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27"/>
  </p:notesMasterIdLst>
  <p:sldIdLst>
    <p:sldId id="768" r:id="rId3"/>
    <p:sldId id="751" r:id="rId4"/>
    <p:sldId id="742" r:id="rId5"/>
    <p:sldId id="263" r:id="rId6"/>
    <p:sldId id="793" r:id="rId7"/>
    <p:sldId id="794" r:id="rId8"/>
    <p:sldId id="770" r:id="rId9"/>
    <p:sldId id="771" r:id="rId10"/>
    <p:sldId id="806" r:id="rId11"/>
    <p:sldId id="772" r:id="rId12"/>
    <p:sldId id="776" r:id="rId13"/>
    <p:sldId id="777" r:id="rId14"/>
    <p:sldId id="781" r:id="rId15"/>
    <p:sldId id="783" r:id="rId16"/>
    <p:sldId id="780" r:id="rId17"/>
    <p:sldId id="799" r:id="rId18"/>
    <p:sldId id="800" r:id="rId19"/>
    <p:sldId id="801" r:id="rId20"/>
    <p:sldId id="802" r:id="rId21"/>
    <p:sldId id="803" r:id="rId22"/>
    <p:sldId id="804" r:id="rId23"/>
    <p:sldId id="807" r:id="rId24"/>
    <p:sldId id="80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Shumuk" initials="DS" lastIdx="6" clrIdx="0">
    <p:extLst>
      <p:ext uri="{19B8F6BF-5375-455C-9EA6-DF929625EA0E}">
        <p15:presenceInfo xmlns:p15="http://schemas.microsoft.com/office/powerpoint/2012/main" userId="Dan Shumu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8" autoAdjust="0"/>
    <p:restoredTop sz="94660"/>
  </p:normalViewPr>
  <p:slideViewPr>
    <p:cSldViewPr snapToGrid="0">
      <p:cViewPr varScale="1">
        <p:scale>
          <a:sx n="74" d="100"/>
          <a:sy n="74" d="100"/>
        </p:scale>
        <p:origin x="53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891A9-056C-4680-A592-584A07E5501A}"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CA"/>
        </a:p>
      </dgm:t>
    </dgm:pt>
    <dgm:pt modelId="{0BFB330C-91C2-4F97-8DDD-8FFAD5F42B48}">
      <dgm:prSet phldrT="[Text]" custT="1"/>
      <dgm:spPr>
        <a:solidFill>
          <a:srgbClr val="64A70B"/>
        </a:solidFill>
      </dgm:spPr>
      <dgm:t>
        <a:bodyPr/>
        <a:lstStyle/>
        <a:p>
          <a:r>
            <a:rPr lang="en-US" sz="1400" b="1" i="0" dirty="0" smtClean="0">
              <a:latin typeface="Arial Nova Light" panose="020B0304020202020204" pitchFamily="34" charset="0"/>
              <a:cs typeface="Calibri" pitchFamily="34" charset="0"/>
            </a:rPr>
            <a:t>45 </a:t>
          </a:r>
          <a:r>
            <a:rPr lang="en-US" sz="1400" b="1" i="0" dirty="0">
              <a:latin typeface="Arial Nova Light" panose="020B0304020202020204" pitchFamily="34" charset="0"/>
              <a:cs typeface="Calibri" pitchFamily="34" charset="0"/>
            </a:rPr>
            <a:t>years in business (founded in 1974)</a:t>
          </a:r>
          <a:endParaRPr lang="en-CA" sz="1400" b="1" i="0" dirty="0">
            <a:latin typeface="Arial Nova Light" panose="020B0304020202020204" pitchFamily="34" charset="0"/>
          </a:endParaRPr>
        </a:p>
      </dgm:t>
    </dgm:pt>
    <dgm:pt modelId="{E9CA659F-1D51-4EC0-A982-38B0CBD98238}" type="parTrans" cxnId="{8B79E19C-2577-4EC4-92F6-A272B60AD869}">
      <dgm:prSet/>
      <dgm:spPr/>
      <dgm:t>
        <a:bodyPr/>
        <a:lstStyle/>
        <a:p>
          <a:endParaRPr lang="en-CA">
            <a:latin typeface="Calibri Light" panose="020F0302020204030204" pitchFamily="34" charset="0"/>
          </a:endParaRPr>
        </a:p>
      </dgm:t>
    </dgm:pt>
    <dgm:pt modelId="{D41A4203-EF9D-4E68-ABCF-267C8C75BADB}" type="sibTrans" cxnId="{8B79E19C-2577-4EC4-92F6-A272B60AD869}">
      <dgm:prSet/>
      <dgm:spPr/>
      <dgm:t>
        <a:bodyPr/>
        <a:lstStyle/>
        <a:p>
          <a:endParaRPr lang="en-CA">
            <a:latin typeface="Calibri Light" panose="020F0302020204030204" pitchFamily="34" charset="0"/>
          </a:endParaRPr>
        </a:p>
      </dgm:t>
    </dgm:pt>
    <dgm:pt modelId="{D5ADFACF-A712-44FD-8083-154000497611}">
      <dgm:prSet custT="1"/>
      <dgm:spPr>
        <a:solidFill>
          <a:srgbClr val="64A70B"/>
        </a:solidFill>
      </dgm:spPr>
      <dgm:t>
        <a:bodyPr/>
        <a:lstStyle/>
        <a:p>
          <a:r>
            <a:rPr lang="en-US" sz="1400" b="1" i="0" dirty="0">
              <a:latin typeface="Arial Nova Light" panose="020B0304020202020204" pitchFamily="34" charset="0"/>
              <a:cs typeface="Calibri" pitchFamily="34" charset="0"/>
            </a:rPr>
            <a:t>Focused on Buoy Ocean Data Acquisition Systems</a:t>
          </a:r>
        </a:p>
      </dgm:t>
    </dgm:pt>
    <dgm:pt modelId="{9816439E-25FF-4AD2-9A26-BAD359DEA0C0}" type="parTrans" cxnId="{2F80A38D-F28D-40BF-BB60-CF298AC344D1}">
      <dgm:prSet/>
      <dgm:spPr/>
      <dgm:t>
        <a:bodyPr/>
        <a:lstStyle/>
        <a:p>
          <a:endParaRPr lang="en-CA">
            <a:latin typeface="Calibri Light" panose="020F0302020204030204" pitchFamily="34" charset="0"/>
          </a:endParaRPr>
        </a:p>
      </dgm:t>
    </dgm:pt>
    <dgm:pt modelId="{405F474E-3254-4C87-B03A-DD7CB907EB3C}" type="sibTrans" cxnId="{2F80A38D-F28D-40BF-BB60-CF298AC344D1}">
      <dgm:prSet/>
      <dgm:spPr/>
      <dgm:t>
        <a:bodyPr/>
        <a:lstStyle/>
        <a:p>
          <a:endParaRPr lang="en-CA">
            <a:latin typeface="Calibri Light" panose="020F0302020204030204" pitchFamily="34" charset="0"/>
          </a:endParaRPr>
        </a:p>
      </dgm:t>
    </dgm:pt>
    <dgm:pt modelId="{E1528595-A105-4B52-BE00-2C8F2A086C79}">
      <dgm:prSet custT="1"/>
      <dgm:spPr>
        <a:ln>
          <a:solidFill>
            <a:schemeClr val="tx1"/>
          </a:solidFill>
        </a:ln>
      </dgm:spPr>
      <dgm:t>
        <a:bodyPr/>
        <a:lstStyle/>
        <a:p>
          <a:r>
            <a:rPr lang="en-US" sz="1400" i="0" dirty="0">
              <a:latin typeface="Arial Nova Light" panose="020B0304020202020204" pitchFamily="34" charset="0"/>
              <a:cs typeface="Calibri" pitchFamily="34" charset="0"/>
            </a:rPr>
            <a:t>Directional Wave Buoys</a:t>
          </a:r>
        </a:p>
      </dgm:t>
    </dgm:pt>
    <dgm:pt modelId="{4B8BAC79-3682-4ACA-8450-764CB796FBA4}" type="parTrans" cxnId="{52E0D9D3-81ED-4D5E-B562-926E1A51991A}">
      <dgm:prSet/>
      <dgm:spPr/>
      <dgm:t>
        <a:bodyPr/>
        <a:lstStyle/>
        <a:p>
          <a:endParaRPr lang="en-CA">
            <a:latin typeface="Calibri Light" panose="020F0302020204030204" pitchFamily="34" charset="0"/>
          </a:endParaRPr>
        </a:p>
      </dgm:t>
    </dgm:pt>
    <dgm:pt modelId="{9FCFB869-FC97-4FF7-A390-BE1B24B4E3C7}" type="sibTrans" cxnId="{52E0D9D3-81ED-4D5E-B562-926E1A51991A}">
      <dgm:prSet/>
      <dgm:spPr/>
      <dgm:t>
        <a:bodyPr/>
        <a:lstStyle/>
        <a:p>
          <a:endParaRPr lang="en-CA">
            <a:latin typeface="Calibri Light" panose="020F0302020204030204" pitchFamily="34" charset="0"/>
          </a:endParaRPr>
        </a:p>
      </dgm:t>
    </dgm:pt>
    <dgm:pt modelId="{5AF06113-D9AF-4994-9DF1-48CA5C50BFBE}">
      <dgm:prSet custT="1"/>
      <dgm:spPr>
        <a:ln>
          <a:solidFill>
            <a:schemeClr val="tx1"/>
          </a:solidFill>
        </a:ln>
      </dgm:spPr>
      <dgm:t>
        <a:bodyPr/>
        <a:lstStyle/>
        <a:p>
          <a:r>
            <a:rPr lang="en-US" sz="1400" i="0" dirty="0">
              <a:latin typeface="Arial Nova Light" panose="020B0304020202020204" pitchFamily="34" charset="0"/>
              <a:cs typeface="Calibri" pitchFamily="34" charset="0"/>
            </a:rPr>
            <a:t>Custom Buoys &amp; Systems</a:t>
          </a:r>
        </a:p>
      </dgm:t>
    </dgm:pt>
    <dgm:pt modelId="{9CF3F72A-5E64-4405-BD41-94DCF3509022}" type="parTrans" cxnId="{DBB7C2A6-A2A8-4727-BD53-5BF4169928B1}">
      <dgm:prSet/>
      <dgm:spPr/>
      <dgm:t>
        <a:bodyPr/>
        <a:lstStyle/>
        <a:p>
          <a:endParaRPr lang="en-CA">
            <a:latin typeface="Calibri Light" panose="020F0302020204030204" pitchFamily="34" charset="0"/>
          </a:endParaRPr>
        </a:p>
      </dgm:t>
    </dgm:pt>
    <dgm:pt modelId="{2E96173C-566C-485B-9467-B3E9C8BC1A35}" type="sibTrans" cxnId="{DBB7C2A6-A2A8-4727-BD53-5BF4169928B1}">
      <dgm:prSet/>
      <dgm:spPr/>
      <dgm:t>
        <a:bodyPr/>
        <a:lstStyle/>
        <a:p>
          <a:endParaRPr lang="en-CA">
            <a:latin typeface="Calibri Light" panose="020F0302020204030204" pitchFamily="34" charset="0"/>
          </a:endParaRPr>
        </a:p>
      </dgm:t>
    </dgm:pt>
    <dgm:pt modelId="{943F4BE6-079F-41D1-96A1-4CE936AEAF65}">
      <dgm:prSet custT="1"/>
      <dgm:spPr>
        <a:solidFill>
          <a:srgbClr val="64A70B"/>
        </a:solidFill>
      </dgm:spPr>
      <dgm:t>
        <a:bodyPr/>
        <a:lstStyle/>
        <a:p>
          <a:r>
            <a:rPr lang="en-US" sz="1400" b="1" i="0" dirty="0">
              <a:latin typeface="Arial Nova Light" panose="020B0304020202020204" pitchFamily="34" charset="0"/>
              <a:cs typeface="Calibri" pitchFamily="34" charset="0"/>
            </a:rPr>
            <a:t>Over 800 Sensor/Acquisition systems in more than 50 countries</a:t>
          </a:r>
        </a:p>
      </dgm:t>
    </dgm:pt>
    <dgm:pt modelId="{0037A863-536F-483B-93F4-273F2E54EBC3}" type="parTrans" cxnId="{DF593C8A-742D-47CD-8A40-BFF4F56EBC7C}">
      <dgm:prSet/>
      <dgm:spPr/>
      <dgm:t>
        <a:bodyPr/>
        <a:lstStyle/>
        <a:p>
          <a:endParaRPr lang="en-CA">
            <a:latin typeface="Calibri Light" panose="020F0302020204030204" pitchFamily="34" charset="0"/>
          </a:endParaRPr>
        </a:p>
      </dgm:t>
    </dgm:pt>
    <dgm:pt modelId="{E203A4A4-D09D-4CFF-9EB4-04D21FD17954}" type="sibTrans" cxnId="{DF593C8A-742D-47CD-8A40-BFF4F56EBC7C}">
      <dgm:prSet/>
      <dgm:spPr/>
      <dgm:t>
        <a:bodyPr/>
        <a:lstStyle/>
        <a:p>
          <a:endParaRPr lang="en-CA">
            <a:latin typeface="Calibri Light" panose="020F0302020204030204" pitchFamily="34" charset="0"/>
          </a:endParaRPr>
        </a:p>
      </dgm:t>
    </dgm:pt>
    <dgm:pt modelId="{580B0A38-E47C-4E7D-83DE-C5D8AA664525}">
      <dgm:prSet custT="1"/>
      <dgm:spPr>
        <a:ln>
          <a:solidFill>
            <a:schemeClr val="tx1"/>
          </a:solidFill>
        </a:ln>
      </dgm:spPr>
      <dgm:t>
        <a:bodyPr/>
        <a:lstStyle/>
        <a:p>
          <a:r>
            <a:rPr lang="en-US" sz="1400" i="0" dirty="0">
              <a:latin typeface="Arial Nova Light" panose="020B0304020202020204" pitchFamily="34" charset="0"/>
              <a:cs typeface="Calibri" pitchFamily="34" charset="0"/>
            </a:rPr>
            <a:t>Renewable Energy</a:t>
          </a:r>
        </a:p>
      </dgm:t>
    </dgm:pt>
    <dgm:pt modelId="{6FC4E5B0-26F6-402F-9450-A351E3152F21}" type="parTrans" cxnId="{2926EE8D-1237-444A-B208-FEBB93706B63}">
      <dgm:prSet/>
      <dgm:spPr/>
      <dgm:t>
        <a:bodyPr/>
        <a:lstStyle/>
        <a:p>
          <a:endParaRPr lang="en-CA">
            <a:latin typeface="Calibri Light" panose="020F0302020204030204" pitchFamily="34" charset="0"/>
          </a:endParaRPr>
        </a:p>
      </dgm:t>
    </dgm:pt>
    <dgm:pt modelId="{07FBBC2F-EA3D-4CE8-85DD-EE25FFCCF263}" type="sibTrans" cxnId="{2926EE8D-1237-444A-B208-FEBB93706B63}">
      <dgm:prSet/>
      <dgm:spPr/>
      <dgm:t>
        <a:bodyPr/>
        <a:lstStyle/>
        <a:p>
          <a:endParaRPr lang="en-CA">
            <a:latin typeface="Calibri Light" panose="020F0302020204030204" pitchFamily="34" charset="0"/>
          </a:endParaRPr>
        </a:p>
      </dgm:t>
    </dgm:pt>
    <dgm:pt modelId="{03ABA0F9-BB75-474B-9018-D440FA51D75F}">
      <dgm:prSet custT="1"/>
      <dgm:spPr>
        <a:ln>
          <a:solidFill>
            <a:schemeClr val="tx1"/>
          </a:solidFill>
        </a:ln>
      </dgm:spPr>
      <dgm:t>
        <a:bodyPr/>
        <a:lstStyle/>
        <a:p>
          <a:r>
            <a:rPr lang="en-US" sz="1400" i="0" dirty="0">
              <a:latin typeface="Arial Nova Light" panose="020B0304020202020204" pitchFamily="34" charset="0"/>
              <a:cs typeface="Calibri" pitchFamily="34" charset="0"/>
            </a:rPr>
            <a:t>Oil &amp; Gas		</a:t>
          </a:r>
        </a:p>
      </dgm:t>
    </dgm:pt>
    <dgm:pt modelId="{63DAB73E-2E17-4026-9C91-718B5A6B1D7C}" type="parTrans" cxnId="{FB29FACC-4AA5-4DF8-9F53-A62915B69D9E}">
      <dgm:prSet/>
      <dgm:spPr/>
      <dgm:t>
        <a:bodyPr/>
        <a:lstStyle/>
        <a:p>
          <a:endParaRPr lang="en-CA">
            <a:latin typeface="Calibri Light" panose="020F0302020204030204" pitchFamily="34" charset="0"/>
          </a:endParaRPr>
        </a:p>
      </dgm:t>
    </dgm:pt>
    <dgm:pt modelId="{08F46E89-50B6-4352-B412-FCB835BD7BC9}" type="sibTrans" cxnId="{FB29FACC-4AA5-4DF8-9F53-A62915B69D9E}">
      <dgm:prSet/>
      <dgm:spPr/>
      <dgm:t>
        <a:bodyPr/>
        <a:lstStyle/>
        <a:p>
          <a:endParaRPr lang="en-CA">
            <a:latin typeface="Calibri Light" panose="020F0302020204030204" pitchFamily="34" charset="0"/>
          </a:endParaRPr>
        </a:p>
      </dgm:t>
    </dgm:pt>
    <dgm:pt modelId="{E0E3A385-F46F-4EC8-91E2-A0128E8B7E54}">
      <dgm:prSet custT="1"/>
      <dgm:spPr>
        <a:ln>
          <a:solidFill>
            <a:schemeClr val="tx1"/>
          </a:solidFill>
        </a:ln>
      </dgm:spPr>
      <dgm:t>
        <a:bodyPr/>
        <a:lstStyle/>
        <a:p>
          <a:r>
            <a:rPr lang="en-US" sz="1400" i="0" dirty="0">
              <a:latin typeface="Arial Nova Light" panose="020B0304020202020204" pitchFamily="34" charset="0"/>
              <a:cs typeface="Calibri" pitchFamily="34" charset="0"/>
            </a:rPr>
            <a:t>Science &amp; Research</a:t>
          </a:r>
        </a:p>
      </dgm:t>
    </dgm:pt>
    <dgm:pt modelId="{A80A222C-1B73-45F5-92AD-D70343B11FE6}" type="parTrans" cxnId="{3DC0E177-57E4-4AE3-8DEE-90460123DAD5}">
      <dgm:prSet/>
      <dgm:spPr/>
      <dgm:t>
        <a:bodyPr/>
        <a:lstStyle/>
        <a:p>
          <a:endParaRPr lang="en-CA">
            <a:latin typeface="Calibri Light" panose="020F0302020204030204" pitchFamily="34" charset="0"/>
          </a:endParaRPr>
        </a:p>
      </dgm:t>
    </dgm:pt>
    <dgm:pt modelId="{7E2F8F35-7A9E-4069-981E-933B3CE771EB}" type="sibTrans" cxnId="{3DC0E177-57E4-4AE3-8DEE-90460123DAD5}">
      <dgm:prSet/>
      <dgm:spPr/>
      <dgm:t>
        <a:bodyPr/>
        <a:lstStyle/>
        <a:p>
          <a:endParaRPr lang="en-CA">
            <a:latin typeface="Calibri Light" panose="020F0302020204030204" pitchFamily="34" charset="0"/>
          </a:endParaRPr>
        </a:p>
      </dgm:t>
    </dgm:pt>
    <dgm:pt modelId="{5D485881-4717-49FF-8FA0-AC397EBC7AE6}">
      <dgm:prSet custT="1"/>
      <dgm:spPr>
        <a:solidFill>
          <a:srgbClr val="64A70B"/>
        </a:solidFill>
      </dgm:spPr>
      <dgm:t>
        <a:bodyPr/>
        <a:lstStyle/>
        <a:p>
          <a:r>
            <a:rPr lang="en-US" sz="1400" i="0" dirty="0">
              <a:latin typeface="Arial Nova Light" panose="020B0304020202020204" pitchFamily="34" charset="0"/>
              <a:cs typeface="Calibri" pitchFamily="34" charset="0"/>
            </a:rPr>
            <a:t>ISO </a:t>
          </a:r>
          <a:r>
            <a:rPr lang="en-US" sz="1400" i="0" dirty="0" smtClean="0">
              <a:latin typeface="Arial Nova Light" panose="020B0304020202020204" pitchFamily="34" charset="0"/>
              <a:cs typeface="Calibri" pitchFamily="34" charset="0"/>
            </a:rPr>
            <a:t>9001:2015 </a:t>
          </a:r>
          <a:r>
            <a:rPr lang="en-US" sz="1400" i="0" dirty="0">
              <a:latin typeface="Arial Nova Light" panose="020B0304020202020204" pitchFamily="34" charset="0"/>
              <a:cs typeface="Calibri" pitchFamily="34" charset="0"/>
            </a:rPr>
            <a:t>Certified</a:t>
          </a:r>
        </a:p>
      </dgm:t>
    </dgm:pt>
    <dgm:pt modelId="{086509F4-4170-4A3D-AAA7-008103471F28}" type="parTrans" cxnId="{E8D9E4DD-D075-4715-8FB5-4C28DDF59D17}">
      <dgm:prSet/>
      <dgm:spPr/>
      <dgm:t>
        <a:bodyPr/>
        <a:lstStyle/>
        <a:p>
          <a:endParaRPr lang="en-CA">
            <a:latin typeface="Calibri Light" panose="020F0302020204030204" pitchFamily="34" charset="0"/>
          </a:endParaRPr>
        </a:p>
      </dgm:t>
    </dgm:pt>
    <dgm:pt modelId="{2BD7BF91-DFC6-4488-B742-B42206326179}" type="sibTrans" cxnId="{E8D9E4DD-D075-4715-8FB5-4C28DDF59D17}">
      <dgm:prSet/>
      <dgm:spPr/>
      <dgm:t>
        <a:bodyPr/>
        <a:lstStyle/>
        <a:p>
          <a:endParaRPr lang="en-CA">
            <a:latin typeface="Calibri Light" panose="020F0302020204030204" pitchFamily="34" charset="0"/>
          </a:endParaRPr>
        </a:p>
      </dgm:t>
    </dgm:pt>
    <dgm:pt modelId="{5D357BDA-6EE2-4491-B0C4-B5F3E613DD42}">
      <dgm:prSet custT="1"/>
      <dgm:spPr>
        <a:solidFill>
          <a:srgbClr val="64A70B"/>
        </a:solidFill>
      </dgm:spPr>
      <dgm:t>
        <a:bodyPr/>
        <a:lstStyle/>
        <a:p>
          <a:r>
            <a:rPr lang="en-US" sz="1400" i="0">
              <a:latin typeface="Arial Nova Light" panose="020B0304020202020204" pitchFamily="34" charset="0"/>
              <a:cs typeface="Calibri" pitchFamily="34" charset="0"/>
            </a:rPr>
            <a:t>2 Offices</a:t>
          </a:r>
        </a:p>
      </dgm:t>
    </dgm:pt>
    <dgm:pt modelId="{D8C9644E-D132-4B95-BAEC-88EEFCCA17B1}" type="parTrans" cxnId="{60A0526E-57AB-4EDC-A64F-2C87030830EF}">
      <dgm:prSet/>
      <dgm:spPr/>
      <dgm:t>
        <a:bodyPr/>
        <a:lstStyle/>
        <a:p>
          <a:endParaRPr lang="en-CA">
            <a:latin typeface="Calibri Light" panose="020F0302020204030204" pitchFamily="34" charset="0"/>
          </a:endParaRPr>
        </a:p>
      </dgm:t>
    </dgm:pt>
    <dgm:pt modelId="{0388F27A-8468-462A-A4CB-EAAA7EEE8E13}" type="sibTrans" cxnId="{60A0526E-57AB-4EDC-A64F-2C87030830EF}">
      <dgm:prSet/>
      <dgm:spPr/>
      <dgm:t>
        <a:bodyPr/>
        <a:lstStyle/>
        <a:p>
          <a:endParaRPr lang="en-CA">
            <a:latin typeface="Calibri Light" panose="020F0302020204030204" pitchFamily="34" charset="0"/>
          </a:endParaRPr>
        </a:p>
      </dgm:t>
    </dgm:pt>
    <dgm:pt modelId="{7DA7BBE2-4014-490B-A200-E238D55646D7}">
      <dgm:prSet custT="1"/>
      <dgm:spPr>
        <a:ln>
          <a:solidFill>
            <a:schemeClr val="tx1"/>
          </a:solidFill>
        </a:ln>
      </dgm:spPr>
      <dgm:t>
        <a:bodyPr/>
        <a:lstStyle/>
        <a:p>
          <a:r>
            <a:rPr lang="en-US" sz="1400" i="0" dirty="0">
              <a:solidFill>
                <a:schemeClr val="tx1"/>
              </a:solidFill>
              <a:latin typeface="Arial Nova Light" panose="020B0304020202020204" pitchFamily="34" charset="0"/>
              <a:cs typeface="Calibri" pitchFamily="34" charset="0"/>
            </a:rPr>
            <a:t>Canada &amp; Belgium</a:t>
          </a:r>
        </a:p>
      </dgm:t>
    </dgm:pt>
    <dgm:pt modelId="{C0CDBA06-1430-4C90-80FF-BDB76EFA1C26}" type="parTrans" cxnId="{271BAA0E-5300-42DE-BF5D-4CBCEE9913A3}">
      <dgm:prSet/>
      <dgm:spPr/>
      <dgm:t>
        <a:bodyPr/>
        <a:lstStyle/>
        <a:p>
          <a:endParaRPr lang="en-CA">
            <a:latin typeface="Calibri Light" panose="020F0302020204030204" pitchFamily="34" charset="0"/>
          </a:endParaRPr>
        </a:p>
      </dgm:t>
    </dgm:pt>
    <dgm:pt modelId="{A408F25B-9C3E-44A9-ADF3-56803D40A2D5}" type="sibTrans" cxnId="{271BAA0E-5300-42DE-BF5D-4CBCEE9913A3}">
      <dgm:prSet/>
      <dgm:spPr/>
      <dgm:t>
        <a:bodyPr/>
        <a:lstStyle/>
        <a:p>
          <a:endParaRPr lang="en-CA">
            <a:latin typeface="Calibri Light" panose="020F0302020204030204" pitchFamily="34" charset="0"/>
          </a:endParaRPr>
        </a:p>
      </dgm:t>
    </dgm:pt>
    <dgm:pt modelId="{B75A1331-CD45-4D7D-89D1-6DCD974612D7}">
      <dgm:prSet custT="1"/>
      <dgm:spPr>
        <a:solidFill>
          <a:srgbClr val="64A70B"/>
        </a:solidFill>
      </dgm:spPr>
      <dgm:t>
        <a:bodyPr/>
        <a:lstStyle/>
        <a:p>
          <a:r>
            <a:rPr lang="en-US" sz="1400" i="0">
              <a:latin typeface="Arial Nova Light" panose="020B0304020202020204" pitchFamily="34" charset="0"/>
              <a:cs typeface="Calibri" pitchFamily="34" charset="0"/>
            </a:rPr>
            <a:t>Sustainability &amp; Environmental Policy</a:t>
          </a:r>
        </a:p>
      </dgm:t>
    </dgm:pt>
    <dgm:pt modelId="{0E48C956-8680-4DC7-AE90-8285657DEA29}" type="parTrans" cxnId="{B4DA46D8-4EEB-4C9C-BE4D-981B1AA80AE5}">
      <dgm:prSet/>
      <dgm:spPr/>
      <dgm:t>
        <a:bodyPr/>
        <a:lstStyle/>
        <a:p>
          <a:endParaRPr lang="en-CA">
            <a:latin typeface="Calibri Light" panose="020F0302020204030204" pitchFamily="34" charset="0"/>
          </a:endParaRPr>
        </a:p>
      </dgm:t>
    </dgm:pt>
    <dgm:pt modelId="{80B170B5-5803-4B7C-BF5A-211379300B1D}" type="sibTrans" cxnId="{B4DA46D8-4EEB-4C9C-BE4D-981B1AA80AE5}">
      <dgm:prSet/>
      <dgm:spPr/>
      <dgm:t>
        <a:bodyPr/>
        <a:lstStyle/>
        <a:p>
          <a:endParaRPr lang="en-CA">
            <a:latin typeface="Calibri Light" panose="020F0302020204030204" pitchFamily="34" charset="0"/>
          </a:endParaRPr>
        </a:p>
      </dgm:t>
    </dgm:pt>
    <dgm:pt modelId="{A8E8626D-1268-429A-9FDA-33F60339305C}">
      <dgm:prSet custT="1"/>
      <dgm:spPr>
        <a:ln>
          <a:solidFill>
            <a:schemeClr val="tx1"/>
          </a:solidFill>
        </a:ln>
      </dgm:spPr>
      <dgm:t>
        <a:bodyPr/>
        <a:lstStyle/>
        <a:p>
          <a:r>
            <a:rPr lang="en-US" sz="1400" i="0" dirty="0">
              <a:latin typeface="Arial Nova Light" panose="020B0304020202020204" pitchFamily="34" charset="0"/>
              <a:cs typeface="Calibri" pitchFamily="34" charset="0"/>
            </a:rPr>
            <a:t>Floating LiDAR Buoys		</a:t>
          </a:r>
        </a:p>
      </dgm:t>
    </dgm:pt>
    <dgm:pt modelId="{BE1BACEC-11E6-4D95-9223-6A626A468171}" type="parTrans" cxnId="{BC4BDD83-6EC7-4782-A379-6155708E7F87}">
      <dgm:prSet/>
      <dgm:spPr/>
      <dgm:t>
        <a:bodyPr/>
        <a:lstStyle/>
        <a:p>
          <a:endParaRPr lang="en-CA">
            <a:latin typeface="Calibri Light" panose="020F0302020204030204" pitchFamily="34" charset="0"/>
          </a:endParaRPr>
        </a:p>
      </dgm:t>
    </dgm:pt>
    <dgm:pt modelId="{A72D11B7-DF42-42C0-8DF9-A4ADA2239C0E}" type="sibTrans" cxnId="{BC4BDD83-6EC7-4782-A379-6155708E7F87}">
      <dgm:prSet/>
      <dgm:spPr/>
      <dgm:t>
        <a:bodyPr/>
        <a:lstStyle/>
        <a:p>
          <a:endParaRPr lang="en-CA">
            <a:latin typeface="Calibri Light" panose="020F0302020204030204" pitchFamily="34" charset="0"/>
          </a:endParaRPr>
        </a:p>
      </dgm:t>
    </dgm:pt>
    <dgm:pt modelId="{29B7023B-6A68-402D-BDC1-1E8FC1DAAFB2}">
      <dgm:prSet custT="1"/>
      <dgm:spPr>
        <a:ln>
          <a:solidFill>
            <a:schemeClr val="tx1"/>
          </a:solidFill>
        </a:ln>
      </dgm:spPr>
      <dgm:t>
        <a:bodyPr/>
        <a:lstStyle/>
        <a:p>
          <a:r>
            <a:rPr lang="en-US" sz="1400" i="0" dirty="0">
              <a:latin typeface="Arial Nova Light" panose="020B0304020202020204" pitchFamily="34" charset="0"/>
              <a:cs typeface="Calibri" pitchFamily="34" charset="0"/>
            </a:rPr>
            <a:t>National Weather Service Networks</a:t>
          </a:r>
        </a:p>
      </dgm:t>
    </dgm:pt>
    <dgm:pt modelId="{31EE19C4-9214-4754-97A7-0A1CD062B400}" type="parTrans" cxnId="{64B00D7C-C3F6-4B88-B603-18AD498F3204}">
      <dgm:prSet/>
      <dgm:spPr/>
      <dgm:t>
        <a:bodyPr/>
        <a:lstStyle/>
        <a:p>
          <a:endParaRPr lang="en-CA">
            <a:latin typeface="Calibri Light" panose="020F0302020204030204" pitchFamily="34" charset="0"/>
          </a:endParaRPr>
        </a:p>
      </dgm:t>
    </dgm:pt>
    <dgm:pt modelId="{D4DBE23E-DA70-4479-834A-FFEFA1857D7B}" type="sibTrans" cxnId="{64B00D7C-C3F6-4B88-B603-18AD498F3204}">
      <dgm:prSet/>
      <dgm:spPr/>
      <dgm:t>
        <a:bodyPr/>
        <a:lstStyle/>
        <a:p>
          <a:endParaRPr lang="en-CA">
            <a:latin typeface="Calibri Light" panose="020F0302020204030204" pitchFamily="34" charset="0"/>
          </a:endParaRPr>
        </a:p>
      </dgm:t>
    </dgm:pt>
    <dgm:pt modelId="{967BB15C-EECF-4634-895C-6A51224C997A}">
      <dgm:prSet custT="1"/>
      <dgm:spPr>
        <a:ln>
          <a:solidFill>
            <a:schemeClr val="tx1"/>
          </a:solidFill>
        </a:ln>
      </dgm:spPr>
      <dgm:t>
        <a:bodyPr/>
        <a:lstStyle/>
        <a:p>
          <a:r>
            <a:rPr lang="en-US" sz="1400" i="0">
              <a:latin typeface="Arial Nova Light" panose="020B0304020202020204" pitchFamily="34" charset="0"/>
              <a:cs typeface="Calibri" pitchFamily="34" charset="0"/>
            </a:rPr>
            <a:t>Ports &amp; </a:t>
          </a:r>
          <a:r>
            <a:rPr lang="en-US" sz="1400" i="0" err="1">
              <a:latin typeface="Arial Nova Light" panose="020B0304020202020204" pitchFamily="34" charset="0"/>
              <a:cs typeface="Calibri" pitchFamily="34" charset="0"/>
            </a:rPr>
            <a:t>Harbours</a:t>
          </a:r>
          <a:endParaRPr lang="en-US" sz="1400" i="0">
            <a:latin typeface="Arial Nova Light" panose="020B0304020202020204" pitchFamily="34" charset="0"/>
            <a:cs typeface="Calibri" pitchFamily="34" charset="0"/>
          </a:endParaRPr>
        </a:p>
      </dgm:t>
    </dgm:pt>
    <dgm:pt modelId="{56DB1EF6-12EC-4790-8131-5183E45E53C1}" type="parTrans" cxnId="{94A77AE6-B021-4FB8-AFAE-A0835834F330}">
      <dgm:prSet/>
      <dgm:spPr/>
      <dgm:t>
        <a:bodyPr/>
        <a:lstStyle/>
        <a:p>
          <a:endParaRPr lang="en-CA">
            <a:latin typeface="Calibri Light" panose="020F0302020204030204" pitchFamily="34" charset="0"/>
          </a:endParaRPr>
        </a:p>
      </dgm:t>
    </dgm:pt>
    <dgm:pt modelId="{8B0572E7-2A94-4338-9B4F-280B7E52BDF3}" type="sibTrans" cxnId="{94A77AE6-B021-4FB8-AFAE-A0835834F330}">
      <dgm:prSet/>
      <dgm:spPr/>
      <dgm:t>
        <a:bodyPr/>
        <a:lstStyle/>
        <a:p>
          <a:endParaRPr lang="en-CA">
            <a:latin typeface="Calibri Light" panose="020F0302020204030204" pitchFamily="34" charset="0"/>
          </a:endParaRPr>
        </a:p>
      </dgm:t>
    </dgm:pt>
    <dgm:pt modelId="{DD0F8EBF-8E72-493A-AC85-68892A80C83A}">
      <dgm:prSet custT="1"/>
      <dgm:spPr>
        <a:ln>
          <a:solidFill>
            <a:schemeClr val="tx1"/>
          </a:solidFill>
        </a:ln>
      </dgm:spPr>
      <dgm:t>
        <a:bodyPr/>
        <a:lstStyle/>
        <a:p>
          <a:r>
            <a:rPr lang="en-US" sz="1400" i="0" dirty="0">
              <a:latin typeface="Arial Nova Light" panose="020B0304020202020204" pitchFamily="34" charset="0"/>
              <a:cs typeface="Calibri" pitchFamily="34" charset="0"/>
            </a:rPr>
            <a:t>Dredging/Construction</a:t>
          </a:r>
        </a:p>
      </dgm:t>
    </dgm:pt>
    <dgm:pt modelId="{52CD4D47-EB22-42BE-8FED-74E879DFCA8F}" type="parTrans" cxnId="{6AD0F14E-579F-4E3E-BE86-283646BA9206}">
      <dgm:prSet/>
      <dgm:spPr/>
      <dgm:t>
        <a:bodyPr/>
        <a:lstStyle/>
        <a:p>
          <a:endParaRPr lang="en-CA">
            <a:latin typeface="Calibri Light" panose="020F0302020204030204" pitchFamily="34" charset="0"/>
          </a:endParaRPr>
        </a:p>
      </dgm:t>
    </dgm:pt>
    <dgm:pt modelId="{53DD435E-46F2-453A-BB71-ADF5AE4D9E09}" type="sibTrans" cxnId="{6AD0F14E-579F-4E3E-BE86-283646BA9206}">
      <dgm:prSet/>
      <dgm:spPr/>
      <dgm:t>
        <a:bodyPr/>
        <a:lstStyle/>
        <a:p>
          <a:endParaRPr lang="en-CA">
            <a:latin typeface="Calibri Light" panose="020F0302020204030204" pitchFamily="34" charset="0"/>
          </a:endParaRPr>
        </a:p>
      </dgm:t>
    </dgm:pt>
    <dgm:pt modelId="{B3620F71-12CC-46B8-8295-2E70BD19F6CA}">
      <dgm:prSet custT="1"/>
      <dgm:spPr>
        <a:ln>
          <a:solidFill>
            <a:schemeClr val="tx1"/>
          </a:solidFill>
        </a:ln>
      </dgm:spPr>
      <dgm:t>
        <a:bodyPr/>
        <a:lstStyle/>
        <a:p>
          <a:r>
            <a:rPr lang="en-US" sz="1400" i="0" dirty="0" err="1">
              <a:latin typeface="Arial Nova Light" panose="020B0304020202020204" pitchFamily="34" charset="0"/>
              <a:cs typeface="Calibri" pitchFamily="34" charset="0"/>
            </a:rPr>
            <a:t>Metocean</a:t>
          </a:r>
          <a:r>
            <a:rPr lang="en-US" sz="1400" i="0" dirty="0">
              <a:latin typeface="Arial Nova Light" panose="020B0304020202020204" pitchFamily="34" charset="0"/>
              <a:cs typeface="Calibri" pitchFamily="34" charset="0"/>
            </a:rPr>
            <a:t> Buoys	</a:t>
          </a:r>
        </a:p>
      </dgm:t>
    </dgm:pt>
    <dgm:pt modelId="{A7E6AC32-6C38-4BEB-AB3A-BD0B2D1EF701}" type="parTrans" cxnId="{DA3E1B2C-A28A-42BA-9F04-467EB08FFC5A}">
      <dgm:prSet/>
      <dgm:spPr/>
      <dgm:t>
        <a:bodyPr/>
        <a:lstStyle/>
        <a:p>
          <a:endParaRPr lang="en-US"/>
        </a:p>
      </dgm:t>
    </dgm:pt>
    <dgm:pt modelId="{108B6CFD-27B7-49D3-9F79-67E72D156B93}" type="sibTrans" cxnId="{DA3E1B2C-A28A-42BA-9F04-467EB08FFC5A}">
      <dgm:prSet/>
      <dgm:spPr/>
      <dgm:t>
        <a:bodyPr/>
        <a:lstStyle/>
        <a:p>
          <a:endParaRPr lang="en-US"/>
        </a:p>
      </dgm:t>
    </dgm:pt>
    <dgm:pt modelId="{1BA07127-AF0C-4C85-B09D-9A8D04618869}" type="pres">
      <dgm:prSet presAssocID="{07F891A9-056C-4680-A592-584A07E5501A}" presName="linear" presStyleCnt="0">
        <dgm:presLayoutVars>
          <dgm:dir/>
          <dgm:animLvl val="lvl"/>
          <dgm:resizeHandles val="exact"/>
        </dgm:presLayoutVars>
      </dgm:prSet>
      <dgm:spPr/>
      <dgm:t>
        <a:bodyPr/>
        <a:lstStyle/>
        <a:p>
          <a:endParaRPr lang="es-ES"/>
        </a:p>
      </dgm:t>
    </dgm:pt>
    <dgm:pt modelId="{CCB4D78F-827E-4363-AE6B-1201C0F2096B}" type="pres">
      <dgm:prSet presAssocID="{0BFB330C-91C2-4F97-8DDD-8FFAD5F42B48}" presName="parentLin" presStyleCnt="0"/>
      <dgm:spPr/>
    </dgm:pt>
    <dgm:pt modelId="{2DFFDF62-3390-4DA2-BABC-AD73EB4E0F09}" type="pres">
      <dgm:prSet presAssocID="{0BFB330C-91C2-4F97-8DDD-8FFAD5F42B48}" presName="parentLeftMargin" presStyleLbl="node1" presStyleIdx="0" presStyleCnt="6"/>
      <dgm:spPr/>
      <dgm:t>
        <a:bodyPr/>
        <a:lstStyle/>
        <a:p>
          <a:endParaRPr lang="es-ES"/>
        </a:p>
      </dgm:t>
    </dgm:pt>
    <dgm:pt modelId="{793058F9-2232-4827-962E-7C2C863E2DC6}" type="pres">
      <dgm:prSet presAssocID="{0BFB330C-91C2-4F97-8DDD-8FFAD5F42B48}" presName="parentText" presStyleLbl="node1" presStyleIdx="0" presStyleCnt="6">
        <dgm:presLayoutVars>
          <dgm:chMax val="0"/>
          <dgm:bulletEnabled val="1"/>
        </dgm:presLayoutVars>
      </dgm:prSet>
      <dgm:spPr/>
      <dgm:t>
        <a:bodyPr/>
        <a:lstStyle/>
        <a:p>
          <a:endParaRPr lang="es-ES"/>
        </a:p>
      </dgm:t>
    </dgm:pt>
    <dgm:pt modelId="{BD47F560-7045-455D-AF4F-AAAA1523C03E}" type="pres">
      <dgm:prSet presAssocID="{0BFB330C-91C2-4F97-8DDD-8FFAD5F42B48}" presName="negativeSpace" presStyleCnt="0"/>
      <dgm:spPr/>
    </dgm:pt>
    <dgm:pt modelId="{9C063690-0E81-474D-AD8F-3ABD18E9064B}" type="pres">
      <dgm:prSet presAssocID="{0BFB330C-91C2-4F97-8DDD-8FFAD5F42B48}" presName="childText" presStyleLbl="conFgAcc1" presStyleIdx="0" presStyleCnt="6">
        <dgm:presLayoutVars>
          <dgm:bulletEnabled val="1"/>
        </dgm:presLayoutVars>
      </dgm:prSet>
      <dgm:spPr>
        <a:ln>
          <a:solidFill>
            <a:schemeClr val="tx1"/>
          </a:solidFill>
        </a:ln>
      </dgm:spPr>
    </dgm:pt>
    <dgm:pt modelId="{E3FB6FBF-AA9C-4DA6-91BB-9456B7B8A94C}" type="pres">
      <dgm:prSet presAssocID="{D41A4203-EF9D-4E68-ABCF-267C8C75BADB}" presName="spaceBetweenRectangles" presStyleCnt="0"/>
      <dgm:spPr/>
    </dgm:pt>
    <dgm:pt modelId="{DACA5EF6-0C57-4312-B7D7-B8266B572E4D}" type="pres">
      <dgm:prSet presAssocID="{D5ADFACF-A712-44FD-8083-154000497611}" presName="parentLin" presStyleCnt="0"/>
      <dgm:spPr/>
    </dgm:pt>
    <dgm:pt modelId="{8183B3FA-931C-4A3D-A862-52BB85DD75F5}" type="pres">
      <dgm:prSet presAssocID="{D5ADFACF-A712-44FD-8083-154000497611}" presName="parentLeftMargin" presStyleLbl="node1" presStyleIdx="0" presStyleCnt="6"/>
      <dgm:spPr/>
      <dgm:t>
        <a:bodyPr/>
        <a:lstStyle/>
        <a:p>
          <a:endParaRPr lang="es-ES"/>
        </a:p>
      </dgm:t>
    </dgm:pt>
    <dgm:pt modelId="{5E0DDB72-500E-4555-907A-8C06271B408E}" type="pres">
      <dgm:prSet presAssocID="{D5ADFACF-A712-44FD-8083-154000497611}" presName="parentText" presStyleLbl="node1" presStyleIdx="1" presStyleCnt="6">
        <dgm:presLayoutVars>
          <dgm:chMax val="0"/>
          <dgm:bulletEnabled val="1"/>
        </dgm:presLayoutVars>
      </dgm:prSet>
      <dgm:spPr/>
      <dgm:t>
        <a:bodyPr/>
        <a:lstStyle/>
        <a:p>
          <a:endParaRPr lang="es-ES"/>
        </a:p>
      </dgm:t>
    </dgm:pt>
    <dgm:pt modelId="{D7B71825-3FCC-4BA5-B8A3-A1F7B21EB633}" type="pres">
      <dgm:prSet presAssocID="{D5ADFACF-A712-44FD-8083-154000497611}" presName="negativeSpace" presStyleCnt="0"/>
      <dgm:spPr/>
    </dgm:pt>
    <dgm:pt modelId="{074183A8-89D7-4D22-9CB7-AC192B718891}" type="pres">
      <dgm:prSet presAssocID="{D5ADFACF-A712-44FD-8083-154000497611}" presName="childText" presStyleLbl="conFgAcc1" presStyleIdx="1" presStyleCnt="6">
        <dgm:presLayoutVars>
          <dgm:bulletEnabled val="1"/>
        </dgm:presLayoutVars>
      </dgm:prSet>
      <dgm:spPr/>
      <dgm:t>
        <a:bodyPr/>
        <a:lstStyle/>
        <a:p>
          <a:endParaRPr lang="es-ES"/>
        </a:p>
      </dgm:t>
    </dgm:pt>
    <dgm:pt modelId="{E1BF5754-BF47-4F17-AFA0-FC9E7C5A8012}" type="pres">
      <dgm:prSet presAssocID="{405F474E-3254-4C87-B03A-DD7CB907EB3C}" presName="spaceBetweenRectangles" presStyleCnt="0"/>
      <dgm:spPr/>
    </dgm:pt>
    <dgm:pt modelId="{B810B889-BAB6-4505-A2BA-60A3DC629A19}" type="pres">
      <dgm:prSet presAssocID="{943F4BE6-079F-41D1-96A1-4CE936AEAF65}" presName="parentLin" presStyleCnt="0"/>
      <dgm:spPr/>
    </dgm:pt>
    <dgm:pt modelId="{9F8CAF0C-586B-4CB9-99A2-E0FA264E4186}" type="pres">
      <dgm:prSet presAssocID="{943F4BE6-079F-41D1-96A1-4CE936AEAF65}" presName="parentLeftMargin" presStyleLbl="node1" presStyleIdx="1" presStyleCnt="6"/>
      <dgm:spPr/>
      <dgm:t>
        <a:bodyPr/>
        <a:lstStyle/>
        <a:p>
          <a:endParaRPr lang="es-ES"/>
        </a:p>
      </dgm:t>
    </dgm:pt>
    <dgm:pt modelId="{B4BA2AE1-A72A-441F-8B50-C75FAE92925D}" type="pres">
      <dgm:prSet presAssocID="{943F4BE6-079F-41D1-96A1-4CE936AEAF65}" presName="parentText" presStyleLbl="node1" presStyleIdx="2" presStyleCnt="6" custScaleY="193996">
        <dgm:presLayoutVars>
          <dgm:chMax val="0"/>
          <dgm:bulletEnabled val="1"/>
        </dgm:presLayoutVars>
      </dgm:prSet>
      <dgm:spPr/>
      <dgm:t>
        <a:bodyPr/>
        <a:lstStyle/>
        <a:p>
          <a:endParaRPr lang="es-ES"/>
        </a:p>
      </dgm:t>
    </dgm:pt>
    <dgm:pt modelId="{D11BD5F2-F476-428A-A547-8E5C4A1E3D4D}" type="pres">
      <dgm:prSet presAssocID="{943F4BE6-079F-41D1-96A1-4CE936AEAF65}" presName="negativeSpace" presStyleCnt="0"/>
      <dgm:spPr/>
    </dgm:pt>
    <dgm:pt modelId="{9A87B121-5A2C-4565-AEFF-EF29382AEFDF}" type="pres">
      <dgm:prSet presAssocID="{943F4BE6-079F-41D1-96A1-4CE936AEAF65}" presName="childText" presStyleLbl="conFgAcc1" presStyleIdx="2" presStyleCnt="6" custLinFactY="1855" custLinFactNeighborY="100000">
        <dgm:presLayoutVars>
          <dgm:bulletEnabled val="1"/>
        </dgm:presLayoutVars>
      </dgm:prSet>
      <dgm:spPr/>
      <dgm:t>
        <a:bodyPr/>
        <a:lstStyle/>
        <a:p>
          <a:endParaRPr lang="es-ES"/>
        </a:p>
      </dgm:t>
    </dgm:pt>
    <dgm:pt modelId="{F5035C90-6B4E-4B46-8D2B-55A8003EF2BB}" type="pres">
      <dgm:prSet presAssocID="{E203A4A4-D09D-4CFF-9EB4-04D21FD17954}" presName="spaceBetweenRectangles" presStyleCnt="0"/>
      <dgm:spPr/>
    </dgm:pt>
    <dgm:pt modelId="{30E88799-E3FB-49B8-99FF-D5FF4918493C}" type="pres">
      <dgm:prSet presAssocID="{5D485881-4717-49FF-8FA0-AC397EBC7AE6}" presName="parentLin" presStyleCnt="0"/>
      <dgm:spPr/>
    </dgm:pt>
    <dgm:pt modelId="{5107628B-A42A-47B5-BF40-5BABDB2B27F2}" type="pres">
      <dgm:prSet presAssocID="{5D485881-4717-49FF-8FA0-AC397EBC7AE6}" presName="parentLeftMargin" presStyleLbl="node1" presStyleIdx="2" presStyleCnt="6"/>
      <dgm:spPr/>
      <dgm:t>
        <a:bodyPr/>
        <a:lstStyle/>
        <a:p>
          <a:endParaRPr lang="es-ES"/>
        </a:p>
      </dgm:t>
    </dgm:pt>
    <dgm:pt modelId="{A15EAF09-F9C1-4E60-9CEC-500671E97415}" type="pres">
      <dgm:prSet presAssocID="{5D485881-4717-49FF-8FA0-AC397EBC7AE6}" presName="parentText" presStyleLbl="node1" presStyleIdx="3" presStyleCnt="6">
        <dgm:presLayoutVars>
          <dgm:chMax val="0"/>
          <dgm:bulletEnabled val="1"/>
        </dgm:presLayoutVars>
      </dgm:prSet>
      <dgm:spPr/>
      <dgm:t>
        <a:bodyPr/>
        <a:lstStyle/>
        <a:p>
          <a:endParaRPr lang="es-ES"/>
        </a:p>
      </dgm:t>
    </dgm:pt>
    <dgm:pt modelId="{C888CF41-A2FA-442E-AECD-CE2479742CE3}" type="pres">
      <dgm:prSet presAssocID="{5D485881-4717-49FF-8FA0-AC397EBC7AE6}" presName="negativeSpace" presStyleCnt="0"/>
      <dgm:spPr/>
    </dgm:pt>
    <dgm:pt modelId="{BDA5FF96-97F9-49BF-9A05-B6497E802671}" type="pres">
      <dgm:prSet presAssocID="{5D485881-4717-49FF-8FA0-AC397EBC7AE6}" presName="childText" presStyleLbl="conFgAcc1" presStyleIdx="3" presStyleCnt="6">
        <dgm:presLayoutVars>
          <dgm:bulletEnabled val="1"/>
        </dgm:presLayoutVars>
      </dgm:prSet>
      <dgm:spPr>
        <a:ln>
          <a:solidFill>
            <a:schemeClr val="tx1"/>
          </a:solidFill>
        </a:ln>
      </dgm:spPr>
    </dgm:pt>
    <dgm:pt modelId="{F9340586-041C-4312-92A2-DCC443F5AF50}" type="pres">
      <dgm:prSet presAssocID="{2BD7BF91-DFC6-4488-B742-B42206326179}" presName="spaceBetweenRectangles" presStyleCnt="0"/>
      <dgm:spPr/>
    </dgm:pt>
    <dgm:pt modelId="{B360365E-869E-40AC-866F-D33213F224C5}" type="pres">
      <dgm:prSet presAssocID="{5D357BDA-6EE2-4491-B0C4-B5F3E613DD42}" presName="parentLin" presStyleCnt="0"/>
      <dgm:spPr/>
    </dgm:pt>
    <dgm:pt modelId="{D714B870-BE30-4CC9-AF55-7358965271E9}" type="pres">
      <dgm:prSet presAssocID="{5D357BDA-6EE2-4491-B0C4-B5F3E613DD42}" presName="parentLeftMargin" presStyleLbl="node1" presStyleIdx="3" presStyleCnt="6"/>
      <dgm:spPr/>
      <dgm:t>
        <a:bodyPr/>
        <a:lstStyle/>
        <a:p>
          <a:endParaRPr lang="es-ES"/>
        </a:p>
      </dgm:t>
    </dgm:pt>
    <dgm:pt modelId="{CAFC1908-A194-4D47-BF7D-22AB24044C2F}" type="pres">
      <dgm:prSet presAssocID="{5D357BDA-6EE2-4491-B0C4-B5F3E613DD42}" presName="parentText" presStyleLbl="node1" presStyleIdx="4" presStyleCnt="6">
        <dgm:presLayoutVars>
          <dgm:chMax val="0"/>
          <dgm:bulletEnabled val="1"/>
        </dgm:presLayoutVars>
      </dgm:prSet>
      <dgm:spPr/>
      <dgm:t>
        <a:bodyPr/>
        <a:lstStyle/>
        <a:p>
          <a:endParaRPr lang="es-ES"/>
        </a:p>
      </dgm:t>
    </dgm:pt>
    <dgm:pt modelId="{752AC78D-AE05-450E-A97C-813D048ADCD0}" type="pres">
      <dgm:prSet presAssocID="{5D357BDA-6EE2-4491-B0C4-B5F3E613DD42}" presName="negativeSpace" presStyleCnt="0"/>
      <dgm:spPr/>
    </dgm:pt>
    <dgm:pt modelId="{7CAFF477-8816-4B59-9F78-4C070D961041}" type="pres">
      <dgm:prSet presAssocID="{5D357BDA-6EE2-4491-B0C4-B5F3E613DD42}" presName="childText" presStyleLbl="conFgAcc1" presStyleIdx="4" presStyleCnt="6">
        <dgm:presLayoutVars>
          <dgm:bulletEnabled val="1"/>
        </dgm:presLayoutVars>
      </dgm:prSet>
      <dgm:spPr/>
      <dgm:t>
        <a:bodyPr/>
        <a:lstStyle/>
        <a:p>
          <a:endParaRPr lang="es-ES"/>
        </a:p>
      </dgm:t>
    </dgm:pt>
    <dgm:pt modelId="{76CB521A-0CC8-4D64-A1A3-938805C06F3B}" type="pres">
      <dgm:prSet presAssocID="{0388F27A-8468-462A-A4CB-EAAA7EEE8E13}" presName="spaceBetweenRectangles" presStyleCnt="0"/>
      <dgm:spPr/>
    </dgm:pt>
    <dgm:pt modelId="{9F46F874-A964-46EF-942D-B215070B9152}" type="pres">
      <dgm:prSet presAssocID="{B75A1331-CD45-4D7D-89D1-6DCD974612D7}" presName="parentLin" presStyleCnt="0"/>
      <dgm:spPr/>
    </dgm:pt>
    <dgm:pt modelId="{0E7F714E-E340-4959-BC5B-484FE1B541FB}" type="pres">
      <dgm:prSet presAssocID="{B75A1331-CD45-4D7D-89D1-6DCD974612D7}" presName="parentLeftMargin" presStyleLbl="node1" presStyleIdx="4" presStyleCnt="6"/>
      <dgm:spPr/>
      <dgm:t>
        <a:bodyPr/>
        <a:lstStyle/>
        <a:p>
          <a:endParaRPr lang="es-ES"/>
        </a:p>
      </dgm:t>
    </dgm:pt>
    <dgm:pt modelId="{D97E74B2-2F2B-4823-97EF-A3E9F342A79A}" type="pres">
      <dgm:prSet presAssocID="{B75A1331-CD45-4D7D-89D1-6DCD974612D7}" presName="parentText" presStyleLbl="node1" presStyleIdx="5" presStyleCnt="6">
        <dgm:presLayoutVars>
          <dgm:chMax val="0"/>
          <dgm:bulletEnabled val="1"/>
        </dgm:presLayoutVars>
      </dgm:prSet>
      <dgm:spPr/>
      <dgm:t>
        <a:bodyPr/>
        <a:lstStyle/>
        <a:p>
          <a:endParaRPr lang="es-ES"/>
        </a:p>
      </dgm:t>
    </dgm:pt>
    <dgm:pt modelId="{2B92A07F-13E2-4494-80E9-F83C894669D7}" type="pres">
      <dgm:prSet presAssocID="{B75A1331-CD45-4D7D-89D1-6DCD974612D7}" presName="negativeSpace" presStyleCnt="0"/>
      <dgm:spPr/>
    </dgm:pt>
    <dgm:pt modelId="{7468FE3D-4DDC-4BDA-9F71-E61C7553745F}" type="pres">
      <dgm:prSet presAssocID="{B75A1331-CD45-4D7D-89D1-6DCD974612D7}" presName="childText" presStyleLbl="conFgAcc1" presStyleIdx="5" presStyleCnt="6">
        <dgm:presLayoutVars>
          <dgm:bulletEnabled val="1"/>
        </dgm:presLayoutVars>
      </dgm:prSet>
      <dgm:spPr>
        <a:ln>
          <a:solidFill>
            <a:schemeClr val="tx1"/>
          </a:solidFill>
        </a:ln>
      </dgm:spPr>
    </dgm:pt>
  </dgm:ptLst>
  <dgm:cxnLst>
    <dgm:cxn modelId="{6AD0F14E-579F-4E3E-BE86-283646BA9206}" srcId="{943F4BE6-079F-41D1-96A1-4CE936AEAF65}" destId="{DD0F8EBF-8E72-493A-AC85-68892A80C83A}" srcOrd="5" destOrd="0" parTransId="{52CD4D47-EB22-42BE-8FED-74E879DFCA8F}" sibTransId="{53DD435E-46F2-453A-BB71-ADF5AE4D9E09}"/>
    <dgm:cxn modelId="{271BAA0E-5300-42DE-BF5D-4CBCEE9913A3}" srcId="{5D357BDA-6EE2-4491-B0C4-B5F3E613DD42}" destId="{7DA7BBE2-4014-490B-A200-E238D55646D7}" srcOrd="0" destOrd="0" parTransId="{C0CDBA06-1430-4C90-80FF-BDB76EFA1C26}" sibTransId="{A408F25B-9C3E-44A9-ADF3-56803D40A2D5}"/>
    <dgm:cxn modelId="{31598459-8054-4D4B-8869-D26DEFF72751}" type="presOf" srcId="{943F4BE6-079F-41D1-96A1-4CE936AEAF65}" destId="{B4BA2AE1-A72A-441F-8B50-C75FAE92925D}" srcOrd="1" destOrd="0" presId="urn:microsoft.com/office/officeart/2005/8/layout/list1"/>
    <dgm:cxn modelId="{94A77AE6-B021-4FB8-AFAE-A0835834F330}" srcId="{943F4BE6-079F-41D1-96A1-4CE936AEAF65}" destId="{967BB15C-EECF-4634-895C-6A51224C997A}" srcOrd="3" destOrd="0" parTransId="{56DB1EF6-12EC-4790-8131-5183E45E53C1}" sibTransId="{8B0572E7-2A94-4338-9B4F-280B7E52BDF3}"/>
    <dgm:cxn modelId="{2926EE8D-1237-444A-B208-FEBB93706B63}" srcId="{943F4BE6-079F-41D1-96A1-4CE936AEAF65}" destId="{580B0A38-E47C-4E7D-83DE-C5D8AA664525}" srcOrd="0" destOrd="0" parTransId="{6FC4E5B0-26F6-402F-9450-A351E3152F21}" sibTransId="{07FBBC2F-EA3D-4CE8-85DD-EE25FFCCF263}"/>
    <dgm:cxn modelId="{FB29FACC-4AA5-4DF8-9F53-A62915B69D9E}" srcId="{943F4BE6-079F-41D1-96A1-4CE936AEAF65}" destId="{03ABA0F9-BB75-474B-9018-D440FA51D75F}" srcOrd="2" destOrd="0" parTransId="{63DAB73E-2E17-4026-9C91-718B5A6B1D7C}" sibTransId="{08F46E89-50B6-4352-B412-FCB835BD7BC9}"/>
    <dgm:cxn modelId="{DE4A694C-90EA-423A-ABAC-5ED084F14305}" type="presOf" srcId="{0BFB330C-91C2-4F97-8DDD-8FFAD5F42B48}" destId="{793058F9-2232-4827-962E-7C2C863E2DC6}" srcOrd="1" destOrd="0" presId="urn:microsoft.com/office/officeart/2005/8/layout/list1"/>
    <dgm:cxn modelId="{4F28F7F7-9033-4E8D-B219-5B43DDD8614E}" type="presOf" srcId="{5D357BDA-6EE2-4491-B0C4-B5F3E613DD42}" destId="{D714B870-BE30-4CC9-AF55-7358965271E9}" srcOrd="0" destOrd="0" presId="urn:microsoft.com/office/officeart/2005/8/layout/list1"/>
    <dgm:cxn modelId="{3317F060-A646-43C7-BC1A-55C8D573B827}" type="presOf" srcId="{B75A1331-CD45-4D7D-89D1-6DCD974612D7}" destId="{0E7F714E-E340-4959-BC5B-484FE1B541FB}" srcOrd="0" destOrd="0" presId="urn:microsoft.com/office/officeart/2005/8/layout/list1"/>
    <dgm:cxn modelId="{5EF3B60A-FE94-4424-9C4E-F74C9ED32905}" type="presOf" srcId="{D5ADFACF-A712-44FD-8083-154000497611}" destId="{5E0DDB72-500E-4555-907A-8C06271B408E}" srcOrd="1" destOrd="0" presId="urn:microsoft.com/office/officeart/2005/8/layout/list1"/>
    <dgm:cxn modelId="{011F4A54-C6D6-46FB-97D4-BCA858E6AE4A}" type="presOf" srcId="{5D485881-4717-49FF-8FA0-AC397EBC7AE6}" destId="{A15EAF09-F9C1-4E60-9CEC-500671E97415}" srcOrd="1" destOrd="0" presId="urn:microsoft.com/office/officeart/2005/8/layout/list1"/>
    <dgm:cxn modelId="{D3EA2309-186C-4E87-959B-23799DFEF92F}" type="presOf" srcId="{5D357BDA-6EE2-4491-B0C4-B5F3E613DD42}" destId="{CAFC1908-A194-4D47-BF7D-22AB24044C2F}" srcOrd="1" destOrd="0" presId="urn:microsoft.com/office/officeart/2005/8/layout/list1"/>
    <dgm:cxn modelId="{C7193967-CA6B-493C-9C87-B642DA65E65F}" type="presOf" srcId="{580B0A38-E47C-4E7D-83DE-C5D8AA664525}" destId="{9A87B121-5A2C-4565-AEFF-EF29382AEFDF}" srcOrd="0" destOrd="0" presId="urn:microsoft.com/office/officeart/2005/8/layout/list1"/>
    <dgm:cxn modelId="{046FCC4A-5A86-485A-8ADB-FD285FB13CEE}" type="presOf" srcId="{E1528595-A105-4B52-BE00-2C8F2A086C79}" destId="{074183A8-89D7-4D22-9CB7-AC192B718891}" srcOrd="0" destOrd="0" presId="urn:microsoft.com/office/officeart/2005/8/layout/list1"/>
    <dgm:cxn modelId="{1123C99D-A645-437A-B473-5944C58E1A08}" type="presOf" srcId="{A8E8626D-1268-429A-9FDA-33F60339305C}" destId="{074183A8-89D7-4D22-9CB7-AC192B718891}" srcOrd="0" destOrd="2" presId="urn:microsoft.com/office/officeart/2005/8/layout/list1"/>
    <dgm:cxn modelId="{B068BF33-B9E0-4AC5-A991-734C7CF75A71}" type="presOf" srcId="{B75A1331-CD45-4D7D-89D1-6DCD974612D7}" destId="{D97E74B2-2F2B-4823-97EF-A3E9F342A79A}" srcOrd="1" destOrd="0" presId="urn:microsoft.com/office/officeart/2005/8/layout/list1"/>
    <dgm:cxn modelId="{39704B07-A7E0-42EF-92B2-954CB29FA62A}" type="presOf" srcId="{07F891A9-056C-4680-A592-584A07E5501A}" destId="{1BA07127-AF0C-4C85-B09D-9A8D04618869}" srcOrd="0" destOrd="0" presId="urn:microsoft.com/office/officeart/2005/8/layout/list1"/>
    <dgm:cxn modelId="{61AC517A-B70C-4B65-BCDA-4316F18B7F0A}" type="presOf" srcId="{D5ADFACF-A712-44FD-8083-154000497611}" destId="{8183B3FA-931C-4A3D-A862-52BB85DD75F5}" srcOrd="0" destOrd="0" presId="urn:microsoft.com/office/officeart/2005/8/layout/list1"/>
    <dgm:cxn modelId="{E8D9E4DD-D075-4715-8FB5-4C28DDF59D17}" srcId="{07F891A9-056C-4680-A592-584A07E5501A}" destId="{5D485881-4717-49FF-8FA0-AC397EBC7AE6}" srcOrd="3" destOrd="0" parTransId="{086509F4-4170-4A3D-AAA7-008103471F28}" sibTransId="{2BD7BF91-DFC6-4488-B742-B42206326179}"/>
    <dgm:cxn modelId="{60A0526E-57AB-4EDC-A64F-2C87030830EF}" srcId="{07F891A9-056C-4680-A592-584A07E5501A}" destId="{5D357BDA-6EE2-4491-B0C4-B5F3E613DD42}" srcOrd="4" destOrd="0" parTransId="{D8C9644E-D132-4B95-BAEC-88EEFCCA17B1}" sibTransId="{0388F27A-8468-462A-A4CB-EAAA7EEE8E13}"/>
    <dgm:cxn modelId="{B4DA46D8-4EEB-4C9C-BE4D-981B1AA80AE5}" srcId="{07F891A9-056C-4680-A592-584A07E5501A}" destId="{B75A1331-CD45-4D7D-89D1-6DCD974612D7}" srcOrd="5" destOrd="0" parTransId="{0E48C956-8680-4DC7-AE90-8285657DEA29}" sibTransId="{80B170B5-5803-4B7C-BF5A-211379300B1D}"/>
    <dgm:cxn modelId="{0DE02DAE-4B24-4D02-AC53-68C77A72C176}" type="presOf" srcId="{967BB15C-EECF-4634-895C-6A51224C997A}" destId="{9A87B121-5A2C-4565-AEFF-EF29382AEFDF}" srcOrd="0" destOrd="3" presId="urn:microsoft.com/office/officeart/2005/8/layout/list1"/>
    <dgm:cxn modelId="{1BFE9963-F9F0-4415-AD32-3CF4C2BC1E37}" type="presOf" srcId="{29B7023B-6A68-402D-BDC1-1E8FC1DAAFB2}" destId="{9A87B121-5A2C-4565-AEFF-EF29382AEFDF}" srcOrd="0" destOrd="1" presId="urn:microsoft.com/office/officeart/2005/8/layout/list1"/>
    <dgm:cxn modelId="{A7D4E4FC-89DF-4FF6-B306-DFEFEAD87BED}" type="presOf" srcId="{7DA7BBE2-4014-490B-A200-E238D55646D7}" destId="{7CAFF477-8816-4B59-9F78-4C070D961041}" srcOrd="0" destOrd="0" presId="urn:microsoft.com/office/officeart/2005/8/layout/list1"/>
    <dgm:cxn modelId="{72A415BE-4EBC-458A-9CA6-018F0EA8C6CB}" type="presOf" srcId="{03ABA0F9-BB75-474B-9018-D440FA51D75F}" destId="{9A87B121-5A2C-4565-AEFF-EF29382AEFDF}" srcOrd="0" destOrd="2" presId="urn:microsoft.com/office/officeart/2005/8/layout/list1"/>
    <dgm:cxn modelId="{3EACCE4D-E31E-47C1-A503-E4DCBDE8BDAB}" type="presOf" srcId="{E0E3A385-F46F-4EC8-91E2-A0128E8B7E54}" destId="{9A87B121-5A2C-4565-AEFF-EF29382AEFDF}" srcOrd="0" destOrd="4" presId="urn:microsoft.com/office/officeart/2005/8/layout/list1"/>
    <dgm:cxn modelId="{CFC16075-93F4-44E0-BA81-EB960F1D5546}" type="presOf" srcId="{5AF06113-D9AF-4994-9DF1-48CA5C50BFBE}" destId="{074183A8-89D7-4D22-9CB7-AC192B718891}" srcOrd="0" destOrd="3" presId="urn:microsoft.com/office/officeart/2005/8/layout/list1"/>
    <dgm:cxn modelId="{DBB7C2A6-A2A8-4727-BD53-5BF4169928B1}" srcId="{D5ADFACF-A712-44FD-8083-154000497611}" destId="{5AF06113-D9AF-4994-9DF1-48CA5C50BFBE}" srcOrd="3" destOrd="0" parTransId="{9CF3F72A-5E64-4405-BD41-94DCF3509022}" sibTransId="{2E96173C-566C-485B-9467-B3E9C8BC1A35}"/>
    <dgm:cxn modelId="{BC4BDD83-6EC7-4782-A379-6155708E7F87}" srcId="{D5ADFACF-A712-44FD-8083-154000497611}" destId="{A8E8626D-1268-429A-9FDA-33F60339305C}" srcOrd="2" destOrd="0" parTransId="{BE1BACEC-11E6-4D95-9223-6A626A468171}" sibTransId="{A72D11B7-DF42-42C0-8DF9-A4ADA2239C0E}"/>
    <dgm:cxn modelId="{52E0D9D3-81ED-4D5E-B562-926E1A51991A}" srcId="{D5ADFACF-A712-44FD-8083-154000497611}" destId="{E1528595-A105-4B52-BE00-2C8F2A086C79}" srcOrd="0" destOrd="0" parTransId="{4B8BAC79-3682-4ACA-8450-764CB796FBA4}" sibTransId="{9FCFB869-FC97-4FF7-A390-BE1B24B4E3C7}"/>
    <dgm:cxn modelId="{8B79E19C-2577-4EC4-92F6-A272B60AD869}" srcId="{07F891A9-056C-4680-A592-584A07E5501A}" destId="{0BFB330C-91C2-4F97-8DDD-8FFAD5F42B48}" srcOrd="0" destOrd="0" parTransId="{E9CA659F-1D51-4EC0-A982-38B0CBD98238}" sibTransId="{D41A4203-EF9D-4E68-ABCF-267C8C75BADB}"/>
    <dgm:cxn modelId="{AF47A2B6-4C9A-4808-B1E7-EEDD317A11FF}" type="presOf" srcId="{5D485881-4717-49FF-8FA0-AC397EBC7AE6}" destId="{5107628B-A42A-47B5-BF40-5BABDB2B27F2}" srcOrd="0" destOrd="0" presId="urn:microsoft.com/office/officeart/2005/8/layout/list1"/>
    <dgm:cxn modelId="{DA3E1B2C-A28A-42BA-9F04-467EB08FFC5A}" srcId="{D5ADFACF-A712-44FD-8083-154000497611}" destId="{B3620F71-12CC-46B8-8295-2E70BD19F6CA}" srcOrd="1" destOrd="0" parTransId="{A7E6AC32-6C38-4BEB-AB3A-BD0B2D1EF701}" sibTransId="{108B6CFD-27B7-49D3-9F79-67E72D156B93}"/>
    <dgm:cxn modelId="{6F5BC03B-F33D-4F0B-A827-9C641512AF13}" type="presOf" srcId="{943F4BE6-079F-41D1-96A1-4CE936AEAF65}" destId="{9F8CAF0C-586B-4CB9-99A2-E0FA264E4186}" srcOrd="0" destOrd="0" presId="urn:microsoft.com/office/officeart/2005/8/layout/list1"/>
    <dgm:cxn modelId="{DF593C8A-742D-47CD-8A40-BFF4F56EBC7C}" srcId="{07F891A9-056C-4680-A592-584A07E5501A}" destId="{943F4BE6-079F-41D1-96A1-4CE936AEAF65}" srcOrd="2" destOrd="0" parTransId="{0037A863-536F-483B-93F4-273F2E54EBC3}" sibTransId="{E203A4A4-D09D-4CFF-9EB4-04D21FD17954}"/>
    <dgm:cxn modelId="{3DC0E177-57E4-4AE3-8DEE-90460123DAD5}" srcId="{943F4BE6-079F-41D1-96A1-4CE936AEAF65}" destId="{E0E3A385-F46F-4EC8-91E2-A0128E8B7E54}" srcOrd="4" destOrd="0" parTransId="{A80A222C-1B73-45F5-92AD-D70343B11FE6}" sibTransId="{7E2F8F35-7A9E-4069-981E-933B3CE771EB}"/>
    <dgm:cxn modelId="{2F80A38D-F28D-40BF-BB60-CF298AC344D1}" srcId="{07F891A9-056C-4680-A592-584A07E5501A}" destId="{D5ADFACF-A712-44FD-8083-154000497611}" srcOrd="1" destOrd="0" parTransId="{9816439E-25FF-4AD2-9A26-BAD359DEA0C0}" sibTransId="{405F474E-3254-4C87-B03A-DD7CB907EB3C}"/>
    <dgm:cxn modelId="{64B00D7C-C3F6-4B88-B603-18AD498F3204}" srcId="{943F4BE6-079F-41D1-96A1-4CE936AEAF65}" destId="{29B7023B-6A68-402D-BDC1-1E8FC1DAAFB2}" srcOrd="1" destOrd="0" parTransId="{31EE19C4-9214-4754-97A7-0A1CD062B400}" sibTransId="{D4DBE23E-DA70-4479-834A-FFEFA1857D7B}"/>
    <dgm:cxn modelId="{04EE5299-97D4-4A1C-9811-1E5745C2DDE0}" type="presOf" srcId="{DD0F8EBF-8E72-493A-AC85-68892A80C83A}" destId="{9A87B121-5A2C-4565-AEFF-EF29382AEFDF}" srcOrd="0" destOrd="5" presId="urn:microsoft.com/office/officeart/2005/8/layout/list1"/>
    <dgm:cxn modelId="{1279C028-B278-4645-92FA-842BC885C828}" type="presOf" srcId="{B3620F71-12CC-46B8-8295-2E70BD19F6CA}" destId="{074183A8-89D7-4D22-9CB7-AC192B718891}" srcOrd="0" destOrd="1" presId="urn:microsoft.com/office/officeart/2005/8/layout/list1"/>
    <dgm:cxn modelId="{2278FD25-05A5-4C65-A86C-52DEDAC49219}" type="presOf" srcId="{0BFB330C-91C2-4F97-8DDD-8FFAD5F42B48}" destId="{2DFFDF62-3390-4DA2-BABC-AD73EB4E0F09}" srcOrd="0" destOrd="0" presId="urn:microsoft.com/office/officeart/2005/8/layout/list1"/>
    <dgm:cxn modelId="{FC369EAA-CC81-437F-8B20-F717C8D247D4}" type="presParOf" srcId="{1BA07127-AF0C-4C85-B09D-9A8D04618869}" destId="{CCB4D78F-827E-4363-AE6B-1201C0F2096B}" srcOrd="0" destOrd="0" presId="urn:microsoft.com/office/officeart/2005/8/layout/list1"/>
    <dgm:cxn modelId="{B7651FAE-EC54-4AD2-9949-7D0BC87B4CFE}" type="presParOf" srcId="{CCB4D78F-827E-4363-AE6B-1201C0F2096B}" destId="{2DFFDF62-3390-4DA2-BABC-AD73EB4E0F09}" srcOrd="0" destOrd="0" presId="urn:microsoft.com/office/officeart/2005/8/layout/list1"/>
    <dgm:cxn modelId="{8B0B65D6-4A97-4FCC-AA3C-60F87B0EDF63}" type="presParOf" srcId="{CCB4D78F-827E-4363-AE6B-1201C0F2096B}" destId="{793058F9-2232-4827-962E-7C2C863E2DC6}" srcOrd="1" destOrd="0" presId="urn:microsoft.com/office/officeart/2005/8/layout/list1"/>
    <dgm:cxn modelId="{1483BED1-C8B4-48F1-8017-724192F8C68A}" type="presParOf" srcId="{1BA07127-AF0C-4C85-B09D-9A8D04618869}" destId="{BD47F560-7045-455D-AF4F-AAAA1523C03E}" srcOrd="1" destOrd="0" presId="urn:microsoft.com/office/officeart/2005/8/layout/list1"/>
    <dgm:cxn modelId="{783BDFEE-1C1D-482B-9A93-5665DBDBFC6A}" type="presParOf" srcId="{1BA07127-AF0C-4C85-B09D-9A8D04618869}" destId="{9C063690-0E81-474D-AD8F-3ABD18E9064B}" srcOrd="2" destOrd="0" presId="urn:microsoft.com/office/officeart/2005/8/layout/list1"/>
    <dgm:cxn modelId="{6EBB16AA-EA53-4846-8A13-A763D084A4EF}" type="presParOf" srcId="{1BA07127-AF0C-4C85-B09D-9A8D04618869}" destId="{E3FB6FBF-AA9C-4DA6-91BB-9456B7B8A94C}" srcOrd="3" destOrd="0" presId="urn:microsoft.com/office/officeart/2005/8/layout/list1"/>
    <dgm:cxn modelId="{B3691C96-46B8-47A3-84DE-95B956203F94}" type="presParOf" srcId="{1BA07127-AF0C-4C85-B09D-9A8D04618869}" destId="{DACA5EF6-0C57-4312-B7D7-B8266B572E4D}" srcOrd="4" destOrd="0" presId="urn:microsoft.com/office/officeart/2005/8/layout/list1"/>
    <dgm:cxn modelId="{1C288C9E-8EE9-4403-963D-6E687D85B79C}" type="presParOf" srcId="{DACA5EF6-0C57-4312-B7D7-B8266B572E4D}" destId="{8183B3FA-931C-4A3D-A862-52BB85DD75F5}" srcOrd="0" destOrd="0" presId="urn:microsoft.com/office/officeart/2005/8/layout/list1"/>
    <dgm:cxn modelId="{766B138C-ADF8-4DAF-8BBA-DBBFAC9CD5B5}" type="presParOf" srcId="{DACA5EF6-0C57-4312-B7D7-B8266B572E4D}" destId="{5E0DDB72-500E-4555-907A-8C06271B408E}" srcOrd="1" destOrd="0" presId="urn:microsoft.com/office/officeart/2005/8/layout/list1"/>
    <dgm:cxn modelId="{F503A2DF-A55D-4DE8-9884-9DAC54BD0450}" type="presParOf" srcId="{1BA07127-AF0C-4C85-B09D-9A8D04618869}" destId="{D7B71825-3FCC-4BA5-B8A3-A1F7B21EB633}" srcOrd="5" destOrd="0" presId="urn:microsoft.com/office/officeart/2005/8/layout/list1"/>
    <dgm:cxn modelId="{D791196D-B42D-4E6E-B795-E63BEFC4A032}" type="presParOf" srcId="{1BA07127-AF0C-4C85-B09D-9A8D04618869}" destId="{074183A8-89D7-4D22-9CB7-AC192B718891}" srcOrd="6" destOrd="0" presId="urn:microsoft.com/office/officeart/2005/8/layout/list1"/>
    <dgm:cxn modelId="{E5E3D0A3-C91F-45BF-8777-84D3C0B63E1E}" type="presParOf" srcId="{1BA07127-AF0C-4C85-B09D-9A8D04618869}" destId="{E1BF5754-BF47-4F17-AFA0-FC9E7C5A8012}" srcOrd="7" destOrd="0" presId="urn:microsoft.com/office/officeart/2005/8/layout/list1"/>
    <dgm:cxn modelId="{CB5B47E8-3E43-42C2-AE6A-1DF1F164F230}" type="presParOf" srcId="{1BA07127-AF0C-4C85-B09D-9A8D04618869}" destId="{B810B889-BAB6-4505-A2BA-60A3DC629A19}" srcOrd="8" destOrd="0" presId="urn:microsoft.com/office/officeart/2005/8/layout/list1"/>
    <dgm:cxn modelId="{B421DFD4-1B6A-454E-9B72-0E72E8EB9D29}" type="presParOf" srcId="{B810B889-BAB6-4505-A2BA-60A3DC629A19}" destId="{9F8CAF0C-586B-4CB9-99A2-E0FA264E4186}" srcOrd="0" destOrd="0" presId="urn:microsoft.com/office/officeart/2005/8/layout/list1"/>
    <dgm:cxn modelId="{7EB83263-8AB5-48D0-A669-E46AA48E9181}" type="presParOf" srcId="{B810B889-BAB6-4505-A2BA-60A3DC629A19}" destId="{B4BA2AE1-A72A-441F-8B50-C75FAE92925D}" srcOrd="1" destOrd="0" presId="urn:microsoft.com/office/officeart/2005/8/layout/list1"/>
    <dgm:cxn modelId="{2E6B7AB7-F559-46DF-9810-FDC9D1E06E74}" type="presParOf" srcId="{1BA07127-AF0C-4C85-B09D-9A8D04618869}" destId="{D11BD5F2-F476-428A-A547-8E5C4A1E3D4D}" srcOrd="9" destOrd="0" presId="urn:microsoft.com/office/officeart/2005/8/layout/list1"/>
    <dgm:cxn modelId="{1EF9EC7D-84EE-46F3-A304-6D5C411C59F4}" type="presParOf" srcId="{1BA07127-AF0C-4C85-B09D-9A8D04618869}" destId="{9A87B121-5A2C-4565-AEFF-EF29382AEFDF}" srcOrd="10" destOrd="0" presId="urn:microsoft.com/office/officeart/2005/8/layout/list1"/>
    <dgm:cxn modelId="{B2064843-C0C0-445D-BE28-1C3CFA6A3671}" type="presParOf" srcId="{1BA07127-AF0C-4C85-B09D-9A8D04618869}" destId="{F5035C90-6B4E-4B46-8D2B-55A8003EF2BB}" srcOrd="11" destOrd="0" presId="urn:microsoft.com/office/officeart/2005/8/layout/list1"/>
    <dgm:cxn modelId="{66B88CEE-843C-4097-94EA-E9745BC3F091}" type="presParOf" srcId="{1BA07127-AF0C-4C85-B09D-9A8D04618869}" destId="{30E88799-E3FB-49B8-99FF-D5FF4918493C}" srcOrd="12" destOrd="0" presId="urn:microsoft.com/office/officeart/2005/8/layout/list1"/>
    <dgm:cxn modelId="{8A2C139E-525D-495B-9BC3-54BDF9E9736B}" type="presParOf" srcId="{30E88799-E3FB-49B8-99FF-D5FF4918493C}" destId="{5107628B-A42A-47B5-BF40-5BABDB2B27F2}" srcOrd="0" destOrd="0" presId="urn:microsoft.com/office/officeart/2005/8/layout/list1"/>
    <dgm:cxn modelId="{68E51B53-BB12-42E0-8B35-53B4F30F228D}" type="presParOf" srcId="{30E88799-E3FB-49B8-99FF-D5FF4918493C}" destId="{A15EAF09-F9C1-4E60-9CEC-500671E97415}" srcOrd="1" destOrd="0" presId="urn:microsoft.com/office/officeart/2005/8/layout/list1"/>
    <dgm:cxn modelId="{4C8FAD91-83AC-446E-BB9B-912C40BC199F}" type="presParOf" srcId="{1BA07127-AF0C-4C85-B09D-9A8D04618869}" destId="{C888CF41-A2FA-442E-AECD-CE2479742CE3}" srcOrd="13" destOrd="0" presId="urn:microsoft.com/office/officeart/2005/8/layout/list1"/>
    <dgm:cxn modelId="{530E5107-D5C3-4BF5-9FCF-1C2A5B6A1477}" type="presParOf" srcId="{1BA07127-AF0C-4C85-B09D-9A8D04618869}" destId="{BDA5FF96-97F9-49BF-9A05-B6497E802671}" srcOrd="14" destOrd="0" presId="urn:microsoft.com/office/officeart/2005/8/layout/list1"/>
    <dgm:cxn modelId="{46824BD3-9E59-4E17-9751-8862EFE87048}" type="presParOf" srcId="{1BA07127-AF0C-4C85-B09D-9A8D04618869}" destId="{F9340586-041C-4312-92A2-DCC443F5AF50}" srcOrd="15" destOrd="0" presId="urn:microsoft.com/office/officeart/2005/8/layout/list1"/>
    <dgm:cxn modelId="{67847550-4D44-4FB1-ADDF-BDDF35499DD6}" type="presParOf" srcId="{1BA07127-AF0C-4C85-B09D-9A8D04618869}" destId="{B360365E-869E-40AC-866F-D33213F224C5}" srcOrd="16" destOrd="0" presId="urn:microsoft.com/office/officeart/2005/8/layout/list1"/>
    <dgm:cxn modelId="{CA17A206-4138-4454-B439-BA8A659D22A3}" type="presParOf" srcId="{B360365E-869E-40AC-866F-D33213F224C5}" destId="{D714B870-BE30-4CC9-AF55-7358965271E9}" srcOrd="0" destOrd="0" presId="urn:microsoft.com/office/officeart/2005/8/layout/list1"/>
    <dgm:cxn modelId="{FEB593F1-3683-4862-9475-78209FE8CC2D}" type="presParOf" srcId="{B360365E-869E-40AC-866F-D33213F224C5}" destId="{CAFC1908-A194-4D47-BF7D-22AB24044C2F}" srcOrd="1" destOrd="0" presId="urn:microsoft.com/office/officeart/2005/8/layout/list1"/>
    <dgm:cxn modelId="{67B14462-AF1E-470F-92E9-1775FF606E22}" type="presParOf" srcId="{1BA07127-AF0C-4C85-B09D-9A8D04618869}" destId="{752AC78D-AE05-450E-A97C-813D048ADCD0}" srcOrd="17" destOrd="0" presId="urn:microsoft.com/office/officeart/2005/8/layout/list1"/>
    <dgm:cxn modelId="{FB3BF6DE-D974-41E6-8999-02165A90165E}" type="presParOf" srcId="{1BA07127-AF0C-4C85-B09D-9A8D04618869}" destId="{7CAFF477-8816-4B59-9F78-4C070D961041}" srcOrd="18" destOrd="0" presId="urn:microsoft.com/office/officeart/2005/8/layout/list1"/>
    <dgm:cxn modelId="{3E211DE7-5F65-4DDB-AF2C-5FB6544DE715}" type="presParOf" srcId="{1BA07127-AF0C-4C85-B09D-9A8D04618869}" destId="{76CB521A-0CC8-4D64-A1A3-938805C06F3B}" srcOrd="19" destOrd="0" presId="urn:microsoft.com/office/officeart/2005/8/layout/list1"/>
    <dgm:cxn modelId="{94769436-A55F-4298-B5CD-C3CA3034CE97}" type="presParOf" srcId="{1BA07127-AF0C-4C85-B09D-9A8D04618869}" destId="{9F46F874-A964-46EF-942D-B215070B9152}" srcOrd="20" destOrd="0" presId="urn:microsoft.com/office/officeart/2005/8/layout/list1"/>
    <dgm:cxn modelId="{2AD08F12-6A1D-4827-8A93-51531199A9DE}" type="presParOf" srcId="{9F46F874-A964-46EF-942D-B215070B9152}" destId="{0E7F714E-E340-4959-BC5B-484FE1B541FB}" srcOrd="0" destOrd="0" presId="urn:microsoft.com/office/officeart/2005/8/layout/list1"/>
    <dgm:cxn modelId="{4DE0F5BD-84EA-4857-AB52-A68491805CA8}" type="presParOf" srcId="{9F46F874-A964-46EF-942D-B215070B9152}" destId="{D97E74B2-2F2B-4823-97EF-A3E9F342A79A}" srcOrd="1" destOrd="0" presId="urn:microsoft.com/office/officeart/2005/8/layout/list1"/>
    <dgm:cxn modelId="{448EAD06-FB0D-4974-811B-D6679AC156A6}" type="presParOf" srcId="{1BA07127-AF0C-4C85-B09D-9A8D04618869}" destId="{2B92A07F-13E2-4494-80E9-F83C894669D7}" srcOrd="21" destOrd="0" presId="urn:microsoft.com/office/officeart/2005/8/layout/list1"/>
    <dgm:cxn modelId="{7626D3A6-BC44-42CB-956B-281D696A9E09}" type="presParOf" srcId="{1BA07127-AF0C-4C85-B09D-9A8D04618869}" destId="{7468FE3D-4DDC-4BDA-9F71-E61C7553745F}" srcOrd="2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63690-0E81-474D-AD8F-3ABD18E9064B}">
      <dsp:nvSpPr>
        <dsp:cNvPr id="0" name=""/>
        <dsp:cNvSpPr/>
      </dsp:nvSpPr>
      <dsp:spPr>
        <a:xfrm>
          <a:off x="0" y="150248"/>
          <a:ext cx="7732657" cy="2268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93058F9-2232-4827-962E-7C2C863E2DC6}">
      <dsp:nvSpPr>
        <dsp:cNvPr id="0" name=""/>
        <dsp:cNvSpPr/>
      </dsp:nvSpPr>
      <dsp:spPr>
        <a:xfrm>
          <a:off x="386632" y="17408"/>
          <a:ext cx="5412859" cy="265680"/>
        </a:xfrm>
        <a:prstGeom prst="roundRect">
          <a:avLst/>
        </a:prstGeom>
        <a:solidFill>
          <a:srgbClr val="64A7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593" tIns="0" rIns="204593" bIns="0" numCol="1" spcCol="1270" anchor="ctr" anchorCtr="0">
          <a:noAutofit/>
        </a:bodyPr>
        <a:lstStyle/>
        <a:p>
          <a:pPr lvl="0" algn="l" defTabSz="622300">
            <a:lnSpc>
              <a:spcPct val="90000"/>
            </a:lnSpc>
            <a:spcBef>
              <a:spcPct val="0"/>
            </a:spcBef>
            <a:spcAft>
              <a:spcPct val="35000"/>
            </a:spcAft>
          </a:pPr>
          <a:r>
            <a:rPr lang="en-US" sz="1400" b="1" i="0" kern="1200" dirty="0" smtClean="0">
              <a:latin typeface="Arial Nova Light" panose="020B0304020202020204" pitchFamily="34" charset="0"/>
              <a:cs typeface="Calibri" pitchFamily="34" charset="0"/>
            </a:rPr>
            <a:t>45 </a:t>
          </a:r>
          <a:r>
            <a:rPr lang="en-US" sz="1400" b="1" i="0" kern="1200" dirty="0">
              <a:latin typeface="Arial Nova Light" panose="020B0304020202020204" pitchFamily="34" charset="0"/>
              <a:cs typeface="Calibri" pitchFamily="34" charset="0"/>
            </a:rPr>
            <a:t>years in business (founded in 1974)</a:t>
          </a:r>
          <a:endParaRPr lang="en-CA" sz="1400" b="1" i="0" kern="1200" dirty="0">
            <a:latin typeface="Arial Nova Light" panose="020B0304020202020204" pitchFamily="34" charset="0"/>
          </a:endParaRPr>
        </a:p>
      </dsp:txBody>
      <dsp:txXfrm>
        <a:off x="399601" y="30377"/>
        <a:ext cx="5386921" cy="239742"/>
      </dsp:txXfrm>
    </dsp:sp>
    <dsp:sp modelId="{074183A8-89D7-4D22-9CB7-AC192B718891}">
      <dsp:nvSpPr>
        <dsp:cNvPr id="0" name=""/>
        <dsp:cNvSpPr/>
      </dsp:nvSpPr>
      <dsp:spPr>
        <a:xfrm>
          <a:off x="0" y="558488"/>
          <a:ext cx="7732657" cy="13041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0140" tIns="187452" rIns="600140" bIns="99568" numCol="1" spcCol="1270" anchor="t" anchorCtr="0">
          <a:noAutofit/>
        </a:bodyPr>
        <a:lstStyle/>
        <a:p>
          <a:pPr marL="114300" lvl="1" indent="-114300" algn="l" defTabSz="622300">
            <a:lnSpc>
              <a:spcPct val="90000"/>
            </a:lnSpc>
            <a:spcBef>
              <a:spcPct val="0"/>
            </a:spcBef>
            <a:spcAft>
              <a:spcPct val="15000"/>
            </a:spcAft>
            <a:buChar char="••"/>
          </a:pPr>
          <a:r>
            <a:rPr lang="en-US" sz="1400" i="0" kern="1200" dirty="0">
              <a:latin typeface="Arial Nova Light" panose="020B0304020202020204" pitchFamily="34" charset="0"/>
              <a:cs typeface="Calibri" pitchFamily="34" charset="0"/>
            </a:rPr>
            <a:t>Directional Wave Buoys</a:t>
          </a:r>
        </a:p>
        <a:p>
          <a:pPr marL="114300" lvl="1" indent="-114300" algn="l" defTabSz="622300">
            <a:lnSpc>
              <a:spcPct val="90000"/>
            </a:lnSpc>
            <a:spcBef>
              <a:spcPct val="0"/>
            </a:spcBef>
            <a:spcAft>
              <a:spcPct val="15000"/>
            </a:spcAft>
            <a:buChar char="••"/>
          </a:pPr>
          <a:r>
            <a:rPr lang="en-US" sz="1400" i="0" kern="1200" dirty="0" err="1">
              <a:latin typeface="Arial Nova Light" panose="020B0304020202020204" pitchFamily="34" charset="0"/>
              <a:cs typeface="Calibri" pitchFamily="34" charset="0"/>
            </a:rPr>
            <a:t>Metocean</a:t>
          </a:r>
          <a:r>
            <a:rPr lang="en-US" sz="1400" i="0" kern="1200" dirty="0">
              <a:latin typeface="Arial Nova Light" panose="020B0304020202020204" pitchFamily="34" charset="0"/>
              <a:cs typeface="Calibri" pitchFamily="34" charset="0"/>
            </a:rPr>
            <a:t> Buoys	</a:t>
          </a:r>
        </a:p>
        <a:p>
          <a:pPr marL="114300" lvl="1" indent="-114300" algn="l" defTabSz="622300">
            <a:lnSpc>
              <a:spcPct val="90000"/>
            </a:lnSpc>
            <a:spcBef>
              <a:spcPct val="0"/>
            </a:spcBef>
            <a:spcAft>
              <a:spcPct val="15000"/>
            </a:spcAft>
            <a:buChar char="••"/>
          </a:pPr>
          <a:r>
            <a:rPr lang="en-US" sz="1400" i="0" kern="1200" dirty="0">
              <a:latin typeface="Arial Nova Light" panose="020B0304020202020204" pitchFamily="34" charset="0"/>
              <a:cs typeface="Calibri" pitchFamily="34" charset="0"/>
            </a:rPr>
            <a:t>Floating LiDAR Buoys		</a:t>
          </a:r>
        </a:p>
        <a:p>
          <a:pPr marL="114300" lvl="1" indent="-114300" algn="l" defTabSz="622300">
            <a:lnSpc>
              <a:spcPct val="90000"/>
            </a:lnSpc>
            <a:spcBef>
              <a:spcPct val="0"/>
            </a:spcBef>
            <a:spcAft>
              <a:spcPct val="15000"/>
            </a:spcAft>
            <a:buChar char="••"/>
          </a:pPr>
          <a:r>
            <a:rPr lang="en-US" sz="1400" i="0" kern="1200" dirty="0">
              <a:latin typeface="Arial Nova Light" panose="020B0304020202020204" pitchFamily="34" charset="0"/>
              <a:cs typeface="Calibri" pitchFamily="34" charset="0"/>
            </a:rPr>
            <a:t>Custom Buoys &amp; Systems</a:t>
          </a:r>
        </a:p>
      </dsp:txBody>
      <dsp:txXfrm>
        <a:off x="0" y="558488"/>
        <a:ext cx="7732657" cy="1304100"/>
      </dsp:txXfrm>
    </dsp:sp>
    <dsp:sp modelId="{5E0DDB72-500E-4555-907A-8C06271B408E}">
      <dsp:nvSpPr>
        <dsp:cNvPr id="0" name=""/>
        <dsp:cNvSpPr/>
      </dsp:nvSpPr>
      <dsp:spPr>
        <a:xfrm>
          <a:off x="386632" y="425648"/>
          <a:ext cx="5412859" cy="265680"/>
        </a:xfrm>
        <a:prstGeom prst="roundRect">
          <a:avLst/>
        </a:prstGeom>
        <a:solidFill>
          <a:srgbClr val="64A7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593" tIns="0" rIns="204593" bIns="0" numCol="1" spcCol="1270" anchor="ctr" anchorCtr="0">
          <a:noAutofit/>
        </a:bodyPr>
        <a:lstStyle/>
        <a:p>
          <a:pPr lvl="0" algn="l" defTabSz="622300">
            <a:lnSpc>
              <a:spcPct val="90000"/>
            </a:lnSpc>
            <a:spcBef>
              <a:spcPct val="0"/>
            </a:spcBef>
            <a:spcAft>
              <a:spcPct val="35000"/>
            </a:spcAft>
          </a:pPr>
          <a:r>
            <a:rPr lang="en-US" sz="1400" b="1" i="0" kern="1200" dirty="0">
              <a:latin typeface="Arial Nova Light" panose="020B0304020202020204" pitchFamily="34" charset="0"/>
              <a:cs typeface="Calibri" pitchFamily="34" charset="0"/>
            </a:rPr>
            <a:t>Focused on Buoy Ocean Data Acquisition Systems</a:t>
          </a:r>
        </a:p>
      </dsp:txBody>
      <dsp:txXfrm>
        <a:off x="399601" y="438617"/>
        <a:ext cx="5386921" cy="239742"/>
      </dsp:txXfrm>
    </dsp:sp>
    <dsp:sp modelId="{9A87B121-5A2C-4565-AEFF-EF29382AEFDF}">
      <dsp:nvSpPr>
        <dsp:cNvPr id="0" name=""/>
        <dsp:cNvSpPr/>
      </dsp:nvSpPr>
      <dsp:spPr>
        <a:xfrm>
          <a:off x="0" y="2376013"/>
          <a:ext cx="7732657" cy="18144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0140" tIns="187452" rIns="600140" bIns="99568" numCol="1" spcCol="1270" anchor="t" anchorCtr="0">
          <a:noAutofit/>
        </a:bodyPr>
        <a:lstStyle/>
        <a:p>
          <a:pPr marL="114300" lvl="1" indent="-114300" algn="l" defTabSz="622300">
            <a:lnSpc>
              <a:spcPct val="90000"/>
            </a:lnSpc>
            <a:spcBef>
              <a:spcPct val="0"/>
            </a:spcBef>
            <a:spcAft>
              <a:spcPct val="15000"/>
            </a:spcAft>
            <a:buChar char="••"/>
          </a:pPr>
          <a:r>
            <a:rPr lang="en-US" sz="1400" i="0" kern="1200" dirty="0">
              <a:latin typeface="Arial Nova Light" panose="020B0304020202020204" pitchFamily="34" charset="0"/>
              <a:cs typeface="Calibri" pitchFamily="34" charset="0"/>
            </a:rPr>
            <a:t>Renewable Energy</a:t>
          </a:r>
        </a:p>
        <a:p>
          <a:pPr marL="114300" lvl="1" indent="-114300" algn="l" defTabSz="622300">
            <a:lnSpc>
              <a:spcPct val="90000"/>
            </a:lnSpc>
            <a:spcBef>
              <a:spcPct val="0"/>
            </a:spcBef>
            <a:spcAft>
              <a:spcPct val="15000"/>
            </a:spcAft>
            <a:buChar char="••"/>
          </a:pPr>
          <a:r>
            <a:rPr lang="en-US" sz="1400" i="0" kern="1200" dirty="0">
              <a:latin typeface="Arial Nova Light" panose="020B0304020202020204" pitchFamily="34" charset="0"/>
              <a:cs typeface="Calibri" pitchFamily="34" charset="0"/>
            </a:rPr>
            <a:t>National Weather Service Networks</a:t>
          </a:r>
        </a:p>
        <a:p>
          <a:pPr marL="114300" lvl="1" indent="-114300" algn="l" defTabSz="622300">
            <a:lnSpc>
              <a:spcPct val="90000"/>
            </a:lnSpc>
            <a:spcBef>
              <a:spcPct val="0"/>
            </a:spcBef>
            <a:spcAft>
              <a:spcPct val="15000"/>
            </a:spcAft>
            <a:buChar char="••"/>
          </a:pPr>
          <a:r>
            <a:rPr lang="en-US" sz="1400" i="0" kern="1200" dirty="0">
              <a:latin typeface="Arial Nova Light" panose="020B0304020202020204" pitchFamily="34" charset="0"/>
              <a:cs typeface="Calibri" pitchFamily="34" charset="0"/>
            </a:rPr>
            <a:t>Oil &amp; Gas		</a:t>
          </a:r>
        </a:p>
        <a:p>
          <a:pPr marL="114300" lvl="1" indent="-114300" algn="l" defTabSz="622300">
            <a:lnSpc>
              <a:spcPct val="90000"/>
            </a:lnSpc>
            <a:spcBef>
              <a:spcPct val="0"/>
            </a:spcBef>
            <a:spcAft>
              <a:spcPct val="15000"/>
            </a:spcAft>
            <a:buChar char="••"/>
          </a:pPr>
          <a:r>
            <a:rPr lang="en-US" sz="1400" i="0" kern="1200">
              <a:latin typeface="Arial Nova Light" panose="020B0304020202020204" pitchFamily="34" charset="0"/>
              <a:cs typeface="Calibri" pitchFamily="34" charset="0"/>
            </a:rPr>
            <a:t>Ports &amp; </a:t>
          </a:r>
          <a:r>
            <a:rPr lang="en-US" sz="1400" i="0" kern="1200" err="1">
              <a:latin typeface="Arial Nova Light" panose="020B0304020202020204" pitchFamily="34" charset="0"/>
              <a:cs typeface="Calibri" pitchFamily="34" charset="0"/>
            </a:rPr>
            <a:t>Harbours</a:t>
          </a:r>
          <a:endParaRPr lang="en-US" sz="1400" i="0" kern="1200">
            <a:latin typeface="Arial Nova Light" panose="020B0304020202020204" pitchFamily="34" charset="0"/>
            <a:cs typeface="Calibri" pitchFamily="34" charset="0"/>
          </a:endParaRPr>
        </a:p>
        <a:p>
          <a:pPr marL="114300" lvl="1" indent="-114300" algn="l" defTabSz="622300">
            <a:lnSpc>
              <a:spcPct val="90000"/>
            </a:lnSpc>
            <a:spcBef>
              <a:spcPct val="0"/>
            </a:spcBef>
            <a:spcAft>
              <a:spcPct val="15000"/>
            </a:spcAft>
            <a:buChar char="••"/>
          </a:pPr>
          <a:r>
            <a:rPr lang="en-US" sz="1400" i="0" kern="1200" dirty="0">
              <a:latin typeface="Arial Nova Light" panose="020B0304020202020204" pitchFamily="34" charset="0"/>
              <a:cs typeface="Calibri" pitchFamily="34" charset="0"/>
            </a:rPr>
            <a:t>Science &amp; Research</a:t>
          </a:r>
        </a:p>
        <a:p>
          <a:pPr marL="114300" lvl="1" indent="-114300" algn="l" defTabSz="622300">
            <a:lnSpc>
              <a:spcPct val="90000"/>
            </a:lnSpc>
            <a:spcBef>
              <a:spcPct val="0"/>
            </a:spcBef>
            <a:spcAft>
              <a:spcPct val="15000"/>
            </a:spcAft>
            <a:buChar char="••"/>
          </a:pPr>
          <a:r>
            <a:rPr lang="en-US" sz="1400" i="0" kern="1200" dirty="0">
              <a:latin typeface="Arial Nova Light" panose="020B0304020202020204" pitchFamily="34" charset="0"/>
              <a:cs typeface="Calibri" pitchFamily="34" charset="0"/>
            </a:rPr>
            <a:t>Dredging/Construction</a:t>
          </a:r>
        </a:p>
      </dsp:txBody>
      <dsp:txXfrm>
        <a:off x="0" y="2376013"/>
        <a:ext cx="7732657" cy="1814400"/>
      </dsp:txXfrm>
    </dsp:sp>
    <dsp:sp modelId="{B4BA2AE1-A72A-441F-8B50-C75FAE92925D}">
      <dsp:nvSpPr>
        <dsp:cNvPr id="0" name=""/>
        <dsp:cNvSpPr/>
      </dsp:nvSpPr>
      <dsp:spPr>
        <a:xfrm>
          <a:off x="386632" y="1911188"/>
          <a:ext cx="5412859" cy="515408"/>
        </a:xfrm>
        <a:prstGeom prst="roundRect">
          <a:avLst/>
        </a:prstGeom>
        <a:solidFill>
          <a:srgbClr val="64A7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593" tIns="0" rIns="204593" bIns="0" numCol="1" spcCol="1270" anchor="ctr" anchorCtr="0">
          <a:noAutofit/>
        </a:bodyPr>
        <a:lstStyle/>
        <a:p>
          <a:pPr lvl="0" algn="l" defTabSz="622300">
            <a:lnSpc>
              <a:spcPct val="90000"/>
            </a:lnSpc>
            <a:spcBef>
              <a:spcPct val="0"/>
            </a:spcBef>
            <a:spcAft>
              <a:spcPct val="35000"/>
            </a:spcAft>
          </a:pPr>
          <a:r>
            <a:rPr lang="en-US" sz="1400" b="1" i="0" kern="1200" dirty="0">
              <a:latin typeface="Arial Nova Light" panose="020B0304020202020204" pitchFamily="34" charset="0"/>
              <a:cs typeface="Calibri" pitchFamily="34" charset="0"/>
            </a:rPr>
            <a:t>Over 800 Sensor/Acquisition systems in more than 50 countries</a:t>
          </a:r>
        </a:p>
      </dsp:txBody>
      <dsp:txXfrm>
        <a:off x="411792" y="1936348"/>
        <a:ext cx="5362539" cy="465088"/>
      </dsp:txXfrm>
    </dsp:sp>
    <dsp:sp modelId="{BDA5FF96-97F9-49BF-9A05-B6497E802671}">
      <dsp:nvSpPr>
        <dsp:cNvPr id="0" name=""/>
        <dsp:cNvSpPr/>
      </dsp:nvSpPr>
      <dsp:spPr>
        <a:xfrm>
          <a:off x="0" y="4289596"/>
          <a:ext cx="7732657" cy="2268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15EAF09-F9C1-4E60-9CEC-500671E97415}">
      <dsp:nvSpPr>
        <dsp:cNvPr id="0" name=""/>
        <dsp:cNvSpPr/>
      </dsp:nvSpPr>
      <dsp:spPr>
        <a:xfrm>
          <a:off x="386632" y="4156756"/>
          <a:ext cx="5412859" cy="265680"/>
        </a:xfrm>
        <a:prstGeom prst="roundRect">
          <a:avLst/>
        </a:prstGeom>
        <a:solidFill>
          <a:srgbClr val="64A7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593" tIns="0" rIns="204593" bIns="0" numCol="1" spcCol="1270" anchor="ctr" anchorCtr="0">
          <a:noAutofit/>
        </a:bodyPr>
        <a:lstStyle/>
        <a:p>
          <a:pPr lvl="0" algn="l" defTabSz="622300">
            <a:lnSpc>
              <a:spcPct val="90000"/>
            </a:lnSpc>
            <a:spcBef>
              <a:spcPct val="0"/>
            </a:spcBef>
            <a:spcAft>
              <a:spcPct val="35000"/>
            </a:spcAft>
          </a:pPr>
          <a:r>
            <a:rPr lang="en-US" sz="1400" i="0" kern="1200" dirty="0">
              <a:latin typeface="Arial Nova Light" panose="020B0304020202020204" pitchFamily="34" charset="0"/>
              <a:cs typeface="Calibri" pitchFamily="34" charset="0"/>
            </a:rPr>
            <a:t>ISO </a:t>
          </a:r>
          <a:r>
            <a:rPr lang="en-US" sz="1400" i="0" kern="1200" dirty="0" smtClean="0">
              <a:latin typeface="Arial Nova Light" panose="020B0304020202020204" pitchFamily="34" charset="0"/>
              <a:cs typeface="Calibri" pitchFamily="34" charset="0"/>
            </a:rPr>
            <a:t>9001:2015 </a:t>
          </a:r>
          <a:r>
            <a:rPr lang="en-US" sz="1400" i="0" kern="1200" dirty="0">
              <a:latin typeface="Arial Nova Light" panose="020B0304020202020204" pitchFamily="34" charset="0"/>
              <a:cs typeface="Calibri" pitchFamily="34" charset="0"/>
            </a:rPr>
            <a:t>Certified</a:t>
          </a:r>
        </a:p>
      </dsp:txBody>
      <dsp:txXfrm>
        <a:off x="399601" y="4169725"/>
        <a:ext cx="5386921" cy="239742"/>
      </dsp:txXfrm>
    </dsp:sp>
    <dsp:sp modelId="{7CAFF477-8816-4B59-9F78-4C070D961041}">
      <dsp:nvSpPr>
        <dsp:cNvPr id="0" name=""/>
        <dsp:cNvSpPr/>
      </dsp:nvSpPr>
      <dsp:spPr>
        <a:xfrm>
          <a:off x="0" y="4697836"/>
          <a:ext cx="7732657" cy="5103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0140" tIns="187452" rIns="600140" bIns="99568" numCol="1" spcCol="1270" anchor="t" anchorCtr="0">
          <a:noAutofit/>
        </a:bodyPr>
        <a:lstStyle/>
        <a:p>
          <a:pPr marL="114300" lvl="1" indent="-114300" algn="l" defTabSz="622300">
            <a:lnSpc>
              <a:spcPct val="90000"/>
            </a:lnSpc>
            <a:spcBef>
              <a:spcPct val="0"/>
            </a:spcBef>
            <a:spcAft>
              <a:spcPct val="15000"/>
            </a:spcAft>
            <a:buChar char="••"/>
          </a:pPr>
          <a:r>
            <a:rPr lang="en-US" sz="1400" i="0" kern="1200" dirty="0">
              <a:solidFill>
                <a:schemeClr val="tx1"/>
              </a:solidFill>
              <a:latin typeface="Arial Nova Light" panose="020B0304020202020204" pitchFamily="34" charset="0"/>
              <a:cs typeface="Calibri" pitchFamily="34" charset="0"/>
            </a:rPr>
            <a:t>Canada &amp; Belgium</a:t>
          </a:r>
        </a:p>
      </dsp:txBody>
      <dsp:txXfrm>
        <a:off x="0" y="4697836"/>
        <a:ext cx="7732657" cy="510300"/>
      </dsp:txXfrm>
    </dsp:sp>
    <dsp:sp modelId="{CAFC1908-A194-4D47-BF7D-22AB24044C2F}">
      <dsp:nvSpPr>
        <dsp:cNvPr id="0" name=""/>
        <dsp:cNvSpPr/>
      </dsp:nvSpPr>
      <dsp:spPr>
        <a:xfrm>
          <a:off x="386632" y="4564996"/>
          <a:ext cx="5412859" cy="265680"/>
        </a:xfrm>
        <a:prstGeom prst="roundRect">
          <a:avLst/>
        </a:prstGeom>
        <a:solidFill>
          <a:srgbClr val="64A7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593" tIns="0" rIns="204593" bIns="0" numCol="1" spcCol="1270" anchor="ctr" anchorCtr="0">
          <a:noAutofit/>
        </a:bodyPr>
        <a:lstStyle/>
        <a:p>
          <a:pPr lvl="0" algn="l" defTabSz="622300">
            <a:lnSpc>
              <a:spcPct val="90000"/>
            </a:lnSpc>
            <a:spcBef>
              <a:spcPct val="0"/>
            </a:spcBef>
            <a:spcAft>
              <a:spcPct val="35000"/>
            </a:spcAft>
          </a:pPr>
          <a:r>
            <a:rPr lang="en-US" sz="1400" i="0" kern="1200">
              <a:latin typeface="Arial Nova Light" panose="020B0304020202020204" pitchFamily="34" charset="0"/>
              <a:cs typeface="Calibri" pitchFamily="34" charset="0"/>
            </a:rPr>
            <a:t>2 Offices</a:t>
          </a:r>
        </a:p>
      </dsp:txBody>
      <dsp:txXfrm>
        <a:off x="399601" y="4577965"/>
        <a:ext cx="5386921" cy="239742"/>
      </dsp:txXfrm>
    </dsp:sp>
    <dsp:sp modelId="{7468FE3D-4DDC-4BDA-9F71-E61C7553745F}">
      <dsp:nvSpPr>
        <dsp:cNvPr id="0" name=""/>
        <dsp:cNvSpPr/>
      </dsp:nvSpPr>
      <dsp:spPr>
        <a:xfrm>
          <a:off x="0" y="5389576"/>
          <a:ext cx="7732657" cy="2268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97E74B2-2F2B-4823-97EF-A3E9F342A79A}">
      <dsp:nvSpPr>
        <dsp:cNvPr id="0" name=""/>
        <dsp:cNvSpPr/>
      </dsp:nvSpPr>
      <dsp:spPr>
        <a:xfrm>
          <a:off x="386632" y="5256736"/>
          <a:ext cx="5412859" cy="265680"/>
        </a:xfrm>
        <a:prstGeom prst="roundRect">
          <a:avLst/>
        </a:prstGeom>
        <a:solidFill>
          <a:srgbClr val="64A7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593" tIns="0" rIns="204593" bIns="0" numCol="1" spcCol="1270" anchor="ctr" anchorCtr="0">
          <a:noAutofit/>
        </a:bodyPr>
        <a:lstStyle/>
        <a:p>
          <a:pPr lvl="0" algn="l" defTabSz="622300">
            <a:lnSpc>
              <a:spcPct val="90000"/>
            </a:lnSpc>
            <a:spcBef>
              <a:spcPct val="0"/>
            </a:spcBef>
            <a:spcAft>
              <a:spcPct val="35000"/>
            </a:spcAft>
          </a:pPr>
          <a:r>
            <a:rPr lang="en-US" sz="1400" i="0" kern="1200">
              <a:latin typeface="Arial Nova Light" panose="020B0304020202020204" pitchFamily="34" charset="0"/>
              <a:cs typeface="Calibri" pitchFamily="34" charset="0"/>
            </a:rPr>
            <a:t>Sustainability &amp; Environmental Policy</a:t>
          </a:r>
        </a:p>
      </dsp:txBody>
      <dsp:txXfrm>
        <a:off x="399601" y="5269705"/>
        <a:ext cx="5386921"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441FF-878F-4E9C-9EA9-AE736C6D3D44}" type="datetimeFigureOut">
              <a:rPr lang="en-CA" smtClean="0"/>
              <a:t>06/12/2019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F3649-6E29-423A-B6D2-6DE72B94A930}" type="slidenum">
              <a:rPr lang="en-CA" smtClean="0"/>
              <a:t>‹#›</a:t>
            </a:fld>
            <a:endParaRPr lang="en-CA"/>
          </a:p>
        </p:txBody>
      </p:sp>
    </p:spTree>
    <p:extLst>
      <p:ext uri="{BB962C8B-B14F-4D97-AF65-F5344CB8AC3E}">
        <p14:creationId xmlns:p14="http://schemas.microsoft.com/office/powerpoint/2010/main" val="412619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_msocom_1"/><Relationship Id="rId7" Type="http://schemas.openxmlformats.org/officeDocument/2006/relationships/hyperlink" Target="#_msoanchor_1"/><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axysaps.sharepoint.com/teams/ENGR/Ideas/IN-567/_anchor_2','_com_2" TargetMode="External"/><Relationship Id="rId5" Type="http://schemas.openxmlformats.org/officeDocument/2006/relationships/hyperlink" Target="#_msocom_2"/><Relationship Id="rId4" Type="http://schemas.openxmlformats.org/officeDocument/2006/relationships/hyperlink" Target="https://axysaps.sharepoint.com/teams/ENGR/Ideas/IN-567/_anchor_1','_com_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50000"/>
              </a:spcBef>
              <a:buClr>
                <a:srgbClr val="64A70B"/>
              </a:buClr>
              <a:buFontTx/>
              <a:buChar char="-"/>
            </a:pPr>
            <a:endParaRPr lang="en-US" sz="2200">
              <a:latin typeface="Calibri Light" pitchFamily="34" charset="0"/>
              <a:cs typeface="Calibri" pitchFamily="34" charset="0"/>
            </a:endParaRPr>
          </a:p>
        </p:txBody>
      </p:sp>
      <p:sp>
        <p:nvSpPr>
          <p:cNvPr id="4" name="Slide Number Placeholder 3"/>
          <p:cNvSpPr>
            <a:spLocks noGrp="1"/>
          </p:cNvSpPr>
          <p:nvPr>
            <p:ph type="sldNum" sz="quarter" idx="10"/>
          </p:nvPr>
        </p:nvSpPr>
        <p:spPr/>
        <p:txBody>
          <a:bodyPr/>
          <a:lstStyle/>
          <a:p>
            <a:fld id="{E3E53EA4-2FA3-45A2-9EC1-AB751E936BFF}" type="slidenum">
              <a:rPr lang="en-CA" smtClean="0"/>
              <a:pPr/>
              <a:t>7</a:t>
            </a:fld>
            <a:endParaRPr lang="en-CA"/>
          </a:p>
        </p:txBody>
      </p:sp>
    </p:spTree>
    <p:extLst>
      <p:ext uri="{BB962C8B-B14F-4D97-AF65-F5344CB8AC3E}">
        <p14:creationId xmlns:p14="http://schemas.microsoft.com/office/powerpoint/2010/main" val="77035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882CE5-FA1E-4A7F-868A-9463D20A52E2}" type="slidenum">
              <a:rPr lang="en-US" smtClean="0"/>
              <a:t>20</a:t>
            </a:fld>
            <a:endParaRPr lang="en-US"/>
          </a:p>
        </p:txBody>
      </p:sp>
    </p:spTree>
    <p:extLst>
      <p:ext uri="{BB962C8B-B14F-4D97-AF65-F5344CB8AC3E}">
        <p14:creationId xmlns:p14="http://schemas.microsoft.com/office/powerpoint/2010/main" val="75657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882CE5-FA1E-4A7F-868A-9463D20A52E2}" type="slidenum">
              <a:rPr lang="en-US" smtClean="0"/>
              <a:t>21</a:t>
            </a:fld>
            <a:endParaRPr lang="en-US"/>
          </a:p>
        </p:txBody>
      </p:sp>
    </p:spTree>
    <p:extLst>
      <p:ext uri="{BB962C8B-B14F-4D97-AF65-F5344CB8AC3E}">
        <p14:creationId xmlns:p14="http://schemas.microsoft.com/office/powerpoint/2010/main" val="163245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882CE5-FA1E-4A7F-868A-9463D20A52E2}" type="slidenum">
              <a:rPr lang="en-US" smtClean="0"/>
              <a:t>23</a:t>
            </a:fld>
            <a:endParaRPr lang="en-US"/>
          </a:p>
        </p:txBody>
      </p:sp>
    </p:spTree>
    <p:extLst>
      <p:ext uri="{BB962C8B-B14F-4D97-AF65-F5344CB8AC3E}">
        <p14:creationId xmlns:p14="http://schemas.microsoft.com/office/powerpoint/2010/main" val="315697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882CE5-FA1E-4A7F-868A-9463D20A52E2}" type="slidenum">
              <a:rPr lang="en-US" smtClean="0"/>
              <a:t>9</a:t>
            </a:fld>
            <a:endParaRPr lang="en-US"/>
          </a:p>
        </p:txBody>
      </p:sp>
    </p:spTree>
    <p:extLst>
      <p:ext uri="{BB962C8B-B14F-4D97-AF65-F5344CB8AC3E}">
        <p14:creationId xmlns:p14="http://schemas.microsoft.com/office/powerpoint/2010/main" val="241323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ct val="50000"/>
              </a:spcBef>
              <a:spcAft>
                <a:spcPts val="1800"/>
              </a:spcAft>
              <a:buClr>
                <a:srgbClr val="64A70B"/>
              </a:buClr>
            </a:pPr>
            <a:r>
              <a:rPr lang="en-US" sz="1200" b="1" dirty="0">
                <a:solidFill>
                  <a:schemeClr val="tx2">
                    <a:lumMod val="50000"/>
                  </a:schemeClr>
                </a:solidFill>
                <a:latin typeface="Arial" panose="020B0604020202020204" pitchFamily="34" charset="0"/>
                <a:cs typeface="Arial" panose="020B0604020202020204" pitchFamily="34" charset="0"/>
              </a:rPr>
              <a:t>Buoy Symmetry: </a:t>
            </a:r>
            <a:r>
              <a:rPr lang="en-US" sz="1200" dirty="0">
                <a:solidFill>
                  <a:schemeClr val="tx2">
                    <a:lumMod val="50000"/>
                  </a:schemeClr>
                </a:solidFill>
                <a:latin typeface="Arial" panose="020B0604020202020204" pitchFamily="34" charset="0"/>
                <a:cs typeface="Arial" panose="020B0604020202020204" pitchFamily="34" charset="0"/>
              </a:rPr>
              <a:t>In obtaining accurate wave measurements, a key hydrostatic consideration is maintaining buoy symmetry. This ensures consistency when processing wave data as the hull geometry has equal rolling/pitching frequencies, uninfluenced by the wave incident angle. For this reason, a bottom mounting was chosen to ensure that the TRIAXYS buoy maintained its symmetrical and low drag profile properties and the unit was protected and free from obstructions.</a:t>
            </a:r>
          </a:p>
          <a:p>
            <a:pPr marL="0" marR="0" lvl="0" indent="0" algn="just" defTabSz="914400" rtl="0" eaLnBrk="1" fontAlgn="auto" latinLnBrk="0" hangingPunct="1">
              <a:lnSpc>
                <a:spcPct val="100000"/>
              </a:lnSpc>
              <a:spcBef>
                <a:spcPct val="50000"/>
              </a:spcBef>
              <a:spcAft>
                <a:spcPts val="1800"/>
              </a:spcAft>
              <a:buClr>
                <a:srgbClr val="64A70B"/>
              </a:buClr>
              <a:buSzTx/>
              <a:buFontTx/>
              <a:buNone/>
              <a:tabLst/>
              <a:defRPr/>
            </a:pPr>
            <a:endParaRPr lang="en-US" sz="1200" b="1" dirty="0">
              <a:solidFill>
                <a:schemeClr val="tx2">
                  <a:lumMod val="50000"/>
                </a:schemeClr>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50000"/>
              </a:spcBef>
              <a:spcAft>
                <a:spcPts val="1800"/>
              </a:spcAft>
              <a:buClr>
                <a:srgbClr val="64A70B"/>
              </a:buClr>
              <a:buSzTx/>
              <a:buFontTx/>
              <a:buNone/>
              <a:tabLst/>
              <a:defRPr/>
            </a:pPr>
            <a:r>
              <a:rPr lang="en-US" sz="1200" b="1" dirty="0">
                <a:solidFill>
                  <a:schemeClr val="tx2">
                    <a:lumMod val="50000"/>
                  </a:schemeClr>
                </a:solidFill>
                <a:latin typeface="Arial" panose="020B0604020202020204" pitchFamily="34" charset="0"/>
                <a:cs typeface="Arial" panose="020B0604020202020204" pitchFamily="34" charset="0"/>
              </a:rPr>
              <a:t>Hydrostatic Properties: </a:t>
            </a:r>
          </a:p>
          <a:p>
            <a:pPr algn="just">
              <a:spcBef>
                <a:spcPct val="50000"/>
              </a:spcBef>
              <a:spcAft>
                <a:spcPts val="1800"/>
              </a:spcAft>
              <a:buClr>
                <a:srgbClr val="64A70B"/>
              </a:buClr>
            </a:pPr>
            <a:r>
              <a:rPr lang="en-US" sz="1200" i="1" dirty="0">
                <a:solidFill>
                  <a:schemeClr val="tx2">
                    <a:lumMod val="50000"/>
                  </a:schemeClr>
                </a:solidFill>
                <a:latin typeface="Arial" panose="020B0604020202020204" pitchFamily="34" charset="0"/>
                <a:cs typeface="Arial" panose="020B0604020202020204" pitchFamily="34" charset="0"/>
              </a:rPr>
              <a:t>Low profile for reduced drag and better instrument protection. (70% ADCP Volume)</a:t>
            </a:r>
          </a:p>
          <a:p>
            <a:pPr marL="0" marR="0" lvl="0" indent="0" algn="just" defTabSz="914400" rtl="0" eaLnBrk="1" fontAlgn="auto" latinLnBrk="0" hangingPunct="1">
              <a:lnSpc>
                <a:spcPct val="100000"/>
              </a:lnSpc>
              <a:spcBef>
                <a:spcPct val="50000"/>
              </a:spcBef>
              <a:spcAft>
                <a:spcPts val="1800"/>
              </a:spcAft>
              <a:buClr>
                <a:srgbClr val="64A70B"/>
              </a:buClr>
              <a:buSzTx/>
              <a:buFontTx/>
              <a:buNone/>
              <a:tabLst/>
              <a:defRPr/>
            </a:pPr>
            <a:endParaRPr lang="en-US" sz="1200" dirty="0">
              <a:solidFill>
                <a:schemeClr val="tx2">
                  <a:lumMod val="50000"/>
                </a:schemeClr>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50000"/>
              </a:spcBef>
              <a:spcAft>
                <a:spcPts val="1800"/>
              </a:spcAft>
              <a:buClr>
                <a:srgbClr val="64A70B"/>
              </a:buClr>
              <a:buSzTx/>
              <a:buFontTx/>
              <a:buNone/>
              <a:tabLst/>
              <a:defRPr/>
            </a:pPr>
            <a:r>
              <a:rPr lang="en-US" sz="1200" dirty="0">
                <a:solidFill>
                  <a:schemeClr val="tx2">
                    <a:lumMod val="50000"/>
                  </a:schemeClr>
                </a:solidFill>
                <a:latin typeface="Arial" panose="020B0604020202020204" pitchFamily="34" charset="0"/>
                <a:cs typeface="Arial" panose="020B0604020202020204" pitchFamily="34" charset="0"/>
              </a:rPr>
              <a:t>Placing the moonpool at the bottom of the buoy also makes use of void space located under the batteries. With this, the unit can be inserted after the buoy is setup with 70% of the ADCP’s volume being internal to the buoy, reducing the external exposed area and drag. </a:t>
            </a:r>
          </a:p>
          <a:p>
            <a:pPr algn="just">
              <a:spcBef>
                <a:spcPct val="50000"/>
              </a:spcBef>
              <a:spcAft>
                <a:spcPts val="1800"/>
              </a:spcAft>
              <a:buClr>
                <a:srgbClr val="64A70B"/>
              </a:buClr>
            </a:pPr>
            <a:endParaRPr lang="en-US" sz="1200" i="1" dirty="0">
              <a:solidFill>
                <a:schemeClr val="tx2">
                  <a:lumMod val="50000"/>
                </a:schemeClr>
              </a:solidFill>
              <a:latin typeface="Arial" panose="020B0604020202020204" pitchFamily="34" charset="0"/>
              <a:cs typeface="Arial" panose="020B0604020202020204" pitchFamily="34" charset="0"/>
            </a:endParaRPr>
          </a:p>
          <a:p>
            <a:pPr algn="just">
              <a:spcBef>
                <a:spcPct val="50000"/>
              </a:spcBef>
              <a:spcAft>
                <a:spcPts val="1800"/>
              </a:spcAft>
              <a:buClr>
                <a:srgbClr val="64A70B"/>
              </a:buClr>
            </a:pPr>
            <a:r>
              <a:rPr lang="en-US" sz="1200" i="1" dirty="0">
                <a:solidFill>
                  <a:schemeClr val="tx2">
                    <a:lumMod val="50000"/>
                  </a:schemeClr>
                </a:solidFill>
                <a:latin typeface="Arial" panose="020B0604020202020204" pitchFamily="34" charset="0"/>
                <a:cs typeface="Arial" panose="020B0604020202020204" pitchFamily="34" charset="0"/>
              </a:rPr>
              <a:t>Low weight design = Minimal change (&lt;10mm). 5kg in water weight added with SS frame and ADCP. </a:t>
            </a:r>
          </a:p>
          <a:p>
            <a:pPr algn="just">
              <a:spcBef>
                <a:spcPct val="50000"/>
              </a:spcBef>
              <a:spcAft>
                <a:spcPts val="1800"/>
              </a:spcAft>
              <a:buClr>
                <a:srgbClr val="64A70B"/>
              </a:buClr>
            </a:pPr>
            <a:endParaRPr lang="en-US" sz="1200" dirty="0">
              <a:solidFill>
                <a:schemeClr val="tx2">
                  <a:lumMod val="50000"/>
                </a:schemeClr>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50000"/>
              </a:spcBef>
              <a:spcAft>
                <a:spcPts val="1800"/>
              </a:spcAft>
              <a:buClr>
                <a:srgbClr val="64A70B"/>
              </a:buClr>
              <a:buSzTx/>
              <a:buFontTx/>
              <a:buNone/>
              <a:tabLst/>
              <a:defRPr/>
            </a:pPr>
            <a:r>
              <a:rPr lang="en-US" sz="1100" b="1" dirty="0">
                <a:solidFill>
                  <a:schemeClr val="tx2">
                    <a:lumMod val="50000"/>
                  </a:schemeClr>
                </a:solidFill>
                <a:latin typeface="Arial" panose="020B0604020202020204" pitchFamily="34" charset="0"/>
                <a:cs typeface="Arial" panose="020B0604020202020204" pitchFamily="34" charset="0"/>
              </a:rPr>
              <a:t>Beam Clearance: </a:t>
            </a:r>
            <a:r>
              <a:rPr lang="en-US" altLang="en-US" sz="1200" dirty="0">
                <a:solidFill>
                  <a:schemeClr val="tx2">
                    <a:lumMod val="50000"/>
                  </a:schemeClr>
                </a:solidFill>
                <a:latin typeface="Arial" panose="020B0604020202020204" pitchFamily="34" charset="0"/>
                <a:cs typeface="Arial" panose="020B0604020202020204" pitchFamily="34" charset="0"/>
              </a:rPr>
              <a:t>The Signature Series has a total of 5 transducers; 4 side beams offset at 25° angles and one vertical 5th beam. The expected acoustic zone consists of an additional 15° arc from the transducer face, labelled as the “keep out area” shown in Figure 4, below</a:t>
            </a:r>
            <a:r>
              <a:rPr lang="en-US" altLang="en-US" sz="1200" dirty="0">
                <a:solidFill>
                  <a:schemeClr val="tx2">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hlinkMouseOver r:id="rId4"/>
              </a:rPr>
              <a:t>[</a:t>
            </a:r>
            <a:r>
              <a:rPr lang="en-US" altLang="en-US" sz="1200" dirty="0" bmk="">
                <a:solidFill>
                  <a:schemeClr val="tx2">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hlinkMouseOver r:id="rId4"/>
              </a:rPr>
              <a:t>DS1]</a:t>
            </a:r>
            <a:r>
              <a:rPr lang="en-US" altLang="en-US" sz="1200" dirty="0" bmk="">
                <a:solidFill>
                  <a:schemeClr val="tx2">
                    <a:lumMod val="50000"/>
                  </a:schemeClr>
                </a:solidFill>
                <a:latin typeface="Arial" panose="020B0604020202020204" pitchFamily="34" charset="0"/>
                <a:cs typeface="Arial" panose="020B0604020202020204" pitchFamily="34" charset="0"/>
              </a:rPr>
              <a:t> </a:t>
            </a:r>
            <a:r>
              <a:rPr lang="en-US" altLang="en-US" sz="1200" dirty="0" bmk="">
                <a:solidFill>
                  <a:schemeClr val="tx2">
                    <a:lumMod val="50000"/>
                  </a:schemeClr>
                </a:solidFill>
                <a:latin typeface="Arial" panose="020B0604020202020204" pitchFamily="34" charset="0"/>
                <a:cs typeface="Arial" panose="020B0604020202020204" pitchFamily="34" charset="0"/>
                <a:hlinkClick r:id="rId5">
                  <a:extLst>
                    <a:ext uri="{A12FA001-AC4F-418D-AE19-62706E023703}">
                      <ahyp:hlinkClr xmlns="" xmlns:ahyp="http://schemas.microsoft.com/office/drawing/2018/hyperlinkcolor" val="tx"/>
                    </a:ext>
                  </a:extLst>
                </a:hlinkClick>
                <a:hlinkMouseOver r:id="rId6"/>
              </a:rPr>
              <a:t>[BM2]</a:t>
            </a:r>
            <a:r>
              <a:rPr lang="en-US" altLang="en-US" sz="1200" dirty="0">
                <a:solidFill>
                  <a:schemeClr val="tx2">
                    <a:lumMod val="50000"/>
                  </a:schemeClr>
                </a:solidFill>
                <a:latin typeface="Arial" panose="020B0604020202020204" pitchFamily="34" charset="0"/>
                <a:cs typeface="Arial" panose="020B0604020202020204" pitchFamily="34" charset="0"/>
              </a:rPr>
              <a:t> .</a:t>
            </a:r>
            <a:r>
              <a:rPr lang="en-CA" altLang="en-US" sz="1200" dirty="0">
                <a:solidFill>
                  <a:schemeClr val="tx2">
                    <a:lumMod val="50000"/>
                  </a:schemeClr>
                </a:solidFill>
                <a:latin typeface="Arial" panose="020B0604020202020204" pitchFamily="34" charset="0"/>
                <a:cs typeface="Arial" panose="020B0604020202020204" pitchFamily="34" charset="0"/>
              </a:rPr>
              <a:t> </a:t>
            </a:r>
          </a:p>
          <a:p>
            <a:pPr algn="just">
              <a:spcBef>
                <a:spcPct val="50000"/>
              </a:spcBef>
              <a:spcAft>
                <a:spcPts val="1800"/>
              </a:spcAft>
              <a:buClr>
                <a:srgbClr val="64A70B"/>
              </a:buClr>
            </a:pPr>
            <a:endParaRPr lang="en-US" sz="1200" dirty="0">
              <a:solidFill>
                <a:schemeClr val="tx2">
                  <a:lumMod val="50000"/>
                </a:schemeClr>
              </a:solidFill>
              <a:latin typeface="Arial" panose="020B0604020202020204" pitchFamily="34" charset="0"/>
              <a:cs typeface="Arial" panose="020B0604020202020204" pitchFamily="34" charset="0"/>
            </a:endParaRPr>
          </a:p>
          <a:p>
            <a:pPr algn="just">
              <a:spcBef>
                <a:spcPct val="50000"/>
              </a:spcBef>
              <a:spcAft>
                <a:spcPts val="1800"/>
              </a:spcAft>
              <a:buClr>
                <a:srgbClr val="64A70B"/>
              </a:buClr>
            </a:pPr>
            <a:r>
              <a:rPr lang="en-US" sz="1200" b="1" dirty="0">
                <a:solidFill>
                  <a:schemeClr val="tx2">
                    <a:lumMod val="50000"/>
                  </a:schemeClr>
                </a:solidFill>
                <a:latin typeface="Arial" panose="020B0604020202020204" pitchFamily="34" charset="0"/>
                <a:cs typeface="Arial" panose="020B0604020202020204" pitchFamily="34" charset="0"/>
              </a:rPr>
              <a:t>Offset Mooring Eye:</a:t>
            </a:r>
          </a:p>
          <a:p>
            <a:pPr lvl="0" eaLnBrk="0" fontAlgn="base" hangingPunct="0">
              <a:spcBef>
                <a:spcPct val="0"/>
              </a:spcBef>
              <a:spcAft>
                <a:spcPct val="0"/>
              </a:spcAft>
            </a:pPr>
            <a:r>
              <a:rPr lang="en-US" altLang="en-US" sz="1200" dirty="0">
                <a:solidFill>
                  <a:schemeClr val="tx2">
                    <a:lumMod val="50000"/>
                  </a:schemeClr>
                </a:solidFill>
                <a:latin typeface="Arial" panose="020B0604020202020204" pitchFamily="34" charset="0"/>
                <a:cs typeface="Arial" panose="020B0604020202020204" pitchFamily="34" charset="0"/>
              </a:rPr>
              <a:t>As a part of an in-house study on the effect of ocean currents on buoy tilt angles, the buoy was found to tilt 6° from horizontal in speeds of 1 m/s [7]. This </a:t>
            </a:r>
            <a:r>
              <a:rPr lang="en-US" altLang="en-US" sz="1200" dirty="0">
                <a:solidFill>
                  <a:schemeClr val="tx2">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hlinkMouseOver r:id="rId4"/>
              </a:rPr>
              <a:t>[</a:t>
            </a:r>
            <a:r>
              <a:rPr lang="en-US" altLang="en-US" sz="1200" dirty="0" bmk="">
                <a:solidFill>
                  <a:schemeClr val="tx2">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hlinkMouseOver r:id="rId4"/>
              </a:rPr>
              <a:t>BM1]</a:t>
            </a:r>
            <a:r>
              <a:rPr lang="en-US" altLang="en-US" sz="1200" dirty="0">
                <a:solidFill>
                  <a:schemeClr val="tx2">
                    <a:lumMod val="50000"/>
                  </a:schemeClr>
                </a:solidFill>
                <a:latin typeface="Arial" panose="020B0604020202020204" pitchFamily="34" charset="0"/>
                <a:cs typeface="Arial" panose="020B0604020202020204" pitchFamily="34" charset="0"/>
              </a:rPr>
              <a:t> angle, although irrelevant to wave data, can add to the variation in wave currents in high shear environments. By offsetting the mooring eye, as shown in Figure 3, the ability for the buoy to pivot about the mooring attachment point is reduced resulting in the buoy maintaining its level in high currents. In changing this however, the mooring weight needs to be considered as it can cause unnecessary listing if too far from the buoy center. For this reason, the design required an iterative process of checking the mooring vs current loading to find the optimum position for the mooring attachment. </a:t>
            </a:r>
            <a:endParaRPr lang="en-CA" altLang="en-US" sz="1200" dirty="0">
              <a:solidFill>
                <a:schemeClr val="tx2">
                  <a:lumMod val="50000"/>
                </a:schemeClr>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200" dirty="0">
                <a:solidFill>
                  <a:schemeClr val="tx2">
                    <a:lumMod val="50000"/>
                  </a:schemeClr>
                </a:solidFill>
                <a:latin typeface="Arial" panose="020B0604020202020204" pitchFamily="34" charset="0"/>
                <a:cs typeface="Arial" panose="020B0604020202020204" pitchFamily="34" charset="0"/>
              </a:rPr>
              <a:t> </a:t>
            </a:r>
            <a:r>
              <a:rPr lang="en-US" altLang="en-US" sz="1200" dirty="0">
                <a:solidFill>
                  <a:schemeClr val="tx2">
                    <a:lumMod val="50000"/>
                  </a:schemeClr>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[BM1]</a:t>
            </a:r>
            <a:r>
              <a:rPr lang="en-US" altLang="en-US" sz="1200" dirty="0">
                <a:solidFill>
                  <a:schemeClr val="tx2">
                    <a:lumMod val="50000"/>
                  </a:schemeClr>
                </a:solidFill>
                <a:latin typeface="Arial" panose="020B0604020202020204" pitchFamily="34" charset="0"/>
                <a:cs typeface="Arial" panose="020B0604020202020204" pitchFamily="34" charset="0"/>
              </a:rPr>
              <a:t>Reference to </a:t>
            </a:r>
            <a:r>
              <a:rPr lang="en-US" altLang="en-US" sz="1200" dirty="0" err="1">
                <a:solidFill>
                  <a:schemeClr val="tx2">
                    <a:lumMod val="50000"/>
                  </a:schemeClr>
                </a:solidFill>
                <a:latin typeface="Arial" panose="020B0604020202020204" pitchFamily="34" charset="0"/>
                <a:cs typeface="Arial" panose="020B0604020202020204" pitchFamily="34" charset="0"/>
              </a:rPr>
              <a:t>Randys</a:t>
            </a:r>
            <a:r>
              <a:rPr lang="en-US" altLang="en-US" sz="1200" dirty="0">
                <a:solidFill>
                  <a:schemeClr val="tx2">
                    <a:lumMod val="50000"/>
                  </a:schemeClr>
                </a:solidFill>
                <a:latin typeface="Arial" panose="020B0604020202020204" pitchFamily="34" charset="0"/>
                <a:cs typeface="Arial" panose="020B0604020202020204" pitchFamily="34" charset="0"/>
              </a:rPr>
              <a:t> internal paper “ </a:t>
            </a:r>
            <a:endParaRPr lang="en-CA" altLang="en-US" sz="1200" dirty="0">
              <a:solidFill>
                <a:schemeClr val="tx2">
                  <a:lumMod val="50000"/>
                </a:schemeClr>
              </a:solidFill>
              <a:latin typeface="Arial" panose="020B0604020202020204" pitchFamily="34" charset="0"/>
              <a:cs typeface="Arial" panose="020B0604020202020204" pitchFamily="34" charset="0"/>
            </a:endParaRPr>
          </a:p>
          <a:p>
            <a:pPr algn="just">
              <a:spcBef>
                <a:spcPct val="50000"/>
              </a:spcBef>
              <a:spcAft>
                <a:spcPts val="1800"/>
              </a:spcAft>
              <a:buClr>
                <a:srgbClr val="64A70B"/>
              </a:buClr>
            </a:pPr>
            <a:endParaRPr lang="en-US" sz="1200" dirty="0">
              <a:solidFill>
                <a:schemeClr val="tx2">
                  <a:lumMod val="50000"/>
                </a:schemeClr>
              </a:solidFill>
              <a:latin typeface="Arial" panose="020B0604020202020204" pitchFamily="34" charset="0"/>
              <a:cs typeface="Arial" panose="020B0604020202020204" pitchFamily="34" charset="0"/>
            </a:endParaRPr>
          </a:p>
          <a:p>
            <a:pPr algn="just">
              <a:spcBef>
                <a:spcPct val="50000"/>
              </a:spcBef>
              <a:spcAft>
                <a:spcPts val="1800"/>
              </a:spcAft>
              <a:buClr>
                <a:srgbClr val="64A70B"/>
              </a:buClr>
            </a:pPr>
            <a:endParaRPr lang="en-US" sz="1200" dirty="0">
              <a:solidFill>
                <a:schemeClr val="tx2">
                  <a:lumMod val="50000"/>
                </a:schemeClr>
              </a:solidFill>
              <a:latin typeface="Arial" panose="020B0604020202020204" pitchFamily="34" charset="0"/>
              <a:cs typeface="Arial" panose="020B0604020202020204" pitchFamily="34" charset="0"/>
            </a:endParaRPr>
          </a:p>
          <a:p>
            <a:pPr algn="just">
              <a:spcBef>
                <a:spcPct val="50000"/>
              </a:spcBef>
              <a:spcAft>
                <a:spcPts val="1800"/>
              </a:spcAft>
              <a:buClr>
                <a:srgbClr val="64A70B"/>
              </a:buClr>
            </a:pPr>
            <a:endParaRPr lang="en-US" sz="1200" dirty="0">
              <a:solidFill>
                <a:schemeClr val="tx2">
                  <a:lumMod val="50000"/>
                </a:schemeClr>
              </a:solidFill>
              <a:latin typeface="Arial" panose="020B0604020202020204" pitchFamily="34" charset="0"/>
              <a:cs typeface="Arial" panose="020B0604020202020204" pitchFamily="34" charset="0"/>
            </a:endParaRPr>
          </a:p>
          <a:p>
            <a:pPr algn="just">
              <a:spcBef>
                <a:spcPct val="50000"/>
              </a:spcBef>
              <a:spcAft>
                <a:spcPts val="1800"/>
              </a:spcAft>
              <a:buClr>
                <a:srgbClr val="64A70B"/>
              </a:buClr>
            </a:pPr>
            <a:endParaRPr lang="en-US" sz="1200" dirty="0">
              <a:solidFill>
                <a:schemeClr val="tx2">
                  <a:lumMod val="50000"/>
                </a:schemeClr>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n-US" sz="1200" dirty="0">
              <a:solidFill>
                <a:schemeClr val="tx2">
                  <a:lumMod val="50000"/>
                </a:schemeClr>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n-US" sz="1200" dirty="0">
              <a:solidFill>
                <a:schemeClr val="tx2">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8882CE5-FA1E-4A7F-868A-9463D20A52E2}" type="slidenum">
              <a:rPr lang="en-US" smtClean="0"/>
              <a:t>12</a:t>
            </a:fld>
            <a:endParaRPr lang="en-US"/>
          </a:p>
        </p:txBody>
      </p:sp>
    </p:spTree>
    <p:extLst>
      <p:ext uri="{BB962C8B-B14F-4D97-AF65-F5344CB8AC3E}">
        <p14:creationId xmlns:p14="http://schemas.microsoft.com/office/powerpoint/2010/main" val="392395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882CE5-FA1E-4A7F-868A-9463D20A52E2}" type="slidenum">
              <a:rPr lang="en-US" smtClean="0"/>
              <a:t>13</a:t>
            </a:fld>
            <a:endParaRPr lang="en-US"/>
          </a:p>
        </p:txBody>
      </p:sp>
    </p:spTree>
    <p:extLst>
      <p:ext uri="{BB962C8B-B14F-4D97-AF65-F5344CB8AC3E}">
        <p14:creationId xmlns:p14="http://schemas.microsoft.com/office/powerpoint/2010/main" val="174706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8882CE5-FA1E-4A7F-868A-9463D20A52E2}" type="slidenum">
              <a:rPr lang="en-US" smtClean="0"/>
              <a:t>14</a:t>
            </a:fld>
            <a:endParaRPr lang="en-US"/>
          </a:p>
        </p:txBody>
      </p:sp>
    </p:spTree>
    <p:extLst>
      <p:ext uri="{BB962C8B-B14F-4D97-AF65-F5344CB8AC3E}">
        <p14:creationId xmlns:p14="http://schemas.microsoft.com/office/powerpoint/2010/main" val="133434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882CE5-FA1E-4A7F-868A-9463D20A52E2}" type="slidenum">
              <a:rPr lang="en-US" smtClean="0"/>
              <a:t>16</a:t>
            </a:fld>
            <a:endParaRPr lang="en-US"/>
          </a:p>
        </p:txBody>
      </p:sp>
    </p:spTree>
    <p:extLst>
      <p:ext uri="{BB962C8B-B14F-4D97-AF65-F5344CB8AC3E}">
        <p14:creationId xmlns:p14="http://schemas.microsoft.com/office/powerpoint/2010/main" val="71763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882CE5-FA1E-4A7F-868A-9463D20A52E2}" type="slidenum">
              <a:rPr lang="en-US" smtClean="0"/>
              <a:t>17</a:t>
            </a:fld>
            <a:endParaRPr lang="en-US"/>
          </a:p>
        </p:txBody>
      </p:sp>
    </p:spTree>
    <p:extLst>
      <p:ext uri="{BB962C8B-B14F-4D97-AF65-F5344CB8AC3E}">
        <p14:creationId xmlns:p14="http://schemas.microsoft.com/office/powerpoint/2010/main" val="147320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882CE5-FA1E-4A7F-868A-9463D20A52E2}" type="slidenum">
              <a:rPr lang="en-US" smtClean="0"/>
              <a:t>18</a:t>
            </a:fld>
            <a:endParaRPr lang="en-US"/>
          </a:p>
        </p:txBody>
      </p:sp>
    </p:spTree>
    <p:extLst>
      <p:ext uri="{BB962C8B-B14F-4D97-AF65-F5344CB8AC3E}">
        <p14:creationId xmlns:p14="http://schemas.microsoft.com/office/powerpoint/2010/main" val="342307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882CE5-FA1E-4A7F-868A-9463D20A52E2}" type="slidenum">
              <a:rPr lang="en-US" smtClean="0"/>
              <a:t>19</a:t>
            </a:fld>
            <a:endParaRPr lang="en-US"/>
          </a:p>
        </p:txBody>
      </p:sp>
    </p:spTree>
    <p:extLst>
      <p:ext uri="{BB962C8B-B14F-4D97-AF65-F5344CB8AC3E}">
        <p14:creationId xmlns:p14="http://schemas.microsoft.com/office/powerpoint/2010/main" val="282478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0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9BAE3CB-F246-4890-9231-842A032CA652}"/>
              </a:ext>
            </a:extLst>
          </p:cNvPr>
          <p:cNvSpPr>
            <a:spLocks noGrp="1"/>
          </p:cNvSpPr>
          <p:nvPr>
            <p:ph type="pic" sz="quarter" idx="10"/>
          </p:nvPr>
        </p:nvSpPr>
        <p:spPr>
          <a:xfrm>
            <a:off x="0" y="1615497"/>
            <a:ext cx="12192000" cy="3042231"/>
          </a:xfrm>
          <a:custGeom>
            <a:avLst/>
            <a:gdLst>
              <a:gd name="connsiteX0" fmla="*/ 0 w 12192000"/>
              <a:gd name="connsiteY0" fmla="*/ 0 h 3042231"/>
              <a:gd name="connsiteX1" fmla="*/ 12192000 w 12192000"/>
              <a:gd name="connsiteY1" fmla="*/ 0 h 3042231"/>
              <a:gd name="connsiteX2" fmla="*/ 12192000 w 12192000"/>
              <a:gd name="connsiteY2" fmla="*/ 3042231 h 3042231"/>
              <a:gd name="connsiteX3" fmla="*/ 0 w 12192000"/>
              <a:gd name="connsiteY3" fmla="*/ 3042231 h 3042231"/>
            </a:gdLst>
            <a:ahLst/>
            <a:cxnLst>
              <a:cxn ang="0">
                <a:pos x="connsiteX0" y="connsiteY0"/>
              </a:cxn>
              <a:cxn ang="0">
                <a:pos x="connsiteX1" y="connsiteY1"/>
              </a:cxn>
              <a:cxn ang="0">
                <a:pos x="connsiteX2" y="connsiteY2"/>
              </a:cxn>
              <a:cxn ang="0">
                <a:pos x="connsiteX3" y="connsiteY3"/>
              </a:cxn>
            </a:cxnLst>
            <a:rect l="l" t="t" r="r" b="b"/>
            <a:pathLst>
              <a:path w="12192000" h="3042231">
                <a:moveTo>
                  <a:pt x="0" y="0"/>
                </a:moveTo>
                <a:lnTo>
                  <a:pt x="12192000" y="0"/>
                </a:lnTo>
                <a:lnTo>
                  <a:pt x="12192000" y="3042231"/>
                </a:lnTo>
                <a:lnTo>
                  <a:pt x="0" y="3042231"/>
                </a:ln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3" name="Picture Placeholder 12">
            <a:extLst>
              <a:ext uri="{FF2B5EF4-FFF2-40B4-BE49-F238E27FC236}">
                <a16:creationId xmlns:a16="http://schemas.microsoft.com/office/drawing/2014/main" xmlns="" id="{CE9B782F-C885-4C43-902C-0E9C670D1B10}"/>
              </a:ext>
            </a:extLst>
          </p:cNvPr>
          <p:cNvSpPr>
            <a:spLocks noGrp="1"/>
          </p:cNvSpPr>
          <p:nvPr>
            <p:ph type="pic" sz="quarter" idx="13"/>
          </p:nvPr>
        </p:nvSpPr>
        <p:spPr>
          <a:xfrm>
            <a:off x="7996217"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endParaRPr lang="en-ID" noProof="0"/>
          </a:p>
        </p:txBody>
      </p:sp>
      <p:sp>
        <p:nvSpPr>
          <p:cNvPr id="17" name="Picture Placeholder 16">
            <a:extLst>
              <a:ext uri="{FF2B5EF4-FFF2-40B4-BE49-F238E27FC236}">
                <a16:creationId xmlns:a16="http://schemas.microsoft.com/office/drawing/2014/main" xmlns="" id="{C1C5C854-22F4-47EC-8890-8E7E5F10EAF1}"/>
              </a:ext>
            </a:extLst>
          </p:cNvPr>
          <p:cNvSpPr>
            <a:spLocks noGrp="1"/>
          </p:cNvSpPr>
          <p:nvPr>
            <p:ph type="pic" sz="quarter" idx="14"/>
          </p:nvPr>
        </p:nvSpPr>
        <p:spPr>
          <a:xfrm>
            <a:off x="4491038"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endParaRPr lang="en-ID" noProof="0"/>
          </a:p>
        </p:txBody>
      </p:sp>
      <p:sp>
        <p:nvSpPr>
          <p:cNvPr id="18" name="Picture Placeholder 17">
            <a:extLst>
              <a:ext uri="{FF2B5EF4-FFF2-40B4-BE49-F238E27FC236}">
                <a16:creationId xmlns:a16="http://schemas.microsoft.com/office/drawing/2014/main" xmlns="" id="{72B821FF-5155-4A54-81A1-4A72AC9085F2}"/>
              </a:ext>
            </a:extLst>
          </p:cNvPr>
          <p:cNvSpPr>
            <a:spLocks noGrp="1"/>
          </p:cNvSpPr>
          <p:nvPr>
            <p:ph type="pic" sz="quarter" idx="15"/>
          </p:nvPr>
        </p:nvSpPr>
        <p:spPr>
          <a:xfrm>
            <a:off x="985861"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DF8D8AF2-545F-49B9-8EB1-3F4A7EAA6BDC}"/>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6C649E69-CE24-498B-86CC-73907F3FF164}"/>
              </a:ext>
            </a:extLst>
          </p:cNvPr>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67015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8E23262A-17B8-4CE7-AE23-66283C7EF928}"/>
              </a:ext>
            </a:extLst>
          </p:cNvPr>
          <p:cNvSpPr>
            <a:spLocks noGrp="1"/>
          </p:cNvSpPr>
          <p:nvPr>
            <p:ph type="pic" sz="quarter" idx="12"/>
          </p:nvPr>
        </p:nvSpPr>
        <p:spPr>
          <a:xfrm>
            <a:off x="2" y="2867026"/>
            <a:ext cx="12191999" cy="3990973"/>
          </a:xfrm>
          <a:solidFill>
            <a:schemeClr val="bg2">
              <a:lumMod val="85000"/>
            </a:schemeClr>
          </a:solidFill>
        </p:spPr>
        <p:txBody>
          <a:bodyPr rtlCol="0">
            <a:normAutofit/>
          </a:bodyPr>
          <a:lstStyle>
            <a:lvl1pPr>
              <a:defRPr sz="800"/>
            </a:lvl1pPr>
          </a:lstStyle>
          <a:p>
            <a:pPr lvl="0"/>
            <a:endParaRPr lang="en-ID" noProof="0"/>
          </a:p>
        </p:txBody>
      </p:sp>
      <p:sp>
        <p:nvSpPr>
          <p:cNvPr id="9" name="Picture Placeholder 8">
            <a:extLst>
              <a:ext uri="{FF2B5EF4-FFF2-40B4-BE49-F238E27FC236}">
                <a16:creationId xmlns:a16="http://schemas.microsoft.com/office/drawing/2014/main" xmlns="" id="{7980945B-81EE-4CB9-B65E-7FD51A9858DC}"/>
              </a:ext>
            </a:extLst>
          </p:cNvPr>
          <p:cNvSpPr>
            <a:spLocks noGrp="1"/>
          </p:cNvSpPr>
          <p:nvPr>
            <p:ph type="pic" sz="quarter" idx="10"/>
          </p:nvPr>
        </p:nvSpPr>
        <p:spPr>
          <a:xfrm>
            <a:off x="1227473" y="1819276"/>
            <a:ext cx="4256475" cy="3390900"/>
          </a:xfrm>
          <a:custGeom>
            <a:avLst/>
            <a:gdLst>
              <a:gd name="connsiteX0" fmla="*/ 92639 w 4256474"/>
              <a:gd name="connsiteY0" fmla="*/ 0 h 3390900"/>
              <a:gd name="connsiteX1" fmla="*/ 4163835 w 4256474"/>
              <a:gd name="connsiteY1" fmla="*/ 0 h 3390900"/>
              <a:gd name="connsiteX2" fmla="*/ 4256474 w 4256474"/>
              <a:gd name="connsiteY2" fmla="*/ 92639 h 3390900"/>
              <a:gd name="connsiteX3" fmla="*/ 4256474 w 4256474"/>
              <a:gd name="connsiteY3" fmla="*/ 3298261 h 3390900"/>
              <a:gd name="connsiteX4" fmla="*/ 4163835 w 4256474"/>
              <a:gd name="connsiteY4" fmla="*/ 3390900 h 3390900"/>
              <a:gd name="connsiteX5" fmla="*/ 92639 w 4256474"/>
              <a:gd name="connsiteY5" fmla="*/ 3390900 h 3390900"/>
              <a:gd name="connsiteX6" fmla="*/ 0 w 4256474"/>
              <a:gd name="connsiteY6" fmla="*/ 3298261 h 3390900"/>
              <a:gd name="connsiteX7" fmla="*/ 0 w 4256474"/>
              <a:gd name="connsiteY7" fmla="*/ 92639 h 3390900"/>
              <a:gd name="connsiteX8" fmla="*/ 92639 w 4256474"/>
              <a:gd name="connsiteY8"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474" h="3390900">
                <a:moveTo>
                  <a:pt x="92639" y="0"/>
                </a:moveTo>
                <a:lnTo>
                  <a:pt x="4163835" y="0"/>
                </a:lnTo>
                <a:cubicBezTo>
                  <a:pt x="4214998" y="0"/>
                  <a:pt x="4256474" y="41476"/>
                  <a:pt x="4256474" y="92639"/>
                </a:cubicBezTo>
                <a:lnTo>
                  <a:pt x="4256474" y="3298261"/>
                </a:lnTo>
                <a:cubicBezTo>
                  <a:pt x="4256474" y="3349424"/>
                  <a:pt x="4214998" y="3390900"/>
                  <a:pt x="4163835" y="3390900"/>
                </a:cubicBezTo>
                <a:lnTo>
                  <a:pt x="92639" y="3390900"/>
                </a:lnTo>
                <a:cubicBezTo>
                  <a:pt x="41476" y="3390900"/>
                  <a:pt x="0" y="3349424"/>
                  <a:pt x="0" y="3298261"/>
                </a:cubicBezTo>
                <a:lnTo>
                  <a:pt x="0" y="92639"/>
                </a:lnTo>
                <a:cubicBezTo>
                  <a:pt x="0" y="41476"/>
                  <a:pt x="41476" y="0"/>
                  <a:pt x="92639"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Picture Placeholder 7">
            <a:extLst>
              <a:ext uri="{FF2B5EF4-FFF2-40B4-BE49-F238E27FC236}">
                <a16:creationId xmlns:a16="http://schemas.microsoft.com/office/drawing/2014/main" xmlns="" id="{9E04F6E3-5E06-4FCF-B48C-07528E941F84}"/>
              </a:ext>
            </a:extLst>
          </p:cNvPr>
          <p:cNvSpPr>
            <a:spLocks noGrp="1"/>
          </p:cNvSpPr>
          <p:nvPr>
            <p:ph type="pic" sz="quarter" idx="11"/>
          </p:nvPr>
        </p:nvSpPr>
        <p:spPr>
          <a:xfrm>
            <a:off x="6708055" y="1819276"/>
            <a:ext cx="4256475" cy="3390900"/>
          </a:xfrm>
          <a:custGeom>
            <a:avLst/>
            <a:gdLst>
              <a:gd name="connsiteX0" fmla="*/ 92639 w 4256474"/>
              <a:gd name="connsiteY0" fmla="*/ 0 h 3390900"/>
              <a:gd name="connsiteX1" fmla="*/ 4163835 w 4256474"/>
              <a:gd name="connsiteY1" fmla="*/ 0 h 3390900"/>
              <a:gd name="connsiteX2" fmla="*/ 4256474 w 4256474"/>
              <a:gd name="connsiteY2" fmla="*/ 92639 h 3390900"/>
              <a:gd name="connsiteX3" fmla="*/ 4256474 w 4256474"/>
              <a:gd name="connsiteY3" fmla="*/ 3298261 h 3390900"/>
              <a:gd name="connsiteX4" fmla="*/ 4163835 w 4256474"/>
              <a:gd name="connsiteY4" fmla="*/ 3390900 h 3390900"/>
              <a:gd name="connsiteX5" fmla="*/ 92639 w 4256474"/>
              <a:gd name="connsiteY5" fmla="*/ 3390900 h 3390900"/>
              <a:gd name="connsiteX6" fmla="*/ 0 w 4256474"/>
              <a:gd name="connsiteY6" fmla="*/ 3298261 h 3390900"/>
              <a:gd name="connsiteX7" fmla="*/ 0 w 4256474"/>
              <a:gd name="connsiteY7" fmla="*/ 92639 h 3390900"/>
              <a:gd name="connsiteX8" fmla="*/ 92639 w 4256474"/>
              <a:gd name="connsiteY8"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474" h="3390900">
                <a:moveTo>
                  <a:pt x="92639" y="0"/>
                </a:moveTo>
                <a:lnTo>
                  <a:pt x="4163835" y="0"/>
                </a:lnTo>
                <a:cubicBezTo>
                  <a:pt x="4214998" y="0"/>
                  <a:pt x="4256474" y="41476"/>
                  <a:pt x="4256474" y="92639"/>
                </a:cubicBezTo>
                <a:lnTo>
                  <a:pt x="4256474" y="3298261"/>
                </a:lnTo>
                <a:cubicBezTo>
                  <a:pt x="4256474" y="3349424"/>
                  <a:pt x="4214998" y="3390900"/>
                  <a:pt x="4163835" y="3390900"/>
                </a:cubicBezTo>
                <a:lnTo>
                  <a:pt x="92639" y="3390900"/>
                </a:lnTo>
                <a:cubicBezTo>
                  <a:pt x="41476" y="3390900"/>
                  <a:pt x="0" y="3349424"/>
                  <a:pt x="0" y="3298261"/>
                </a:cubicBezTo>
                <a:lnTo>
                  <a:pt x="0" y="92639"/>
                </a:lnTo>
                <a:cubicBezTo>
                  <a:pt x="0" y="41476"/>
                  <a:pt x="41476" y="0"/>
                  <a:pt x="92639"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0" name="Text Placeholder 5">
            <a:extLst>
              <a:ext uri="{FF2B5EF4-FFF2-40B4-BE49-F238E27FC236}">
                <a16:creationId xmlns:a16="http://schemas.microsoft.com/office/drawing/2014/main" xmlns="" id="{8BB53FFA-C17C-4F7B-A1B2-E5241F03DC45}"/>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xmlns="" id="{6C53F79F-9D16-411E-A6F9-DB4ABDC542B8}"/>
              </a:ext>
            </a:extLst>
          </p:cNvPr>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2811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B021504-B030-4804-BEF6-1502DF371165}"/>
              </a:ext>
            </a:extLst>
          </p:cNvPr>
          <p:cNvSpPr>
            <a:spLocks noGrp="1"/>
          </p:cNvSpPr>
          <p:nvPr>
            <p:ph type="pic" sz="quarter" idx="10"/>
          </p:nvPr>
        </p:nvSpPr>
        <p:spPr>
          <a:xfrm>
            <a:off x="5723793" y="603677"/>
            <a:ext cx="2778369" cy="3239228"/>
          </a:xfrm>
          <a:custGeom>
            <a:avLst/>
            <a:gdLst>
              <a:gd name="connsiteX0" fmla="*/ 67403 w 2778369"/>
              <a:gd name="connsiteY0" fmla="*/ 0 h 3239228"/>
              <a:gd name="connsiteX1" fmla="*/ 2710966 w 2778369"/>
              <a:gd name="connsiteY1" fmla="*/ 0 h 3239228"/>
              <a:gd name="connsiteX2" fmla="*/ 2778369 w 2778369"/>
              <a:gd name="connsiteY2" fmla="*/ 67403 h 3239228"/>
              <a:gd name="connsiteX3" fmla="*/ 2778369 w 2778369"/>
              <a:gd name="connsiteY3" fmla="*/ 3239228 h 3239228"/>
              <a:gd name="connsiteX4" fmla="*/ 2710966 w 2778369"/>
              <a:gd name="connsiteY4" fmla="*/ 3171825 h 3239228"/>
              <a:gd name="connsiteX5" fmla="*/ 67403 w 2778369"/>
              <a:gd name="connsiteY5" fmla="*/ 3171825 h 3239228"/>
              <a:gd name="connsiteX6" fmla="*/ 0 w 2778369"/>
              <a:gd name="connsiteY6" fmla="*/ 3239228 h 3239228"/>
              <a:gd name="connsiteX7" fmla="*/ 0 w 2778369"/>
              <a:gd name="connsiteY7" fmla="*/ 67403 h 3239228"/>
              <a:gd name="connsiteX8" fmla="*/ 67403 w 2778369"/>
              <a:gd name="connsiteY8" fmla="*/ 0 h 32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69" h="3239228">
                <a:moveTo>
                  <a:pt x="67403" y="0"/>
                </a:moveTo>
                <a:lnTo>
                  <a:pt x="2710966" y="0"/>
                </a:lnTo>
                <a:cubicBezTo>
                  <a:pt x="2748192" y="0"/>
                  <a:pt x="2778369" y="30177"/>
                  <a:pt x="2778369" y="67403"/>
                </a:cubicBezTo>
                <a:lnTo>
                  <a:pt x="2778369" y="3239228"/>
                </a:lnTo>
                <a:cubicBezTo>
                  <a:pt x="2778369" y="3202002"/>
                  <a:pt x="2748192" y="3171825"/>
                  <a:pt x="2710966" y="3171825"/>
                </a:cubicBezTo>
                <a:lnTo>
                  <a:pt x="67403" y="3171825"/>
                </a:lnTo>
                <a:cubicBezTo>
                  <a:pt x="30177" y="3171825"/>
                  <a:pt x="0" y="3202002"/>
                  <a:pt x="0" y="3239228"/>
                </a:cubicBezTo>
                <a:lnTo>
                  <a:pt x="0" y="67403"/>
                </a:lnTo>
                <a:cubicBezTo>
                  <a:pt x="0" y="30177"/>
                  <a:pt x="30177" y="0"/>
                  <a:pt x="67403"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2" name="Picture Placeholder 11">
            <a:extLst>
              <a:ext uri="{FF2B5EF4-FFF2-40B4-BE49-F238E27FC236}">
                <a16:creationId xmlns:a16="http://schemas.microsoft.com/office/drawing/2014/main" xmlns="" id="{59D0A73F-AEA9-48D0-91C5-F9C5EE6FA61F}"/>
              </a:ext>
            </a:extLst>
          </p:cNvPr>
          <p:cNvSpPr>
            <a:spLocks noGrp="1"/>
          </p:cNvSpPr>
          <p:nvPr>
            <p:ph type="pic" sz="quarter" idx="11"/>
          </p:nvPr>
        </p:nvSpPr>
        <p:spPr>
          <a:xfrm>
            <a:off x="8686801" y="603677"/>
            <a:ext cx="2778369" cy="3239228"/>
          </a:xfrm>
          <a:custGeom>
            <a:avLst/>
            <a:gdLst>
              <a:gd name="connsiteX0" fmla="*/ 67403 w 2778369"/>
              <a:gd name="connsiteY0" fmla="*/ 0 h 3239228"/>
              <a:gd name="connsiteX1" fmla="*/ 2710966 w 2778369"/>
              <a:gd name="connsiteY1" fmla="*/ 0 h 3239228"/>
              <a:gd name="connsiteX2" fmla="*/ 2778369 w 2778369"/>
              <a:gd name="connsiteY2" fmla="*/ 67403 h 3239228"/>
              <a:gd name="connsiteX3" fmla="*/ 2778369 w 2778369"/>
              <a:gd name="connsiteY3" fmla="*/ 3239228 h 3239228"/>
              <a:gd name="connsiteX4" fmla="*/ 2710966 w 2778369"/>
              <a:gd name="connsiteY4" fmla="*/ 3171825 h 3239228"/>
              <a:gd name="connsiteX5" fmla="*/ 67403 w 2778369"/>
              <a:gd name="connsiteY5" fmla="*/ 3171825 h 3239228"/>
              <a:gd name="connsiteX6" fmla="*/ 0 w 2778369"/>
              <a:gd name="connsiteY6" fmla="*/ 3239228 h 3239228"/>
              <a:gd name="connsiteX7" fmla="*/ 0 w 2778369"/>
              <a:gd name="connsiteY7" fmla="*/ 67403 h 3239228"/>
              <a:gd name="connsiteX8" fmla="*/ 67403 w 2778369"/>
              <a:gd name="connsiteY8" fmla="*/ 0 h 32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69" h="3239228">
                <a:moveTo>
                  <a:pt x="67403" y="0"/>
                </a:moveTo>
                <a:lnTo>
                  <a:pt x="2710966" y="0"/>
                </a:lnTo>
                <a:cubicBezTo>
                  <a:pt x="2748192" y="0"/>
                  <a:pt x="2778369" y="30177"/>
                  <a:pt x="2778369" y="67403"/>
                </a:cubicBezTo>
                <a:lnTo>
                  <a:pt x="2778369" y="3239228"/>
                </a:lnTo>
                <a:cubicBezTo>
                  <a:pt x="2778369" y="3202002"/>
                  <a:pt x="2748192" y="3171825"/>
                  <a:pt x="2710966" y="3171825"/>
                </a:cubicBezTo>
                <a:lnTo>
                  <a:pt x="67403" y="3171825"/>
                </a:lnTo>
                <a:cubicBezTo>
                  <a:pt x="30177" y="3171825"/>
                  <a:pt x="0" y="3202002"/>
                  <a:pt x="0" y="3239228"/>
                </a:cubicBezTo>
                <a:lnTo>
                  <a:pt x="0" y="67403"/>
                </a:lnTo>
                <a:cubicBezTo>
                  <a:pt x="0" y="30177"/>
                  <a:pt x="30177" y="0"/>
                  <a:pt x="67403"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6" name="Picture Placeholder 15">
            <a:extLst>
              <a:ext uri="{FF2B5EF4-FFF2-40B4-BE49-F238E27FC236}">
                <a16:creationId xmlns:a16="http://schemas.microsoft.com/office/drawing/2014/main" xmlns="" id="{478C42A7-D1A3-4CB3-93AF-C730C107141E}"/>
              </a:ext>
            </a:extLst>
          </p:cNvPr>
          <p:cNvSpPr>
            <a:spLocks noGrp="1"/>
          </p:cNvSpPr>
          <p:nvPr>
            <p:ph type="pic" sz="quarter" idx="12"/>
          </p:nvPr>
        </p:nvSpPr>
        <p:spPr>
          <a:xfrm>
            <a:off x="587375" y="3765978"/>
            <a:ext cx="4951779" cy="2488348"/>
          </a:xfrm>
          <a:custGeom>
            <a:avLst/>
            <a:gdLst>
              <a:gd name="connsiteX0" fmla="*/ 120130 w 4951778"/>
              <a:gd name="connsiteY0" fmla="*/ 0 h 2488348"/>
              <a:gd name="connsiteX1" fmla="*/ 4831648 w 4951778"/>
              <a:gd name="connsiteY1" fmla="*/ 1 h 2488348"/>
              <a:gd name="connsiteX2" fmla="*/ 4951778 w 4951778"/>
              <a:gd name="connsiteY2" fmla="*/ 120131 h 2488348"/>
              <a:gd name="connsiteX3" fmla="*/ 4951778 w 4951778"/>
              <a:gd name="connsiteY3" fmla="*/ 2368223 h 2488348"/>
              <a:gd name="connsiteX4" fmla="*/ 4942339 w 4951778"/>
              <a:gd name="connsiteY4" fmla="*/ 2414978 h 2488348"/>
              <a:gd name="connsiteX5" fmla="*/ 4831649 w 4951778"/>
              <a:gd name="connsiteY5" fmla="*/ 2488348 h 2488348"/>
              <a:gd name="connsiteX6" fmla="*/ 120130 w 4951778"/>
              <a:gd name="connsiteY6" fmla="*/ 2488348 h 2488348"/>
              <a:gd name="connsiteX7" fmla="*/ 0 w 4951778"/>
              <a:gd name="connsiteY7" fmla="*/ 2368217 h 2488348"/>
              <a:gd name="connsiteX8" fmla="*/ 1 w 4951778"/>
              <a:gd name="connsiteY8" fmla="*/ 120125 h 2488348"/>
              <a:gd name="connsiteX9" fmla="*/ 9440 w 4951778"/>
              <a:gd name="connsiteY9" fmla="*/ 73370 h 2488348"/>
              <a:gd name="connsiteX10" fmla="*/ 120130 w 4951778"/>
              <a:gd name="connsiteY10" fmla="*/ 0 h 2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1778" h="2488348">
                <a:moveTo>
                  <a:pt x="120130" y="0"/>
                </a:moveTo>
                <a:lnTo>
                  <a:pt x="4831648" y="1"/>
                </a:lnTo>
                <a:cubicBezTo>
                  <a:pt x="4897994" y="1"/>
                  <a:pt x="4951778" y="53785"/>
                  <a:pt x="4951778" y="120131"/>
                </a:cubicBezTo>
                <a:lnTo>
                  <a:pt x="4951778" y="2368223"/>
                </a:lnTo>
                <a:lnTo>
                  <a:pt x="4942339" y="2414978"/>
                </a:lnTo>
                <a:cubicBezTo>
                  <a:pt x="4924102" y="2458094"/>
                  <a:pt x="4881408" y="2488348"/>
                  <a:pt x="4831649" y="2488348"/>
                </a:cubicBezTo>
                <a:lnTo>
                  <a:pt x="120130" y="2488348"/>
                </a:lnTo>
                <a:cubicBezTo>
                  <a:pt x="53784" y="2488348"/>
                  <a:pt x="0" y="2434563"/>
                  <a:pt x="0" y="2368217"/>
                </a:cubicBezTo>
                <a:lnTo>
                  <a:pt x="1" y="120125"/>
                </a:lnTo>
                <a:lnTo>
                  <a:pt x="9440" y="73370"/>
                </a:lnTo>
                <a:cubicBezTo>
                  <a:pt x="27677" y="30254"/>
                  <a:pt x="70370" y="0"/>
                  <a:pt x="120130" y="0"/>
                </a:cubicBezTo>
                <a:close/>
              </a:path>
            </a:pathLst>
          </a:cu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114206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9805FC8A-C7E8-463D-9531-53EB3F7BD3CD}"/>
              </a:ext>
            </a:extLst>
          </p:cNvPr>
          <p:cNvSpPr>
            <a:spLocks noGrp="1"/>
          </p:cNvSpPr>
          <p:nvPr>
            <p:ph type="pic" sz="quarter" idx="10"/>
          </p:nvPr>
        </p:nvSpPr>
        <p:spPr>
          <a:xfrm>
            <a:off x="1405305"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4" name="Picture Placeholder 13">
            <a:extLst>
              <a:ext uri="{FF2B5EF4-FFF2-40B4-BE49-F238E27FC236}">
                <a16:creationId xmlns:a16="http://schemas.microsoft.com/office/drawing/2014/main" xmlns="" id="{A04310B3-30F2-4AD0-9C78-21316055534F}"/>
              </a:ext>
            </a:extLst>
          </p:cNvPr>
          <p:cNvSpPr>
            <a:spLocks noGrp="1"/>
          </p:cNvSpPr>
          <p:nvPr>
            <p:ph type="pic" sz="quarter" idx="11"/>
          </p:nvPr>
        </p:nvSpPr>
        <p:spPr>
          <a:xfrm>
            <a:off x="5238751"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5" name="Picture Placeholder 14">
            <a:extLst>
              <a:ext uri="{FF2B5EF4-FFF2-40B4-BE49-F238E27FC236}">
                <a16:creationId xmlns:a16="http://schemas.microsoft.com/office/drawing/2014/main" xmlns="" id="{94814BE6-BB4A-4304-843C-AD1AD0A3FE54}"/>
              </a:ext>
            </a:extLst>
          </p:cNvPr>
          <p:cNvSpPr>
            <a:spLocks noGrp="1"/>
          </p:cNvSpPr>
          <p:nvPr>
            <p:ph type="pic" sz="quarter" idx="12"/>
          </p:nvPr>
        </p:nvSpPr>
        <p:spPr>
          <a:xfrm>
            <a:off x="9072197"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6" name="Picture Placeholder 15">
            <a:extLst>
              <a:ext uri="{FF2B5EF4-FFF2-40B4-BE49-F238E27FC236}">
                <a16:creationId xmlns:a16="http://schemas.microsoft.com/office/drawing/2014/main" xmlns="" id="{EB7EA1EB-80B9-4A85-B783-9C5CE6E3B836}"/>
              </a:ext>
            </a:extLst>
          </p:cNvPr>
          <p:cNvSpPr>
            <a:spLocks noGrp="1"/>
          </p:cNvSpPr>
          <p:nvPr>
            <p:ph type="pic" sz="quarter" idx="13"/>
          </p:nvPr>
        </p:nvSpPr>
        <p:spPr>
          <a:xfrm>
            <a:off x="7155474" y="3896450"/>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7" name="Picture Placeholder 16">
            <a:extLst>
              <a:ext uri="{FF2B5EF4-FFF2-40B4-BE49-F238E27FC236}">
                <a16:creationId xmlns:a16="http://schemas.microsoft.com/office/drawing/2014/main" xmlns="" id="{52371DAD-5689-4F58-AD0E-427ABC39A8AC}"/>
              </a:ext>
            </a:extLst>
          </p:cNvPr>
          <p:cNvSpPr>
            <a:spLocks noGrp="1"/>
          </p:cNvSpPr>
          <p:nvPr>
            <p:ph type="pic" sz="quarter" idx="14"/>
          </p:nvPr>
        </p:nvSpPr>
        <p:spPr>
          <a:xfrm>
            <a:off x="3322027" y="3896450"/>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7" name="Text Placeholder 5">
            <a:extLst>
              <a:ext uri="{FF2B5EF4-FFF2-40B4-BE49-F238E27FC236}">
                <a16:creationId xmlns:a16="http://schemas.microsoft.com/office/drawing/2014/main" xmlns="" id="{384C0970-C3D2-4AF9-80CB-AAB1EE5D2F1E}"/>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8" name="Text Placeholder 8">
            <a:extLst>
              <a:ext uri="{FF2B5EF4-FFF2-40B4-BE49-F238E27FC236}">
                <a16:creationId xmlns:a16="http://schemas.microsoft.com/office/drawing/2014/main" xmlns="" id="{ECDEBA41-AFB3-42A5-99AD-7CD4EB248204}"/>
              </a:ext>
            </a:extLst>
          </p:cNvPr>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096699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58EBF37-41AC-4CEF-A0E7-657AFDD145ED}"/>
              </a:ext>
            </a:extLst>
          </p:cNvPr>
          <p:cNvSpPr>
            <a:spLocks noGrp="1"/>
          </p:cNvSpPr>
          <p:nvPr>
            <p:ph type="pic" sz="quarter" idx="10"/>
          </p:nvPr>
        </p:nvSpPr>
        <p:spPr>
          <a:xfrm>
            <a:off x="819150" y="1743075"/>
            <a:ext cx="4200527" cy="4207882"/>
          </a:xfrm>
          <a:custGeom>
            <a:avLst/>
            <a:gdLst>
              <a:gd name="connsiteX0" fmla="*/ 33352 w 4200526"/>
              <a:gd name="connsiteY0" fmla="*/ 0 h 4207882"/>
              <a:gd name="connsiteX1" fmla="*/ 4167174 w 4200526"/>
              <a:gd name="connsiteY1" fmla="*/ 0 h 4207882"/>
              <a:gd name="connsiteX2" fmla="*/ 4200526 w 4200526"/>
              <a:gd name="connsiteY2" fmla="*/ 33352 h 4207882"/>
              <a:gd name="connsiteX3" fmla="*/ 4200526 w 4200526"/>
              <a:gd name="connsiteY3" fmla="*/ 4174530 h 4207882"/>
              <a:gd name="connsiteX4" fmla="*/ 4167174 w 4200526"/>
              <a:gd name="connsiteY4" fmla="*/ 4207882 h 4207882"/>
              <a:gd name="connsiteX5" fmla="*/ 33352 w 4200526"/>
              <a:gd name="connsiteY5" fmla="*/ 4207882 h 4207882"/>
              <a:gd name="connsiteX6" fmla="*/ 0 w 4200526"/>
              <a:gd name="connsiteY6" fmla="*/ 4174530 h 4207882"/>
              <a:gd name="connsiteX7" fmla="*/ 0 w 4200526"/>
              <a:gd name="connsiteY7" fmla="*/ 33352 h 4207882"/>
              <a:gd name="connsiteX8" fmla="*/ 33352 w 4200526"/>
              <a:gd name="connsiteY8" fmla="*/ 0 h 42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0526" h="4207882">
                <a:moveTo>
                  <a:pt x="33352" y="0"/>
                </a:moveTo>
                <a:lnTo>
                  <a:pt x="4167174" y="0"/>
                </a:lnTo>
                <a:cubicBezTo>
                  <a:pt x="4185594" y="0"/>
                  <a:pt x="4200526" y="14932"/>
                  <a:pt x="4200526" y="33352"/>
                </a:cubicBezTo>
                <a:lnTo>
                  <a:pt x="4200526" y="4174530"/>
                </a:lnTo>
                <a:cubicBezTo>
                  <a:pt x="4200526" y="4192950"/>
                  <a:pt x="4185594" y="4207882"/>
                  <a:pt x="4167174" y="4207882"/>
                </a:cubicBezTo>
                <a:lnTo>
                  <a:pt x="33352" y="4207882"/>
                </a:lnTo>
                <a:cubicBezTo>
                  <a:pt x="14932" y="4207882"/>
                  <a:pt x="0" y="4192950"/>
                  <a:pt x="0" y="4174530"/>
                </a:cubicBezTo>
                <a:lnTo>
                  <a:pt x="0" y="33352"/>
                </a:lnTo>
                <a:cubicBezTo>
                  <a:pt x="0" y="14932"/>
                  <a:pt x="14932" y="0"/>
                  <a:pt x="3335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Picture Placeholder 7">
            <a:extLst>
              <a:ext uri="{FF2B5EF4-FFF2-40B4-BE49-F238E27FC236}">
                <a16:creationId xmlns:a16="http://schemas.microsoft.com/office/drawing/2014/main" xmlns="" id="{4F1A6E3A-24BC-4B24-B059-9B4738C92F6D}"/>
              </a:ext>
            </a:extLst>
          </p:cNvPr>
          <p:cNvSpPr>
            <a:spLocks noGrp="1"/>
          </p:cNvSpPr>
          <p:nvPr>
            <p:ph type="pic" sz="quarter" idx="11"/>
          </p:nvPr>
        </p:nvSpPr>
        <p:spPr>
          <a:xfrm>
            <a:off x="5229225" y="1743075"/>
            <a:ext cx="6375400" cy="2171700"/>
          </a:xfrm>
          <a:custGeom>
            <a:avLst/>
            <a:gdLst>
              <a:gd name="connsiteX0" fmla="*/ 17243 w 6375400"/>
              <a:gd name="connsiteY0" fmla="*/ 0 h 2171700"/>
              <a:gd name="connsiteX1" fmla="*/ 6358157 w 6375400"/>
              <a:gd name="connsiteY1" fmla="*/ 0 h 2171700"/>
              <a:gd name="connsiteX2" fmla="*/ 6375400 w 6375400"/>
              <a:gd name="connsiteY2" fmla="*/ 17243 h 2171700"/>
              <a:gd name="connsiteX3" fmla="*/ 6375400 w 6375400"/>
              <a:gd name="connsiteY3" fmla="*/ 2154457 h 2171700"/>
              <a:gd name="connsiteX4" fmla="*/ 6358157 w 6375400"/>
              <a:gd name="connsiteY4" fmla="*/ 2171700 h 2171700"/>
              <a:gd name="connsiteX5" fmla="*/ 17243 w 6375400"/>
              <a:gd name="connsiteY5" fmla="*/ 2171700 h 2171700"/>
              <a:gd name="connsiteX6" fmla="*/ 0 w 6375400"/>
              <a:gd name="connsiteY6" fmla="*/ 2154457 h 2171700"/>
              <a:gd name="connsiteX7" fmla="*/ 0 w 6375400"/>
              <a:gd name="connsiteY7" fmla="*/ 17243 h 2171700"/>
              <a:gd name="connsiteX8" fmla="*/ 17243 w 6375400"/>
              <a:gd name="connsiteY8"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5400" h="2171700">
                <a:moveTo>
                  <a:pt x="17243" y="0"/>
                </a:moveTo>
                <a:lnTo>
                  <a:pt x="6358157" y="0"/>
                </a:lnTo>
                <a:cubicBezTo>
                  <a:pt x="6367680" y="0"/>
                  <a:pt x="6375400" y="7720"/>
                  <a:pt x="6375400" y="17243"/>
                </a:cubicBezTo>
                <a:lnTo>
                  <a:pt x="6375400" y="2154457"/>
                </a:lnTo>
                <a:cubicBezTo>
                  <a:pt x="6375400" y="2163980"/>
                  <a:pt x="6367680" y="2171700"/>
                  <a:pt x="6358157" y="2171700"/>
                </a:cubicBezTo>
                <a:lnTo>
                  <a:pt x="17243" y="2171700"/>
                </a:lnTo>
                <a:cubicBezTo>
                  <a:pt x="7720" y="2171700"/>
                  <a:pt x="0" y="2163980"/>
                  <a:pt x="0" y="2154457"/>
                </a:cubicBezTo>
                <a:lnTo>
                  <a:pt x="0" y="17243"/>
                </a:lnTo>
                <a:cubicBezTo>
                  <a:pt x="0" y="7720"/>
                  <a:pt x="7720" y="0"/>
                  <a:pt x="17243"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4" name="Text Placeholder 5">
            <a:extLst>
              <a:ext uri="{FF2B5EF4-FFF2-40B4-BE49-F238E27FC236}">
                <a16:creationId xmlns:a16="http://schemas.microsoft.com/office/drawing/2014/main" xmlns="" id="{CC953F90-4209-448F-AE97-67A667DB0AD7}"/>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5" name="Text Placeholder 8">
            <a:extLst>
              <a:ext uri="{FF2B5EF4-FFF2-40B4-BE49-F238E27FC236}">
                <a16:creationId xmlns:a16="http://schemas.microsoft.com/office/drawing/2014/main" xmlns="" id="{3E00769D-56FC-450C-A3F8-371BB628A6AA}"/>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23044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28E7388-5ACE-4ABB-9CBE-F14329EF4E6E}"/>
              </a:ext>
            </a:extLst>
          </p:cNvPr>
          <p:cNvSpPr>
            <a:spLocks noGrp="1"/>
          </p:cNvSpPr>
          <p:nvPr>
            <p:ph type="pic" sz="quarter" idx="11"/>
          </p:nvPr>
        </p:nvSpPr>
        <p:spPr>
          <a:xfrm>
            <a:off x="1227473" y="741407"/>
            <a:ext cx="4256475" cy="2186435"/>
          </a:xfrm>
          <a:custGeom>
            <a:avLst/>
            <a:gdLst>
              <a:gd name="connsiteX0" fmla="*/ 116287 w 4256474"/>
              <a:gd name="connsiteY0" fmla="*/ 0 h 2186435"/>
              <a:gd name="connsiteX1" fmla="*/ 4140187 w 4256474"/>
              <a:gd name="connsiteY1" fmla="*/ 0 h 2186435"/>
              <a:gd name="connsiteX2" fmla="*/ 4256474 w 4256474"/>
              <a:gd name="connsiteY2" fmla="*/ 116287 h 2186435"/>
              <a:gd name="connsiteX3" fmla="*/ 4256474 w 4256474"/>
              <a:gd name="connsiteY3" fmla="*/ 2186435 h 2186435"/>
              <a:gd name="connsiteX4" fmla="*/ 0 w 4256474"/>
              <a:gd name="connsiteY4" fmla="*/ 2186435 h 2186435"/>
              <a:gd name="connsiteX5" fmla="*/ 0 w 4256474"/>
              <a:gd name="connsiteY5" fmla="*/ 116287 h 2186435"/>
              <a:gd name="connsiteX6" fmla="*/ 116287 w 4256474"/>
              <a:gd name="connsiteY6" fmla="*/ 0 h 218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6474" h="2186435">
                <a:moveTo>
                  <a:pt x="116287" y="0"/>
                </a:moveTo>
                <a:lnTo>
                  <a:pt x="4140187" y="0"/>
                </a:lnTo>
                <a:cubicBezTo>
                  <a:pt x="4204411" y="0"/>
                  <a:pt x="4256474" y="52063"/>
                  <a:pt x="4256474" y="116287"/>
                </a:cubicBezTo>
                <a:lnTo>
                  <a:pt x="4256474" y="2186435"/>
                </a:lnTo>
                <a:lnTo>
                  <a:pt x="0" y="2186435"/>
                </a:lnTo>
                <a:lnTo>
                  <a:pt x="0" y="116287"/>
                </a:lnTo>
                <a:cubicBezTo>
                  <a:pt x="0" y="52063"/>
                  <a:pt x="52063" y="0"/>
                  <a:pt x="116287" y="0"/>
                </a:cubicBezTo>
                <a:close/>
              </a:path>
            </a:pathLst>
          </a:custGeom>
          <a:solidFill>
            <a:schemeClr val="bg2">
              <a:lumMod val="85000"/>
            </a:schemeClr>
          </a:solidFill>
        </p:spPr>
        <p:txBody>
          <a:bodyPr rtlCol="0">
            <a:noAutofit/>
          </a:bodyPr>
          <a:lstStyle>
            <a:lvl1pPr>
              <a:defRPr sz="800"/>
            </a:lvl1pPr>
          </a:lstStyle>
          <a:p>
            <a:pPr lvl="0"/>
            <a:endParaRPr lang="en-ID" noProof="0"/>
          </a:p>
        </p:txBody>
      </p:sp>
      <p:sp>
        <p:nvSpPr>
          <p:cNvPr id="6" name="Picture Placeholder 5">
            <a:extLst>
              <a:ext uri="{FF2B5EF4-FFF2-40B4-BE49-F238E27FC236}">
                <a16:creationId xmlns:a16="http://schemas.microsoft.com/office/drawing/2014/main" xmlns="" id="{C316104D-F9E7-4545-8B01-D76668666DFA}"/>
              </a:ext>
            </a:extLst>
          </p:cNvPr>
          <p:cNvSpPr>
            <a:spLocks noGrp="1"/>
          </p:cNvSpPr>
          <p:nvPr>
            <p:ph type="pic" sz="quarter" idx="10"/>
          </p:nvPr>
        </p:nvSpPr>
        <p:spPr>
          <a:xfrm>
            <a:off x="2588109" y="2203346"/>
            <a:ext cx="1538655" cy="1538654"/>
          </a:xfrm>
          <a:prstGeom prst="ellipse">
            <a:avLst/>
          </a:pr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2803003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xmlns="" id="{B003A453-D725-43EC-B223-BC555231FBAB}"/>
              </a:ext>
            </a:extLst>
          </p:cNvPr>
          <p:cNvSpPr>
            <a:spLocks noGrp="1"/>
          </p:cNvSpPr>
          <p:nvPr>
            <p:ph type="pic" sz="quarter" idx="10"/>
          </p:nvPr>
        </p:nvSpPr>
        <p:spPr>
          <a:xfrm>
            <a:off x="5055238" y="1623027"/>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3" name="Picture Placeholder 21">
            <a:extLst>
              <a:ext uri="{FF2B5EF4-FFF2-40B4-BE49-F238E27FC236}">
                <a16:creationId xmlns:a16="http://schemas.microsoft.com/office/drawing/2014/main" xmlns="" id="{C146DFB2-B01C-4A31-A565-0F688288C4FC}"/>
              </a:ext>
            </a:extLst>
          </p:cNvPr>
          <p:cNvSpPr>
            <a:spLocks noGrp="1"/>
          </p:cNvSpPr>
          <p:nvPr>
            <p:ph type="pic" sz="quarter" idx="11"/>
          </p:nvPr>
        </p:nvSpPr>
        <p:spPr>
          <a:xfrm>
            <a:off x="5202338"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4" name="Picture Placeholder 17">
            <a:extLst>
              <a:ext uri="{FF2B5EF4-FFF2-40B4-BE49-F238E27FC236}">
                <a16:creationId xmlns:a16="http://schemas.microsoft.com/office/drawing/2014/main" xmlns="" id="{5D4F012C-FFA5-479E-B1C9-A2D2F4264FF4}"/>
              </a:ext>
            </a:extLst>
          </p:cNvPr>
          <p:cNvSpPr>
            <a:spLocks noGrp="1"/>
          </p:cNvSpPr>
          <p:nvPr>
            <p:ph type="pic" sz="quarter" idx="13"/>
          </p:nvPr>
        </p:nvSpPr>
        <p:spPr>
          <a:xfrm>
            <a:off x="8790782"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5" name="Picture Placeholder 22">
            <a:extLst>
              <a:ext uri="{FF2B5EF4-FFF2-40B4-BE49-F238E27FC236}">
                <a16:creationId xmlns:a16="http://schemas.microsoft.com/office/drawing/2014/main" xmlns="" id="{8BC3F47C-EBE1-4BE5-A6CF-D8168A8A04FD}"/>
              </a:ext>
            </a:extLst>
          </p:cNvPr>
          <p:cNvSpPr>
            <a:spLocks noGrp="1"/>
          </p:cNvSpPr>
          <p:nvPr>
            <p:ph type="pic" sz="quarter" idx="15"/>
          </p:nvPr>
        </p:nvSpPr>
        <p:spPr>
          <a:xfrm>
            <a:off x="1208007"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3E2821BB-5182-4D6E-9EF3-1400488FC056}"/>
              </a:ext>
            </a:extLst>
          </p:cNvPr>
          <p:cNvSpPr>
            <a:spLocks noGrp="1"/>
          </p:cNvSpPr>
          <p:nvPr>
            <p:ph type="body" sz="quarter" idx="16"/>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3ECDD9C8-EF70-456E-A31A-34F951EEA49A}"/>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48458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BFEAC21A-8257-4BCB-893F-A620A4019709}"/>
              </a:ext>
            </a:extLst>
          </p:cNvPr>
          <p:cNvSpPr>
            <a:spLocks noGrp="1"/>
          </p:cNvSpPr>
          <p:nvPr>
            <p:ph type="pic" sz="quarter" idx="10"/>
          </p:nvPr>
        </p:nvSpPr>
        <p:spPr>
          <a:xfrm>
            <a:off x="752475" y="1918184"/>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3" name="Picture Placeholder 12">
            <a:extLst>
              <a:ext uri="{FF2B5EF4-FFF2-40B4-BE49-F238E27FC236}">
                <a16:creationId xmlns:a16="http://schemas.microsoft.com/office/drawing/2014/main" xmlns="" id="{79481ED2-ACA7-4911-AB76-DBC2FF8A3A7B}"/>
              </a:ext>
            </a:extLst>
          </p:cNvPr>
          <p:cNvSpPr>
            <a:spLocks noGrp="1"/>
          </p:cNvSpPr>
          <p:nvPr>
            <p:ph type="pic" sz="quarter" idx="11"/>
          </p:nvPr>
        </p:nvSpPr>
        <p:spPr>
          <a:xfrm>
            <a:off x="2887294" y="1918184"/>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4" name="Picture Placeholder 13">
            <a:extLst>
              <a:ext uri="{FF2B5EF4-FFF2-40B4-BE49-F238E27FC236}">
                <a16:creationId xmlns:a16="http://schemas.microsoft.com/office/drawing/2014/main" xmlns="" id="{3862AAC7-9A8E-4357-ACD1-CB7F3A76A700}"/>
              </a:ext>
            </a:extLst>
          </p:cNvPr>
          <p:cNvSpPr>
            <a:spLocks noGrp="1"/>
          </p:cNvSpPr>
          <p:nvPr>
            <p:ph type="pic" sz="quarter" idx="12"/>
          </p:nvPr>
        </p:nvSpPr>
        <p:spPr>
          <a:xfrm>
            <a:off x="752475" y="4142573"/>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5" name="Picture Placeholder 14">
            <a:extLst>
              <a:ext uri="{FF2B5EF4-FFF2-40B4-BE49-F238E27FC236}">
                <a16:creationId xmlns:a16="http://schemas.microsoft.com/office/drawing/2014/main" xmlns="" id="{1F10FD03-B1FB-465D-8A2A-27FECBADBE26}"/>
              </a:ext>
            </a:extLst>
          </p:cNvPr>
          <p:cNvSpPr>
            <a:spLocks noGrp="1"/>
          </p:cNvSpPr>
          <p:nvPr>
            <p:ph type="pic" sz="quarter" idx="13"/>
          </p:nvPr>
        </p:nvSpPr>
        <p:spPr>
          <a:xfrm>
            <a:off x="2887294" y="4142573"/>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F328AD66-C6EE-42D1-B4EE-EE2611DF3A15}"/>
              </a:ext>
            </a:extLst>
          </p:cNvPr>
          <p:cNvSpPr>
            <a:spLocks noGrp="1"/>
          </p:cNvSpPr>
          <p:nvPr>
            <p:ph type="body" sz="quarter" idx="14"/>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F2E70E20-DB5F-402C-98FB-B65338ED63B1}"/>
              </a:ext>
            </a:extLst>
          </p:cNvPr>
          <p:cNvSpPr>
            <a:spLocks noGrp="1"/>
          </p:cNvSpPr>
          <p:nvPr>
            <p:ph type="body" sz="quarter" idx="15"/>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239256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16AF52B-B5E0-4573-8777-29D27BC5D08B}"/>
              </a:ext>
            </a:extLst>
          </p:cNvPr>
          <p:cNvSpPr>
            <a:spLocks noGrp="1"/>
          </p:cNvSpPr>
          <p:nvPr>
            <p:ph type="pic" sz="quarter" idx="10"/>
          </p:nvPr>
        </p:nvSpPr>
        <p:spPr>
          <a:xfrm>
            <a:off x="952501" y="4829175"/>
            <a:ext cx="1085519" cy="1085518"/>
          </a:xfrm>
          <a:custGeom>
            <a:avLst/>
            <a:gdLst>
              <a:gd name="connsiteX0" fmla="*/ 108356 w 1085518"/>
              <a:gd name="connsiteY0" fmla="*/ 0 h 1085518"/>
              <a:gd name="connsiteX1" fmla="*/ 977162 w 1085518"/>
              <a:gd name="connsiteY1" fmla="*/ 0 h 1085518"/>
              <a:gd name="connsiteX2" fmla="*/ 1085518 w 1085518"/>
              <a:gd name="connsiteY2" fmla="*/ 108356 h 1085518"/>
              <a:gd name="connsiteX3" fmla="*/ 1085518 w 1085518"/>
              <a:gd name="connsiteY3" fmla="*/ 977162 h 1085518"/>
              <a:gd name="connsiteX4" fmla="*/ 977162 w 1085518"/>
              <a:gd name="connsiteY4" fmla="*/ 1085518 h 1085518"/>
              <a:gd name="connsiteX5" fmla="*/ 108356 w 1085518"/>
              <a:gd name="connsiteY5" fmla="*/ 1085518 h 1085518"/>
              <a:gd name="connsiteX6" fmla="*/ 0 w 1085518"/>
              <a:gd name="connsiteY6" fmla="*/ 977162 h 1085518"/>
              <a:gd name="connsiteX7" fmla="*/ 0 w 1085518"/>
              <a:gd name="connsiteY7" fmla="*/ 108356 h 1085518"/>
              <a:gd name="connsiteX8" fmla="*/ 108356 w 1085518"/>
              <a:gd name="connsiteY8" fmla="*/ 0 h 10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518" h="1085518">
                <a:moveTo>
                  <a:pt x="108356" y="0"/>
                </a:moveTo>
                <a:lnTo>
                  <a:pt x="977162" y="0"/>
                </a:lnTo>
                <a:cubicBezTo>
                  <a:pt x="1037005" y="0"/>
                  <a:pt x="1085518" y="48513"/>
                  <a:pt x="1085518" y="108356"/>
                </a:cubicBezTo>
                <a:lnTo>
                  <a:pt x="1085518" y="977162"/>
                </a:lnTo>
                <a:cubicBezTo>
                  <a:pt x="1085518" y="1037005"/>
                  <a:pt x="1037005" y="1085518"/>
                  <a:pt x="977162" y="1085518"/>
                </a:cubicBezTo>
                <a:lnTo>
                  <a:pt x="108356" y="1085518"/>
                </a:lnTo>
                <a:cubicBezTo>
                  <a:pt x="48513" y="1085518"/>
                  <a:pt x="0" y="1037005"/>
                  <a:pt x="0" y="977162"/>
                </a:cubicBezTo>
                <a:lnTo>
                  <a:pt x="0" y="108356"/>
                </a:lnTo>
                <a:cubicBezTo>
                  <a:pt x="0" y="48513"/>
                  <a:pt x="48513" y="0"/>
                  <a:pt x="108356"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3" name="Text Placeholder 5">
            <a:extLst>
              <a:ext uri="{FF2B5EF4-FFF2-40B4-BE49-F238E27FC236}">
                <a16:creationId xmlns:a16="http://schemas.microsoft.com/office/drawing/2014/main" xmlns="" id="{59842DE4-2498-467F-9CD4-33C0AF21B51E}"/>
              </a:ext>
            </a:extLst>
          </p:cNvPr>
          <p:cNvSpPr>
            <a:spLocks noGrp="1"/>
          </p:cNvSpPr>
          <p:nvPr>
            <p:ph type="body" sz="quarter" idx="11"/>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4" name="Text Placeholder 8">
            <a:extLst>
              <a:ext uri="{FF2B5EF4-FFF2-40B4-BE49-F238E27FC236}">
                <a16:creationId xmlns:a16="http://schemas.microsoft.com/office/drawing/2014/main" xmlns="" id="{52B770DB-64A2-4E0F-9708-FC623189AE92}"/>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202074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5A5DCA74-D186-419D-8470-4D7A7DF6D39D}"/>
              </a:ext>
            </a:extLst>
          </p:cNvPr>
          <p:cNvSpPr>
            <a:spLocks noGrp="1"/>
          </p:cNvSpPr>
          <p:nvPr>
            <p:ph type="pic" sz="quarter" idx="10"/>
          </p:nvPr>
        </p:nvSpPr>
        <p:spPr>
          <a:xfrm>
            <a:off x="0" y="4151020"/>
            <a:ext cx="12198321" cy="2706980"/>
          </a:xfrm>
          <a:custGeom>
            <a:avLst/>
            <a:gdLst>
              <a:gd name="connsiteX0" fmla="*/ 10522039 w 12108140"/>
              <a:gd name="connsiteY0" fmla="*/ 1420 h 2706980"/>
              <a:gd name="connsiteX1" fmla="*/ 11592841 w 12108140"/>
              <a:gd name="connsiteY1" fmla="*/ 409877 h 2706980"/>
              <a:gd name="connsiteX2" fmla="*/ 12108140 w 12108140"/>
              <a:gd name="connsiteY2" fmla="*/ 309882 h 2706980"/>
              <a:gd name="connsiteX3" fmla="*/ 12108140 w 12108140"/>
              <a:gd name="connsiteY3" fmla="*/ 2706980 h 2706980"/>
              <a:gd name="connsiteX4" fmla="*/ 0 w 12108140"/>
              <a:gd name="connsiteY4" fmla="*/ 2706980 h 2706980"/>
              <a:gd name="connsiteX5" fmla="*/ 0 w 12108140"/>
              <a:gd name="connsiteY5" fmla="*/ 1887578 h 2706980"/>
              <a:gd name="connsiteX6" fmla="*/ 963749 w 12108140"/>
              <a:gd name="connsiteY6" fmla="*/ 1993128 h 2706980"/>
              <a:gd name="connsiteX7" fmla="*/ 1816082 w 12108140"/>
              <a:gd name="connsiteY7" fmla="*/ 1473711 h 2706980"/>
              <a:gd name="connsiteX8" fmla="*/ 2456724 w 12108140"/>
              <a:gd name="connsiteY8" fmla="*/ 1695921 h 2706980"/>
              <a:gd name="connsiteX9" fmla="*/ 3178143 w 12108140"/>
              <a:gd name="connsiteY9" fmla="*/ 1132062 h 2706980"/>
              <a:gd name="connsiteX10" fmla="*/ 3576456 w 12108140"/>
              <a:gd name="connsiteY10" fmla="*/ 470985 h 2706980"/>
              <a:gd name="connsiteX11" fmla="*/ 3999837 w 12108140"/>
              <a:gd name="connsiteY11" fmla="*/ 93227 h 2706980"/>
              <a:gd name="connsiteX12" fmla="*/ 4314588 w 12108140"/>
              <a:gd name="connsiteY12" fmla="*/ 179333 h 2706980"/>
              <a:gd name="connsiteX13" fmla="*/ 5091715 w 12108140"/>
              <a:gd name="connsiteY13" fmla="*/ 940405 h 2706980"/>
              <a:gd name="connsiteX14" fmla="*/ 6044321 w 12108140"/>
              <a:gd name="connsiteY14" fmla="*/ 1382049 h 2706980"/>
              <a:gd name="connsiteX15" fmla="*/ 6916152 w 12108140"/>
              <a:gd name="connsiteY15" fmla="*/ 926517 h 2706980"/>
              <a:gd name="connsiteX16" fmla="*/ 7665425 w 12108140"/>
              <a:gd name="connsiteY16" fmla="*/ 879297 h 2706980"/>
              <a:gd name="connsiteX17" fmla="*/ 8595749 w 12108140"/>
              <a:gd name="connsiteY17" fmla="*/ 1270943 h 2706980"/>
              <a:gd name="connsiteX18" fmla="*/ 9718266 w 12108140"/>
              <a:gd name="connsiteY18" fmla="*/ 673752 h 2706980"/>
              <a:gd name="connsiteX19" fmla="*/ 10445255 w 12108140"/>
              <a:gd name="connsiteY19" fmla="*/ 1565 h 2706980"/>
              <a:gd name="connsiteX20" fmla="*/ 10522039 w 12108140"/>
              <a:gd name="connsiteY20" fmla="*/ 1420 h 27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08140" h="2706980">
                <a:moveTo>
                  <a:pt x="10522039" y="1420"/>
                </a:moveTo>
                <a:cubicBezTo>
                  <a:pt x="10901006" y="29851"/>
                  <a:pt x="11208978" y="474978"/>
                  <a:pt x="11592841" y="409877"/>
                </a:cubicBezTo>
                <a:cubicBezTo>
                  <a:pt x="11768321" y="379323"/>
                  <a:pt x="11943801" y="240441"/>
                  <a:pt x="12108140" y="309882"/>
                </a:cubicBezTo>
                <a:cubicBezTo>
                  <a:pt x="12108140" y="2706980"/>
                  <a:pt x="12108140" y="2706980"/>
                  <a:pt x="12108140" y="2706980"/>
                </a:cubicBezTo>
                <a:cubicBezTo>
                  <a:pt x="0" y="2706980"/>
                  <a:pt x="0" y="2706980"/>
                  <a:pt x="0" y="2706980"/>
                </a:cubicBezTo>
                <a:lnTo>
                  <a:pt x="0" y="1887578"/>
                </a:lnTo>
                <a:cubicBezTo>
                  <a:pt x="253472" y="2123677"/>
                  <a:pt x="665711" y="2168119"/>
                  <a:pt x="963749" y="1993128"/>
                </a:cubicBezTo>
                <a:cubicBezTo>
                  <a:pt x="1259002" y="1820915"/>
                  <a:pt x="1476263" y="1454267"/>
                  <a:pt x="1816082" y="1473711"/>
                </a:cubicBezTo>
                <a:cubicBezTo>
                  <a:pt x="2044485" y="1487599"/>
                  <a:pt x="2228321" y="1676478"/>
                  <a:pt x="2456724" y="1695921"/>
                </a:cubicBezTo>
                <a:cubicBezTo>
                  <a:pt x="2777046" y="1723698"/>
                  <a:pt x="3013805" y="1409825"/>
                  <a:pt x="3178143" y="1132062"/>
                </a:cubicBezTo>
                <a:cubicBezTo>
                  <a:pt x="3311843" y="912629"/>
                  <a:pt x="3445542" y="690418"/>
                  <a:pt x="3576456" y="470985"/>
                </a:cubicBezTo>
                <a:cubicBezTo>
                  <a:pt x="3679516" y="301549"/>
                  <a:pt x="3804858" y="115448"/>
                  <a:pt x="3999837" y="93227"/>
                </a:cubicBezTo>
                <a:cubicBezTo>
                  <a:pt x="4111253" y="79339"/>
                  <a:pt x="4219883" y="123781"/>
                  <a:pt x="4314588" y="179333"/>
                </a:cubicBezTo>
                <a:cubicBezTo>
                  <a:pt x="4629337" y="365435"/>
                  <a:pt x="4841028" y="676530"/>
                  <a:pt x="5091715" y="940405"/>
                </a:cubicBezTo>
                <a:cubicBezTo>
                  <a:pt x="5342400" y="1204280"/>
                  <a:pt x="5682219" y="1437602"/>
                  <a:pt x="6044321" y="1382049"/>
                </a:cubicBezTo>
                <a:cubicBezTo>
                  <a:pt x="6370213" y="1332051"/>
                  <a:pt x="6615329" y="1059843"/>
                  <a:pt x="6916152" y="926517"/>
                </a:cubicBezTo>
                <a:cubicBezTo>
                  <a:pt x="7150126" y="823744"/>
                  <a:pt x="7420310" y="807079"/>
                  <a:pt x="7665425" y="879297"/>
                </a:cubicBezTo>
                <a:cubicBezTo>
                  <a:pt x="7991317" y="976514"/>
                  <a:pt x="8261501" y="1220946"/>
                  <a:pt x="8595749" y="1270943"/>
                </a:cubicBezTo>
                <a:cubicBezTo>
                  <a:pt x="9038628" y="1337607"/>
                  <a:pt x="9462009" y="1037622"/>
                  <a:pt x="9718266" y="673752"/>
                </a:cubicBezTo>
                <a:cubicBezTo>
                  <a:pt x="9916029" y="393211"/>
                  <a:pt x="10102651" y="26563"/>
                  <a:pt x="10445255" y="1565"/>
                </a:cubicBezTo>
                <a:cubicBezTo>
                  <a:pt x="10471194" y="-519"/>
                  <a:pt x="10496774" y="-475"/>
                  <a:pt x="10522039" y="142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6A4BFA3E-453A-44D7-B22D-3FF11529DB4B}"/>
              </a:ext>
            </a:extLst>
          </p:cNvPr>
          <p:cNvSpPr>
            <a:spLocks noGrp="1"/>
          </p:cNvSpPr>
          <p:nvPr>
            <p:ph type="body" sz="quarter" idx="11"/>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A6430963-5A23-48F9-9A6F-C38A0E2DA890}"/>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20692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1F3D133-DA4F-4933-9B84-9218B87123E8}"/>
              </a:ext>
            </a:extLst>
          </p:cNvPr>
          <p:cNvSpPr>
            <a:spLocks noGrp="1"/>
          </p:cNvSpPr>
          <p:nvPr>
            <p:ph type="body" sz="quarter" idx="11"/>
          </p:nvPr>
        </p:nvSpPr>
        <p:spPr>
          <a:xfrm>
            <a:off x="4668890" y="2039918"/>
            <a:ext cx="560632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FEEB74A4-98F7-4D09-B005-FB7F4D5C605C}"/>
              </a:ext>
            </a:extLst>
          </p:cNvPr>
          <p:cNvSpPr>
            <a:spLocks noGrp="1"/>
          </p:cNvSpPr>
          <p:nvPr>
            <p:ph type="body" sz="quarter" idx="12"/>
          </p:nvPr>
        </p:nvSpPr>
        <p:spPr>
          <a:xfrm>
            <a:off x="4668890" y="3792284"/>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xmlns="" id="{4C3E4596-5F25-4F9B-AFBE-0E3AD1AE7AD3}"/>
              </a:ext>
            </a:extLst>
          </p:cNvPr>
          <p:cNvSpPr>
            <a:spLocks noGrp="1"/>
          </p:cNvSpPr>
          <p:nvPr>
            <p:ph type="pic" sz="quarter" idx="13"/>
          </p:nvPr>
        </p:nvSpPr>
        <p:spPr>
          <a:xfrm>
            <a:off x="6" y="1"/>
            <a:ext cx="4057647" cy="4505324"/>
          </a:xfrm>
          <a:custGeom>
            <a:avLst/>
            <a:gdLst>
              <a:gd name="connsiteX0" fmla="*/ 0 w 4057647"/>
              <a:gd name="connsiteY0" fmla="*/ 0 h 4505324"/>
              <a:gd name="connsiteX1" fmla="*/ 4057647 w 4057647"/>
              <a:gd name="connsiteY1" fmla="*/ 0 h 4505324"/>
              <a:gd name="connsiteX2" fmla="*/ 3312409 w 4057647"/>
              <a:gd name="connsiteY2" fmla="*/ 3515964 h 4505324"/>
              <a:gd name="connsiteX3" fmla="*/ 0 w 4057647"/>
              <a:gd name="connsiteY3" fmla="*/ 4505324 h 4505324"/>
            </a:gdLst>
            <a:ahLst/>
            <a:cxnLst>
              <a:cxn ang="0">
                <a:pos x="connsiteX0" y="connsiteY0"/>
              </a:cxn>
              <a:cxn ang="0">
                <a:pos x="connsiteX1" y="connsiteY1"/>
              </a:cxn>
              <a:cxn ang="0">
                <a:pos x="connsiteX2" y="connsiteY2"/>
              </a:cxn>
              <a:cxn ang="0">
                <a:pos x="connsiteX3" y="connsiteY3"/>
              </a:cxn>
            </a:cxnLst>
            <a:rect l="l" t="t" r="r" b="b"/>
            <a:pathLst>
              <a:path w="4057647" h="4505324">
                <a:moveTo>
                  <a:pt x="0" y="0"/>
                </a:moveTo>
                <a:cubicBezTo>
                  <a:pt x="0" y="0"/>
                  <a:pt x="0" y="0"/>
                  <a:pt x="4057647" y="0"/>
                </a:cubicBezTo>
                <a:cubicBezTo>
                  <a:pt x="4057647" y="0"/>
                  <a:pt x="3897334" y="2845825"/>
                  <a:pt x="3312409" y="3515964"/>
                </a:cubicBezTo>
                <a:cubicBezTo>
                  <a:pt x="2727484" y="4186102"/>
                  <a:pt x="0" y="4505324"/>
                  <a:pt x="0" y="4505324"/>
                </a:cubicBezTo>
                <a:close/>
              </a:path>
            </a:pathLst>
          </a:cu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226538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5E116815-758E-46EB-A44A-58EEC64B2ECE}"/>
              </a:ext>
            </a:extLst>
          </p:cNvPr>
          <p:cNvSpPr>
            <a:spLocks noGrp="1"/>
          </p:cNvSpPr>
          <p:nvPr>
            <p:ph type="pic" sz="quarter" idx="10"/>
          </p:nvPr>
        </p:nvSpPr>
        <p:spPr>
          <a:xfrm>
            <a:off x="5648325" y="727184"/>
            <a:ext cx="6543675" cy="6130814"/>
          </a:xfrm>
          <a:custGeom>
            <a:avLst/>
            <a:gdLst>
              <a:gd name="connsiteX0" fmla="*/ 6543675 w 6543675"/>
              <a:gd name="connsiteY0" fmla="*/ 0 h 6130814"/>
              <a:gd name="connsiteX1" fmla="*/ 6543675 w 6543675"/>
              <a:gd name="connsiteY1" fmla="*/ 6130814 h 6130814"/>
              <a:gd name="connsiteX2" fmla="*/ 0 w 6543675"/>
              <a:gd name="connsiteY2" fmla="*/ 6130814 h 6130814"/>
              <a:gd name="connsiteX3" fmla="*/ 1436978 w 6543675"/>
              <a:gd name="connsiteY3" fmla="*/ 1126001 h 6130814"/>
              <a:gd name="connsiteX4" fmla="*/ 6543675 w 6543675"/>
              <a:gd name="connsiteY4" fmla="*/ 0 h 6130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6130814">
                <a:moveTo>
                  <a:pt x="6543675" y="0"/>
                </a:moveTo>
                <a:cubicBezTo>
                  <a:pt x="6543675" y="6130814"/>
                  <a:pt x="6543675" y="6130814"/>
                  <a:pt x="6543675" y="6130814"/>
                </a:cubicBezTo>
                <a:lnTo>
                  <a:pt x="0" y="6130814"/>
                </a:lnTo>
                <a:cubicBezTo>
                  <a:pt x="0" y="6130814"/>
                  <a:pt x="463648" y="2009781"/>
                  <a:pt x="1436978" y="1126001"/>
                </a:cubicBezTo>
                <a:cubicBezTo>
                  <a:pt x="2410309" y="242221"/>
                  <a:pt x="6543675" y="0"/>
                  <a:pt x="6543675"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Text Placeholder 5">
            <a:extLst>
              <a:ext uri="{FF2B5EF4-FFF2-40B4-BE49-F238E27FC236}">
                <a16:creationId xmlns:a16="http://schemas.microsoft.com/office/drawing/2014/main" xmlns="" id="{E9A62F80-7A08-45BF-9C4E-49BCC5AD311B}"/>
              </a:ext>
            </a:extLst>
          </p:cNvPr>
          <p:cNvSpPr>
            <a:spLocks noGrp="1"/>
          </p:cNvSpPr>
          <p:nvPr>
            <p:ph type="body" sz="quarter" idx="11"/>
          </p:nvPr>
        </p:nvSpPr>
        <p:spPr>
          <a:xfrm>
            <a:off x="582468" y="367092"/>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xmlns="" id="{8C2A20B7-D0D5-4865-81DB-CD1AAD8DA893}"/>
              </a:ext>
            </a:extLst>
          </p:cNvPr>
          <p:cNvSpPr>
            <a:spLocks noGrp="1"/>
          </p:cNvSpPr>
          <p:nvPr>
            <p:ph type="body" sz="quarter" idx="12"/>
          </p:nvPr>
        </p:nvSpPr>
        <p:spPr>
          <a:xfrm>
            <a:off x="582470" y="1208465"/>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311675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C8392122-D453-4E24-B0D1-482E0A3E7EEF}"/>
              </a:ext>
            </a:extLst>
          </p:cNvPr>
          <p:cNvSpPr>
            <a:spLocks noGrp="1"/>
          </p:cNvSpPr>
          <p:nvPr>
            <p:ph type="pic" sz="quarter" idx="10"/>
          </p:nvPr>
        </p:nvSpPr>
        <p:spPr>
          <a:xfrm>
            <a:off x="0" y="2"/>
            <a:ext cx="4560819" cy="4273063"/>
          </a:xfrm>
          <a:custGeom>
            <a:avLst/>
            <a:gdLst>
              <a:gd name="connsiteX0" fmla="*/ 0 w 4560819"/>
              <a:gd name="connsiteY0" fmla="*/ 0 h 4273063"/>
              <a:gd name="connsiteX1" fmla="*/ 4560819 w 4560819"/>
              <a:gd name="connsiteY1" fmla="*/ 0 h 4273063"/>
              <a:gd name="connsiteX2" fmla="*/ 3559272 w 4560819"/>
              <a:gd name="connsiteY2" fmla="*/ 3488261 h 4273063"/>
              <a:gd name="connsiteX3" fmla="*/ 0 w 4560819"/>
              <a:gd name="connsiteY3" fmla="*/ 4273063 h 4273063"/>
              <a:gd name="connsiteX4" fmla="*/ 0 w 4560819"/>
              <a:gd name="connsiteY4" fmla="*/ 0 h 427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819" h="4273063">
                <a:moveTo>
                  <a:pt x="0" y="0"/>
                </a:moveTo>
                <a:lnTo>
                  <a:pt x="4560819" y="0"/>
                </a:lnTo>
                <a:cubicBezTo>
                  <a:pt x="4560819" y="0"/>
                  <a:pt x="4237666" y="2872283"/>
                  <a:pt x="3559272" y="3488261"/>
                </a:cubicBezTo>
                <a:cubicBezTo>
                  <a:pt x="2880879" y="4104239"/>
                  <a:pt x="0" y="4273063"/>
                  <a:pt x="0" y="4273063"/>
                </a:cubicBezTo>
                <a:cubicBezTo>
                  <a:pt x="0" y="0"/>
                  <a:pt x="0" y="0"/>
                  <a:pt x="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7" name="Text Placeholder 8">
            <a:extLst>
              <a:ext uri="{FF2B5EF4-FFF2-40B4-BE49-F238E27FC236}">
                <a16:creationId xmlns:a16="http://schemas.microsoft.com/office/drawing/2014/main" xmlns="" id="{84A198D4-BFBC-4488-88C4-D9161E31AE4B}"/>
              </a:ext>
            </a:extLst>
          </p:cNvPr>
          <p:cNvSpPr>
            <a:spLocks noGrp="1"/>
          </p:cNvSpPr>
          <p:nvPr>
            <p:ph type="body" sz="quarter" idx="12"/>
          </p:nvPr>
        </p:nvSpPr>
        <p:spPr>
          <a:xfrm>
            <a:off x="6485142" y="3021653"/>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xmlns="" id="{04D03FB8-990E-4722-9657-F37A0C117C75}"/>
              </a:ext>
            </a:extLst>
          </p:cNvPr>
          <p:cNvSpPr>
            <a:spLocks noGrp="1"/>
          </p:cNvSpPr>
          <p:nvPr>
            <p:ph type="body" sz="quarter" idx="11"/>
          </p:nvPr>
        </p:nvSpPr>
        <p:spPr>
          <a:xfrm>
            <a:off x="6479044" y="1397318"/>
            <a:ext cx="404103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30071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548DD6B1-AA09-4227-B34A-4181C10D2DFC}"/>
              </a:ext>
            </a:extLst>
          </p:cNvPr>
          <p:cNvSpPr>
            <a:spLocks noGrp="1"/>
          </p:cNvSpPr>
          <p:nvPr>
            <p:ph type="pic" sz="quarter" idx="10"/>
          </p:nvPr>
        </p:nvSpPr>
        <p:spPr>
          <a:xfrm>
            <a:off x="0" y="2"/>
            <a:ext cx="6313715" cy="5915363"/>
          </a:xfrm>
          <a:custGeom>
            <a:avLst/>
            <a:gdLst>
              <a:gd name="connsiteX0" fmla="*/ 0 w 6313714"/>
              <a:gd name="connsiteY0" fmla="*/ 0 h 5915363"/>
              <a:gd name="connsiteX1" fmla="*/ 6313714 w 6313714"/>
              <a:gd name="connsiteY1" fmla="*/ 0 h 5915363"/>
              <a:gd name="connsiteX2" fmla="*/ 4927235 w 6313714"/>
              <a:gd name="connsiteY2" fmla="*/ 4828932 h 5915363"/>
              <a:gd name="connsiteX3" fmla="*/ 0 w 6313714"/>
              <a:gd name="connsiteY3" fmla="*/ 5915363 h 5915363"/>
              <a:gd name="connsiteX4" fmla="*/ 0 w 6313714"/>
              <a:gd name="connsiteY4" fmla="*/ 0 h 591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714" h="5915363">
                <a:moveTo>
                  <a:pt x="0" y="0"/>
                </a:moveTo>
                <a:lnTo>
                  <a:pt x="6313714" y="0"/>
                </a:lnTo>
                <a:cubicBezTo>
                  <a:pt x="6313714" y="0"/>
                  <a:pt x="5866361" y="3976210"/>
                  <a:pt x="4927235" y="4828932"/>
                </a:cubicBezTo>
                <a:cubicBezTo>
                  <a:pt x="3988110" y="5681654"/>
                  <a:pt x="0" y="5915363"/>
                  <a:pt x="0" y="5915363"/>
                </a:cubicBezTo>
                <a:cubicBezTo>
                  <a:pt x="0" y="0"/>
                  <a:pt x="0" y="0"/>
                  <a:pt x="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7" name="Text Placeholder 5">
            <a:extLst>
              <a:ext uri="{FF2B5EF4-FFF2-40B4-BE49-F238E27FC236}">
                <a16:creationId xmlns:a16="http://schemas.microsoft.com/office/drawing/2014/main" xmlns="" id="{D1B29E6E-4D7A-4B55-86DC-4895B1B2A40B}"/>
              </a:ext>
            </a:extLst>
          </p:cNvPr>
          <p:cNvSpPr>
            <a:spLocks noGrp="1"/>
          </p:cNvSpPr>
          <p:nvPr>
            <p:ph type="body" sz="quarter" idx="11"/>
          </p:nvPr>
        </p:nvSpPr>
        <p:spPr>
          <a:xfrm>
            <a:off x="7310438" y="1062040"/>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xmlns="" id="{03D91F47-C574-479F-85A5-176CFFFE41D3}"/>
              </a:ext>
            </a:extLst>
          </p:cNvPr>
          <p:cNvSpPr>
            <a:spLocks noGrp="1"/>
          </p:cNvSpPr>
          <p:nvPr>
            <p:ph type="body" sz="quarter" idx="12"/>
          </p:nvPr>
        </p:nvSpPr>
        <p:spPr>
          <a:xfrm>
            <a:off x="7310440" y="1903413"/>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22274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0C07783-8AEC-40EE-9FC4-ED010827CD3C}"/>
              </a:ext>
            </a:extLst>
          </p:cNvPr>
          <p:cNvSpPr>
            <a:spLocks noGrp="1"/>
          </p:cNvSpPr>
          <p:nvPr>
            <p:ph type="pic" sz="quarter" idx="10"/>
          </p:nvPr>
        </p:nvSpPr>
        <p:spPr>
          <a:xfrm>
            <a:off x="0" y="0"/>
            <a:ext cx="12192000" cy="6858000"/>
          </a:xfrm>
          <a:solidFill>
            <a:schemeClr val="bg2">
              <a:lumMod val="90000"/>
            </a:schemeClr>
          </a:solidFill>
          <a:ln>
            <a:noFill/>
          </a:ln>
        </p:spPr>
        <p:txBody>
          <a:bodyPr rtlCol="0">
            <a:normAutofit/>
          </a:bodyPr>
          <a:lstStyle>
            <a:lvl1pPr>
              <a:defRPr sz="800"/>
            </a:lvl1pPr>
          </a:lstStyle>
          <a:p>
            <a:pPr lvl="0"/>
            <a:endParaRPr lang="en-ID" noProof="0"/>
          </a:p>
        </p:txBody>
      </p:sp>
    </p:spTree>
    <p:extLst>
      <p:ext uri="{BB962C8B-B14F-4D97-AF65-F5344CB8AC3E}">
        <p14:creationId xmlns:p14="http://schemas.microsoft.com/office/powerpoint/2010/main" val="1804738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0C07783-8AEC-40EE-9FC4-ED010827CD3C}"/>
              </a:ext>
            </a:extLst>
          </p:cNvPr>
          <p:cNvSpPr>
            <a:spLocks noGrp="1"/>
          </p:cNvSpPr>
          <p:nvPr>
            <p:ph type="pic" sz="quarter" idx="10"/>
          </p:nvPr>
        </p:nvSpPr>
        <p:spPr>
          <a:xfrm>
            <a:off x="0" y="0"/>
            <a:ext cx="12192000" cy="6858000"/>
          </a:xfrm>
          <a:solidFill>
            <a:schemeClr val="bg2">
              <a:lumMod val="90000"/>
            </a:schemeClr>
          </a:solidFill>
          <a:ln>
            <a:noFill/>
          </a:ln>
        </p:spPr>
        <p:txBody>
          <a:bodyPr rtlCol="0">
            <a:norm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4BF83575-D3A6-4F61-BBF5-AFA4A6E62D7B}"/>
              </a:ext>
            </a:extLst>
          </p:cNvPr>
          <p:cNvSpPr>
            <a:spLocks noGrp="1"/>
          </p:cNvSpPr>
          <p:nvPr>
            <p:ph type="body" sz="quarter" idx="11"/>
          </p:nvPr>
        </p:nvSpPr>
        <p:spPr>
          <a:xfrm>
            <a:off x="4075483" y="2386740"/>
            <a:ext cx="4041037" cy="1815274"/>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03776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696C81E-2326-4D29-9F7D-1106B1B06EE9}" type="datetimeFigureOut">
              <a:rPr lang="en-US" smtClean="0"/>
              <a:pPr/>
              <a:t>12/06/2019</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D85439C-BBBF-4089-95F9-787E6B19512E}" type="slidenum">
              <a:rPr lang="en-CA" smtClean="0"/>
              <a:pPr/>
              <a:t>‹#›</a:t>
            </a:fld>
            <a:endParaRPr lang="en-CA"/>
          </a:p>
        </p:txBody>
      </p:sp>
    </p:spTree>
    <p:extLst>
      <p:ext uri="{BB962C8B-B14F-4D97-AF65-F5344CB8AC3E}">
        <p14:creationId xmlns:p14="http://schemas.microsoft.com/office/powerpoint/2010/main" val="3572214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696C81E-2326-4D29-9F7D-1106B1B06EE9}" type="datetimeFigureOut">
              <a:rPr lang="en-US" smtClean="0"/>
              <a:pPr/>
              <a:t>12/06/2019</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D85439C-BBBF-4089-95F9-787E6B19512E}" type="slidenum">
              <a:rPr lang="en-CA" smtClean="0"/>
              <a:pPr/>
              <a:t>‹#›</a:t>
            </a:fld>
            <a:endParaRPr lang="en-CA"/>
          </a:p>
        </p:txBody>
      </p:sp>
    </p:spTree>
    <p:extLst>
      <p:ext uri="{BB962C8B-B14F-4D97-AF65-F5344CB8AC3E}">
        <p14:creationId xmlns:p14="http://schemas.microsoft.com/office/powerpoint/2010/main" val="190377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070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81F3D133-DA4F-4933-9B84-9218B87123E8}"/>
              </a:ext>
            </a:extLst>
          </p:cNvPr>
          <p:cNvSpPr>
            <a:spLocks noGrp="1"/>
          </p:cNvSpPr>
          <p:nvPr>
            <p:ph type="body" sz="quarter" idx="11"/>
          </p:nvPr>
        </p:nvSpPr>
        <p:spPr>
          <a:xfrm>
            <a:off x="4668890" y="2039918"/>
            <a:ext cx="560632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FEEB74A4-98F7-4D09-B005-FB7F4D5C605C}"/>
              </a:ext>
            </a:extLst>
          </p:cNvPr>
          <p:cNvSpPr>
            <a:spLocks noGrp="1"/>
          </p:cNvSpPr>
          <p:nvPr>
            <p:ph type="body" sz="quarter" idx="12"/>
          </p:nvPr>
        </p:nvSpPr>
        <p:spPr>
          <a:xfrm>
            <a:off x="4668890" y="3792284"/>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xmlns="" id="{4C3E4596-5F25-4F9B-AFBE-0E3AD1AE7AD3}"/>
              </a:ext>
            </a:extLst>
          </p:cNvPr>
          <p:cNvSpPr>
            <a:spLocks noGrp="1"/>
          </p:cNvSpPr>
          <p:nvPr>
            <p:ph type="pic" sz="quarter" idx="13"/>
          </p:nvPr>
        </p:nvSpPr>
        <p:spPr>
          <a:xfrm>
            <a:off x="6" y="1"/>
            <a:ext cx="4057647" cy="4505324"/>
          </a:xfrm>
          <a:custGeom>
            <a:avLst/>
            <a:gdLst>
              <a:gd name="connsiteX0" fmla="*/ 0 w 4057647"/>
              <a:gd name="connsiteY0" fmla="*/ 0 h 4505324"/>
              <a:gd name="connsiteX1" fmla="*/ 4057647 w 4057647"/>
              <a:gd name="connsiteY1" fmla="*/ 0 h 4505324"/>
              <a:gd name="connsiteX2" fmla="*/ 3312409 w 4057647"/>
              <a:gd name="connsiteY2" fmla="*/ 3515964 h 4505324"/>
              <a:gd name="connsiteX3" fmla="*/ 0 w 4057647"/>
              <a:gd name="connsiteY3" fmla="*/ 4505324 h 4505324"/>
            </a:gdLst>
            <a:ahLst/>
            <a:cxnLst>
              <a:cxn ang="0">
                <a:pos x="connsiteX0" y="connsiteY0"/>
              </a:cxn>
              <a:cxn ang="0">
                <a:pos x="connsiteX1" y="connsiteY1"/>
              </a:cxn>
              <a:cxn ang="0">
                <a:pos x="connsiteX2" y="connsiteY2"/>
              </a:cxn>
              <a:cxn ang="0">
                <a:pos x="connsiteX3" y="connsiteY3"/>
              </a:cxn>
            </a:cxnLst>
            <a:rect l="l" t="t" r="r" b="b"/>
            <a:pathLst>
              <a:path w="4057647" h="4505324">
                <a:moveTo>
                  <a:pt x="0" y="0"/>
                </a:moveTo>
                <a:cubicBezTo>
                  <a:pt x="0" y="0"/>
                  <a:pt x="0" y="0"/>
                  <a:pt x="4057647" y="0"/>
                </a:cubicBezTo>
                <a:cubicBezTo>
                  <a:pt x="4057647" y="0"/>
                  <a:pt x="3897334" y="2845825"/>
                  <a:pt x="3312409" y="3515964"/>
                </a:cubicBezTo>
                <a:cubicBezTo>
                  <a:pt x="2727484" y="4186102"/>
                  <a:pt x="0" y="4505324"/>
                  <a:pt x="0" y="4505324"/>
                </a:cubicBezTo>
                <a:close/>
              </a:path>
            </a:pathLst>
          </a:cu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1898227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xmlns="" id="{C994D737-87C9-4A0A-A3BB-68B0A116B338}"/>
              </a:ext>
            </a:extLst>
          </p:cNvPr>
          <p:cNvSpPr>
            <a:spLocks noGrp="1"/>
          </p:cNvSpPr>
          <p:nvPr>
            <p:ph type="body" sz="quarter" idx="11"/>
          </p:nvPr>
        </p:nvSpPr>
        <p:spPr>
          <a:xfrm>
            <a:off x="2520100" y="367092"/>
            <a:ext cx="715180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5" name="Text Placeholder 8">
            <a:extLst>
              <a:ext uri="{FF2B5EF4-FFF2-40B4-BE49-F238E27FC236}">
                <a16:creationId xmlns:a16="http://schemas.microsoft.com/office/drawing/2014/main" xmlns="" id="{5F1DAFB2-1795-45B2-82EC-3997484CB235}"/>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32751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xmlns="" id="{C994D737-87C9-4A0A-A3BB-68B0A116B338}"/>
              </a:ext>
            </a:extLst>
          </p:cNvPr>
          <p:cNvSpPr>
            <a:spLocks noGrp="1"/>
          </p:cNvSpPr>
          <p:nvPr>
            <p:ph type="body" sz="quarter" idx="11"/>
          </p:nvPr>
        </p:nvSpPr>
        <p:spPr>
          <a:xfrm>
            <a:off x="2520100" y="367092"/>
            <a:ext cx="715180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5" name="Text Placeholder 8">
            <a:extLst>
              <a:ext uri="{FF2B5EF4-FFF2-40B4-BE49-F238E27FC236}">
                <a16:creationId xmlns:a16="http://schemas.microsoft.com/office/drawing/2014/main" xmlns="" id="{5F1DAFB2-1795-45B2-82EC-3997484CB235}"/>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86793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xmlns="" id="{EF511E63-2081-4C40-AD3F-28FF2E93AF2B}"/>
              </a:ext>
            </a:extLst>
          </p:cNvPr>
          <p:cNvSpPr>
            <a:spLocks noGrp="1"/>
          </p:cNvSpPr>
          <p:nvPr>
            <p:ph type="body" sz="quarter" idx="12"/>
          </p:nvPr>
        </p:nvSpPr>
        <p:spPr>
          <a:xfrm>
            <a:off x="543451" y="1870987"/>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7" name="Text Placeholder 5">
            <a:extLst>
              <a:ext uri="{FF2B5EF4-FFF2-40B4-BE49-F238E27FC236}">
                <a16:creationId xmlns:a16="http://schemas.microsoft.com/office/drawing/2014/main" xmlns="" id="{EDE3A8C9-B7B5-4B3D-9530-4869ABBF3801}"/>
              </a:ext>
            </a:extLst>
          </p:cNvPr>
          <p:cNvSpPr>
            <a:spLocks noGrp="1"/>
          </p:cNvSpPr>
          <p:nvPr>
            <p:ph type="body" sz="quarter" idx="11"/>
          </p:nvPr>
        </p:nvSpPr>
        <p:spPr>
          <a:xfrm>
            <a:off x="537354" y="246652"/>
            <a:ext cx="404103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xmlns="" id="{13C68A44-5F2F-4EA5-8124-4416F5E9F7CF}"/>
              </a:ext>
            </a:extLst>
          </p:cNvPr>
          <p:cNvSpPr>
            <a:spLocks noGrp="1"/>
          </p:cNvSpPr>
          <p:nvPr>
            <p:ph type="pic" sz="quarter" idx="13"/>
          </p:nvPr>
        </p:nvSpPr>
        <p:spPr>
          <a:xfrm>
            <a:off x="4276749" y="1"/>
            <a:ext cx="7915251" cy="6870501"/>
          </a:xfrm>
          <a:custGeom>
            <a:avLst/>
            <a:gdLst>
              <a:gd name="connsiteX0" fmla="*/ 7259309 w 7915250"/>
              <a:gd name="connsiteY0" fmla="*/ 0 h 6870501"/>
              <a:gd name="connsiteX1" fmla="*/ 7915250 w 7915250"/>
              <a:gd name="connsiteY1" fmla="*/ 0 h 6870501"/>
              <a:gd name="connsiteX2" fmla="*/ 7915250 w 7915250"/>
              <a:gd name="connsiteY2" fmla="*/ 6857996 h 6870501"/>
              <a:gd name="connsiteX3" fmla="*/ 7327875 w 7915250"/>
              <a:gd name="connsiteY3" fmla="*/ 6857996 h 6870501"/>
              <a:gd name="connsiteX4" fmla="*/ 7327875 w 7915250"/>
              <a:gd name="connsiteY4" fmla="*/ 6870501 h 6870501"/>
              <a:gd name="connsiteX5" fmla="*/ 1609186 w 7915250"/>
              <a:gd name="connsiteY5" fmla="*/ 5609559 h 6870501"/>
              <a:gd name="connsiteX6" fmla="*/ 0 w 7915250"/>
              <a:gd name="connsiteY6" fmla="*/ 4963 h 6870501"/>
              <a:gd name="connsiteX7" fmla="*/ 7259309 w 7915250"/>
              <a:gd name="connsiteY7" fmla="*/ 4963 h 68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5250" h="6870501">
                <a:moveTo>
                  <a:pt x="7259309" y="0"/>
                </a:moveTo>
                <a:lnTo>
                  <a:pt x="7915250" y="0"/>
                </a:lnTo>
                <a:lnTo>
                  <a:pt x="7915250" y="6857996"/>
                </a:lnTo>
                <a:lnTo>
                  <a:pt x="7327875" y="6857996"/>
                </a:lnTo>
                <a:lnTo>
                  <a:pt x="7327875" y="6870501"/>
                </a:lnTo>
                <a:cubicBezTo>
                  <a:pt x="7327875" y="6870501"/>
                  <a:pt x="2699162" y="6599252"/>
                  <a:pt x="1609186" y="5609559"/>
                </a:cubicBezTo>
                <a:cubicBezTo>
                  <a:pt x="519211" y="4619866"/>
                  <a:pt x="0" y="4963"/>
                  <a:pt x="0" y="4963"/>
                </a:cubicBezTo>
                <a:lnTo>
                  <a:pt x="7259309" y="4963"/>
                </a:lnTo>
                <a:close/>
              </a:path>
            </a:pathLst>
          </a:cu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3949909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26695AAA-0308-492D-8D6C-2EA7B0282EBD}"/>
              </a:ext>
            </a:extLst>
          </p:cNvPr>
          <p:cNvSpPr>
            <a:spLocks noGrp="1"/>
          </p:cNvSpPr>
          <p:nvPr>
            <p:ph type="pic" sz="quarter" idx="10"/>
          </p:nvPr>
        </p:nvSpPr>
        <p:spPr>
          <a:xfrm>
            <a:off x="0" y="-209550"/>
            <a:ext cx="12192000" cy="6172200"/>
          </a:xfrm>
          <a:custGeom>
            <a:avLst/>
            <a:gdLst>
              <a:gd name="connsiteX0" fmla="*/ 114309 w 12192000"/>
              <a:gd name="connsiteY0" fmla="*/ 0 h 6172200"/>
              <a:gd name="connsiteX1" fmla="*/ 12077691 w 12192000"/>
              <a:gd name="connsiteY1" fmla="*/ 0 h 6172200"/>
              <a:gd name="connsiteX2" fmla="*/ 12192000 w 12192000"/>
              <a:gd name="connsiteY2" fmla="*/ 114309 h 6172200"/>
              <a:gd name="connsiteX3" fmla="*/ 12192000 w 12192000"/>
              <a:gd name="connsiteY3" fmla="*/ 6057891 h 6172200"/>
              <a:gd name="connsiteX4" fmla="*/ 12077691 w 12192000"/>
              <a:gd name="connsiteY4" fmla="*/ 6172200 h 6172200"/>
              <a:gd name="connsiteX5" fmla="*/ 114309 w 12192000"/>
              <a:gd name="connsiteY5" fmla="*/ 6172200 h 6172200"/>
              <a:gd name="connsiteX6" fmla="*/ 0 w 12192000"/>
              <a:gd name="connsiteY6" fmla="*/ 6057891 h 6172200"/>
              <a:gd name="connsiteX7" fmla="*/ 0 w 12192000"/>
              <a:gd name="connsiteY7" fmla="*/ 114309 h 6172200"/>
              <a:gd name="connsiteX8" fmla="*/ 114309 w 12192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172200">
                <a:moveTo>
                  <a:pt x="114309" y="0"/>
                </a:moveTo>
                <a:lnTo>
                  <a:pt x="12077691" y="0"/>
                </a:lnTo>
                <a:cubicBezTo>
                  <a:pt x="12140822" y="0"/>
                  <a:pt x="12192000" y="51178"/>
                  <a:pt x="12192000" y="114309"/>
                </a:cubicBezTo>
                <a:lnTo>
                  <a:pt x="12192000" y="6057891"/>
                </a:lnTo>
                <a:cubicBezTo>
                  <a:pt x="12192000" y="6121022"/>
                  <a:pt x="12140822" y="6172200"/>
                  <a:pt x="12077691" y="6172200"/>
                </a:cubicBezTo>
                <a:lnTo>
                  <a:pt x="114309" y="6172200"/>
                </a:lnTo>
                <a:cubicBezTo>
                  <a:pt x="51178" y="6172200"/>
                  <a:pt x="0" y="6121022"/>
                  <a:pt x="0" y="6057891"/>
                </a:cubicBezTo>
                <a:lnTo>
                  <a:pt x="0" y="114309"/>
                </a:lnTo>
                <a:cubicBezTo>
                  <a:pt x="0" y="51178"/>
                  <a:pt x="51178" y="0"/>
                  <a:pt x="114309"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1AC24630-5A0C-48FB-9232-2B49DDFEE8D2}"/>
              </a:ext>
            </a:extLst>
          </p:cNvPr>
          <p:cNvSpPr>
            <a:spLocks noGrp="1"/>
          </p:cNvSpPr>
          <p:nvPr>
            <p:ph type="body" sz="quarter" idx="11"/>
          </p:nvPr>
        </p:nvSpPr>
        <p:spPr>
          <a:xfrm>
            <a:off x="2428241" y="2146572"/>
            <a:ext cx="7335520" cy="1815274"/>
          </a:xfrm>
        </p:spPr>
        <p:txBody>
          <a:bodyPr anchor="ctr">
            <a:normAutofit/>
          </a:bodyPr>
          <a:lstStyle>
            <a:lvl1pPr marL="0" indent="0" algn="ctr">
              <a:lnSpc>
                <a:spcPct val="100000"/>
              </a:lnSpc>
              <a:buNone/>
              <a:defRPr sz="48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939127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00FEEF5-86E0-43A7-9A1E-F1792C018E44}"/>
              </a:ext>
            </a:extLst>
          </p:cNvPr>
          <p:cNvSpPr>
            <a:spLocks noGrp="1"/>
          </p:cNvSpPr>
          <p:nvPr>
            <p:ph type="pic" sz="quarter" idx="10"/>
          </p:nvPr>
        </p:nvSpPr>
        <p:spPr>
          <a:xfrm>
            <a:off x="6096001" y="393700"/>
            <a:ext cx="5537199" cy="3276600"/>
          </a:xfrm>
          <a:custGeom>
            <a:avLst/>
            <a:gdLst>
              <a:gd name="connsiteX0" fmla="*/ 139714 w 5537198"/>
              <a:gd name="connsiteY0" fmla="*/ 0 h 3276600"/>
              <a:gd name="connsiteX1" fmla="*/ 5397484 w 5537198"/>
              <a:gd name="connsiteY1" fmla="*/ 0 h 3276600"/>
              <a:gd name="connsiteX2" fmla="*/ 5537198 w 5537198"/>
              <a:gd name="connsiteY2" fmla="*/ 139714 h 3276600"/>
              <a:gd name="connsiteX3" fmla="*/ 5537198 w 5537198"/>
              <a:gd name="connsiteY3" fmla="*/ 3136886 h 3276600"/>
              <a:gd name="connsiteX4" fmla="*/ 5397484 w 5537198"/>
              <a:gd name="connsiteY4" fmla="*/ 3276600 h 3276600"/>
              <a:gd name="connsiteX5" fmla="*/ 139714 w 5537198"/>
              <a:gd name="connsiteY5" fmla="*/ 3276600 h 3276600"/>
              <a:gd name="connsiteX6" fmla="*/ 0 w 5537198"/>
              <a:gd name="connsiteY6" fmla="*/ 3136886 h 3276600"/>
              <a:gd name="connsiteX7" fmla="*/ 0 w 5537198"/>
              <a:gd name="connsiteY7" fmla="*/ 139714 h 3276600"/>
              <a:gd name="connsiteX8" fmla="*/ 139714 w 5537198"/>
              <a:gd name="connsiteY8"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7198" h="3276600">
                <a:moveTo>
                  <a:pt x="139714" y="0"/>
                </a:moveTo>
                <a:lnTo>
                  <a:pt x="5397484" y="0"/>
                </a:lnTo>
                <a:cubicBezTo>
                  <a:pt x="5474646" y="0"/>
                  <a:pt x="5537198" y="62552"/>
                  <a:pt x="5537198" y="139714"/>
                </a:cubicBezTo>
                <a:lnTo>
                  <a:pt x="5537198" y="3136886"/>
                </a:lnTo>
                <a:cubicBezTo>
                  <a:pt x="5537198" y="3214048"/>
                  <a:pt x="5474646" y="3276600"/>
                  <a:pt x="5397484" y="3276600"/>
                </a:cubicBezTo>
                <a:lnTo>
                  <a:pt x="139714" y="3276600"/>
                </a:lnTo>
                <a:cubicBezTo>
                  <a:pt x="62552" y="3276600"/>
                  <a:pt x="0" y="3214048"/>
                  <a:pt x="0" y="3136886"/>
                </a:cubicBezTo>
                <a:lnTo>
                  <a:pt x="0" y="139714"/>
                </a:lnTo>
                <a:cubicBezTo>
                  <a:pt x="0" y="62552"/>
                  <a:pt x="62552" y="0"/>
                  <a:pt x="139714"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Text Placeholder 5">
            <a:extLst>
              <a:ext uri="{FF2B5EF4-FFF2-40B4-BE49-F238E27FC236}">
                <a16:creationId xmlns:a16="http://schemas.microsoft.com/office/drawing/2014/main" xmlns="" id="{8171A7AC-5A29-4B35-B23A-0943C7170211}"/>
              </a:ext>
            </a:extLst>
          </p:cNvPr>
          <p:cNvSpPr>
            <a:spLocks noGrp="1"/>
          </p:cNvSpPr>
          <p:nvPr>
            <p:ph type="body" sz="quarter" idx="16"/>
          </p:nvPr>
        </p:nvSpPr>
        <p:spPr>
          <a:xfrm>
            <a:off x="1214120" y="1499152"/>
            <a:ext cx="4536440" cy="841375"/>
          </a:xfrm>
        </p:spPr>
        <p:txBody>
          <a:bodyPr anchor="ctr">
            <a:normAutofit/>
          </a:bodyPr>
          <a:lstStyle>
            <a:lvl1pPr marL="0" indent="0" algn="l">
              <a:lnSpc>
                <a:spcPct val="100000"/>
              </a:lnSpc>
              <a:buNone/>
              <a:defRPr sz="4800" b="1">
                <a:solidFill>
                  <a:schemeClr val="tx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xmlns="" id="{6D00C8A8-3A80-41AF-83BA-737D212C2926}"/>
              </a:ext>
            </a:extLst>
          </p:cNvPr>
          <p:cNvSpPr>
            <a:spLocks noGrp="1"/>
          </p:cNvSpPr>
          <p:nvPr>
            <p:ph type="body" sz="quarter" idx="17"/>
          </p:nvPr>
        </p:nvSpPr>
        <p:spPr>
          <a:xfrm>
            <a:off x="1163321" y="2340525"/>
            <a:ext cx="3095625" cy="273050"/>
          </a:xfrm>
        </p:spPr>
        <p:txBody>
          <a:bodyPr anchor="ctr">
            <a:normAutofit/>
          </a:bodyPr>
          <a:lstStyle>
            <a:lvl1pPr marL="0" indent="0" algn="l">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431717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D97881EA-8E23-43ED-8AEF-8279AC2D2D89}"/>
              </a:ext>
            </a:extLst>
          </p:cNvPr>
          <p:cNvSpPr>
            <a:spLocks noGrp="1"/>
          </p:cNvSpPr>
          <p:nvPr>
            <p:ph type="pic" sz="quarter" idx="10"/>
          </p:nvPr>
        </p:nvSpPr>
        <p:spPr>
          <a:xfrm>
            <a:off x="1552577" y="5343527"/>
            <a:ext cx="1001713" cy="1001713"/>
          </a:xfrm>
          <a:custGeom>
            <a:avLst/>
            <a:gdLst>
              <a:gd name="connsiteX0" fmla="*/ 90755 w 1001713"/>
              <a:gd name="connsiteY0" fmla="*/ 0 h 1001713"/>
              <a:gd name="connsiteX1" fmla="*/ 910958 w 1001713"/>
              <a:gd name="connsiteY1" fmla="*/ 0 h 1001713"/>
              <a:gd name="connsiteX2" fmla="*/ 1001713 w 1001713"/>
              <a:gd name="connsiteY2" fmla="*/ 90755 h 1001713"/>
              <a:gd name="connsiteX3" fmla="*/ 1001713 w 1001713"/>
              <a:gd name="connsiteY3" fmla="*/ 910958 h 1001713"/>
              <a:gd name="connsiteX4" fmla="*/ 910958 w 1001713"/>
              <a:gd name="connsiteY4" fmla="*/ 1001713 h 1001713"/>
              <a:gd name="connsiteX5" fmla="*/ 90755 w 1001713"/>
              <a:gd name="connsiteY5" fmla="*/ 1001713 h 1001713"/>
              <a:gd name="connsiteX6" fmla="*/ 0 w 1001713"/>
              <a:gd name="connsiteY6" fmla="*/ 910958 h 1001713"/>
              <a:gd name="connsiteX7" fmla="*/ 0 w 1001713"/>
              <a:gd name="connsiteY7" fmla="*/ 90755 h 1001713"/>
              <a:gd name="connsiteX8" fmla="*/ 90755 w 1001713"/>
              <a:gd name="connsiteY8" fmla="*/ 0 h 100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713" h="1001713">
                <a:moveTo>
                  <a:pt x="90755" y="0"/>
                </a:moveTo>
                <a:lnTo>
                  <a:pt x="910958" y="0"/>
                </a:lnTo>
                <a:cubicBezTo>
                  <a:pt x="961081" y="0"/>
                  <a:pt x="1001713" y="40632"/>
                  <a:pt x="1001713" y="90755"/>
                </a:cubicBezTo>
                <a:lnTo>
                  <a:pt x="1001713" y="910958"/>
                </a:lnTo>
                <a:cubicBezTo>
                  <a:pt x="1001713" y="961081"/>
                  <a:pt x="961081" y="1001713"/>
                  <a:pt x="910958" y="1001713"/>
                </a:cubicBezTo>
                <a:lnTo>
                  <a:pt x="90755" y="1001713"/>
                </a:lnTo>
                <a:cubicBezTo>
                  <a:pt x="40632" y="1001713"/>
                  <a:pt x="0" y="961081"/>
                  <a:pt x="0" y="910958"/>
                </a:cubicBezTo>
                <a:lnTo>
                  <a:pt x="0" y="90755"/>
                </a:lnTo>
                <a:cubicBezTo>
                  <a:pt x="0" y="40632"/>
                  <a:pt x="40632" y="0"/>
                  <a:pt x="90755"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Picture Placeholder 7">
            <a:extLst>
              <a:ext uri="{FF2B5EF4-FFF2-40B4-BE49-F238E27FC236}">
                <a16:creationId xmlns:a16="http://schemas.microsoft.com/office/drawing/2014/main" xmlns="" id="{59D4E187-25ED-459B-A003-C30586306B84}"/>
              </a:ext>
            </a:extLst>
          </p:cNvPr>
          <p:cNvSpPr>
            <a:spLocks noGrp="1"/>
          </p:cNvSpPr>
          <p:nvPr>
            <p:ph type="pic" sz="quarter" idx="11"/>
          </p:nvPr>
        </p:nvSpPr>
        <p:spPr>
          <a:xfrm>
            <a:off x="-739776" y="971552"/>
            <a:ext cx="4959351" cy="3114675"/>
          </a:xfrm>
          <a:solidFill>
            <a:schemeClr val="bg2">
              <a:lumMod val="95000"/>
            </a:schemeClr>
          </a:solidFill>
        </p:spPr>
        <p:txBody>
          <a:bodyPr rtlCol="0">
            <a:normAutofit/>
          </a:bodyPr>
          <a:lstStyle>
            <a:lvl1pPr>
              <a:defRPr sz="800"/>
            </a:lvl1pPr>
          </a:lstStyle>
          <a:p>
            <a:pPr lvl="0"/>
            <a:endParaRPr lang="en-ID" noProof="0"/>
          </a:p>
        </p:txBody>
      </p:sp>
      <p:sp>
        <p:nvSpPr>
          <p:cNvPr id="10" name="Text Placeholder 5">
            <a:extLst>
              <a:ext uri="{FF2B5EF4-FFF2-40B4-BE49-F238E27FC236}">
                <a16:creationId xmlns:a16="http://schemas.microsoft.com/office/drawing/2014/main" xmlns="" id="{9CF4C51A-01F5-4C60-9816-FAA3A65D08FC}"/>
              </a:ext>
            </a:extLst>
          </p:cNvPr>
          <p:cNvSpPr>
            <a:spLocks noGrp="1"/>
          </p:cNvSpPr>
          <p:nvPr>
            <p:ph type="body" sz="quarter" idx="16"/>
          </p:nvPr>
        </p:nvSpPr>
        <p:spPr>
          <a:xfrm>
            <a:off x="6096001" y="1353101"/>
            <a:ext cx="5737783" cy="841375"/>
          </a:xfrm>
        </p:spPr>
        <p:txBody>
          <a:bodyPr anchor="ctr">
            <a:normAutofit/>
          </a:bodyPr>
          <a:lstStyle>
            <a:lvl1pPr marL="0" indent="0" algn="l">
              <a:lnSpc>
                <a:spcPct val="100000"/>
              </a:lnSpc>
              <a:buNone/>
              <a:defRPr sz="4800" b="1">
                <a:solidFill>
                  <a:schemeClr val="tx1"/>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xmlns="" id="{627D8F68-5919-4712-B11A-D96A5C8B712B}"/>
              </a:ext>
            </a:extLst>
          </p:cNvPr>
          <p:cNvSpPr>
            <a:spLocks noGrp="1"/>
          </p:cNvSpPr>
          <p:nvPr>
            <p:ph type="body" sz="quarter" idx="17"/>
          </p:nvPr>
        </p:nvSpPr>
        <p:spPr>
          <a:xfrm>
            <a:off x="6096001" y="2194475"/>
            <a:ext cx="3095625" cy="273050"/>
          </a:xfrm>
        </p:spPr>
        <p:txBody>
          <a:bodyPr anchor="ctr">
            <a:normAutofit/>
          </a:bodyPr>
          <a:lstStyle>
            <a:lvl1pPr marL="0" indent="0" algn="l">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32350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090E3537-27FB-4DAE-960A-47ED83690F9C}"/>
              </a:ext>
            </a:extLst>
          </p:cNvPr>
          <p:cNvSpPr>
            <a:spLocks noGrp="1"/>
          </p:cNvSpPr>
          <p:nvPr>
            <p:ph type="pic" sz="quarter" idx="10"/>
          </p:nvPr>
        </p:nvSpPr>
        <p:spPr>
          <a:xfrm>
            <a:off x="0" y="2730500"/>
            <a:ext cx="12192000" cy="2247900"/>
          </a:xfrm>
          <a:solidFill>
            <a:schemeClr val="bg2">
              <a:lumMod val="75000"/>
            </a:schemeClr>
          </a:solidFill>
        </p:spPr>
        <p:txBody>
          <a:bodyPr rtlCol="0">
            <a:normAutofit/>
          </a:bodyPr>
          <a:lstStyle>
            <a:lvl1pPr>
              <a:defRPr sz="800"/>
            </a:lvl1pPr>
          </a:lstStyle>
          <a:p>
            <a:pPr lvl="0"/>
            <a:endParaRPr lang="en-ID" noProof="0"/>
          </a:p>
        </p:txBody>
      </p:sp>
      <p:sp>
        <p:nvSpPr>
          <p:cNvPr id="10" name="Picture Placeholder 8">
            <a:extLst>
              <a:ext uri="{FF2B5EF4-FFF2-40B4-BE49-F238E27FC236}">
                <a16:creationId xmlns:a16="http://schemas.microsoft.com/office/drawing/2014/main" xmlns="" id="{8A8E8F31-FC50-4414-A6DC-DF5BCD5EE312}"/>
              </a:ext>
            </a:extLst>
          </p:cNvPr>
          <p:cNvSpPr>
            <a:spLocks noGrp="1"/>
          </p:cNvSpPr>
          <p:nvPr>
            <p:ph type="pic" sz="quarter" idx="12"/>
          </p:nvPr>
        </p:nvSpPr>
        <p:spPr>
          <a:xfrm>
            <a:off x="6565662" y="2127252"/>
            <a:ext cx="2117519" cy="1497013"/>
          </a:xfrm>
          <a:prstGeom prst="roundRect">
            <a:avLst>
              <a:gd name="adj" fmla="val 985"/>
            </a:avLst>
          </a:prstGeom>
          <a:solidFill>
            <a:schemeClr val="bg2">
              <a:lumMod val="95000"/>
            </a:schemeClr>
          </a:solidFill>
        </p:spPr>
        <p:txBody>
          <a:bodyPr rtlCol="0">
            <a:normAutofit/>
          </a:bodyPr>
          <a:lstStyle>
            <a:lvl1pPr>
              <a:defRPr sz="800"/>
            </a:lvl1pPr>
          </a:lstStyle>
          <a:p>
            <a:pPr lvl="0"/>
            <a:endParaRPr lang="en-ID" noProof="0"/>
          </a:p>
        </p:txBody>
      </p:sp>
      <p:sp>
        <p:nvSpPr>
          <p:cNvPr id="11" name="Picture Placeholder 8">
            <a:extLst>
              <a:ext uri="{FF2B5EF4-FFF2-40B4-BE49-F238E27FC236}">
                <a16:creationId xmlns:a16="http://schemas.microsoft.com/office/drawing/2014/main" xmlns="" id="{86DEDF75-AC87-480A-9A41-C49C2D01C208}"/>
              </a:ext>
            </a:extLst>
          </p:cNvPr>
          <p:cNvSpPr>
            <a:spLocks noGrp="1"/>
          </p:cNvSpPr>
          <p:nvPr>
            <p:ph type="pic" sz="quarter" idx="13"/>
          </p:nvPr>
        </p:nvSpPr>
        <p:spPr>
          <a:xfrm>
            <a:off x="3505306" y="2127252"/>
            <a:ext cx="2117519" cy="1497013"/>
          </a:xfrm>
          <a:prstGeom prst="roundRect">
            <a:avLst>
              <a:gd name="adj" fmla="val 985"/>
            </a:avLst>
          </a:prstGeom>
          <a:solidFill>
            <a:schemeClr val="bg2">
              <a:lumMod val="95000"/>
            </a:schemeClr>
          </a:solidFill>
        </p:spPr>
        <p:txBody>
          <a:bodyPr rtlCol="0">
            <a:normAutofit/>
          </a:bodyPr>
          <a:lstStyle>
            <a:lvl1pPr>
              <a:defRPr sz="800"/>
            </a:lvl1pPr>
          </a:lstStyle>
          <a:p>
            <a:pPr lvl="0"/>
            <a:endParaRPr lang="en-ID" noProof="0"/>
          </a:p>
        </p:txBody>
      </p:sp>
      <p:sp>
        <p:nvSpPr>
          <p:cNvPr id="9" name="Picture Placeholder 8">
            <a:extLst>
              <a:ext uri="{FF2B5EF4-FFF2-40B4-BE49-F238E27FC236}">
                <a16:creationId xmlns:a16="http://schemas.microsoft.com/office/drawing/2014/main" xmlns="" id="{7BE20BA5-AF7F-4152-9F47-A183815C78E4}"/>
              </a:ext>
            </a:extLst>
          </p:cNvPr>
          <p:cNvSpPr>
            <a:spLocks noGrp="1"/>
          </p:cNvSpPr>
          <p:nvPr>
            <p:ph type="pic" sz="quarter" idx="11"/>
          </p:nvPr>
        </p:nvSpPr>
        <p:spPr>
          <a:xfrm>
            <a:off x="4843463" y="1858963"/>
            <a:ext cx="2501900" cy="1746250"/>
          </a:xfrm>
          <a:prstGeom prst="roundRect">
            <a:avLst>
              <a:gd name="adj" fmla="val 985"/>
            </a:avLst>
          </a:prstGeom>
          <a:solidFill>
            <a:schemeClr val="bg2">
              <a:lumMod val="85000"/>
            </a:schemeClr>
          </a:solidFill>
        </p:spPr>
        <p:txBody>
          <a:bodyPr rtlCol="0">
            <a:norm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3ED60731-7408-482E-A13A-7373A1060A1E}"/>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8" name="Text Placeholder 8">
            <a:extLst>
              <a:ext uri="{FF2B5EF4-FFF2-40B4-BE49-F238E27FC236}">
                <a16:creationId xmlns:a16="http://schemas.microsoft.com/office/drawing/2014/main" xmlns="" id="{46E94350-BBD4-449A-AD68-4141F832F82A}"/>
              </a:ext>
            </a:extLst>
          </p:cNvPr>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4248089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6400B9BC-C475-4DF4-BE73-E774688EBF65}"/>
              </a:ext>
            </a:extLst>
          </p:cNvPr>
          <p:cNvSpPr>
            <a:spLocks noGrp="1"/>
          </p:cNvSpPr>
          <p:nvPr>
            <p:ph type="pic" sz="quarter" idx="10"/>
          </p:nvPr>
        </p:nvSpPr>
        <p:spPr>
          <a:xfrm>
            <a:off x="7721600" y="1174750"/>
            <a:ext cx="2463800" cy="4311650"/>
          </a:xfrm>
          <a:solidFill>
            <a:schemeClr val="bg2">
              <a:lumMod val="95000"/>
            </a:schemeClr>
          </a:solidFill>
        </p:spPr>
        <p:txBody>
          <a:bodyPr rtlCol="0">
            <a:normAutofit/>
          </a:bodyPr>
          <a:lstStyle>
            <a:lvl1pPr>
              <a:defRPr sz="800"/>
            </a:lvl1pPr>
          </a:lstStyle>
          <a:p>
            <a:pPr lvl="0"/>
            <a:endParaRPr lang="en-ID" noProof="0"/>
          </a:p>
        </p:txBody>
      </p:sp>
      <p:sp>
        <p:nvSpPr>
          <p:cNvPr id="3" name="Text Placeholder 5">
            <a:extLst>
              <a:ext uri="{FF2B5EF4-FFF2-40B4-BE49-F238E27FC236}">
                <a16:creationId xmlns:a16="http://schemas.microsoft.com/office/drawing/2014/main" xmlns="" id="{B55EC3FF-4223-4B76-905C-E4D82C8412B8}"/>
              </a:ext>
            </a:extLst>
          </p:cNvPr>
          <p:cNvSpPr>
            <a:spLocks noGrp="1"/>
          </p:cNvSpPr>
          <p:nvPr>
            <p:ph type="body" sz="quarter" idx="11"/>
          </p:nvPr>
        </p:nvSpPr>
        <p:spPr>
          <a:xfrm>
            <a:off x="582468" y="367092"/>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5" name="Text Placeholder 8">
            <a:extLst>
              <a:ext uri="{FF2B5EF4-FFF2-40B4-BE49-F238E27FC236}">
                <a16:creationId xmlns:a16="http://schemas.microsoft.com/office/drawing/2014/main" xmlns="" id="{B157F19B-5030-47F6-A6E1-2065261B1B96}"/>
              </a:ext>
            </a:extLst>
          </p:cNvPr>
          <p:cNvSpPr>
            <a:spLocks noGrp="1"/>
          </p:cNvSpPr>
          <p:nvPr>
            <p:ph type="body" sz="quarter" idx="12"/>
          </p:nvPr>
        </p:nvSpPr>
        <p:spPr>
          <a:xfrm>
            <a:off x="582470" y="1208465"/>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159570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9BAE3CB-F246-4890-9231-842A032CA652}"/>
              </a:ext>
            </a:extLst>
          </p:cNvPr>
          <p:cNvSpPr>
            <a:spLocks noGrp="1"/>
          </p:cNvSpPr>
          <p:nvPr>
            <p:ph type="pic" sz="quarter" idx="10"/>
          </p:nvPr>
        </p:nvSpPr>
        <p:spPr>
          <a:xfrm>
            <a:off x="0" y="1615497"/>
            <a:ext cx="12192000" cy="3042231"/>
          </a:xfrm>
          <a:custGeom>
            <a:avLst/>
            <a:gdLst>
              <a:gd name="connsiteX0" fmla="*/ 0 w 12192000"/>
              <a:gd name="connsiteY0" fmla="*/ 0 h 3042231"/>
              <a:gd name="connsiteX1" fmla="*/ 12192000 w 12192000"/>
              <a:gd name="connsiteY1" fmla="*/ 0 h 3042231"/>
              <a:gd name="connsiteX2" fmla="*/ 12192000 w 12192000"/>
              <a:gd name="connsiteY2" fmla="*/ 3042231 h 3042231"/>
              <a:gd name="connsiteX3" fmla="*/ 0 w 12192000"/>
              <a:gd name="connsiteY3" fmla="*/ 3042231 h 3042231"/>
            </a:gdLst>
            <a:ahLst/>
            <a:cxnLst>
              <a:cxn ang="0">
                <a:pos x="connsiteX0" y="connsiteY0"/>
              </a:cxn>
              <a:cxn ang="0">
                <a:pos x="connsiteX1" y="connsiteY1"/>
              </a:cxn>
              <a:cxn ang="0">
                <a:pos x="connsiteX2" y="connsiteY2"/>
              </a:cxn>
              <a:cxn ang="0">
                <a:pos x="connsiteX3" y="connsiteY3"/>
              </a:cxn>
            </a:cxnLst>
            <a:rect l="l" t="t" r="r" b="b"/>
            <a:pathLst>
              <a:path w="12192000" h="3042231">
                <a:moveTo>
                  <a:pt x="0" y="0"/>
                </a:moveTo>
                <a:lnTo>
                  <a:pt x="12192000" y="0"/>
                </a:lnTo>
                <a:lnTo>
                  <a:pt x="12192000" y="3042231"/>
                </a:lnTo>
                <a:lnTo>
                  <a:pt x="0" y="3042231"/>
                </a:ln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3" name="Picture Placeholder 12">
            <a:extLst>
              <a:ext uri="{FF2B5EF4-FFF2-40B4-BE49-F238E27FC236}">
                <a16:creationId xmlns:a16="http://schemas.microsoft.com/office/drawing/2014/main" xmlns="" id="{CE9B782F-C885-4C43-902C-0E9C670D1B10}"/>
              </a:ext>
            </a:extLst>
          </p:cNvPr>
          <p:cNvSpPr>
            <a:spLocks noGrp="1"/>
          </p:cNvSpPr>
          <p:nvPr>
            <p:ph type="pic" sz="quarter" idx="13"/>
          </p:nvPr>
        </p:nvSpPr>
        <p:spPr>
          <a:xfrm>
            <a:off x="7996217"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endParaRPr lang="en-ID" noProof="0"/>
          </a:p>
        </p:txBody>
      </p:sp>
      <p:sp>
        <p:nvSpPr>
          <p:cNvPr id="17" name="Picture Placeholder 16">
            <a:extLst>
              <a:ext uri="{FF2B5EF4-FFF2-40B4-BE49-F238E27FC236}">
                <a16:creationId xmlns:a16="http://schemas.microsoft.com/office/drawing/2014/main" xmlns="" id="{C1C5C854-22F4-47EC-8890-8E7E5F10EAF1}"/>
              </a:ext>
            </a:extLst>
          </p:cNvPr>
          <p:cNvSpPr>
            <a:spLocks noGrp="1"/>
          </p:cNvSpPr>
          <p:nvPr>
            <p:ph type="pic" sz="quarter" idx="14"/>
          </p:nvPr>
        </p:nvSpPr>
        <p:spPr>
          <a:xfrm>
            <a:off x="4491038"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endParaRPr lang="en-ID" noProof="0"/>
          </a:p>
        </p:txBody>
      </p:sp>
      <p:sp>
        <p:nvSpPr>
          <p:cNvPr id="18" name="Picture Placeholder 17">
            <a:extLst>
              <a:ext uri="{FF2B5EF4-FFF2-40B4-BE49-F238E27FC236}">
                <a16:creationId xmlns:a16="http://schemas.microsoft.com/office/drawing/2014/main" xmlns="" id="{72B821FF-5155-4A54-81A1-4A72AC9085F2}"/>
              </a:ext>
            </a:extLst>
          </p:cNvPr>
          <p:cNvSpPr>
            <a:spLocks noGrp="1"/>
          </p:cNvSpPr>
          <p:nvPr>
            <p:ph type="pic" sz="quarter" idx="15"/>
          </p:nvPr>
        </p:nvSpPr>
        <p:spPr>
          <a:xfrm>
            <a:off x="985861" y="3794599"/>
            <a:ext cx="1200151" cy="1200150"/>
          </a:xfrm>
          <a:custGeom>
            <a:avLst/>
            <a:gdLst>
              <a:gd name="connsiteX0" fmla="*/ 76210 w 1200150"/>
              <a:gd name="connsiteY0" fmla="*/ 0 h 1200150"/>
              <a:gd name="connsiteX1" fmla="*/ 1123940 w 1200150"/>
              <a:gd name="connsiteY1" fmla="*/ 0 h 1200150"/>
              <a:gd name="connsiteX2" fmla="*/ 1200150 w 1200150"/>
              <a:gd name="connsiteY2" fmla="*/ 76210 h 1200150"/>
              <a:gd name="connsiteX3" fmla="*/ 1200150 w 1200150"/>
              <a:gd name="connsiteY3" fmla="*/ 1123940 h 1200150"/>
              <a:gd name="connsiteX4" fmla="*/ 1123940 w 1200150"/>
              <a:gd name="connsiteY4" fmla="*/ 1200150 h 1200150"/>
              <a:gd name="connsiteX5" fmla="*/ 76210 w 1200150"/>
              <a:gd name="connsiteY5" fmla="*/ 1200150 h 1200150"/>
              <a:gd name="connsiteX6" fmla="*/ 0 w 1200150"/>
              <a:gd name="connsiteY6" fmla="*/ 1123940 h 1200150"/>
              <a:gd name="connsiteX7" fmla="*/ 0 w 1200150"/>
              <a:gd name="connsiteY7" fmla="*/ 76210 h 1200150"/>
              <a:gd name="connsiteX8" fmla="*/ 76210 w 1200150"/>
              <a:gd name="connsiteY8"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200150">
                <a:moveTo>
                  <a:pt x="76210" y="0"/>
                </a:moveTo>
                <a:lnTo>
                  <a:pt x="1123940" y="0"/>
                </a:lnTo>
                <a:cubicBezTo>
                  <a:pt x="1166030" y="0"/>
                  <a:pt x="1200150" y="34120"/>
                  <a:pt x="1200150" y="76210"/>
                </a:cubicBezTo>
                <a:lnTo>
                  <a:pt x="1200150" y="1123940"/>
                </a:lnTo>
                <a:cubicBezTo>
                  <a:pt x="1200150" y="1166030"/>
                  <a:pt x="1166030" y="1200150"/>
                  <a:pt x="1123940" y="1200150"/>
                </a:cubicBezTo>
                <a:lnTo>
                  <a:pt x="76210" y="1200150"/>
                </a:lnTo>
                <a:cubicBezTo>
                  <a:pt x="34120" y="1200150"/>
                  <a:pt x="0" y="1166030"/>
                  <a:pt x="0" y="1123940"/>
                </a:cubicBezTo>
                <a:lnTo>
                  <a:pt x="0" y="76210"/>
                </a:lnTo>
                <a:cubicBezTo>
                  <a:pt x="0" y="34120"/>
                  <a:pt x="34120" y="0"/>
                  <a:pt x="76210" y="0"/>
                </a:cubicBezTo>
                <a:close/>
              </a:path>
            </a:pathLst>
          </a:custGeom>
          <a:solidFill>
            <a:schemeClr val="tx2">
              <a:lumMod val="40000"/>
              <a:lumOff val="60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DF8D8AF2-545F-49B9-8EB1-3F4A7EAA6BDC}"/>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6C649E69-CE24-498B-86CC-73907F3FF164}"/>
              </a:ext>
            </a:extLst>
          </p:cNvPr>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575104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8E23262A-17B8-4CE7-AE23-66283C7EF928}"/>
              </a:ext>
            </a:extLst>
          </p:cNvPr>
          <p:cNvSpPr>
            <a:spLocks noGrp="1"/>
          </p:cNvSpPr>
          <p:nvPr>
            <p:ph type="pic" sz="quarter" idx="12"/>
          </p:nvPr>
        </p:nvSpPr>
        <p:spPr>
          <a:xfrm>
            <a:off x="2" y="2867026"/>
            <a:ext cx="12191999" cy="3990973"/>
          </a:xfrm>
          <a:solidFill>
            <a:schemeClr val="bg2">
              <a:lumMod val="85000"/>
            </a:schemeClr>
          </a:solidFill>
        </p:spPr>
        <p:txBody>
          <a:bodyPr rtlCol="0">
            <a:normAutofit/>
          </a:bodyPr>
          <a:lstStyle>
            <a:lvl1pPr>
              <a:defRPr sz="800"/>
            </a:lvl1pPr>
          </a:lstStyle>
          <a:p>
            <a:pPr lvl="0"/>
            <a:endParaRPr lang="en-ID" noProof="0"/>
          </a:p>
        </p:txBody>
      </p:sp>
      <p:sp>
        <p:nvSpPr>
          <p:cNvPr id="9" name="Picture Placeholder 8">
            <a:extLst>
              <a:ext uri="{FF2B5EF4-FFF2-40B4-BE49-F238E27FC236}">
                <a16:creationId xmlns:a16="http://schemas.microsoft.com/office/drawing/2014/main" xmlns="" id="{7980945B-81EE-4CB9-B65E-7FD51A9858DC}"/>
              </a:ext>
            </a:extLst>
          </p:cNvPr>
          <p:cNvSpPr>
            <a:spLocks noGrp="1"/>
          </p:cNvSpPr>
          <p:nvPr>
            <p:ph type="pic" sz="quarter" idx="10"/>
          </p:nvPr>
        </p:nvSpPr>
        <p:spPr>
          <a:xfrm>
            <a:off x="1227473" y="1819276"/>
            <a:ext cx="4256475" cy="3390900"/>
          </a:xfrm>
          <a:custGeom>
            <a:avLst/>
            <a:gdLst>
              <a:gd name="connsiteX0" fmla="*/ 92639 w 4256474"/>
              <a:gd name="connsiteY0" fmla="*/ 0 h 3390900"/>
              <a:gd name="connsiteX1" fmla="*/ 4163835 w 4256474"/>
              <a:gd name="connsiteY1" fmla="*/ 0 h 3390900"/>
              <a:gd name="connsiteX2" fmla="*/ 4256474 w 4256474"/>
              <a:gd name="connsiteY2" fmla="*/ 92639 h 3390900"/>
              <a:gd name="connsiteX3" fmla="*/ 4256474 w 4256474"/>
              <a:gd name="connsiteY3" fmla="*/ 3298261 h 3390900"/>
              <a:gd name="connsiteX4" fmla="*/ 4163835 w 4256474"/>
              <a:gd name="connsiteY4" fmla="*/ 3390900 h 3390900"/>
              <a:gd name="connsiteX5" fmla="*/ 92639 w 4256474"/>
              <a:gd name="connsiteY5" fmla="*/ 3390900 h 3390900"/>
              <a:gd name="connsiteX6" fmla="*/ 0 w 4256474"/>
              <a:gd name="connsiteY6" fmla="*/ 3298261 h 3390900"/>
              <a:gd name="connsiteX7" fmla="*/ 0 w 4256474"/>
              <a:gd name="connsiteY7" fmla="*/ 92639 h 3390900"/>
              <a:gd name="connsiteX8" fmla="*/ 92639 w 4256474"/>
              <a:gd name="connsiteY8"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474" h="3390900">
                <a:moveTo>
                  <a:pt x="92639" y="0"/>
                </a:moveTo>
                <a:lnTo>
                  <a:pt x="4163835" y="0"/>
                </a:lnTo>
                <a:cubicBezTo>
                  <a:pt x="4214998" y="0"/>
                  <a:pt x="4256474" y="41476"/>
                  <a:pt x="4256474" y="92639"/>
                </a:cubicBezTo>
                <a:lnTo>
                  <a:pt x="4256474" y="3298261"/>
                </a:lnTo>
                <a:cubicBezTo>
                  <a:pt x="4256474" y="3349424"/>
                  <a:pt x="4214998" y="3390900"/>
                  <a:pt x="4163835" y="3390900"/>
                </a:cubicBezTo>
                <a:lnTo>
                  <a:pt x="92639" y="3390900"/>
                </a:lnTo>
                <a:cubicBezTo>
                  <a:pt x="41476" y="3390900"/>
                  <a:pt x="0" y="3349424"/>
                  <a:pt x="0" y="3298261"/>
                </a:cubicBezTo>
                <a:lnTo>
                  <a:pt x="0" y="92639"/>
                </a:lnTo>
                <a:cubicBezTo>
                  <a:pt x="0" y="41476"/>
                  <a:pt x="41476" y="0"/>
                  <a:pt x="92639"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Picture Placeholder 7">
            <a:extLst>
              <a:ext uri="{FF2B5EF4-FFF2-40B4-BE49-F238E27FC236}">
                <a16:creationId xmlns:a16="http://schemas.microsoft.com/office/drawing/2014/main" xmlns="" id="{9E04F6E3-5E06-4FCF-B48C-07528E941F84}"/>
              </a:ext>
            </a:extLst>
          </p:cNvPr>
          <p:cNvSpPr>
            <a:spLocks noGrp="1"/>
          </p:cNvSpPr>
          <p:nvPr>
            <p:ph type="pic" sz="quarter" idx="11"/>
          </p:nvPr>
        </p:nvSpPr>
        <p:spPr>
          <a:xfrm>
            <a:off x="6708055" y="1819276"/>
            <a:ext cx="4256475" cy="3390900"/>
          </a:xfrm>
          <a:custGeom>
            <a:avLst/>
            <a:gdLst>
              <a:gd name="connsiteX0" fmla="*/ 92639 w 4256474"/>
              <a:gd name="connsiteY0" fmla="*/ 0 h 3390900"/>
              <a:gd name="connsiteX1" fmla="*/ 4163835 w 4256474"/>
              <a:gd name="connsiteY1" fmla="*/ 0 h 3390900"/>
              <a:gd name="connsiteX2" fmla="*/ 4256474 w 4256474"/>
              <a:gd name="connsiteY2" fmla="*/ 92639 h 3390900"/>
              <a:gd name="connsiteX3" fmla="*/ 4256474 w 4256474"/>
              <a:gd name="connsiteY3" fmla="*/ 3298261 h 3390900"/>
              <a:gd name="connsiteX4" fmla="*/ 4163835 w 4256474"/>
              <a:gd name="connsiteY4" fmla="*/ 3390900 h 3390900"/>
              <a:gd name="connsiteX5" fmla="*/ 92639 w 4256474"/>
              <a:gd name="connsiteY5" fmla="*/ 3390900 h 3390900"/>
              <a:gd name="connsiteX6" fmla="*/ 0 w 4256474"/>
              <a:gd name="connsiteY6" fmla="*/ 3298261 h 3390900"/>
              <a:gd name="connsiteX7" fmla="*/ 0 w 4256474"/>
              <a:gd name="connsiteY7" fmla="*/ 92639 h 3390900"/>
              <a:gd name="connsiteX8" fmla="*/ 92639 w 4256474"/>
              <a:gd name="connsiteY8"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6474" h="3390900">
                <a:moveTo>
                  <a:pt x="92639" y="0"/>
                </a:moveTo>
                <a:lnTo>
                  <a:pt x="4163835" y="0"/>
                </a:lnTo>
                <a:cubicBezTo>
                  <a:pt x="4214998" y="0"/>
                  <a:pt x="4256474" y="41476"/>
                  <a:pt x="4256474" y="92639"/>
                </a:cubicBezTo>
                <a:lnTo>
                  <a:pt x="4256474" y="3298261"/>
                </a:lnTo>
                <a:cubicBezTo>
                  <a:pt x="4256474" y="3349424"/>
                  <a:pt x="4214998" y="3390900"/>
                  <a:pt x="4163835" y="3390900"/>
                </a:cubicBezTo>
                <a:lnTo>
                  <a:pt x="92639" y="3390900"/>
                </a:lnTo>
                <a:cubicBezTo>
                  <a:pt x="41476" y="3390900"/>
                  <a:pt x="0" y="3349424"/>
                  <a:pt x="0" y="3298261"/>
                </a:cubicBezTo>
                <a:lnTo>
                  <a:pt x="0" y="92639"/>
                </a:lnTo>
                <a:cubicBezTo>
                  <a:pt x="0" y="41476"/>
                  <a:pt x="41476" y="0"/>
                  <a:pt x="92639"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0" name="Text Placeholder 5">
            <a:extLst>
              <a:ext uri="{FF2B5EF4-FFF2-40B4-BE49-F238E27FC236}">
                <a16:creationId xmlns:a16="http://schemas.microsoft.com/office/drawing/2014/main" xmlns="" id="{8BB53FFA-C17C-4F7B-A1B2-E5241F03DC45}"/>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xmlns="" id="{6C53F79F-9D16-411E-A6F9-DB4ABDC542B8}"/>
              </a:ext>
            </a:extLst>
          </p:cNvPr>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596081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B021504-B030-4804-BEF6-1502DF371165}"/>
              </a:ext>
            </a:extLst>
          </p:cNvPr>
          <p:cNvSpPr>
            <a:spLocks noGrp="1"/>
          </p:cNvSpPr>
          <p:nvPr>
            <p:ph type="pic" sz="quarter" idx="10"/>
          </p:nvPr>
        </p:nvSpPr>
        <p:spPr>
          <a:xfrm>
            <a:off x="5723793" y="603677"/>
            <a:ext cx="2778369" cy="3239228"/>
          </a:xfrm>
          <a:custGeom>
            <a:avLst/>
            <a:gdLst>
              <a:gd name="connsiteX0" fmla="*/ 67403 w 2778369"/>
              <a:gd name="connsiteY0" fmla="*/ 0 h 3239228"/>
              <a:gd name="connsiteX1" fmla="*/ 2710966 w 2778369"/>
              <a:gd name="connsiteY1" fmla="*/ 0 h 3239228"/>
              <a:gd name="connsiteX2" fmla="*/ 2778369 w 2778369"/>
              <a:gd name="connsiteY2" fmla="*/ 67403 h 3239228"/>
              <a:gd name="connsiteX3" fmla="*/ 2778369 w 2778369"/>
              <a:gd name="connsiteY3" fmla="*/ 3239228 h 3239228"/>
              <a:gd name="connsiteX4" fmla="*/ 2710966 w 2778369"/>
              <a:gd name="connsiteY4" fmla="*/ 3171825 h 3239228"/>
              <a:gd name="connsiteX5" fmla="*/ 67403 w 2778369"/>
              <a:gd name="connsiteY5" fmla="*/ 3171825 h 3239228"/>
              <a:gd name="connsiteX6" fmla="*/ 0 w 2778369"/>
              <a:gd name="connsiteY6" fmla="*/ 3239228 h 3239228"/>
              <a:gd name="connsiteX7" fmla="*/ 0 w 2778369"/>
              <a:gd name="connsiteY7" fmla="*/ 67403 h 3239228"/>
              <a:gd name="connsiteX8" fmla="*/ 67403 w 2778369"/>
              <a:gd name="connsiteY8" fmla="*/ 0 h 32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69" h="3239228">
                <a:moveTo>
                  <a:pt x="67403" y="0"/>
                </a:moveTo>
                <a:lnTo>
                  <a:pt x="2710966" y="0"/>
                </a:lnTo>
                <a:cubicBezTo>
                  <a:pt x="2748192" y="0"/>
                  <a:pt x="2778369" y="30177"/>
                  <a:pt x="2778369" y="67403"/>
                </a:cubicBezTo>
                <a:lnTo>
                  <a:pt x="2778369" y="3239228"/>
                </a:lnTo>
                <a:cubicBezTo>
                  <a:pt x="2778369" y="3202002"/>
                  <a:pt x="2748192" y="3171825"/>
                  <a:pt x="2710966" y="3171825"/>
                </a:cubicBezTo>
                <a:lnTo>
                  <a:pt x="67403" y="3171825"/>
                </a:lnTo>
                <a:cubicBezTo>
                  <a:pt x="30177" y="3171825"/>
                  <a:pt x="0" y="3202002"/>
                  <a:pt x="0" y="3239228"/>
                </a:cubicBezTo>
                <a:lnTo>
                  <a:pt x="0" y="67403"/>
                </a:lnTo>
                <a:cubicBezTo>
                  <a:pt x="0" y="30177"/>
                  <a:pt x="30177" y="0"/>
                  <a:pt x="67403"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2" name="Picture Placeholder 11">
            <a:extLst>
              <a:ext uri="{FF2B5EF4-FFF2-40B4-BE49-F238E27FC236}">
                <a16:creationId xmlns:a16="http://schemas.microsoft.com/office/drawing/2014/main" xmlns="" id="{59D0A73F-AEA9-48D0-91C5-F9C5EE6FA61F}"/>
              </a:ext>
            </a:extLst>
          </p:cNvPr>
          <p:cNvSpPr>
            <a:spLocks noGrp="1"/>
          </p:cNvSpPr>
          <p:nvPr>
            <p:ph type="pic" sz="quarter" idx="11"/>
          </p:nvPr>
        </p:nvSpPr>
        <p:spPr>
          <a:xfrm>
            <a:off x="8686801" y="603677"/>
            <a:ext cx="2778369" cy="3239228"/>
          </a:xfrm>
          <a:custGeom>
            <a:avLst/>
            <a:gdLst>
              <a:gd name="connsiteX0" fmla="*/ 67403 w 2778369"/>
              <a:gd name="connsiteY0" fmla="*/ 0 h 3239228"/>
              <a:gd name="connsiteX1" fmla="*/ 2710966 w 2778369"/>
              <a:gd name="connsiteY1" fmla="*/ 0 h 3239228"/>
              <a:gd name="connsiteX2" fmla="*/ 2778369 w 2778369"/>
              <a:gd name="connsiteY2" fmla="*/ 67403 h 3239228"/>
              <a:gd name="connsiteX3" fmla="*/ 2778369 w 2778369"/>
              <a:gd name="connsiteY3" fmla="*/ 3239228 h 3239228"/>
              <a:gd name="connsiteX4" fmla="*/ 2710966 w 2778369"/>
              <a:gd name="connsiteY4" fmla="*/ 3171825 h 3239228"/>
              <a:gd name="connsiteX5" fmla="*/ 67403 w 2778369"/>
              <a:gd name="connsiteY5" fmla="*/ 3171825 h 3239228"/>
              <a:gd name="connsiteX6" fmla="*/ 0 w 2778369"/>
              <a:gd name="connsiteY6" fmla="*/ 3239228 h 3239228"/>
              <a:gd name="connsiteX7" fmla="*/ 0 w 2778369"/>
              <a:gd name="connsiteY7" fmla="*/ 67403 h 3239228"/>
              <a:gd name="connsiteX8" fmla="*/ 67403 w 2778369"/>
              <a:gd name="connsiteY8" fmla="*/ 0 h 323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369" h="3239228">
                <a:moveTo>
                  <a:pt x="67403" y="0"/>
                </a:moveTo>
                <a:lnTo>
                  <a:pt x="2710966" y="0"/>
                </a:lnTo>
                <a:cubicBezTo>
                  <a:pt x="2748192" y="0"/>
                  <a:pt x="2778369" y="30177"/>
                  <a:pt x="2778369" y="67403"/>
                </a:cubicBezTo>
                <a:lnTo>
                  <a:pt x="2778369" y="3239228"/>
                </a:lnTo>
                <a:cubicBezTo>
                  <a:pt x="2778369" y="3202002"/>
                  <a:pt x="2748192" y="3171825"/>
                  <a:pt x="2710966" y="3171825"/>
                </a:cubicBezTo>
                <a:lnTo>
                  <a:pt x="67403" y="3171825"/>
                </a:lnTo>
                <a:cubicBezTo>
                  <a:pt x="30177" y="3171825"/>
                  <a:pt x="0" y="3202002"/>
                  <a:pt x="0" y="3239228"/>
                </a:cubicBezTo>
                <a:lnTo>
                  <a:pt x="0" y="67403"/>
                </a:lnTo>
                <a:cubicBezTo>
                  <a:pt x="0" y="30177"/>
                  <a:pt x="30177" y="0"/>
                  <a:pt x="67403"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6" name="Picture Placeholder 15">
            <a:extLst>
              <a:ext uri="{FF2B5EF4-FFF2-40B4-BE49-F238E27FC236}">
                <a16:creationId xmlns:a16="http://schemas.microsoft.com/office/drawing/2014/main" xmlns="" id="{478C42A7-D1A3-4CB3-93AF-C730C107141E}"/>
              </a:ext>
            </a:extLst>
          </p:cNvPr>
          <p:cNvSpPr>
            <a:spLocks noGrp="1"/>
          </p:cNvSpPr>
          <p:nvPr>
            <p:ph type="pic" sz="quarter" idx="12"/>
          </p:nvPr>
        </p:nvSpPr>
        <p:spPr>
          <a:xfrm>
            <a:off x="587375" y="3765978"/>
            <a:ext cx="4951779" cy="2488348"/>
          </a:xfrm>
          <a:custGeom>
            <a:avLst/>
            <a:gdLst>
              <a:gd name="connsiteX0" fmla="*/ 120130 w 4951778"/>
              <a:gd name="connsiteY0" fmla="*/ 0 h 2488348"/>
              <a:gd name="connsiteX1" fmla="*/ 4831648 w 4951778"/>
              <a:gd name="connsiteY1" fmla="*/ 1 h 2488348"/>
              <a:gd name="connsiteX2" fmla="*/ 4951778 w 4951778"/>
              <a:gd name="connsiteY2" fmla="*/ 120131 h 2488348"/>
              <a:gd name="connsiteX3" fmla="*/ 4951778 w 4951778"/>
              <a:gd name="connsiteY3" fmla="*/ 2368223 h 2488348"/>
              <a:gd name="connsiteX4" fmla="*/ 4942339 w 4951778"/>
              <a:gd name="connsiteY4" fmla="*/ 2414978 h 2488348"/>
              <a:gd name="connsiteX5" fmla="*/ 4831649 w 4951778"/>
              <a:gd name="connsiteY5" fmla="*/ 2488348 h 2488348"/>
              <a:gd name="connsiteX6" fmla="*/ 120130 w 4951778"/>
              <a:gd name="connsiteY6" fmla="*/ 2488348 h 2488348"/>
              <a:gd name="connsiteX7" fmla="*/ 0 w 4951778"/>
              <a:gd name="connsiteY7" fmla="*/ 2368217 h 2488348"/>
              <a:gd name="connsiteX8" fmla="*/ 1 w 4951778"/>
              <a:gd name="connsiteY8" fmla="*/ 120125 h 2488348"/>
              <a:gd name="connsiteX9" fmla="*/ 9440 w 4951778"/>
              <a:gd name="connsiteY9" fmla="*/ 73370 h 2488348"/>
              <a:gd name="connsiteX10" fmla="*/ 120130 w 4951778"/>
              <a:gd name="connsiteY10" fmla="*/ 0 h 2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1778" h="2488348">
                <a:moveTo>
                  <a:pt x="120130" y="0"/>
                </a:moveTo>
                <a:lnTo>
                  <a:pt x="4831648" y="1"/>
                </a:lnTo>
                <a:cubicBezTo>
                  <a:pt x="4897994" y="1"/>
                  <a:pt x="4951778" y="53785"/>
                  <a:pt x="4951778" y="120131"/>
                </a:cubicBezTo>
                <a:lnTo>
                  <a:pt x="4951778" y="2368223"/>
                </a:lnTo>
                <a:lnTo>
                  <a:pt x="4942339" y="2414978"/>
                </a:lnTo>
                <a:cubicBezTo>
                  <a:pt x="4924102" y="2458094"/>
                  <a:pt x="4881408" y="2488348"/>
                  <a:pt x="4831649" y="2488348"/>
                </a:cubicBezTo>
                <a:lnTo>
                  <a:pt x="120130" y="2488348"/>
                </a:lnTo>
                <a:cubicBezTo>
                  <a:pt x="53784" y="2488348"/>
                  <a:pt x="0" y="2434563"/>
                  <a:pt x="0" y="2368217"/>
                </a:cubicBezTo>
                <a:lnTo>
                  <a:pt x="1" y="120125"/>
                </a:lnTo>
                <a:lnTo>
                  <a:pt x="9440" y="73370"/>
                </a:lnTo>
                <a:cubicBezTo>
                  <a:pt x="27677" y="30254"/>
                  <a:pt x="70370" y="0"/>
                  <a:pt x="120130" y="0"/>
                </a:cubicBezTo>
                <a:close/>
              </a:path>
            </a:pathLst>
          </a:cu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754265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9805FC8A-C7E8-463D-9531-53EB3F7BD3CD}"/>
              </a:ext>
            </a:extLst>
          </p:cNvPr>
          <p:cNvSpPr>
            <a:spLocks noGrp="1"/>
          </p:cNvSpPr>
          <p:nvPr>
            <p:ph type="pic" sz="quarter" idx="10"/>
          </p:nvPr>
        </p:nvSpPr>
        <p:spPr>
          <a:xfrm>
            <a:off x="1405305"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4" name="Picture Placeholder 13">
            <a:extLst>
              <a:ext uri="{FF2B5EF4-FFF2-40B4-BE49-F238E27FC236}">
                <a16:creationId xmlns:a16="http://schemas.microsoft.com/office/drawing/2014/main" xmlns="" id="{A04310B3-30F2-4AD0-9C78-21316055534F}"/>
              </a:ext>
            </a:extLst>
          </p:cNvPr>
          <p:cNvSpPr>
            <a:spLocks noGrp="1"/>
          </p:cNvSpPr>
          <p:nvPr>
            <p:ph type="pic" sz="quarter" idx="11"/>
          </p:nvPr>
        </p:nvSpPr>
        <p:spPr>
          <a:xfrm>
            <a:off x="5238751"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5" name="Picture Placeholder 14">
            <a:extLst>
              <a:ext uri="{FF2B5EF4-FFF2-40B4-BE49-F238E27FC236}">
                <a16:creationId xmlns:a16="http://schemas.microsoft.com/office/drawing/2014/main" xmlns="" id="{94814BE6-BB4A-4304-843C-AD1AD0A3FE54}"/>
              </a:ext>
            </a:extLst>
          </p:cNvPr>
          <p:cNvSpPr>
            <a:spLocks noGrp="1"/>
          </p:cNvSpPr>
          <p:nvPr>
            <p:ph type="pic" sz="quarter" idx="12"/>
          </p:nvPr>
        </p:nvSpPr>
        <p:spPr>
          <a:xfrm>
            <a:off x="9072197" y="1918181"/>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6" name="Picture Placeholder 15">
            <a:extLst>
              <a:ext uri="{FF2B5EF4-FFF2-40B4-BE49-F238E27FC236}">
                <a16:creationId xmlns:a16="http://schemas.microsoft.com/office/drawing/2014/main" xmlns="" id="{EB7EA1EB-80B9-4A85-B783-9C5CE6E3B836}"/>
              </a:ext>
            </a:extLst>
          </p:cNvPr>
          <p:cNvSpPr>
            <a:spLocks noGrp="1"/>
          </p:cNvSpPr>
          <p:nvPr>
            <p:ph type="pic" sz="quarter" idx="13"/>
          </p:nvPr>
        </p:nvSpPr>
        <p:spPr>
          <a:xfrm>
            <a:off x="7155474" y="3896450"/>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7" name="Picture Placeholder 16">
            <a:extLst>
              <a:ext uri="{FF2B5EF4-FFF2-40B4-BE49-F238E27FC236}">
                <a16:creationId xmlns:a16="http://schemas.microsoft.com/office/drawing/2014/main" xmlns="" id="{52371DAD-5689-4F58-AD0E-427ABC39A8AC}"/>
              </a:ext>
            </a:extLst>
          </p:cNvPr>
          <p:cNvSpPr>
            <a:spLocks noGrp="1"/>
          </p:cNvSpPr>
          <p:nvPr>
            <p:ph type="pic" sz="quarter" idx="14"/>
          </p:nvPr>
        </p:nvSpPr>
        <p:spPr>
          <a:xfrm>
            <a:off x="3322027" y="3896450"/>
            <a:ext cx="1714500" cy="1714500"/>
          </a:xfrm>
          <a:custGeom>
            <a:avLst/>
            <a:gdLst>
              <a:gd name="connsiteX0" fmla="*/ 90080 w 1714500"/>
              <a:gd name="connsiteY0" fmla="*/ 0 h 1714500"/>
              <a:gd name="connsiteX1" fmla="*/ 1624420 w 1714500"/>
              <a:gd name="connsiteY1" fmla="*/ 0 h 1714500"/>
              <a:gd name="connsiteX2" fmla="*/ 1714500 w 1714500"/>
              <a:gd name="connsiteY2" fmla="*/ 90080 h 1714500"/>
              <a:gd name="connsiteX3" fmla="*/ 1714500 w 1714500"/>
              <a:gd name="connsiteY3" fmla="*/ 1624420 h 1714500"/>
              <a:gd name="connsiteX4" fmla="*/ 1624420 w 1714500"/>
              <a:gd name="connsiteY4" fmla="*/ 1714500 h 1714500"/>
              <a:gd name="connsiteX5" fmla="*/ 90080 w 1714500"/>
              <a:gd name="connsiteY5" fmla="*/ 1714500 h 1714500"/>
              <a:gd name="connsiteX6" fmla="*/ 0 w 1714500"/>
              <a:gd name="connsiteY6" fmla="*/ 1624420 h 1714500"/>
              <a:gd name="connsiteX7" fmla="*/ 0 w 1714500"/>
              <a:gd name="connsiteY7" fmla="*/ 90080 h 1714500"/>
              <a:gd name="connsiteX8" fmla="*/ 90080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90080" y="0"/>
                </a:moveTo>
                <a:lnTo>
                  <a:pt x="1624420" y="0"/>
                </a:lnTo>
                <a:cubicBezTo>
                  <a:pt x="1674170" y="0"/>
                  <a:pt x="1714500" y="40330"/>
                  <a:pt x="1714500" y="90080"/>
                </a:cubicBezTo>
                <a:lnTo>
                  <a:pt x="1714500" y="1624420"/>
                </a:lnTo>
                <a:cubicBezTo>
                  <a:pt x="1714500" y="1674170"/>
                  <a:pt x="1674170" y="1714500"/>
                  <a:pt x="1624420" y="1714500"/>
                </a:cubicBezTo>
                <a:lnTo>
                  <a:pt x="90080" y="1714500"/>
                </a:lnTo>
                <a:cubicBezTo>
                  <a:pt x="40330" y="1714500"/>
                  <a:pt x="0" y="1674170"/>
                  <a:pt x="0" y="1624420"/>
                </a:cubicBezTo>
                <a:lnTo>
                  <a:pt x="0" y="90080"/>
                </a:lnTo>
                <a:cubicBezTo>
                  <a:pt x="0" y="40330"/>
                  <a:pt x="40330" y="0"/>
                  <a:pt x="9008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7" name="Text Placeholder 5">
            <a:extLst>
              <a:ext uri="{FF2B5EF4-FFF2-40B4-BE49-F238E27FC236}">
                <a16:creationId xmlns:a16="http://schemas.microsoft.com/office/drawing/2014/main" xmlns="" id="{384C0970-C3D2-4AF9-80CB-AAB1EE5D2F1E}"/>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8" name="Text Placeholder 8">
            <a:extLst>
              <a:ext uri="{FF2B5EF4-FFF2-40B4-BE49-F238E27FC236}">
                <a16:creationId xmlns:a16="http://schemas.microsoft.com/office/drawing/2014/main" xmlns="" id="{ECDEBA41-AFB3-42A5-99AD-7CD4EB248204}"/>
              </a:ext>
            </a:extLst>
          </p:cNvPr>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73056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xmlns="" id="{EF511E63-2081-4C40-AD3F-28FF2E93AF2B}"/>
              </a:ext>
            </a:extLst>
          </p:cNvPr>
          <p:cNvSpPr>
            <a:spLocks noGrp="1"/>
          </p:cNvSpPr>
          <p:nvPr>
            <p:ph type="body" sz="quarter" idx="12"/>
          </p:nvPr>
        </p:nvSpPr>
        <p:spPr>
          <a:xfrm>
            <a:off x="543451" y="1870987"/>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7" name="Text Placeholder 5">
            <a:extLst>
              <a:ext uri="{FF2B5EF4-FFF2-40B4-BE49-F238E27FC236}">
                <a16:creationId xmlns:a16="http://schemas.microsoft.com/office/drawing/2014/main" xmlns="" id="{EDE3A8C9-B7B5-4B3D-9530-4869ABBF3801}"/>
              </a:ext>
            </a:extLst>
          </p:cNvPr>
          <p:cNvSpPr>
            <a:spLocks noGrp="1"/>
          </p:cNvSpPr>
          <p:nvPr>
            <p:ph type="body" sz="quarter" idx="11"/>
          </p:nvPr>
        </p:nvSpPr>
        <p:spPr>
          <a:xfrm>
            <a:off x="537354" y="246652"/>
            <a:ext cx="404103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xmlns="" id="{13C68A44-5F2F-4EA5-8124-4416F5E9F7CF}"/>
              </a:ext>
            </a:extLst>
          </p:cNvPr>
          <p:cNvSpPr>
            <a:spLocks noGrp="1"/>
          </p:cNvSpPr>
          <p:nvPr>
            <p:ph type="pic" sz="quarter" idx="13"/>
          </p:nvPr>
        </p:nvSpPr>
        <p:spPr>
          <a:xfrm>
            <a:off x="4276749" y="1"/>
            <a:ext cx="7915251" cy="6870501"/>
          </a:xfrm>
          <a:custGeom>
            <a:avLst/>
            <a:gdLst>
              <a:gd name="connsiteX0" fmla="*/ 7259309 w 7915250"/>
              <a:gd name="connsiteY0" fmla="*/ 0 h 6870501"/>
              <a:gd name="connsiteX1" fmla="*/ 7915250 w 7915250"/>
              <a:gd name="connsiteY1" fmla="*/ 0 h 6870501"/>
              <a:gd name="connsiteX2" fmla="*/ 7915250 w 7915250"/>
              <a:gd name="connsiteY2" fmla="*/ 6857996 h 6870501"/>
              <a:gd name="connsiteX3" fmla="*/ 7327875 w 7915250"/>
              <a:gd name="connsiteY3" fmla="*/ 6857996 h 6870501"/>
              <a:gd name="connsiteX4" fmla="*/ 7327875 w 7915250"/>
              <a:gd name="connsiteY4" fmla="*/ 6870501 h 6870501"/>
              <a:gd name="connsiteX5" fmla="*/ 1609186 w 7915250"/>
              <a:gd name="connsiteY5" fmla="*/ 5609559 h 6870501"/>
              <a:gd name="connsiteX6" fmla="*/ 0 w 7915250"/>
              <a:gd name="connsiteY6" fmla="*/ 4963 h 6870501"/>
              <a:gd name="connsiteX7" fmla="*/ 7259309 w 7915250"/>
              <a:gd name="connsiteY7" fmla="*/ 4963 h 68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5250" h="6870501">
                <a:moveTo>
                  <a:pt x="7259309" y="0"/>
                </a:moveTo>
                <a:lnTo>
                  <a:pt x="7915250" y="0"/>
                </a:lnTo>
                <a:lnTo>
                  <a:pt x="7915250" y="6857996"/>
                </a:lnTo>
                <a:lnTo>
                  <a:pt x="7327875" y="6857996"/>
                </a:lnTo>
                <a:lnTo>
                  <a:pt x="7327875" y="6870501"/>
                </a:lnTo>
                <a:cubicBezTo>
                  <a:pt x="7327875" y="6870501"/>
                  <a:pt x="2699162" y="6599252"/>
                  <a:pt x="1609186" y="5609559"/>
                </a:cubicBezTo>
                <a:cubicBezTo>
                  <a:pt x="519211" y="4619866"/>
                  <a:pt x="0" y="4963"/>
                  <a:pt x="0" y="4963"/>
                </a:cubicBezTo>
                <a:lnTo>
                  <a:pt x="7259309" y="4963"/>
                </a:lnTo>
                <a:close/>
              </a:path>
            </a:pathLst>
          </a:cu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3234792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58EBF37-41AC-4CEF-A0E7-657AFDD145ED}"/>
              </a:ext>
            </a:extLst>
          </p:cNvPr>
          <p:cNvSpPr>
            <a:spLocks noGrp="1"/>
          </p:cNvSpPr>
          <p:nvPr>
            <p:ph type="pic" sz="quarter" idx="10"/>
          </p:nvPr>
        </p:nvSpPr>
        <p:spPr>
          <a:xfrm>
            <a:off x="819150" y="1743075"/>
            <a:ext cx="4200527" cy="4207882"/>
          </a:xfrm>
          <a:custGeom>
            <a:avLst/>
            <a:gdLst>
              <a:gd name="connsiteX0" fmla="*/ 33352 w 4200526"/>
              <a:gd name="connsiteY0" fmla="*/ 0 h 4207882"/>
              <a:gd name="connsiteX1" fmla="*/ 4167174 w 4200526"/>
              <a:gd name="connsiteY1" fmla="*/ 0 h 4207882"/>
              <a:gd name="connsiteX2" fmla="*/ 4200526 w 4200526"/>
              <a:gd name="connsiteY2" fmla="*/ 33352 h 4207882"/>
              <a:gd name="connsiteX3" fmla="*/ 4200526 w 4200526"/>
              <a:gd name="connsiteY3" fmla="*/ 4174530 h 4207882"/>
              <a:gd name="connsiteX4" fmla="*/ 4167174 w 4200526"/>
              <a:gd name="connsiteY4" fmla="*/ 4207882 h 4207882"/>
              <a:gd name="connsiteX5" fmla="*/ 33352 w 4200526"/>
              <a:gd name="connsiteY5" fmla="*/ 4207882 h 4207882"/>
              <a:gd name="connsiteX6" fmla="*/ 0 w 4200526"/>
              <a:gd name="connsiteY6" fmla="*/ 4174530 h 4207882"/>
              <a:gd name="connsiteX7" fmla="*/ 0 w 4200526"/>
              <a:gd name="connsiteY7" fmla="*/ 33352 h 4207882"/>
              <a:gd name="connsiteX8" fmla="*/ 33352 w 4200526"/>
              <a:gd name="connsiteY8" fmla="*/ 0 h 42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0526" h="4207882">
                <a:moveTo>
                  <a:pt x="33352" y="0"/>
                </a:moveTo>
                <a:lnTo>
                  <a:pt x="4167174" y="0"/>
                </a:lnTo>
                <a:cubicBezTo>
                  <a:pt x="4185594" y="0"/>
                  <a:pt x="4200526" y="14932"/>
                  <a:pt x="4200526" y="33352"/>
                </a:cubicBezTo>
                <a:lnTo>
                  <a:pt x="4200526" y="4174530"/>
                </a:lnTo>
                <a:cubicBezTo>
                  <a:pt x="4200526" y="4192950"/>
                  <a:pt x="4185594" y="4207882"/>
                  <a:pt x="4167174" y="4207882"/>
                </a:cubicBezTo>
                <a:lnTo>
                  <a:pt x="33352" y="4207882"/>
                </a:lnTo>
                <a:cubicBezTo>
                  <a:pt x="14932" y="4207882"/>
                  <a:pt x="0" y="4192950"/>
                  <a:pt x="0" y="4174530"/>
                </a:cubicBezTo>
                <a:lnTo>
                  <a:pt x="0" y="33352"/>
                </a:lnTo>
                <a:cubicBezTo>
                  <a:pt x="0" y="14932"/>
                  <a:pt x="14932" y="0"/>
                  <a:pt x="3335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Picture Placeholder 7">
            <a:extLst>
              <a:ext uri="{FF2B5EF4-FFF2-40B4-BE49-F238E27FC236}">
                <a16:creationId xmlns:a16="http://schemas.microsoft.com/office/drawing/2014/main" xmlns="" id="{4F1A6E3A-24BC-4B24-B059-9B4738C92F6D}"/>
              </a:ext>
            </a:extLst>
          </p:cNvPr>
          <p:cNvSpPr>
            <a:spLocks noGrp="1"/>
          </p:cNvSpPr>
          <p:nvPr>
            <p:ph type="pic" sz="quarter" idx="11"/>
          </p:nvPr>
        </p:nvSpPr>
        <p:spPr>
          <a:xfrm>
            <a:off x="5229225" y="1743075"/>
            <a:ext cx="6375400" cy="2171700"/>
          </a:xfrm>
          <a:custGeom>
            <a:avLst/>
            <a:gdLst>
              <a:gd name="connsiteX0" fmla="*/ 17243 w 6375400"/>
              <a:gd name="connsiteY0" fmla="*/ 0 h 2171700"/>
              <a:gd name="connsiteX1" fmla="*/ 6358157 w 6375400"/>
              <a:gd name="connsiteY1" fmla="*/ 0 h 2171700"/>
              <a:gd name="connsiteX2" fmla="*/ 6375400 w 6375400"/>
              <a:gd name="connsiteY2" fmla="*/ 17243 h 2171700"/>
              <a:gd name="connsiteX3" fmla="*/ 6375400 w 6375400"/>
              <a:gd name="connsiteY3" fmla="*/ 2154457 h 2171700"/>
              <a:gd name="connsiteX4" fmla="*/ 6358157 w 6375400"/>
              <a:gd name="connsiteY4" fmla="*/ 2171700 h 2171700"/>
              <a:gd name="connsiteX5" fmla="*/ 17243 w 6375400"/>
              <a:gd name="connsiteY5" fmla="*/ 2171700 h 2171700"/>
              <a:gd name="connsiteX6" fmla="*/ 0 w 6375400"/>
              <a:gd name="connsiteY6" fmla="*/ 2154457 h 2171700"/>
              <a:gd name="connsiteX7" fmla="*/ 0 w 6375400"/>
              <a:gd name="connsiteY7" fmla="*/ 17243 h 2171700"/>
              <a:gd name="connsiteX8" fmla="*/ 17243 w 6375400"/>
              <a:gd name="connsiteY8"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5400" h="2171700">
                <a:moveTo>
                  <a:pt x="17243" y="0"/>
                </a:moveTo>
                <a:lnTo>
                  <a:pt x="6358157" y="0"/>
                </a:lnTo>
                <a:cubicBezTo>
                  <a:pt x="6367680" y="0"/>
                  <a:pt x="6375400" y="7720"/>
                  <a:pt x="6375400" y="17243"/>
                </a:cubicBezTo>
                <a:lnTo>
                  <a:pt x="6375400" y="2154457"/>
                </a:lnTo>
                <a:cubicBezTo>
                  <a:pt x="6375400" y="2163980"/>
                  <a:pt x="6367680" y="2171700"/>
                  <a:pt x="6358157" y="2171700"/>
                </a:cubicBezTo>
                <a:lnTo>
                  <a:pt x="17243" y="2171700"/>
                </a:lnTo>
                <a:cubicBezTo>
                  <a:pt x="7720" y="2171700"/>
                  <a:pt x="0" y="2163980"/>
                  <a:pt x="0" y="2154457"/>
                </a:cubicBezTo>
                <a:lnTo>
                  <a:pt x="0" y="17243"/>
                </a:lnTo>
                <a:cubicBezTo>
                  <a:pt x="0" y="7720"/>
                  <a:pt x="7720" y="0"/>
                  <a:pt x="17243"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4" name="Text Placeholder 5">
            <a:extLst>
              <a:ext uri="{FF2B5EF4-FFF2-40B4-BE49-F238E27FC236}">
                <a16:creationId xmlns:a16="http://schemas.microsoft.com/office/drawing/2014/main" xmlns="" id="{CC953F90-4209-448F-AE97-67A667DB0AD7}"/>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5" name="Text Placeholder 8">
            <a:extLst>
              <a:ext uri="{FF2B5EF4-FFF2-40B4-BE49-F238E27FC236}">
                <a16:creationId xmlns:a16="http://schemas.microsoft.com/office/drawing/2014/main" xmlns="" id="{3E00769D-56FC-450C-A3F8-371BB628A6AA}"/>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325100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28E7388-5ACE-4ABB-9CBE-F14329EF4E6E}"/>
              </a:ext>
            </a:extLst>
          </p:cNvPr>
          <p:cNvSpPr>
            <a:spLocks noGrp="1"/>
          </p:cNvSpPr>
          <p:nvPr>
            <p:ph type="pic" sz="quarter" idx="11"/>
          </p:nvPr>
        </p:nvSpPr>
        <p:spPr>
          <a:xfrm>
            <a:off x="1227473" y="741407"/>
            <a:ext cx="4256475" cy="2186435"/>
          </a:xfrm>
          <a:custGeom>
            <a:avLst/>
            <a:gdLst>
              <a:gd name="connsiteX0" fmla="*/ 116287 w 4256474"/>
              <a:gd name="connsiteY0" fmla="*/ 0 h 2186435"/>
              <a:gd name="connsiteX1" fmla="*/ 4140187 w 4256474"/>
              <a:gd name="connsiteY1" fmla="*/ 0 h 2186435"/>
              <a:gd name="connsiteX2" fmla="*/ 4256474 w 4256474"/>
              <a:gd name="connsiteY2" fmla="*/ 116287 h 2186435"/>
              <a:gd name="connsiteX3" fmla="*/ 4256474 w 4256474"/>
              <a:gd name="connsiteY3" fmla="*/ 2186435 h 2186435"/>
              <a:gd name="connsiteX4" fmla="*/ 0 w 4256474"/>
              <a:gd name="connsiteY4" fmla="*/ 2186435 h 2186435"/>
              <a:gd name="connsiteX5" fmla="*/ 0 w 4256474"/>
              <a:gd name="connsiteY5" fmla="*/ 116287 h 2186435"/>
              <a:gd name="connsiteX6" fmla="*/ 116287 w 4256474"/>
              <a:gd name="connsiteY6" fmla="*/ 0 h 218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6474" h="2186435">
                <a:moveTo>
                  <a:pt x="116287" y="0"/>
                </a:moveTo>
                <a:lnTo>
                  <a:pt x="4140187" y="0"/>
                </a:lnTo>
                <a:cubicBezTo>
                  <a:pt x="4204411" y="0"/>
                  <a:pt x="4256474" y="52063"/>
                  <a:pt x="4256474" y="116287"/>
                </a:cubicBezTo>
                <a:lnTo>
                  <a:pt x="4256474" y="2186435"/>
                </a:lnTo>
                <a:lnTo>
                  <a:pt x="0" y="2186435"/>
                </a:lnTo>
                <a:lnTo>
                  <a:pt x="0" y="116287"/>
                </a:lnTo>
                <a:cubicBezTo>
                  <a:pt x="0" y="52063"/>
                  <a:pt x="52063" y="0"/>
                  <a:pt x="116287" y="0"/>
                </a:cubicBezTo>
                <a:close/>
              </a:path>
            </a:pathLst>
          </a:custGeom>
          <a:solidFill>
            <a:schemeClr val="bg2">
              <a:lumMod val="85000"/>
            </a:schemeClr>
          </a:solidFill>
        </p:spPr>
        <p:txBody>
          <a:bodyPr rtlCol="0">
            <a:noAutofit/>
          </a:bodyPr>
          <a:lstStyle>
            <a:lvl1pPr>
              <a:defRPr sz="800"/>
            </a:lvl1pPr>
          </a:lstStyle>
          <a:p>
            <a:pPr lvl="0"/>
            <a:endParaRPr lang="en-ID" noProof="0"/>
          </a:p>
        </p:txBody>
      </p:sp>
      <p:sp>
        <p:nvSpPr>
          <p:cNvPr id="6" name="Picture Placeholder 5">
            <a:extLst>
              <a:ext uri="{FF2B5EF4-FFF2-40B4-BE49-F238E27FC236}">
                <a16:creationId xmlns:a16="http://schemas.microsoft.com/office/drawing/2014/main" xmlns="" id="{C316104D-F9E7-4545-8B01-D76668666DFA}"/>
              </a:ext>
            </a:extLst>
          </p:cNvPr>
          <p:cNvSpPr>
            <a:spLocks noGrp="1"/>
          </p:cNvSpPr>
          <p:nvPr>
            <p:ph type="pic" sz="quarter" idx="10"/>
          </p:nvPr>
        </p:nvSpPr>
        <p:spPr>
          <a:xfrm>
            <a:off x="2588109" y="2203346"/>
            <a:ext cx="1538655" cy="1538654"/>
          </a:xfrm>
          <a:prstGeom prst="ellipse">
            <a:avLst/>
          </a:prstGeom>
          <a:solidFill>
            <a:schemeClr val="bg2">
              <a:lumMod val="95000"/>
            </a:schemeClr>
          </a:solidFill>
        </p:spPr>
        <p:txBody>
          <a:bodyPr rtlCol="0">
            <a:noAutofit/>
          </a:bodyPr>
          <a:lstStyle>
            <a:lvl1pPr>
              <a:defRPr sz="800"/>
            </a:lvl1pPr>
          </a:lstStyle>
          <a:p>
            <a:pPr lvl="0"/>
            <a:endParaRPr lang="en-ID" noProof="0"/>
          </a:p>
        </p:txBody>
      </p:sp>
    </p:spTree>
    <p:extLst>
      <p:ext uri="{BB962C8B-B14F-4D97-AF65-F5344CB8AC3E}">
        <p14:creationId xmlns:p14="http://schemas.microsoft.com/office/powerpoint/2010/main" val="1570457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xmlns="" id="{B003A453-D725-43EC-B223-BC555231FBAB}"/>
              </a:ext>
            </a:extLst>
          </p:cNvPr>
          <p:cNvSpPr>
            <a:spLocks noGrp="1"/>
          </p:cNvSpPr>
          <p:nvPr>
            <p:ph type="pic" sz="quarter" idx="10"/>
          </p:nvPr>
        </p:nvSpPr>
        <p:spPr>
          <a:xfrm>
            <a:off x="5055238" y="1623027"/>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3" name="Picture Placeholder 21">
            <a:extLst>
              <a:ext uri="{FF2B5EF4-FFF2-40B4-BE49-F238E27FC236}">
                <a16:creationId xmlns:a16="http://schemas.microsoft.com/office/drawing/2014/main" xmlns="" id="{C146DFB2-B01C-4A31-A565-0F688288C4FC}"/>
              </a:ext>
            </a:extLst>
          </p:cNvPr>
          <p:cNvSpPr>
            <a:spLocks noGrp="1"/>
          </p:cNvSpPr>
          <p:nvPr>
            <p:ph type="pic" sz="quarter" idx="11"/>
          </p:nvPr>
        </p:nvSpPr>
        <p:spPr>
          <a:xfrm>
            <a:off x="5202338"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4" name="Picture Placeholder 17">
            <a:extLst>
              <a:ext uri="{FF2B5EF4-FFF2-40B4-BE49-F238E27FC236}">
                <a16:creationId xmlns:a16="http://schemas.microsoft.com/office/drawing/2014/main" xmlns="" id="{5D4F012C-FFA5-479E-B1C9-A2D2F4264FF4}"/>
              </a:ext>
            </a:extLst>
          </p:cNvPr>
          <p:cNvSpPr>
            <a:spLocks noGrp="1"/>
          </p:cNvSpPr>
          <p:nvPr>
            <p:ph type="pic" sz="quarter" idx="13"/>
          </p:nvPr>
        </p:nvSpPr>
        <p:spPr>
          <a:xfrm>
            <a:off x="8790782"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5" name="Picture Placeholder 22">
            <a:extLst>
              <a:ext uri="{FF2B5EF4-FFF2-40B4-BE49-F238E27FC236}">
                <a16:creationId xmlns:a16="http://schemas.microsoft.com/office/drawing/2014/main" xmlns="" id="{8BC3F47C-EBE1-4BE5-A6CF-D8168A8A04FD}"/>
              </a:ext>
            </a:extLst>
          </p:cNvPr>
          <p:cNvSpPr>
            <a:spLocks noGrp="1"/>
          </p:cNvSpPr>
          <p:nvPr>
            <p:ph type="pic" sz="quarter" idx="15"/>
          </p:nvPr>
        </p:nvSpPr>
        <p:spPr>
          <a:xfrm>
            <a:off x="1208007" y="3303270"/>
            <a:ext cx="718655" cy="722560"/>
          </a:xfrm>
          <a:custGeom>
            <a:avLst/>
            <a:gdLst>
              <a:gd name="connsiteX0" fmla="*/ 359327 w 718654"/>
              <a:gd name="connsiteY0" fmla="*/ 0 h 722560"/>
              <a:gd name="connsiteX1" fmla="*/ 718654 w 718654"/>
              <a:gd name="connsiteY1" fmla="*/ 361280 h 722560"/>
              <a:gd name="connsiteX2" fmla="*/ 359327 w 718654"/>
              <a:gd name="connsiteY2" fmla="*/ 722560 h 722560"/>
              <a:gd name="connsiteX3" fmla="*/ 0 w 718654"/>
              <a:gd name="connsiteY3" fmla="*/ 361280 h 722560"/>
              <a:gd name="connsiteX4" fmla="*/ 359327 w 718654"/>
              <a:gd name="connsiteY4" fmla="*/ 0 h 722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654" h="722560">
                <a:moveTo>
                  <a:pt x="359327" y="0"/>
                </a:moveTo>
                <a:cubicBezTo>
                  <a:pt x="557778" y="0"/>
                  <a:pt x="718654" y="161751"/>
                  <a:pt x="718654" y="361280"/>
                </a:cubicBezTo>
                <a:cubicBezTo>
                  <a:pt x="718654" y="560809"/>
                  <a:pt x="557778" y="722560"/>
                  <a:pt x="359327" y="722560"/>
                </a:cubicBezTo>
                <a:cubicBezTo>
                  <a:pt x="160876" y="722560"/>
                  <a:pt x="0" y="560809"/>
                  <a:pt x="0" y="361280"/>
                </a:cubicBezTo>
                <a:cubicBezTo>
                  <a:pt x="0" y="161751"/>
                  <a:pt x="160876" y="0"/>
                  <a:pt x="359327"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3E2821BB-5182-4D6E-9EF3-1400488FC056}"/>
              </a:ext>
            </a:extLst>
          </p:cNvPr>
          <p:cNvSpPr>
            <a:spLocks noGrp="1"/>
          </p:cNvSpPr>
          <p:nvPr>
            <p:ph type="body" sz="quarter" idx="16"/>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3ECDD9C8-EF70-456E-A31A-34F951EEA49A}"/>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942724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BFEAC21A-8257-4BCB-893F-A620A4019709}"/>
              </a:ext>
            </a:extLst>
          </p:cNvPr>
          <p:cNvSpPr>
            <a:spLocks noGrp="1"/>
          </p:cNvSpPr>
          <p:nvPr>
            <p:ph type="pic" sz="quarter" idx="10"/>
          </p:nvPr>
        </p:nvSpPr>
        <p:spPr>
          <a:xfrm>
            <a:off x="752475" y="1918184"/>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3" name="Picture Placeholder 12">
            <a:extLst>
              <a:ext uri="{FF2B5EF4-FFF2-40B4-BE49-F238E27FC236}">
                <a16:creationId xmlns:a16="http://schemas.microsoft.com/office/drawing/2014/main" xmlns="" id="{79481ED2-ACA7-4911-AB76-DBC2FF8A3A7B}"/>
              </a:ext>
            </a:extLst>
          </p:cNvPr>
          <p:cNvSpPr>
            <a:spLocks noGrp="1"/>
          </p:cNvSpPr>
          <p:nvPr>
            <p:ph type="pic" sz="quarter" idx="11"/>
          </p:nvPr>
        </p:nvSpPr>
        <p:spPr>
          <a:xfrm>
            <a:off x="2887294" y="1918184"/>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4" name="Picture Placeholder 13">
            <a:extLst>
              <a:ext uri="{FF2B5EF4-FFF2-40B4-BE49-F238E27FC236}">
                <a16:creationId xmlns:a16="http://schemas.microsoft.com/office/drawing/2014/main" xmlns="" id="{3862AAC7-9A8E-4357-ACD1-CB7F3A76A700}"/>
              </a:ext>
            </a:extLst>
          </p:cNvPr>
          <p:cNvSpPr>
            <a:spLocks noGrp="1"/>
          </p:cNvSpPr>
          <p:nvPr>
            <p:ph type="pic" sz="quarter" idx="12"/>
          </p:nvPr>
        </p:nvSpPr>
        <p:spPr>
          <a:xfrm>
            <a:off x="752475" y="4142573"/>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15" name="Picture Placeholder 14">
            <a:extLst>
              <a:ext uri="{FF2B5EF4-FFF2-40B4-BE49-F238E27FC236}">
                <a16:creationId xmlns:a16="http://schemas.microsoft.com/office/drawing/2014/main" xmlns="" id="{1F10FD03-B1FB-465D-8A2A-27FECBADBE26}"/>
              </a:ext>
            </a:extLst>
          </p:cNvPr>
          <p:cNvSpPr>
            <a:spLocks noGrp="1"/>
          </p:cNvSpPr>
          <p:nvPr>
            <p:ph type="pic" sz="quarter" idx="13"/>
          </p:nvPr>
        </p:nvSpPr>
        <p:spPr>
          <a:xfrm>
            <a:off x="2887294" y="4142573"/>
            <a:ext cx="1872076" cy="1939925"/>
          </a:xfrm>
          <a:custGeom>
            <a:avLst/>
            <a:gdLst>
              <a:gd name="connsiteX0" fmla="*/ 88212 w 1872076"/>
              <a:gd name="connsiteY0" fmla="*/ 0 h 1939925"/>
              <a:gd name="connsiteX1" fmla="*/ 1783864 w 1872076"/>
              <a:gd name="connsiteY1" fmla="*/ 0 h 1939925"/>
              <a:gd name="connsiteX2" fmla="*/ 1872076 w 1872076"/>
              <a:gd name="connsiteY2" fmla="*/ 88212 h 1939925"/>
              <a:gd name="connsiteX3" fmla="*/ 1872076 w 1872076"/>
              <a:gd name="connsiteY3" fmla="*/ 1851713 h 1939925"/>
              <a:gd name="connsiteX4" fmla="*/ 1783864 w 1872076"/>
              <a:gd name="connsiteY4" fmla="*/ 1939925 h 1939925"/>
              <a:gd name="connsiteX5" fmla="*/ 88212 w 1872076"/>
              <a:gd name="connsiteY5" fmla="*/ 1939925 h 1939925"/>
              <a:gd name="connsiteX6" fmla="*/ 0 w 1872076"/>
              <a:gd name="connsiteY6" fmla="*/ 1851713 h 1939925"/>
              <a:gd name="connsiteX7" fmla="*/ 0 w 1872076"/>
              <a:gd name="connsiteY7" fmla="*/ 88212 h 1939925"/>
              <a:gd name="connsiteX8" fmla="*/ 88212 w 1872076"/>
              <a:gd name="connsiteY8" fmla="*/ 0 h 19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76" h="1939925">
                <a:moveTo>
                  <a:pt x="88212" y="0"/>
                </a:moveTo>
                <a:lnTo>
                  <a:pt x="1783864" y="0"/>
                </a:lnTo>
                <a:cubicBezTo>
                  <a:pt x="1832582" y="0"/>
                  <a:pt x="1872076" y="39494"/>
                  <a:pt x="1872076" y="88212"/>
                </a:cubicBezTo>
                <a:lnTo>
                  <a:pt x="1872076" y="1851713"/>
                </a:lnTo>
                <a:cubicBezTo>
                  <a:pt x="1872076" y="1900431"/>
                  <a:pt x="1832582" y="1939925"/>
                  <a:pt x="1783864" y="1939925"/>
                </a:cubicBezTo>
                <a:lnTo>
                  <a:pt x="88212" y="1939925"/>
                </a:lnTo>
                <a:cubicBezTo>
                  <a:pt x="39494" y="1939925"/>
                  <a:pt x="0" y="1900431"/>
                  <a:pt x="0" y="1851713"/>
                </a:cubicBezTo>
                <a:lnTo>
                  <a:pt x="0" y="88212"/>
                </a:lnTo>
                <a:cubicBezTo>
                  <a:pt x="0" y="39494"/>
                  <a:pt x="39494" y="0"/>
                  <a:pt x="88212"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F328AD66-C6EE-42D1-B4EE-EE2611DF3A15}"/>
              </a:ext>
            </a:extLst>
          </p:cNvPr>
          <p:cNvSpPr>
            <a:spLocks noGrp="1"/>
          </p:cNvSpPr>
          <p:nvPr>
            <p:ph type="body" sz="quarter" idx="14"/>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F2E70E20-DB5F-402C-98FB-B65338ED63B1}"/>
              </a:ext>
            </a:extLst>
          </p:cNvPr>
          <p:cNvSpPr>
            <a:spLocks noGrp="1"/>
          </p:cNvSpPr>
          <p:nvPr>
            <p:ph type="body" sz="quarter" idx="15"/>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339067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16AF52B-B5E0-4573-8777-29D27BC5D08B}"/>
              </a:ext>
            </a:extLst>
          </p:cNvPr>
          <p:cNvSpPr>
            <a:spLocks noGrp="1"/>
          </p:cNvSpPr>
          <p:nvPr>
            <p:ph type="pic" sz="quarter" idx="10"/>
          </p:nvPr>
        </p:nvSpPr>
        <p:spPr>
          <a:xfrm>
            <a:off x="952501" y="4829175"/>
            <a:ext cx="1085519" cy="1085518"/>
          </a:xfrm>
          <a:custGeom>
            <a:avLst/>
            <a:gdLst>
              <a:gd name="connsiteX0" fmla="*/ 108356 w 1085518"/>
              <a:gd name="connsiteY0" fmla="*/ 0 h 1085518"/>
              <a:gd name="connsiteX1" fmla="*/ 977162 w 1085518"/>
              <a:gd name="connsiteY1" fmla="*/ 0 h 1085518"/>
              <a:gd name="connsiteX2" fmla="*/ 1085518 w 1085518"/>
              <a:gd name="connsiteY2" fmla="*/ 108356 h 1085518"/>
              <a:gd name="connsiteX3" fmla="*/ 1085518 w 1085518"/>
              <a:gd name="connsiteY3" fmla="*/ 977162 h 1085518"/>
              <a:gd name="connsiteX4" fmla="*/ 977162 w 1085518"/>
              <a:gd name="connsiteY4" fmla="*/ 1085518 h 1085518"/>
              <a:gd name="connsiteX5" fmla="*/ 108356 w 1085518"/>
              <a:gd name="connsiteY5" fmla="*/ 1085518 h 1085518"/>
              <a:gd name="connsiteX6" fmla="*/ 0 w 1085518"/>
              <a:gd name="connsiteY6" fmla="*/ 977162 h 1085518"/>
              <a:gd name="connsiteX7" fmla="*/ 0 w 1085518"/>
              <a:gd name="connsiteY7" fmla="*/ 108356 h 1085518"/>
              <a:gd name="connsiteX8" fmla="*/ 108356 w 1085518"/>
              <a:gd name="connsiteY8" fmla="*/ 0 h 10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518" h="1085518">
                <a:moveTo>
                  <a:pt x="108356" y="0"/>
                </a:moveTo>
                <a:lnTo>
                  <a:pt x="977162" y="0"/>
                </a:lnTo>
                <a:cubicBezTo>
                  <a:pt x="1037005" y="0"/>
                  <a:pt x="1085518" y="48513"/>
                  <a:pt x="1085518" y="108356"/>
                </a:cubicBezTo>
                <a:lnTo>
                  <a:pt x="1085518" y="977162"/>
                </a:lnTo>
                <a:cubicBezTo>
                  <a:pt x="1085518" y="1037005"/>
                  <a:pt x="1037005" y="1085518"/>
                  <a:pt x="977162" y="1085518"/>
                </a:cubicBezTo>
                <a:lnTo>
                  <a:pt x="108356" y="1085518"/>
                </a:lnTo>
                <a:cubicBezTo>
                  <a:pt x="48513" y="1085518"/>
                  <a:pt x="0" y="1037005"/>
                  <a:pt x="0" y="977162"/>
                </a:cubicBezTo>
                <a:lnTo>
                  <a:pt x="0" y="108356"/>
                </a:lnTo>
                <a:cubicBezTo>
                  <a:pt x="0" y="48513"/>
                  <a:pt x="48513" y="0"/>
                  <a:pt x="108356"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3" name="Text Placeholder 5">
            <a:extLst>
              <a:ext uri="{FF2B5EF4-FFF2-40B4-BE49-F238E27FC236}">
                <a16:creationId xmlns:a16="http://schemas.microsoft.com/office/drawing/2014/main" xmlns="" id="{59842DE4-2498-467F-9CD4-33C0AF21B51E}"/>
              </a:ext>
            </a:extLst>
          </p:cNvPr>
          <p:cNvSpPr>
            <a:spLocks noGrp="1"/>
          </p:cNvSpPr>
          <p:nvPr>
            <p:ph type="body" sz="quarter" idx="11"/>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4" name="Text Placeholder 8">
            <a:extLst>
              <a:ext uri="{FF2B5EF4-FFF2-40B4-BE49-F238E27FC236}">
                <a16:creationId xmlns:a16="http://schemas.microsoft.com/office/drawing/2014/main" xmlns="" id="{52B770DB-64A2-4E0F-9708-FC623189AE92}"/>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334536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5A5DCA74-D186-419D-8470-4D7A7DF6D39D}"/>
              </a:ext>
            </a:extLst>
          </p:cNvPr>
          <p:cNvSpPr>
            <a:spLocks noGrp="1"/>
          </p:cNvSpPr>
          <p:nvPr>
            <p:ph type="pic" sz="quarter" idx="10"/>
          </p:nvPr>
        </p:nvSpPr>
        <p:spPr>
          <a:xfrm>
            <a:off x="0" y="4151020"/>
            <a:ext cx="12198321" cy="2706980"/>
          </a:xfrm>
          <a:custGeom>
            <a:avLst/>
            <a:gdLst>
              <a:gd name="connsiteX0" fmla="*/ 10522039 w 12108140"/>
              <a:gd name="connsiteY0" fmla="*/ 1420 h 2706980"/>
              <a:gd name="connsiteX1" fmla="*/ 11592841 w 12108140"/>
              <a:gd name="connsiteY1" fmla="*/ 409877 h 2706980"/>
              <a:gd name="connsiteX2" fmla="*/ 12108140 w 12108140"/>
              <a:gd name="connsiteY2" fmla="*/ 309882 h 2706980"/>
              <a:gd name="connsiteX3" fmla="*/ 12108140 w 12108140"/>
              <a:gd name="connsiteY3" fmla="*/ 2706980 h 2706980"/>
              <a:gd name="connsiteX4" fmla="*/ 0 w 12108140"/>
              <a:gd name="connsiteY4" fmla="*/ 2706980 h 2706980"/>
              <a:gd name="connsiteX5" fmla="*/ 0 w 12108140"/>
              <a:gd name="connsiteY5" fmla="*/ 1887578 h 2706980"/>
              <a:gd name="connsiteX6" fmla="*/ 963749 w 12108140"/>
              <a:gd name="connsiteY6" fmla="*/ 1993128 h 2706980"/>
              <a:gd name="connsiteX7" fmla="*/ 1816082 w 12108140"/>
              <a:gd name="connsiteY7" fmla="*/ 1473711 h 2706980"/>
              <a:gd name="connsiteX8" fmla="*/ 2456724 w 12108140"/>
              <a:gd name="connsiteY8" fmla="*/ 1695921 h 2706980"/>
              <a:gd name="connsiteX9" fmla="*/ 3178143 w 12108140"/>
              <a:gd name="connsiteY9" fmla="*/ 1132062 h 2706980"/>
              <a:gd name="connsiteX10" fmla="*/ 3576456 w 12108140"/>
              <a:gd name="connsiteY10" fmla="*/ 470985 h 2706980"/>
              <a:gd name="connsiteX11" fmla="*/ 3999837 w 12108140"/>
              <a:gd name="connsiteY11" fmla="*/ 93227 h 2706980"/>
              <a:gd name="connsiteX12" fmla="*/ 4314588 w 12108140"/>
              <a:gd name="connsiteY12" fmla="*/ 179333 h 2706980"/>
              <a:gd name="connsiteX13" fmla="*/ 5091715 w 12108140"/>
              <a:gd name="connsiteY13" fmla="*/ 940405 h 2706980"/>
              <a:gd name="connsiteX14" fmla="*/ 6044321 w 12108140"/>
              <a:gd name="connsiteY14" fmla="*/ 1382049 h 2706980"/>
              <a:gd name="connsiteX15" fmla="*/ 6916152 w 12108140"/>
              <a:gd name="connsiteY15" fmla="*/ 926517 h 2706980"/>
              <a:gd name="connsiteX16" fmla="*/ 7665425 w 12108140"/>
              <a:gd name="connsiteY16" fmla="*/ 879297 h 2706980"/>
              <a:gd name="connsiteX17" fmla="*/ 8595749 w 12108140"/>
              <a:gd name="connsiteY17" fmla="*/ 1270943 h 2706980"/>
              <a:gd name="connsiteX18" fmla="*/ 9718266 w 12108140"/>
              <a:gd name="connsiteY18" fmla="*/ 673752 h 2706980"/>
              <a:gd name="connsiteX19" fmla="*/ 10445255 w 12108140"/>
              <a:gd name="connsiteY19" fmla="*/ 1565 h 2706980"/>
              <a:gd name="connsiteX20" fmla="*/ 10522039 w 12108140"/>
              <a:gd name="connsiteY20" fmla="*/ 1420 h 27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08140" h="2706980">
                <a:moveTo>
                  <a:pt x="10522039" y="1420"/>
                </a:moveTo>
                <a:cubicBezTo>
                  <a:pt x="10901006" y="29851"/>
                  <a:pt x="11208978" y="474978"/>
                  <a:pt x="11592841" y="409877"/>
                </a:cubicBezTo>
                <a:cubicBezTo>
                  <a:pt x="11768321" y="379323"/>
                  <a:pt x="11943801" y="240441"/>
                  <a:pt x="12108140" y="309882"/>
                </a:cubicBezTo>
                <a:cubicBezTo>
                  <a:pt x="12108140" y="2706980"/>
                  <a:pt x="12108140" y="2706980"/>
                  <a:pt x="12108140" y="2706980"/>
                </a:cubicBezTo>
                <a:cubicBezTo>
                  <a:pt x="0" y="2706980"/>
                  <a:pt x="0" y="2706980"/>
                  <a:pt x="0" y="2706980"/>
                </a:cubicBezTo>
                <a:lnTo>
                  <a:pt x="0" y="1887578"/>
                </a:lnTo>
                <a:cubicBezTo>
                  <a:pt x="253472" y="2123677"/>
                  <a:pt x="665711" y="2168119"/>
                  <a:pt x="963749" y="1993128"/>
                </a:cubicBezTo>
                <a:cubicBezTo>
                  <a:pt x="1259002" y="1820915"/>
                  <a:pt x="1476263" y="1454267"/>
                  <a:pt x="1816082" y="1473711"/>
                </a:cubicBezTo>
                <a:cubicBezTo>
                  <a:pt x="2044485" y="1487599"/>
                  <a:pt x="2228321" y="1676478"/>
                  <a:pt x="2456724" y="1695921"/>
                </a:cubicBezTo>
                <a:cubicBezTo>
                  <a:pt x="2777046" y="1723698"/>
                  <a:pt x="3013805" y="1409825"/>
                  <a:pt x="3178143" y="1132062"/>
                </a:cubicBezTo>
                <a:cubicBezTo>
                  <a:pt x="3311843" y="912629"/>
                  <a:pt x="3445542" y="690418"/>
                  <a:pt x="3576456" y="470985"/>
                </a:cubicBezTo>
                <a:cubicBezTo>
                  <a:pt x="3679516" y="301549"/>
                  <a:pt x="3804858" y="115448"/>
                  <a:pt x="3999837" y="93227"/>
                </a:cubicBezTo>
                <a:cubicBezTo>
                  <a:pt x="4111253" y="79339"/>
                  <a:pt x="4219883" y="123781"/>
                  <a:pt x="4314588" y="179333"/>
                </a:cubicBezTo>
                <a:cubicBezTo>
                  <a:pt x="4629337" y="365435"/>
                  <a:pt x="4841028" y="676530"/>
                  <a:pt x="5091715" y="940405"/>
                </a:cubicBezTo>
                <a:cubicBezTo>
                  <a:pt x="5342400" y="1204280"/>
                  <a:pt x="5682219" y="1437602"/>
                  <a:pt x="6044321" y="1382049"/>
                </a:cubicBezTo>
                <a:cubicBezTo>
                  <a:pt x="6370213" y="1332051"/>
                  <a:pt x="6615329" y="1059843"/>
                  <a:pt x="6916152" y="926517"/>
                </a:cubicBezTo>
                <a:cubicBezTo>
                  <a:pt x="7150126" y="823744"/>
                  <a:pt x="7420310" y="807079"/>
                  <a:pt x="7665425" y="879297"/>
                </a:cubicBezTo>
                <a:cubicBezTo>
                  <a:pt x="7991317" y="976514"/>
                  <a:pt x="8261501" y="1220946"/>
                  <a:pt x="8595749" y="1270943"/>
                </a:cubicBezTo>
                <a:cubicBezTo>
                  <a:pt x="9038628" y="1337607"/>
                  <a:pt x="9462009" y="1037622"/>
                  <a:pt x="9718266" y="673752"/>
                </a:cubicBezTo>
                <a:cubicBezTo>
                  <a:pt x="9916029" y="393211"/>
                  <a:pt x="10102651" y="26563"/>
                  <a:pt x="10445255" y="1565"/>
                </a:cubicBezTo>
                <a:cubicBezTo>
                  <a:pt x="10471194" y="-519"/>
                  <a:pt x="10496774" y="-475"/>
                  <a:pt x="10522039" y="142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6A4BFA3E-453A-44D7-B22D-3FF11529DB4B}"/>
              </a:ext>
            </a:extLst>
          </p:cNvPr>
          <p:cNvSpPr>
            <a:spLocks noGrp="1"/>
          </p:cNvSpPr>
          <p:nvPr>
            <p:ph type="body" sz="quarter" idx="11"/>
          </p:nvPr>
        </p:nvSpPr>
        <p:spPr>
          <a:xfrm>
            <a:off x="4452055" y="367092"/>
            <a:ext cx="328789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7" name="Text Placeholder 8">
            <a:extLst>
              <a:ext uri="{FF2B5EF4-FFF2-40B4-BE49-F238E27FC236}">
                <a16:creationId xmlns:a16="http://schemas.microsoft.com/office/drawing/2014/main" xmlns="" id="{A6430963-5A23-48F9-9A6F-C38A0E2DA890}"/>
              </a:ext>
            </a:extLst>
          </p:cNvPr>
          <p:cNvSpPr>
            <a:spLocks noGrp="1"/>
          </p:cNvSpPr>
          <p:nvPr>
            <p:ph type="body" sz="quarter" idx="12"/>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4124711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5E116815-758E-46EB-A44A-58EEC64B2ECE}"/>
              </a:ext>
            </a:extLst>
          </p:cNvPr>
          <p:cNvSpPr>
            <a:spLocks noGrp="1"/>
          </p:cNvSpPr>
          <p:nvPr>
            <p:ph type="pic" sz="quarter" idx="10"/>
          </p:nvPr>
        </p:nvSpPr>
        <p:spPr>
          <a:xfrm>
            <a:off x="5648325" y="727184"/>
            <a:ext cx="6543675" cy="6130814"/>
          </a:xfrm>
          <a:custGeom>
            <a:avLst/>
            <a:gdLst>
              <a:gd name="connsiteX0" fmla="*/ 6543675 w 6543675"/>
              <a:gd name="connsiteY0" fmla="*/ 0 h 6130814"/>
              <a:gd name="connsiteX1" fmla="*/ 6543675 w 6543675"/>
              <a:gd name="connsiteY1" fmla="*/ 6130814 h 6130814"/>
              <a:gd name="connsiteX2" fmla="*/ 0 w 6543675"/>
              <a:gd name="connsiteY2" fmla="*/ 6130814 h 6130814"/>
              <a:gd name="connsiteX3" fmla="*/ 1436978 w 6543675"/>
              <a:gd name="connsiteY3" fmla="*/ 1126001 h 6130814"/>
              <a:gd name="connsiteX4" fmla="*/ 6543675 w 6543675"/>
              <a:gd name="connsiteY4" fmla="*/ 0 h 6130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6130814">
                <a:moveTo>
                  <a:pt x="6543675" y="0"/>
                </a:moveTo>
                <a:cubicBezTo>
                  <a:pt x="6543675" y="6130814"/>
                  <a:pt x="6543675" y="6130814"/>
                  <a:pt x="6543675" y="6130814"/>
                </a:cubicBezTo>
                <a:lnTo>
                  <a:pt x="0" y="6130814"/>
                </a:lnTo>
                <a:cubicBezTo>
                  <a:pt x="0" y="6130814"/>
                  <a:pt x="463648" y="2009781"/>
                  <a:pt x="1436978" y="1126001"/>
                </a:cubicBezTo>
                <a:cubicBezTo>
                  <a:pt x="2410309" y="242221"/>
                  <a:pt x="6543675" y="0"/>
                  <a:pt x="6543675"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Text Placeholder 5">
            <a:extLst>
              <a:ext uri="{FF2B5EF4-FFF2-40B4-BE49-F238E27FC236}">
                <a16:creationId xmlns:a16="http://schemas.microsoft.com/office/drawing/2014/main" xmlns="" id="{E9A62F80-7A08-45BF-9C4E-49BCC5AD311B}"/>
              </a:ext>
            </a:extLst>
          </p:cNvPr>
          <p:cNvSpPr>
            <a:spLocks noGrp="1"/>
          </p:cNvSpPr>
          <p:nvPr>
            <p:ph type="body" sz="quarter" idx="11"/>
          </p:nvPr>
        </p:nvSpPr>
        <p:spPr>
          <a:xfrm>
            <a:off x="582468" y="367092"/>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xmlns="" id="{8C2A20B7-D0D5-4865-81DB-CD1AAD8DA893}"/>
              </a:ext>
            </a:extLst>
          </p:cNvPr>
          <p:cNvSpPr>
            <a:spLocks noGrp="1"/>
          </p:cNvSpPr>
          <p:nvPr>
            <p:ph type="body" sz="quarter" idx="12"/>
          </p:nvPr>
        </p:nvSpPr>
        <p:spPr>
          <a:xfrm>
            <a:off x="582470" y="1208465"/>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4146268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C8392122-D453-4E24-B0D1-482E0A3E7EEF}"/>
              </a:ext>
            </a:extLst>
          </p:cNvPr>
          <p:cNvSpPr>
            <a:spLocks noGrp="1"/>
          </p:cNvSpPr>
          <p:nvPr>
            <p:ph type="pic" sz="quarter" idx="10"/>
          </p:nvPr>
        </p:nvSpPr>
        <p:spPr>
          <a:xfrm>
            <a:off x="0" y="2"/>
            <a:ext cx="4560819" cy="4273063"/>
          </a:xfrm>
          <a:custGeom>
            <a:avLst/>
            <a:gdLst>
              <a:gd name="connsiteX0" fmla="*/ 0 w 4560819"/>
              <a:gd name="connsiteY0" fmla="*/ 0 h 4273063"/>
              <a:gd name="connsiteX1" fmla="*/ 4560819 w 4560819"/>
              <a:gd name="connsiteY1" fmla="*/ 0 h 4273063"/>
              <a:gd name="connsiteX2" fmla="*/ 3559272 w 4560819"/>
              <a:gd name="connsiteY2" fmla="*/ 3488261 h 4273063"/>
              <a:gd name="connsiteX3" fmla="*/ 0 w 4560819"/>
              <a:gd name="connsiteY3" fmla="*/ 4273063 h 4273063"/>
              <a:gd name="connsiteX4" fmla="*/ 0 w 4560819"/>
              <a:gd name="connsiteY4" fmla="*/ 0 h 427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819" h="4273063">
                <a:moveTo>
                  <a:pt x="0" y="0"/>
                </a:moveTo>
                <a:lnTo>
                  <a:pt x="4560819" y="0"/>
                </a:lnTo>
                <a:cubicBezTo>
                  <a:pt x="4560819" y="0"/>
                  <a:pt x="4237666" y="2872283"/>
                  <a:pt x="3559272" y="3488261"/>
                </a:cubicBezTo>
                <a:cubicBezTo>
                  <a:pt x="2880879" y="4104239"/>
                  <a:pt x="0" y="4273063"/>
                  <a:pt x="0" y="4273063"/>
                </a:cubicBezTo>
                <a:cubicBezTo>
                  <a:pt x="0" y="0"/>
                  <a:pt x="0" y="0"/>
                  <a:pt x="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7" name="Text Placeholder 8">
            <a:extLst>
              <a:ext uri="{FF2B5EF4-FFF2-40B4-BE49-F238E27FC236}">
                <a16:creationId xmlns:a16="http://schemas.microsoft.com/office/drawing/2014/main" xmlns="" id="{84A198D4-BFBC-4488-88C4-D9161E31AE4B}"/>
              </a:ext>
            </a:extLst>
          </p:cNvPr>
          <p:cNvSpPr>
            <a:spLocks noGrp="1"/>
          </p:cNvSpPr>
          <p:nvPr>
            <p:ph type="body" sz="quarter" idx="12"/>
          </p:nvPr>
        </p:nvSpPr>
        <p:spPr>
          <a:xfrm>
            <a:off x="6485142" y="3021653"/>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xmlns="" id="{04D03FB8-990E-4722-9657-F37A0C117C75}"/>
              </a:ext>
            </a:extLst>
          </p:cNvPr>
          <p:cNvSpPr>
            <a:spLocks noGrp="1"/>
          </p:cNvSpPr>
          <p:nvPr>
            <p:ph type="body" sz="quarter" idx="11"/>
          </p:nvPr>
        </p:nvSpPr>
        <p:spPr>
          <a:xfrm>
            <a:off x="6479044" y="1397318"/>
            <a:ext cx="4041037" cy="1815274"/>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39662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548DD6B1-AA09-4227-B34A-4181C10D2DFC}"/>
              </a:ext>
            </a:extLst>
          </p:cNvPr>
          <p:cNvSpPr>
            <a:spLocks noGrp="1"/>
          </p:cNvSpPr>
          <p:nvPr>
            <p:ph type="pic" sz="quarter" idx="10"/>
          </p:nvPr>
        </p:nvSpPr>
        <p:spPr>
          <a:xfrm>
            <a:off x="0" y="2"/>
            <a:ext cx="6313715" cy="5915363"/>
          </a:xfrm>
          <a:custGeom>
            <a:avLst/>
            <a:gdLst>
              <a:gd name="connsiteX0" fmla="*/ 0 w 6313714"/>
              <a:gd name="connsiteY0" fmla="*/ 0 h 5915363"/>
              <a:gd name="connsiteX1" fmla="*/ 6313714 w 6313714"/>
              <a:gd name="connsiteY1" fmla="*/ 0 h 5915363"/>
              <a:gd name="connsiteX2" fmla="*/ 4927235 w 6313714"/>
              <a:gd name="connsiteY2" fmla="*/ 4828932 h 5915363"/>
              <a:gd name="connsiteX3" fmla="*/ 0 w 6313714"/>
              <a:gd name="connsiteY3" fmla="*/ 5915363 h 5915363"/>
              <a:gd name="connsiteX4" fmla="*/ 0 w 6313714"/>
              <a:gd name="connsiteY4" fmla="*/ 0 h 591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714" h="5915363">
                <a:moveTo>
                  <a:pt x="0" y="0"/>
                </a:moveTo>
                <a:lnTo>
                  <a:pt x="6313714" y="0"/>
                </a:lnTo>
                <a:cubicBezTo>
                  <a:pt x="6313714" y="0"/>
                  <a:pt x="5866361" y="3976210"/>
                  <a:pt x="4927235" y="4828932"/>
                </a:cubicBezTo>
                <a:cubicBezTo>
                  <a:pt x="3988110" y="5681654"/>
                  <a:pt x="0" y="5915363"/>
                  <a:pt x="0" y="5915363"/>
                </a:cubicBezTo>
                <a:cubicBezTo>
                  <a:pt x="0" y="0"/>
                  <a:pt x="0" y="0"/>
                  <a:pt x="0"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7" name="Text Placeholder 5">
            <a:extLst>
              <a:ext uri="{FF2B5EF4-FFF2-40B4-BE49-F238E27FC236}">
                <a16:creationId xmlns:a16="http://schemas.microsoft.com/office/drawing/2014/main" xmlns="" id="{D1B29E6E-4D7A-4B55-86DC-4895B1B2A40B}"/>
              </a:ext>
            </a:extLst>
          </p:cNvPr>
          <p:cNvSpPr>
            <a:spLocks noGrp="1"/>
          </p:cNvSpPr>
          <p:nvPr>
            <p:ph type="body" sz="quarter" idx="11"/>
          </p:nvPr>
        </p:nvSpPr>
        <p:spPr>
          <a:xfrm>
            <a:off x="7310438" y="1062040"/>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xmlns="" id="{03D91F47-C574-479F-85A5-176CFFFE41D3}"/>
              </a:ext>
            </a:extLst>
          </p:cNvPr>
          <p:cNvSpPr>
            <a:spLocks noGrp="1"/>
          </p:cNvSpPr>
          <p:nvPr>
            <p:ph type="body" sz="quarter" idx="12"/>
          </p:nvPr>
        </p:nvSpPr>
        <p:spPr>
          <a:xfrm>
            <a:off x="7310440" y="1903413"/>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592749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0C07783-8AEC-40EE-9FC4-ED010827CD3C}"/>
              </a:ext>
            </a:extLst>
          </p:cNvPr>
          <p:cNvSpPr>
            <a:spLocks noGrp="1"/>
          </p:cNvSpPr>
          <p:nvPr>
            <p:ph type="pic" sz="quarter" idx="10"/>
          </p:nvPr>
        </p:nvSpPr>
        <p:spPr>
          <a:xfrm>
            <a:off x="0" y="0"/>
            <a:ext cx="12192000" cy="6858000"/>
          </a:xfrm>
          <a:solidFill>
            <a:schemeClr val="bg2">
              <a:lumMod val="90000"/>
            </a:schemeClr>
          </a:solidFill>
          <a:ln>
            <a:noFill/>
          </a:ln>
        </p:spPr>
        <p:txBody>
          <a:bodyPr rtlCol="0">
            <a:normAutofit/>
          </a:bodyPr>
          <a:lstStyle>
            <a:lvl1pPr>
              <a:defRPr sz="800"/>
            </a:lvl1pPr>
          </a:lstStyle>
          <a:p>
            <a:pPr lvl="0"/>
            <a:endParaRPr lang="en-ID" noProof="0"/>
          </a:p>
        </p:txBody>
      </p:sp>
    </p:spTree>
    <p:extLst>
      <p:ext uri="{BB962C8B-B14F-4D97-AF65-F5344CB8AC3E}">
        <p14:creationId xmlns:p14="http://schemas.microsoft.com/office/powerpoint/2010/main" val="332679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26695AAA-0308-492D-8D6C-2EA7B0282EBD}"/>
              </a:ext>
            </a:extLst>
          </p:cNvPr>
          <p:cNvSpPr>
            <a:spLocks noGrp="1"/>
          </p:cNvSpPr>
          <p:nvPr>
            <p:ph type="pic" sz="quarter" idx="10"/>
          </p:nvPr>
        </p:nvSpPr>
        <p:spPr>
          <a:xfrm>
            <a:off x="0" y="-209550"/>
            <a:ext cx="12192000" cy="6172200"/>
          </a:xfrm>
          <a:custGeom>
            <a:avLst/>
            <a:gdLst>
              <a:gd name="connsiteX0" fmla="*/ 114309 w 12192000"/>
              <a:gd name="connsiteY0" fmla="*/ 0 h 6172200"/>
              <a:gd name="connsiteX1" fmla="*/ 12077691 w 12192000"/>
              <a:gd name="connsiteY1" fmla="*/ 0 h 6172200"/>
              <a:gd name="connsiteX2" fmla="*/ 12192000 w 12192000"/>
              <a:gd name="connsiteY2" fmla="*/ 114309 h 6172200"/>
              <a:gd name="connsiteX3" fmla="*/ 12192000 w 12192000"/>
              <a:gd name="connsiteY3" fmla="*/ 6057891 h 6172200"/>
              <a:gd name="connsiteX4" fmla="*/ 12077691 w 12192000"/>
              <a:gd name="connsiteY4" fmla="*/ 6172200 h 6172200"/>
              <a:gd name="connsiteX5" fmla="*/ 114309 w 12192000"/>
              <a:gd name="connsiteY5" fmla="*/ 6172200 h 6172200"/>
              <a:gd name="connsiteX6" fmla="*/ 0 w 12192000"/>
              <a:gd name="connsiteY6" fmla="*/ 6057891 h 6172200"/>
              <a:gd name="connsiteX7" fmla="*/ 0 w 12192000"/>
              <a:gd name="connsiteY7" fmla="*/ 114309 h 6172200"/>
              <a:gd name="connsiteX8" fmla="*/ 114309 w 12192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172200">
                <a:moveTo>
                  <a:pt x="114309" y="0"/>
                </a:moveTo>
                <a:lnTo>
                  <a:pt x="12077691" y="0"/>
                </a:lnTo>
                <a:cubicBezTo>
                  <a:pt x="12140822" y="0"/>
                  <a:pt x="12192000" y="51178"/>
                  <a:pt x="12192000" y="114309"/>
                </a:cubicBezTo>
                <a:lnTo>
                  <a:pt x="12192000" y="6057891"/>
                </a:lnTo>
                <a:cubicBezTo>
                  <a:pt x="12192000" y="6121022"/>
                  <a:pt x="12140822" y="6172200"/>
                  <a:pt x="12077691" y="6172200"/>
                </a:cubicBezTo>
                <a:lnTo>
                  <a:pt x="114309" y="6172200"/>
                </a:lnTo>
                <a:cubicBezTo>
                  <a:pt x="51178" y="6172200"/>
                  <a:pt x="0" y="6121022"/>
                  <a:pt x="0" y="6057891"/>
                </a:cubicBezTo>
                <a:lnTo>
                  <a:pt x="0" y="114309"/>
                </a:lnTo>
                <a:cubicBezTo>
                  <a:pt x="0" y="51178"/>
                  <a:pt x="51178" y="0"/>
                  <a:pt x="114309"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1AC24630-5A0C-48FB-9232-2B49DDFEE8D2}"/>
              </a:ext>
            </a:extLst>
          </p:cNvPr>
          <p:cNvSpPr>
            <a:spLocks noGrp="1"/>
          </p:cNvSpPr>
          <p:nvPr>
            <p:ph type="body" sz="quarter" idx="11"/>
          </p:nvPr>
        </p:nvSpPr>
        <p:spPr>
          <a:xfrm>
            <a:off x="2428241" y="2146572"/>
            <a:ext cx="7335520" cy="1815274"/>
          </a:xfrm>
        </p:spPr>
        <p:txBody>
          <a:bodyPr anchor="ctr">
            <a:normAutofit/>
          </a:bodyPr>
          <a:lstStyle>
            <a:lvl1pPr marL="0" indent="0" algn="ctr">
              <a:lnSpc>
                <a:spcPct val="100000"/>
              </a:lnSpc>
              <a:buNone/>
              <a:defRPr sz="48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17527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0C07783-8AEC-40EE-9FC4-ED010827CD3C}"/>
              </a:ext>
            </a:extLst>
          </p:cNvPr>
          <p:cNvSpPr>
            <a:spLocks noGrp="1"/>
          </p:cNvSpPr>
          <p:nvPr>
            <p:ph type="pic" sz="quarter" idx="10"/>
          </p:nvPr>
        </p:nvSpPr>
        <p:spPr>
          <a:xfrm>
            <a:off x="0" y="0"/>
            <a:ext cx="12192000" cy="6858000"/>
          </a:xfrm>
          <a:solidFill>
            <a:schemeClr val="bg2">
              <a:lumMod val="90000"/>
            </a:schemeClr>
          </a:solidFill>
          <a:ln>
            <a:noFill/>
          </a:ln>
        </p:spPr>
        <p:txBody>
          <a:bodyPr rtlCol="0">
            <a:norm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4BF83575-D3A6-4F61-BBF5-AFA4A6E62D7B}"/>
              </a:ext>
            </a:extLst>
          </p:cNvPr>
          <p:cNvSpPr>
            <a:spLocks noGrp="1"/>
          </p:cNvSpPr>
          <p:nvPr>
            <p:ph type="body" sz="quarter" idx="11"/>
          </p:nvPr>
        </p:nvSpPr>
        <p:spPr>
          <a:xfrm>
            <a:off x="4075483" y="2386740"/>
            <a:ext cx="4041037" cy="1815274"/>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90735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FDA6C-198C-4B98-9CC2-F0FC33787D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EAF2E6F2-A02F-4111-B904-8840F0409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FCBE9862-F299-434D-BC9D-68611518CA55}"/>
              </a:ext>
            </a:extLst>
          </p:cNvPr>
          <p:cNvSpPr>
            <a:spLocks noGrp="1"/>
          </p:cNvSpPr>
          <p:nvPr>
            <p:ph type="dt" sz="half" idx="10"/>
          </p:nvPr>
        </p:nvSpPr>
        <p:spPr/>
        <p:txBody>
          <a:bodyPr/>
          <a:lstStyle/>
          <a:p>
            <a:fld id="{8146DAEE-7D45-4527-9DA7-7BE1E43222E1}" type="datetimeFigureOut">
              <a:rPr lang="en-CA" smtClean="0"/>
              <a:t>06/12/2019</a:t>
            </a:fld>
            <a:endParaRPr lang="en-CA"/>
          </a:p>
        </p:txBody>
      </p:sp>
      <p:sp>
        <p:nvSpPr>
          <p:cNvPr id="5" name="Footer Placeholder 4">
            <a:extLst>
              <a:ext uri="{FF2B5EF4-FFF2-40B4-BE49-F238E27FC236}">
                <a16:creationId xmlns:a16="http://schemas.microsoft.com/office/drawing/2014/main" xmlns="" id="{17E7DF65-9283-488A-8ED6-BFCFB4A598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C616AC35-CE4B-41DA-ACAA-AB7F828F7E11}"/>
              </a:ext>
            </a:extLst>
          </p:cNvPr>
          <p:cNvSpPr>
            <a:spLocks noGrp="1"/>
          </p:cNvSpPr>
          <p:nvPr>
            <p:ph type="sldNum" sz="quarter" idx="12"/>
          </p:nvPr>
        </p:nvSpPr>
        <p:spPr/>
        <p:txBody>
          <a:bodyPr/>
          <a:lstStyle/>
          <a:p>
            <a:fld id="{87C9D687-CD49-41D9-8FAB-39C42011589C}" type="slidenum">
              <a:rPr lang="en-CA" smtClean="0"/>
              <a:t>‹#›</a:t>
            </a:fld>
            <a:endParaRPr lang="en-CA"/>
          </a:p>
        </p:txBody>
      </p:sp>
    </p:spTree>
    <p:extLst>
      <p:ext uri="{BB962C8B-B14F-4D97-AF65-F5344CB8AC3E}">
        <p14:creationId xmlns:p14="http://schemas.microsoft.com/office/powerpoint/2010/main" val="2933502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3DF26-2026-4D98-8094-E931D3DFC95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B88F2379-3385-40C6-9E05-B655E7921384}"/>
              </a:ext>
            </a:extLst>
          </p:cNvPr>
          <p:cNvSpPr>
            <a:spLocks noGrp="1"/>
          </p:cNvSpPr>
          <p:nvPr>
            <p:ph type="dt" sz="half" idx="10"/>
          </p:nvPr>
        </p:nvSpPr>
        <p:spPr/>
        <p:txBody>
          <a:bodyPr/>
          <a:lstStyle/>
          <a:p>
            <a:fld id="{8146DAEE-7D45-4527-9DA7-7BE1E43222E1}" type="datetimeFigureOut">
              <a:rPr lang="en-CA" smtClean="0"/>
              <a:t>06/12/2019</a:t>
            </a:fld>
            <a:endParaRPr lang="en-CA"/>
          </a:p>
        </p:txBody>
      </p:sp>
      <p:sp>
        <p:nvSpPr>
          <p:cNvPr id="4" name="Footer Placeholder 3">
            <a:extLst>
              <a:ext uri="{FF2B5EF4-FFF2-40B4-BE49-F238E27FC236}">
                <a16:creationId xmlns:a16="http://schemas.microsoft.com/office/drawing/2014/main" xmlns="" id="{EF322989-F4C7-403F-8A12-F8D7C9AF87D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FD8A45CA-C233-4E56-9F64-C04C2711B2A0}"/>
              </a:ext>
            </a:extLst>
          </p:cNvPr>
          <p:cNvSpPr>
            <a:spLocks noGrp="1"/>
          </p:cNvSpPr>
          <p:nvPr>
            <p:ph type="sldNum" sz="quarter" idx="12"/>
          </p:nvPr>
        </p:nvSpPr>
        <p:spPr/>
        <p:txBody>
          <a:bodyPr/>
          <a:lstStyle/>
          <a:p>
            <a:fld id="{87C9D687-CD49-41D9-8FAB-39C42011589C}" type="slidenum">
              <a:rPr lang="en-CA" smtClean="0"/>
              <a:t>‹#›</a:t>
            </a:fld>
            <a:endParaRPr lang="en-CA"/>
          </a:p>
        </p:txBody>
      </p:sp>
    </p:spTree>
    <p:extLst>
      <p:ext uri="{BB962C8B-B14F-4D97-AF65-F5344CB8AC3E}">
        <p14:creationId xmlns:p14="http://schemas.microsoft.com/office/powerpoint/2010/main" val="1998165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B5304D-8629-4EB2-8934-FEFA26C97EF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F3E91C89-5732-4F24-B56F-179EC724FD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C90C2110-7203-441E-B836-DD56AB10D6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D5ABA227-6A6F-47FE-BADE-066E63B04299}"/>
              </a:ext>
            </a:extLst>
          </p:cNvPr>
          <p:cNvSpPr>
            <a:spLocks noGrp="1"/>
          </p:cNvSpPr>
          <p:nvPr>
            <p:ph type="dt" sz="half" idx="10"/>
          </p:nvPr>
        </p:nvSpPr>
        <p:spPr/>
        <p:txBody>
          <a:bodyPr/>
          <a:lstStyle/>
          <a:p>
            <a:fld id="{8146DAEE-7D45-4527-9DA7-7BE1E43222E1}" type="datetimeFigureOut">
              <a:rPr lang="en-CA" smtClean="0"/>
              <a:t>06/12/2019</a:t>
            </a:fld>
            <a:endParaRPr lang="en-CA"/>
          </a:p>
        </p:txBody>
      </p:sp>
      <p:sp>
        <p:nvSpPr>
          <p:cNvPr id="6" name="Footer Placeholder 5">
            <a:extLst>
              <a:ext uri="{FF2B5EF4-FFF2-40B4-BE49-F238E27FC236}">
                <a16:creationId xmlns:a16="http://schemas.microsoft.com/office/drawing/2014/main" xmlns="" id="{2E3444EF-CC5A-4FEB-BDC7-FF0DC2D26B0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96F07045-158E-4EA0-8D4F-78313BE9F27F}"/>
              </a:ext>
            </a:extLst>
          </p:cNvPr>
          <p:cNvSpPr>
            <a:spLocks noGrp="1"/>
          </p:cNvSpPr>
          <p:nvPr>
            <p:ph type="sldNum" sz="quarter" idx="12"/>
          </p:nvPr>
        </p:nvSpPr>
        <p:spPr/>
        <p:txBody>
          <a:bodyPr/>
          <a:lstStyle/>
          <a:p>
            <a:fld id="{87C9D687-CD49-41D9-8FAB-39C42011589C}" type="slidenum">
              <a:rPr lang="en-CA" smtClean="0"/>
              <a:t>‹#›</a:t>
            </a:fld>
            <a:endParaRPr lang="en-CA"/>
          </a:p>
        </p:txBody>
      </p:sp>
    </p:spTree>
    <p:extLst>
      <p:ext uri="{BB962C8B-B14F-4D97-AF65-F5344CB8AC3E}">
        <p14:creationId xmlns:p14="http://schemas.microsoft.com/office/powerpoint/2010/main" val="28313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17F357C3-59C9-4387-99E9-91212511FEA7}"/>
              </a:ext>
            </a:extLst>
          </p:cNvPr>
          <p:cNvSpPr>
            <a:spLocks noGrp="1"/>
          </p:cNvSpPr>
          <p:nvPr>
            <p:ph type="body" sz="quarter" idx="10" hasCustomPrompt="1"/>
          </p:nvPr>
        </p:nvSpPr>
        <p:spPr>
          <a:xfrm>
            <a:off x="2390986" y="632551"/>
            <a:ext cx="7410028" cy="757656"/>
          </a:xfrm>
        </p:spPr>
        <p:txBody>
          <a:bodyPr anchor="ctr">
            <a:noAutofit/>
          </a:bodyPr>
          <a:lstStyle>
            <a:lvl1pPr marL="0" indent="0" algn="ctr">
              <a:buNone/>
              <a:defRPr sz="5400" b="1">
                <a:latin typeface="+mj-lt"/>
              </a:defRPr>
            </a:lvl1pPr>
          </a:lstStyle>
          <a:p>
            <a:pPr lvl="0"/>
            <a:r>
              <a:rPr lang="en-US"/>
              <a:t>Amazing Title</a:t>
            </a:r>
            <a:endParaRPr lang="en-ID"/>
          </a:p>
        </p:txBody>
      </p:sp>
      <p:sp>
        <p:nvSpPr>
          <p:cNvPr id="31" name="Picture Placeholder 30">
            <a:extLst>
              <a:ext uri="{FF2B5EF4-FFF2-40B4-BE49-F238E27FC236}">
                <a16:creationId xmlns:a16="http://schemas.microsoft.com/office/drawing/2014/main" xmlns="" id="{1AD6B4F1-B80E-4BAE-8F3F-D0D81183BA79}"/>
              </a:ext>
            </a:extLst>
          </p:cNvPr>
          <p:cNvSpPr>
            <a:spLocks noGrp="1"/>
          </p:cNvSpPr>
          <p:nvPr>
            <p:ph type="pic" sz="quarter" idx="11"/>
          </p:nvPr>
        </p:nvSpPr>
        <p:spPr>
          <a:xfrm>
            <a:off x="6550163" y="4170067"/>
            <a:ext cx="5136071" cy="1919235"/>
          </a:xfrm>
          <a:custGeom>
            <a:avLst/>
            <a:gdLst>
              <a:gd name="connsiteX0" fmla="*/ 0 w 5136071"/>
              <a:gd name="connsiteY0" fmla="*/ 0 h 1919235"/>
              <a:gd name="connsiteX1" fmla="*/ 5136071 w 5136071"/>
              <a:gd name="connsiteY1" fmla="*/ 0 h 1919235"/>
              <a:gd name="connsiteX2" fmla="*/ 5136071 w 5136071"/>
              <a:gd name="connsiteY2" fmla="*/ 1919235 h 1919235"/>
              <a:gd name="connsiteX3" fmla="*/ 0 w 5136071"/>
              <a:gd name="connsiteY3" fmla="*/ 1919235 h 1919235"/>
            </a:gdLst>
            <a:ahLst/>
            <a:cxnLst>
              <a:cxn ang="0">
                <a:pos x="connsiteX0" y="connsiteY0"/>
              </a:cxn>
              <a:cxn ang="0">
                <a:pos x="connsiteX1" y="connsiteY1"/>
              </a:cxn>
              <a:cxn ang="0">
                <a:pos x="connsiteX2" y="connsiteY2"/>
              </a:cxn>
              <a:cxn ang="0">
                <a:pos x="connsiteX3" y="connsiteY3"/>
              </a:cxn>
            </a:cxnLst>
            <a:rect l="l" t="t" r="r" b="b"/>
            <a:pathLst>
              <a:path w="5136071" h="1919235">
                <a:moveTo>
                  <a:pt x="0" y="0"/>
                </a:moveTo>
                <a:lnTo>
                  <a:pt x="5136071" y="0"/>
                </a:lnTo>
                <a:lnTo>
                  <a:pt x="5136071" y="1919235"/>
                </a:lnTo>
                <a:lnTo>
                  <a:pt x="0" y="1919235"/>
                </a:lnTo>
                <a:close/>
              </a:path>
            </a:pathLst>
          </a:custGeom>
          <a:solidFill>
            <a:schemeClr val="bg2">
              <a:lumMod val="95000"/>
            </a:schemeClr>
          </a:solidFill>
        </p:spPr>
        <p:txBody>
          <a:bodyPr wrap="square">
            <a:noAutofit/>
          </a:bodyPr>
          <a:lstStyle>
            <a:lvl1pPr>
              <a:defRPr sz="800"/>
            </a:lvl1pPr>
          </a:lstStyle>
          <a:p>
            <a:endParaRPr lang="en-ID"/>
          </a:p>
        </p:txBody>
      </p:sp>
    </p:spTree>
    <p:extLst>
      <p:ext uri="{BB962C8B-B14F-4D97-AF65-F5344CB8AC3E}">
        <p14:creationId xmlns:p14="http://schemas.microsoft.com/office/powerpoint/2010/main" val="412173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733EC96-1005-4A41-A5D5-278F58AFF67F}"/>
              </a:ext>
            </a:extLst>
          </p:cNvPr>
          <p:cNvSpPr>
            <a:spLocks noGrp="1"/>
          </p:cNvSpPr>
          <p:nvPr>
            <p:ph type="pic" sz="quarter" idx="10"/>
          </p:nvPr>
        </p:nvSpPr>
        <p:spPr>
          <a:xfrm>
            <a:off x="505768" y="902634"/>
            <a:ext cx="5231644" cy="1919235"/>
          </a:xfrm>
          <a:custGeom>
            <a:avLst/>
            <a:gdLst>
              <a:gd name="connsiteX0" fmla="*/ 0 w 5231644"/>
              <a:gd name="connsiteY0" fmla="*/ 0 h 1919235"/>
              <a:gd name="connsiteX1" fmla="*/ 4982838 w 5231644"/>
              <a:gd name="connsiteY1" fmla="*/ 0 h 1919235"/>
              <a:gd name="connsiteX2" fmla="*/ 5136071 w 5231644"/>
              <a:gd name="connsiteY2" fmla="*/ 0 h 1919235"/>
              <a:gd name="connsiteX3" fmla="*/ 5231644 w 5231644"/>
              <a:gd name="connsiteY3" fmla="*/ 0 h 1919235"/>
              <a:gd name="connsiteX4" fmla="*/ 5136071 w 5231644"/>
              <a:gd name="connsiteY4" fmla="*/ 95573 h 1919235"/>
              <a:gd name="connsiteX5" fmla="*/ 5136071 w 5231644"/>
              <a:gd name="connsiteY5" fmla="*/ 1919235 h 1919235"/>
              <a:gd name="connsiteX6" fmla="*/ 0 w 5231644"/>
              <a:gd name="connsiteY6" fmla="*/ 1919235 h 191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1644" h="1919235">
                <a:moveTo>
                  <a:pt x="0" y="0"/>
                </a:moveTo>
                <a:lnTo>
                  <a:pt x="4982838" y="0"/>
                </a:lnTo>
                <a:lnTo>
                  <a:pt x="5136071" y="0"/>
                </a:lnTo>
                <a:lnTo>
                  <a:pt x="5231644" y="0"/>
                </a:lnTo>
                <a:lnTo>
                  <a:pt x="5136071" y="95573"/>
                </a:lnTo>
                <a:lnTo>
                  <a:pt x="5136071" y="1919235"/>
                </a:lnTo>
                <a:lnTo>
                  <a:pt x="0" y="1919235"/>
                </a:lnTo>
                <a:close/>
              </a:path>
            </a:pathLst>
          </a:custGeom>
          <a:solidFill>
            <a:schemeClr val="bg2">
              <a:lumMod val="95000"/>
            </a:schemeClr>
          </a:solidFill>
        </p:spPr>
        <p:txBody>
          <a:bodyPr wrap="square">
            <a:noAutofit/>
          </a:bodyPr>
          <a:lstStyle>
            <a:lvl1pPr>
              <a:defRPr sz="800"/>
            </a:lvl1pPr>
          </a:lstStyle>
          <a:p>
            <a:endParaRPr lang="en-ID"/>
          </a:p>
        </p:txBody>
      </p:sp>
    </p:spTree>
    <p:extLst>
      <p:ext uri="{BB962C8B-B14F-4D97-AF65-F5344CB8AC3E}">
        <p14:creationId xmlns:p14="http://schemas.microsoft.com/office/powerpoint/2010/main" val="344407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00FEEF5-86E0-43A7-9A1E-F1792C018E44}"/>
              </a:ext>
            </a:extLst>
          </p:cNvPr>
          <p:cNvSpPr>
            <a:spLocks noGrp="1"/>
          </p:cNvSpPr>
          <p:nvPr>
            <p:ph type="pic" sz="quarter" idx="10"/>
          </p:nvPr>
        </p:nvSpPr>
        <p:spPr>
          <a:xfrm>
            <a:off x="6096001" y="393700"/>
            <a:ext cx="5537199" cy="3276600"/>
          </a:xfrm>
          <a:custGeom>
            <a:avLst/>
            <a:gdLst>
              <a:gd name="connsiteX0" fmla="*/ 139714 w 5537198"/>
              <a:gd name="connsiteY0" fmla="*/ 0 h 3276600"/>
              <a:gd name="connsiteX1" fmla="*/ 5397484 w 5537198"/>
              <a:gd name="connsiteY1" fmla="*/ 0 h 3276600"/>
              <a:gd name="connsiteX2" fmla="*/ 5537198 w 5537198"/>
              <a:gd name="connsiteY2" fmla="*/ 139714 h 3276600"/>
              <a:gd name="connsiteX3" fmla="*/ 5537198 w 5537198"/>
              <a:gd name="connsiteY3" fmla="*/ 3136886 h 3276600"/>
              <a:gd name="connsiteX4" fmla="*/ 5397484 w 5537198"/>
              <a:gd name="connsiteY4" fmla="*/ 3276600 h 3276600"/>
              <a:gd name="connsiteX5" fmla="*/ 139714 w 5537198"/>
              <a:gd name="connsiteY5" fmla="*/ 3276600 h 3276600"/>
              <a:gd name="connsiteX6" fmla="*/ 0 w 5537198"/>
              <a:gd name="connsiteY6" fmla="*/ 3136886 h 3276600"/>
              <a:gd name="connsiteX7" fmla="*/ 0 w 5537198"/>
              <a:gd name="connsiteY7" fmla="*/ 139714 h 3276600"/>
              <a:gd name="connsiteX8" fmla="*/ 139714 w 5537198"/>
              <a:gd name="connsiteY8"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7198" h="3276600">
                <a:moveTo>
                  <a:pt x="139714" y="0"/>
                </a:moveTo>
                <a:lnTo>
                  <a:pt x="5397484" y="0"/>
                </a:lnTo>
                <a:cubicBezTo>
                  <a:pt x="5474646" y="0"/>
                  <a:pt x="5537198" y="62552"/>
                  <a:pt x="5537198" y="139714"/>
                </a:cubicBezTo>
                <a:lnTo>
                  <a:pt x="5537198" y="3136886"/>
                </a:lnTo>
                <a:cubicBezTo>
                  <a:pt x="5537198" y="3214048"/>
                  <a:pt x="5474646" y="3276600"/>
                  <a:pt x="5397484" y="3276600"/>
                </a:cubicBezTo>
                <a:lnTo>
                  <a:pt x="139714" y="3276600"/>
                </a:lnTo>
                <a:cubicBezTo>
                  <a:pt x="62552" y="3276600"/>
                  <a:pt x="0" y="3214048"/>
                  <a:pt x="0" y="3136886"/>
                </a:cubicBezTo>
                <a:lnTo>
                  <a:pt x="0" y="139714"/>
                </a:lnTo>
                <a:cubicBezTo>
                  <a:pt x="0" y="62552"/>
                  <a:pt x="62552" y="0"/>
                  <a:pt x="139714"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Text Placeholder 5">
            <a:extLst>
              <a:ext uri="{FF2B5EF4-FFF2-40B4-BE49-F238E27FC236}">
                <a16:creationId xmlns:a16="http://schemas.microsoft.com/office/drawing/2014/main" xmlns="" id="{8171A7AC-5A29-4B35-B23A-0943C7170211}"/>
              </a:ext>
            </a:extLst>
          </p:cNvPr>
          <p:cNvSpPr>
            <a:spLocks noGrp="1"/>
          </p:cNvSpPr>
          <p:nvPr>
            <p:ph type="body" sz="quarter" idx="16"/>
          </p:nvPr>
        </p:nvSpPr>
        <p:spPr>
          <a:xfrm>
            <a:off x="1214120" y="1499152"/>
            <a:ext cx="4536440" cy="841375"/>
          </a:xfrm>
        </p:spPr>
        <p:txBody>
          <a:bodyPr anchor="ctr">
            <a:normAutofit/>
          </a:bodyPr>
          <a:lstStyle>
            <a:lvl1pPr marL="0" indent="0" algn="l">
              <a:lnSpc>
                <a:spcPct val="100000"/>
              </a:lnSpc>
              <a:buNone/>
              <a:defRPr sz="4800" b="1">
                <a:solidFill>
                  <a:schemeClr val="tx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xmlns="" id="{6D00C8A8-3A80-41AF-83BA-737D212C2926}"/>
              </a:ext>
            </a:extLst>
          </p:cNvPr>
          <p:cNvSpPr>
            <a:spLocks noGrp="1"/>
          </p:cNvSpPr>
          <p:nvPr>
            <p:ph type="body" sz="quarter" idx="17"/>
          </p:nvPr>
        </p:nvSpPr>
        <p:spPr>
          <a:xfrm>
            <a:off x="1163321" y="2340525"/>
            <a:ext cx="3095625" cy="273050"/>
          </a:xfrm>
        </p:spPr>
        <p:txBody>
          <a:bodyPr anchor="ctr">
            <a:normAutofit/>
          </a:bodyPr>
          <a:lstStyle>
            <a:lvl1pPr marL="0" indent="0" algn="l">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88422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D97881EA-8E23-43ED-8AEF-8279AC2D2D89}"/>
              </a:ext>
            </a:extLst>
          </p:cNvPr>
          <p:cNvSpPr>
            <a:spLocks noGrp="1"/>
          </p:cNvSpPr>
          <p:nvPr>
            <p:ph type="pic" sz="quarter" idx="10"/>
          </p:nvPr>
        </p:nvSpPr>
        <p:spPr>
          <a:xfrm>
            <a:off x="1552577" y="5343527"/>
            <a:ext cx="1001713" cy="1001713"/>
          </a:xfrm>
          <a:custGeom>
            <a:avLst/>
            <a:gdLst>
              <a:gd name="connsiteX0" fmla="*/ 90755 w 1001713"/>
              <a:gd name="connsiteY0" fmla="*/ 0 h 1001713"/>
              <a:gd name="connsiteX1" fmla="*/ 910958 w 1001713"/>
              <a:gd name="connsiteY1" fmla="*/ 0 h 1001713"/>
              <a:gd name="connsiteX2" fmla="*/ 1001713 w 1001713"/>
              <a:gd name="connsiteY2" fmla="*/ 90755 h 1001713"/>
              <a:gd name="connsiteX3" fmla="*/ 1001713 w 1001713"/>
              <a:gd name="connsiteY3" fmla="*/ 910958 h 1001713"/>
              <a:gd name="connsiteX4" fmla="*/ 910958 w 1001713"/>
              <a:gd name="connsiteY4" fmla="*/ 1001713 h 1001713"/>
              <a:gd name="connsiteX5" fmla="*/ 90755 w 1001713"/>
              <a:gd name="connsiteY5" fmla="*/ 1001713 h 1001713"/>
              <a:gd name="connsiteX6" fmla="*/ 0 w 1001713"/>
              <a:gd name="connsiteY6" fmla="*/ 910958 h 1001713"/>
              <a:gd name="connsiteX7" fmla="*/ 0 w 1001713"/>
              <a:gd name="connsiteY7" fmla="*/ 90755 h 1001713"/>
              <a:gd name="connsiteX8" fmla="*/ 90755 w 1001713"/>
              <a:gd name="connsiteY8" fmla="*/ 0 h 100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713" h="1001713">
                <a:moveTo>
                  <a:pt x="90755" y="0"/>
                </a:moveTo>
                <a:lnTo>
                  <a:pt x="910958" y="0"/>
                </a:lnTo>
                <a:cubicBezTo>
                  <a:pt x="961081" y="0"/>
                  <a:pt x="1001713" y="40632"/>
                  <a:pt x="1001713" y="90755"/>
                </a:cubicBezTo>
                <a:lnTo>
                  <a:pt x="1001713" y="910958"/>
                </a:lnTo>
                <a:cubicBezTo>
                  <a:pt x="1001713" y="961081"/>
                  <a:pt x="961081" y="1001713"/>
                  <a:pt x="910958" y="1001713"/>
                </a:cubicBezTo>
                <a:lnTo>
                  <a:pt x="90755" y="1001713"/>
                </a:lnTo>
                <a:cubicBezTo>
                  <a:pt x="40632" y="1001713"/>
                  <a:pt x="0" y="961081"/>
                  <a:pt x="0" y="910958"/>
                </a:cubicBezTo>
                <a:lnTo>
                  <a:pt x="0" y="90755"/>
                </a:lnTo>
                <a:cubicBezTo>
                  <a:pt x="0" y="40632"/>
                  <a:pt x="40632" y="0"/>
                  <a:pt x="90755" y="0"/>
                </a:cubicBezTo>
                <a:close/>
              </a:path>
            </a:pathLst>
          </a:custGeom>
          <a:solidFill>
            <a:schemeClr val="bg2">
              <a:lumMod val="95000"/>
            </a:schemeClr>
          </a:solidFill>
        </p:spPr>
        <p:txBody>
          <a:bodyPr rtlCol="0">
            <a:noAutofit/>
          </a:bodyPr>
          <a:lstStyle>
            <a:lvl1pPr>
              <a:defRPr sz="800"/>
            </a:lvl1pPr>
          </a:lstStyle>
          <a:p>
            <a:pPr lvl="0"/>
            <a:endParaRPr lang="en-ID" noProof="0"/>
          </a:p>
        </p:txBody>
      </p:sp>
      <p:sp>
        <p:nvSpPr>
          <p:cNvPr id="8" name="Picture Placeholder 7">
            <a:extLst>
              <a:ext uri="{FF2B5EF4-FFF2-40B4-BE49-F238E27FC236}">
                <a16:creationId xmlns:a16="http://schemas.microsoft.com/office/drawing/2014/main" xmlns="" id="{59D4E187-25ED-459B-A003-C30586306B84}"/>
              </a:ext>
            </a:extLst>
          </p:cNvPr>
          <p:cNvSpPr>
            <a:spLocks noGrp="1"/>
          </p:cNvSpPr>
          <p:nvPr>
            <p:ph type="pic" sz="quarter" idx="11"/>
          </p:nvPr>
        </p:nvSpPr>
        <p:spPr>
          <a:xfrm>
            <a:off x="-739776" y="971552"/>
            <a:ext cx="4959351" cy="3114675"/>
          </a:xfrm>
          <a:solidFill>
            <a:schemeClr val="bg2">
              <a:lumMod val="95000"/>
            </a:schemeClr>
          </a:solidFill>
        </p:spPr>
        <p:txBody>
          <a:bodyPr rtlCol="0">
            <a:normAutofit/>
          </a:bodyPr>
          <a:lstStyle>
            <a:lvl1pPr>
              <a:defRPr sz="800"/>
            </a:lvl1pPr>
          </a:lstStyle>
          <a:p>
            <a:pPr lvl="0"/>
            <a:endParaRPr lang="en-ID" noProof="0"/>
          </a:p>
        </p:txBody>
      </p:sp>
      <p:sp>
        <p:nvSpPr>
          <p:cNvPr id="10" name="Text Placeholder 5">
            <a:extLst>
              <a:ext uri="{FF2B5EF4-FFF2-40B4-BE49-F238E27FC236}">
                <a16:creationId xmlns:a16="http://schemas.microsoft.com/office/drawing/2014/main" xmlns="" id="{9CF4C51A-01F5-4C60-9816-FAA3A65D08FC}"/>
              </a:ext>
            </a:extLst>
          </p:cNvPr>
          <p:cNvSpPr>
            <a:spLocks noGrp="1"/>
          </p:cNvSpPr>
          <p:nvPr>
            <p:ph type="body" sz="quarter" idx="16"/>
          </p:nvPr>
        </p:nvSpPr>
        <p:spPr>
          <a:xfrm>
            <a:off x="6096001" y="1353101"/>
            <a:ext cx="5737783" cy="841375"/>
          </a:xfrm>
        </p:spPr>
        <p:txBody>
          <a:bodyPr anchor="ctr">
            <a:normAutofit/>
          </a:bodyPr>
          <a:lstStyle>
            <a:lvl1pPr marL="0" indent="0" algn="l">
              <a:lnSpc>
                <a:spcPct val="100000"/>
              </a:lnSpc>
              <a:buNone/>
              <a:defRPr sz="4800" b="1">
                <a:solidFill>
                  <a:schemeClr val="tx1"/>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xmlns="" id="{627D8F68-5919-4712-B11A-D96A5C8B712B}"/>
              </a:ext>
            </a:extLst>
          </p:cNvPr>
          <p:cNvSpPr>
            <a:spLocks noGrp="1"/>
          </p:cNvSpPr>
          <p:nvPr>
            <p:ph type="body" sz="quarter" idx="17"/>
          </p:nvPr>
        </p:nvSpPr>
        <p:spPr>
          <a:xfrm>
            <a:off x="6096001" y="2194475"/>
            <a:ext cx="3095625" cy="273050"/>
          </a:xfrm>
        </p:spPr>
        <p:txBody>
          <a:bodyPr anchor="ctr">
            <a:normAutofit/>
          </a:bodyPr>
          <a:lstStyle>
            <a:lvl1pPr marL="0" indent="0" algn="l">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409492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090E3537-27FB-4DAE-960A-47ED83690F9C}"/>
              </a:ext>
            </a:extLst>
          </p:cNvPr>
          <p:cNvSpPr>
            <a:spLocks noGrp="1"/>
          </p:cNvSpPr>
          <p:nvPr>
            <p:ph type="pic" sz="quarter" idx="10"/>
          </p:nvPr>
        </p:nvSpPr>
        <p:spPr>
          <a:xfrm>
            <a:off x="0" y="2730500"/>
            <a:ext cx="12192000" cy="2247900"/>
          </a:xfrm>
          <a:solidFill>
            <a:schemeClr val="bg2">
              <a:lumMod val="75000"/>
            </a:schemeClr>
          </a:solidFill>
        </p:spPr>
        <p:txBody>
          <a:bodyPr rtlCol="0">
            <a:normAutofit/>
          </a:bodyPr>
          <a:lstStyle>
            <a:lvl1pPr>
              <a:defRPr sz="800"/>
            </a:lvl1pPr>
          </a:lstStyle>
          <a:p>
            <a:pPr lvl="0"/>
            <a:endParaRPr lang="en-ID" noProof="0"/>
          </a:p>
        </p:txBody>
      </p:sp>
      <p:sp>
        <p:nvSpPr>
          <p:cNvPr id="10" name="Picture Placeholder 8">
            <a:extLst>
              <a:ext uri="{FF2B5EF4-FFF2-40B4-BE49-F238E27FC236}">
                <a16:creationId xmlns:a16="http://schemas.microsoft.com/office/drawing/2014/main" xmlns="" id="{8A8E8F31-FC50-4414-A6DC-DF5BCD5EE312}"/>
              </a:ext>
            </a:extLst>
          </p:cNvPr>
          <p:cNvSpPr>
            <a:spLocks noGrp="1"/>
          </p:cNvSpPr>
          <p:nvPr>
            <p:ph type="pic" sz="quarter" idx="12"/>
          </p:nvPr>
        </p:nvSpPr>
        <p:spPr>
          <a:xfrm>
            <a:off x="6565662" y="2127252"/>
            <a:ext cx="2117519" cy="1497013"/>
          </a:xfrm>
          <a:prstGeom prst="roundRect">
            <a:avLst>
              <a:gd name="adj" fmla="val 985"/>
            </a:avLst>
          </a:prstGeom>
          <a:solidFill>
            <a:schemeClr val="bg2">
              <a:lumMod val="95000"/>
            </a:schemeClr>
          </a:solidFill>
        </p:spPr>
        <p:txBody>
          <a:bodyPr rtlCol="0">
            <a:normAutofit/>
          </a:bodyPr>
          <a:lstStyle>
            <a:lvl1pPr>
              <a:defRPr sz="800"/>
            </a:lvl1pPr>
          </a:lstStyle>
          <a:p>
            <a:pPr lvl="0"/>
            <a:endParaRPr lang="en-ID" noProof="0"/>
          </a:p>
        </p:txBody>
      </p:sp>
      <p:sp>
        <p:nvSpPr>
          <p:cNvPr id="11" name="Picture Placeholder 8">
            <a:extLst>
              <a:ext uri="{FF2B5EF4-FFF2-40B4-BE49-F238E27FC236}">
                <a16:creationId xmlns:a16="http://schemas.microsoft.com/office/drawing/2014/main" xmlns="" id="{86DEDF75-AC87-480A-9A41-C49C2D01C208}"/>
              </a:ext>
            </a:extLst>
          </p:cNvPr>
          <p:cNvSpPr>
            <a:spLocks noGrp="1"/>
          </p:cNvSpPr>
          <p:nvPr>
            <p:ph type="pic" sz="quarter" idx="13"/>
          </p:nvPr>
        </p:nvSpPr>
        <p:spPr>
          <a:xfrm>
            <a:off x="3505306" y="2127252"/>
            <a:ext cx="2117519" cy="1497013"/>
          </a:xfrm>
          <a:prstGeom prst="roundRect">
            <a:avLst>
              <a:gd name="adj" fmla="val 985"/>
            </a:avLst>
          </a:prstGeom>
          <a:solidFill>
            <a:schemeClr val="bg2">
              <a:lumMod val="95000"/>
            </a:schemeClr>
          </a:solidFill>
        </p:spPr>
        <p:txBody>
          <a:bodyPr rtlCol="0">
            <a:normAutofit/>
          </a:bodyPr>
          <a:lstStyle>
            <a:lvl1pPr>
              <a:defRPr sz="800"/>
            </a:lvl1pPr>
          </a:lstStyle>
          <a:p>
            <a:pPr lvl="0"/>
            <a:endParaRPr lang="en-ID" noProof="0"/>
          </a:p>
        </p:txBody>
      </p:sp>
      <p:sp>
        <p:nvSpPr>
          <p:cNvPr id="9" name="Picture Placeholder 8">
            <a:extLst>
              <a:ext uri="{FF2B5EF4-FFF2-40B4-BE49-F238E27FC236}">
                <a16:creationId xmlns:a16="http://schemas.microsoft.com/office/drawing/2014/main" xmlns="" id="{7BE20BA5-AF7F-4152-9F47-A183815C78E4}"/>
              </a:ext>
            </a:extLst>
          </p:cNvPr>
          <p:cNvSpPr>
            <a:spLocks noGrp="1"/>
          </p:cNvSpPr>
          <p:nvPr>
            <p:ph type="pic" sz="quarter" idx="11"/>
          </p:nvPr>
        </p:nvSpPr>
        <p:spPr>
          <a:xfrm>
            <a:off x="4843463" y="1858963"/>
            <a:ext cx="2501900" cy="1746250"/>
          </a:xfrm>
          <a:prstGeom prst="roundRect">
            <a:avLst>
              <a:gd name="adj" fmla="val 985"/>
            </a:avLst>
          </a:prstGeom>
          <a:solidFill>
            <a:schemeClr val="bg2">
              <a:lumMod val="85000"/>
            </a:schemeClr>
          </a:solidFill>
        </p:spPr>
        <p:txBody>
          <a:bodyPr rtlCol="0">
            <a:normAutofit/>
          </a:bodyPr>
          <a:lstStyle>
            <a:lvl1pPr>
              <a:defRPr sz="800"/>
            </a:lvl1pPr>
          </a:lstStyle>
          <a:p>
            <a:pPr lvl="0"/>
            <a:endParaRPr lang="en-ID" noProof="0"/>
          </a:p>
        </p:txBody>
      </p:sp>
      <p:sp>
        <p:nvSpPr>
          <p:cNvPr id="6" name="Text Placeholder 5">
            <a:extLst>
              <a:ext uri="{FF2B5EF4-FFF2-40B4-BE49-F238E27FC236}">
                <a16:creationId xmlns:a16="http://schemas.microsoft.com/office/drawing/2014/main" xmlns="" id="{3ED60731-7408-482E-A13A-7373A1060A1E}"/>
              </a:ext>
            </a:extLst>
          </p:cNvPr>
          <p:cNvSpPr>
            <a:spLocks noGrp="1"/>
          </p:cNvSpPr>
          <p:nvPr>
            <p:ph type="body" sz="quarter" idx="16"/>
          </p:nvPr>
        </p:nvSpPr>
        <p:spPr>
          <a:xfrm>
            <a:off x="3227110" y="367092"/>
            <a:ext cx="5737783" cy="841375"/>
          </a:xfrm>
        </p:spPr>
        <p:txBody>
          <a:bodyPr anchor="ctr">
            <a:normAutofit/>
          </a:bodyPr>
          <a:lstStyle>
            <a:lvl1pPr marL="0" indent="0" algn="ctr">
              <a:lnSpc>
                <a:spcPct val="100000"/>
              </a:lnSpc>
              <a:buNone/>
              <a:defRPr sz="4800" b="1">
                <a:solidFill>
                  <a:schemeClr val="tx1"/>
                </a:solidFill>
              </a:defRPr>
            </a:lvl1pPr>
          </a:lstStyle>
          <a:p>
            <a:pPr lvl="0"/>
            <a:r>
              <a:rPr lang="en-US"/>
              <a:t>Click to edit Master text styles</a:t>
            </a:r>
          </a:p>
        </p:txBody>
      </p:sp>
      <p:sp>
        <p:nvSpPr>
          <p:cNvPr id="8" name="Text Placeholder 8">
            <a:extLst>
              <a:ext uri="{FF2B5EF4-FFF2-40B4-BE49-F238E27FC236}">
                <a16:creationId xmlns:a16="http://schemas.microsoft.com/office/drawing/2014/main" xmlns="" id="{46E94350-BBD4-449A-AD68-4141F832F82A}"/>
              </a:ext>
            </a:extLst>
          </p:cNvPr>
          <p:cNvSpPr>
            <a:spLocks noGrp="1"/>
          </p:cNvSpPr>
          <p:nvPr>
            <p:ph type="body" sz="quarter" idx="17"/>
          </p:nvPr>
        </p:nvSpPr>
        <p:spPr>
          <a:xfrm>
            <a:off x="4548189" y="1208465"/>
            <a:ext cx="3095625" cy="273050"/>
          </a:xfrm>
        </p:spPr>
        <p:txBody>
          <a:bodyPr anchor="ctr">
            <a:normAutofit/>
          </a:bodyPr>
          <a:lstStyle>
            <a:lvl1pPr marL="0" indent="0" algn="ctr">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0528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6400B9BC-C475-4DF4-BE73-E774688EBF65}"/>
              </a:ext>
            </a:extLst>
          </p:cNvPr>
          <p:cNvSpPr>
            <a:spLocks noGrp="1"/>
          </p:cNvSpPr>
          <p:nvPr>
            <p:ph type="pic" sz="quarter" idx="10"/>
          </p:nvPr>
        </p:nvSpPr>
        <p:spPr>
          <a:xfrm>
            <a:off x="7721600" y="1174750"/>
            <a:ext cx="2463800" cy="4311650"/>
          </a:xfrm>
          <a:solidFill>
            <a:schemeClr val="bg2">
              <a:lumMod val="95000"/>
            </a:schemeClr>
          </a:solidFill>
        </p:spPr>
        <p:txBody>
          <a:bodyPr rtlCol="0">
            <a:normAutofit/>
          </a:bodyPr>
          <a:lstStyle>
            <a:lvl1pPr>
              <a:defRPr sz="800"/>
            </a:lvl1pPr>
          </a:lstStyle>
          <a:p>
            <a:pPr lvl="0"/>
            <a:endParaRPr lang="en-ID" noProof="0"/>
          </a:p>
        </p:txBody>
      </p:sp>
      <p:sp>
        <p:nvSpPr>
          <p:cNvPr id="3" name="Text Placeholder 5">
            <a:extLst>
              <a:ext uri="{FF2B5EF4-FFF2-40B4-BE49-F238E27FC236}">
                <a16:creationId xmlns:a16="http://schemas.microsoft.com/office/drawing/2014/main" xmlns="" id="{B55EC3FF-4223-4B76-905C-E4D82C8412B8}"/>
              </a:ext>
            </a:extLst>
          </p:cNvPr>
          <p:cNvSpPr>
            <a:spLocks noGrp="1"/>
          </p:cNvSpPr>
          <p:nvPr>
            <p:ph type="body" sz="quarter" idx="11"/>
          </p:nvPr>
        </p:nvSpPr>
        <p:spPr>
          <a:xfrm>
            <a:off x="582468" y="367092"/>
            <a:ext cx="3287893" cy="841375"/>
          </a:xfrm>
        </p:spPr>
        <p:txBody>
          <a:bodyPr anchor="ctr">
            <a:normAutofit/>
          </a:bodyPr>
          <a:lstStyle>
            <a:lvl1pPr marL="0" indent="0">
              <a:lnSpc>
                <a:spcPct val="100000"/>
              </a:lnSpc>
              <a:buNone/>
              <a:defRPr sz="4800" b="1">
                <a:solidFill>
                  <a:schemeClr val="tx1"/>
                </a:solidFill>
              </a:defRPr>
            </a:lvl1pPr>
          </a:lstStyle>
          <a:p>
            <a:pPr lvl="0"/>
            <a:r>
              <a:rPr lang="en-US"/>
              <a:t>Click to edit Master text styles</a:t>
            </a:r>
          </a:p>
        </p:txBody>
      </p:sp>
      <p:sp>
        <p:nvSpPr>
          <p:cNvPr id="5" name="Text Placeholder 8">
            <a:extLst>
              <a:ext uri="{FF2B5EF4-FFF2-40B4-BE49-F238E27FC236}">
                <a16:creationId xmlns:a16="http://schemas.microsoft.com/office/drawing/2014/main" xmlns="" id="{B157F19B-5030-47F6-A6E1-2065261B1B96}"/>
              </a:ext>
            </a:extLst>
          </p:cNvPr>
          <p:cNvSpPr>
            <a:spLocks noGrp="1"/>
          </p:cNvSpPr>
          <p:nvPr>
            <p:ph type="body" sz="quarter" idx="12"/>
          </p:nvPr>
        </p:nvSpPr>
        <p:spPr>
          <a:xfrm>
            <a:off x="582470" y="1208465"/>
            <a:ext cx="3095625" cy="273050"/>
          </a:xfrm>
        </p:spPr>
        <p:txBody>
          <a:bodyPr anchor="ctr">
            <a:normAutofit/>
          </a:bodyPr>
          <a:lstStyle>
            <a:lvl1pPr marL="0" indent="0">
              <a:lnSpc>
                <a:spcPct val="100000"/>
              </a:lnSpc>
              <a:buNone/>
              <a:defRPr sz="1100">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184349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2223B7F5-C08C-4054-B2C8-CE4173575CF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D" altLang="en-US"/>
          </a:p>
        </p:txBody>
      </p:sp>
      <p:sp>
        <p:nvSpPr>
          <p:cNvPr id="1027" name="Text Placeholder 2">
            <a:extLst>
              <a:ext uri="{FF2B5EF4-FFF2-40B4-BE49-F238E27FC236}">
                <a16:creationId xmlns:a16="http://schemas.microsoft.com/office/drawing/2014/main" xmlns="" id="{31A92BDB-0A01-487F-A1F3-40DD6C0BA9A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D" altLang="en-US"/>
          </a:p>
        </p:txBody>
      </p:sp>
      <p:sp>
        <p:nvSpPr>
          <p:cNvPr id="4" name="Date Placeholder 3">
            <a:extLst>
              <a:ext uri="{FF2B5EF4-FFF2-40B4-BE49-F238E27FC236}">
                <a16:creationId xmlns:a16="http://schemas.microsoft.com/office/drawing/2014/main" xmlns="" id="{5018DCA0-FCC5-4371-95E4-1C18828DB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9476696-18F7-498B-8A97-D6561CCC83E4}" type="datetimeFigureOut">
              <a:rPr lang="en-ID"/>
              <a:pPr>
                <a:defRPr/>
              </a:pPr>
              <a:t>12/06/2019</a:t>
            </a:fld>
            <a:endParaRPr lang="en-ID"/>
          </a:p>
        </p:txBody>
      </p:sp>
      <p:sp>
        <p:nvSpPr>
          <p:cNvPr id="5" name="Footer Placeholder 4">
            <a:extLst>
              <a:ext uri="{FF2B5EF4-FFF2-40B4-BE49-F238E27FC236}">
                <a16:creationId xmlns:a16="http://schemas.microsoft.com/office/drawing/2014/main" xmlns="" id="{28D855C7-1564-4B27-BC96-7024CE5E7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ID"/>
          </a:p>
        </p:txBody>
      </p:sp>
      <p:sp>
        <p:nvSpPr>
          <p:cNvPr id="6" name="Slide Number Placeholder 5">
            <a:extLst>
              <a:ext uri="{FF2B5EF4-FFF2-40B4-BE49-F238E27FC236}">
                <a16:creationId xmlns:a16="http://schemas.microsoft.com/office/drawing/2014/main" xmlns="" id="{F8E85766-465E-4B1A-9EE1-C782E9713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6664A8-8BF1-4BBE-AD24-23577952C293}" type="slidenum">
              <a:rPr lang="en-ID"/>
              <a:pPr>
                <a:defRPr/>
              </a:pPr>
              <a:t>‹#›</a:t>
            </a:fld>
            <a:endParaRPr lang="en-ID"/>
          </a:p>
        </p:txBody>
      </p:sp>
    </p:spTree>
    <p:extLst>
      <p:ext uri="{BB962C8B-B14F-4D97-AF65-F5344CB8AC3E}">
        <p14:creationId xmlns:p14="http://schemas.microsoft.com/office/powerpoint/2010/main" val="1840752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721" r:id="rId25"/>
    <p:sldLayoutId id="2147483722" r:id="rId26"/>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Ubuntu" pitchFamily="34" charset="0"/>
        </a:defRPr>
      </a:lvl2pPr>
      <a:lvl3pPr algn="l" defTabSz="912813" rtl="0" eaLnBrk="0" fontAlgn="base" hangingPunct="0">
        <a:lnSpc>
          <a:spcPct val="90000"/>
        </a:lnSpc>
        <a:spcBef>
          <a:spcPct val="0"/>
        </a:spcBef>
        <a:spcAft>
          <a:spcPct val="0"/>
        </a:spcAft>
        <a:defRPr sz="4400">
          <a:solidFill>
            <a:schemeClr val="tx1"/>
          </a:solidFill>
          <a:latin typeface="Ubuntu" pitchFamily="34" charset="0"/>
        </a:defRPr>
      </a:lvl3pPr>
      <a:lvl4pPr algn="l" defTabSz="912813" rtl="0" eaLnBrk="0" fontAlgn="base" hangingPunct="0">
        <a:lnSpc>
          <a:spcPct val="90000"/>
        </a:lnSpc>
        <a:spcBef>
          <a:spcPct val="0"/>
        </a:spcBef>
        <a:spcAft>
          <a:spcPct val="0"/>
        </a:spcAft>
        <a:defRPr sz="4400">
          <a:solidFill>
            <a:schemeClr val="tx1"/>
          </a:solidFill>
          <a:latin typeface="Ubuntu" pitchFamily="34" charset="0"/>
        </a:defRPr>
      </a:lvl4pPr>
      <a:lvl5pPr algn="l" defTabSz="912813" rtl="0" eaLnBrk="0" fontAlgn="base" hangingPunct="0">
        <a:lnSpc>
          <a:spcPct val="90000"/>
        </a:lnSpc>
        <a:spcBef>
          <a:spcPct val="0"/>
        </a:spcBef>
        <a:spcAft>
          <a:spcPct val="0"/>
        </a:spcAft>
        <a:defRPr sz="4400">
          <a:solidFill>
            <a:schemeClr val="tx1"/>
          </a:solidFill>
          <a:latin typeface="Ubuntu" pitchFamily="34" charset="0"/>
        </a:defRPr>
      </a:lvl5pPr>
      <a:lvl6pPr marL="457200" algn="l" defTabSz="912813" rtl="0" fontAlgn="base">
        <a:lnSpc>
          <a:spcPct val="90000"/>
        </a:lnSpc>
        <a:spcBef>
          <a:spcPct val="0"/>
        </a:spcBef>
        <a:spcAft>
          <a:spcPct val="0"/>
        </a:spcAft>
        <a:defRPr sz="4400">
          <a:solidFill>
            <a:schemeClr val="tx1"/>
          </a:solidFill>
          <a:latin typeface="Ubuntu" pitchFamily="34" charset="0"/>
        </a:defRPr>
      </a:lvl6pPr>
      <a:lvl7pPr marL="914400" algn="l" defTabSz="912813" rtl="0" fontAlgn="base">
        <a:lnSpc>
          <a:spcPct val="90000"/>
        </a:lnSpc>
        <a:spcBef>
          <a:spcPct val="0"/>
        </a:spcBef>
        <a:spcAft>
          <a:spcPct val="0"/>
        </a:spcAft>
        <a:defRPr sz="4400">
          <a:solidFill>
            <a:schemeClr val="tx1"/>
          </a:solidFill>
          <a:latin typeface="Ubuntu" pitchFamily="34" charset="0"/>
        </a:defRPr>
      </a:lvl7pPr>
      <a:lvl8pPr marL="1371600" algn="l" defTabSz="912813" rtl="0" fontAlgn="base">
        <a:lnSpc>
          <a:spcPct val="90000"/>
        </a:lnSpc>
        <a:spcBef>
          <a:spcPct val="0"/>
        </a:spcBef>
        <a:spcAft>
          <a:spcPct val="0"/>
        </a:spcAft>
        <a:defRPr sz="4400">
          <a:solidFill>
            <a:schemeClr val="tx1"/>
          </a:solidFill>
          <a:latin typeface="Ubuntu" pitchFamily="34" charset="0"/>
        </a:defRPr>
      </a:lvl8pPr>
      <a:lvl9pPr marL="1828800" algn="l" defTabSz="912813" rtl="0" fontAlgn="base">
        <a:lnSpc>
          <a:spcPct val="90000"/>
        </a:lnSpc>
        <a:spcBef>
          <a:spcPct val="0"/>
        </a:spcBef>
        <a:spcAft>
          <a:spcPct val="0"/>
        </a:spcAft>
        <a:defRPr sz="4400">
          <a:solidFill>
            <a:schemeClr val="tx1"/>
          </a:solidFill>
          <a:latin typeface="Ubuntu"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2223B7F5-C08C-4054-B2C8-CE4173575CF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D" altLang="en-US"/>
          </a:p>
        </p:txBody>
      </p:sp>
      <p:sp>
        <p:nvSpPr>
          <p:cNvPr id="1027" name="Text Placeholder 2">
            <a:extLst>
              <a:ext uri="{FF2B5EF4-FFF2-40B4-BE49-F238E27FC236}">
                <a16:creationId xmlns:a16="http://schemas.microsoft.com/office/drawing/2014/main" xmlns="" id="{31A92BDB-0A01-487F-A1F3-40DD6C0BA9A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D" altLang="en-US"/>
          </a:p>
        </p:txBody>
      </p:sp>
      <p:sp>
        <p:nvSpPr>
          <p:cNvPr id="4" name="Date Placeholder 3">
            <a:extLst>
              <a:ext uri="{FF2B5EF4-FFF2-40B4-BE49-F238E27FC236}">
                <a16:creationId xmlns:a16="http://schemas.microsoft.com/office/drawing/2014/main" xmlns="" id="{5018DCA0-FCC5-4371-95E4-1C18828DB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9476696-18F7-498B-8A97-D6561CCC83E4}" type="datetimeFigureOut">
              <a:rPr lang="en-ID"/>
              <a:pPr>
                <a:defRPr/>
              </a:pPr>
              <a:t>12/06/2019</a:t>
            </a:fld>
            <a:endParaRPr lang="en-ID"/>
          </a:p>
        </p:txBody>
      </p:sp>
      <p:sp>
        <p:nvSpPr>
          <p:cNvPr id="5" name="Footer Placeholder 4">
            <a:extLst>
              <a:ext uri="{FF2B5EF4-FFF2-40B4-BE49-F238E27FC236}">
                <a16:creationId xmlns:a16="http://schemas.microsoft.com/office/drawing/2014/main" xmlns="" id="{28D855C7-1564-4B27-BC96-7024CE5E7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ID"/>
          </a:p>
        </p:txBody>
      </p:sp>
      <p:sp>
        <p:nvSpPr>
          <p:cNvPr id="6" name="Slide Number Placeholder 5">
            <a:extLst>
              <a:ext uri="{FF2B5EF4-FFF2-40B4-BE49-F238E27FC236}">
                <a16:creationId xmlns:a16="http://schemas.microsoft.com/office/drawing/2014/main" xmlns="" id="{F8E85766-465E-4B1A-9EE1-C782E9713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6664A8-8BF1-4BBE-AD24-23577952C293}" type="slidenum">
              <a:rPr lang="en-ID"/>
              <a:pPr>
                <a:defRPr/>
              </a:pPr>
              <a:t>‹#›</a:t>
            </a:fld>
            <a:endParaRPr lang="en-ID"/>
          </a:p>
        </p:txBody>
      </p:sp>
    </p:spTree>
    <p:extLst>
      <p:ext uri="{BB962C8B-B14F-4D97-AF65-F5344CB8AC3E}">
        <p14:creationId xmlns:p14="http://schemas.microsoft.com/office/powerpoint/2010/main" val="30065137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5" r:id="rId25"/>
    <p:sldLayoutId id="2147483716" r:id="rId26"/>
    <p:sldLayoutId id="2147483717" r:id="rId27"/>
    <p:sldLayoutId id="2147483718" r:id="rId28"/>
    <p:sldLayoutId id="2147483719" r:id="rId29"/>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Ubuntu" pitchFamily="34" charset="0"/>
        </a:defRPr>
      </a:lvl2pPr>
      <a:lvl3pPr algn="l" defTabSz="912813" rtl="0" eaLnBrk="0" fontAlgn="base" hangingPunct="0">
        <a:lnSpc>
          <a:spcPct val="90000"/>
        </a:lnSpc>
        <a:spcBef>
          <a:spcPct val="0"/>
        </a:spcBef>
        <a:spcAft>
          <a:spcPct val="0"/>
        </a:spcAft>
        <a:defRPr sz="4400">
          <a:solidFill>
            <a:schemeClr val="tx1"/>
          </a:solidFill>
          <a:latin typeface="Ubuntu" pitchFamily="34" charset="0"/>
        </a:defRPr>
      </a:lvl3pPr>
      <a:lvl4pPr algn="l" defTabSz="912813" rtl="0" eaLnBrk="0" fontAlgn="base" hangingPunct="0">
        <a:lnSpc>
          <a:spcPct val="90000"/>
        </a:lnSpc>
        <a:spcBef>
          <a:spcPct val="0"/>
        </a:spcBef>
        <a:spcAft>
          <a:spcPct val="0"/>
        </a:spcAft>
        <a:defRPr sz="4400">
          <a:solidFill>
            <a:schemeClr val="tx1"/>
          </a:solidFill>
          <a:latin typeface="Ubuntu" pitchFamily="34" charset="0"/>
        </a:defRPr>
      </a:lvl4pPr>
      <a:lvl5pPr algn="l" defTabSz="912813" rtl="0" eaLnBrk="0" fontAlgn="base" hangingPunct="0">
        <a:lnSpc>
          <a:spcPct val="90000"/>
        </a:lnSpc>
        <a:spcBef>
          <a:spcPct val="0"/>
        </a:spcBef>
        <a:spcAft>
          <a:spcPct val="0"/>
        </a:spcAft>
        <a:defRPr sz="4400">
          <a:solidFill>
            <a:schemeClr val="tx1"/>
          </a:solidFill>
          <a:latin typeface="Ubuntu" pitchFamily="34" charset="0"/>
        </a:defRPr>
      </a:lvl5pPr>
      <a:lvl6pPr marL="457200" algn="l" defTabSz="912813" rtl="0" fontAlgn="base">
        <a:lnSpc>
          <a:spcPct val="90000"/>
        </a:lnSpc>
        <a:spcBef>
          <a:spcPct val="0"/>
        </a:spcBef>
        <a:spcAft>
          <a:spcPct val="0"/>
        </a:spcAft>
        <a:defRPr sz="4400">
          <a:solidFill>
            <a:schemeClr val="tx1"/>
          </a:solidFill>
          <a:latin typeface="Ubuntu" pitchFamily="34" charset="0"/>
        </a:defRPr>
      </a:lvl6pPr>
      <a:lvl7pPr marL="914400" algn="l" defTabSz="912813" rtl="0" fontAlgn="base">
        <a:lnSpc>
          <a:spcPct val="90000"/>
        </a:lnSpc>
        <a:spcBef>
          <a:spcPct val="0"/>
        </a:spcBef>
        <a:spcAft>
          <a:spcPct val="0"/>
        </a:spcAft>
        <a:defRPr sz="4400">
          <a:solidFill>
            <a:schemeClr val="tx1"/>
          </a:solidFill>
          <a:latin typeface="Ubuntu" pitchFamily="34" charset="0"/>
        </a:defRPr>
      </a:lvl7pPr>
      <a:lvl8pPr marL="1371600" algn="l" defTabSz="912813" rtl="0" fontAlgn="base">
        <a:lnSpc>
          <a:spcPct val="90000"/>
        </a:lnSpc>
        <a:spcBef>
          <a:spcPct val="0"/>
        </a:spcBef>
        <a:spcAft>
          <a:spcPct val="0"/>
        </a:spcAft>
        <a:defRPr sz="4400">
          <a:solidFill>
            <a:schemeClr val="tx1"/>
          </a:solidFill>
          <a:latin typeface="Ubuntu" pitchFamily="34" charset="0"/>
        </a:defRPr>
      </a:lvl8pPr>
      <a:lvl9pPr marL="1828800" algn="l" defTabSz="912813" rtl="0" fontAlgn="base">
        <a:lnSpc>
          <a:spcPct val="90000"/>
        </a:lnSpc>
        <a:spcBef>
          <a:spcPct val="0"/>
        </a:spcBef>
        <a:spcAft>
          <a:spcPct val="0"/>
        </a:spcAft>
        <a:defRPr sz="4400">
          <a:solidFill>
            <a:schemeClr val="tx1"/>
          </a:solidFill>
          <a:latin typeface="Ubuntu"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6.gif"/><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leal@axys.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12"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54.xml"/><Relationship Id="rId6" Type="http://schemas.openxmlformats.org/officeDocument/2006/relationships/image" Target="../media/image7.jpeg"/><Relationship Id="rId11" Type="http://schemas.openxmlformats.org/officeDocument/2006/relationships/diagramColors" Target="../diagrams/colors1.xml"/><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diagramQuickStyle" Target="../diagrams/quickStyle1.xml"/><Relationship Id="rId4" Type="http://schemas.openxmlformats.org/officeDocument/2006/relationships/image" Target="../media/image5.jpeg"/><Relationship Id="rId9" Type="http://schemas.openxmlformats.org/officeDocument/2006/relationships/diagramLayout" Target="../diagrams/layout1.xml"/><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55.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gif"/><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44F13685-7981-4612-9D69-3909EA15A405}"/>
              </a:ext>
            </a:extLst>
          </p:cNvPr>
          <p:cNvSpPr/>
          <p:nvPr/>
        </p:nvSpPr>
        <p:spPr>
          <a:xfrm>
            <a:off x="0" y="0"/>
            <a:ext cx="12192000" cy="6858000"/>
          </a:xfrm>
          <a:prstGeom prst="rect">
            <a:avLst/>
          </a:prstGeom>
          <a:gradFill flip="none" rotWithShape="1">
            <a:gsLst>
              <a:gs pos="1000">
                <a:schemeClr val="accent1">
                  <a:alpha val="92000"/>
                </a:schemeClr>
              </a:gs>
              <a:gs pos="57628">
                <a:schemeClr val="accent2">
                  <a:alpha val="84000"/>
                </a:schemeClr>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23" name="TextBox 22">
            <a:extLst>
              <a:ext uri="{FF2B5EF4-FFF2-40B4-BE49-F238E27FC236}">
                <a16:creationId xmlns:a16="http://schemas.microsoft.com/office/drawing/2014/main" xmlns="" id="{45F1E30B-65A8-44BF-9B32-F9D9851F7FD5}"/>
              </a:ext>
            </a:extLst>
          </p:cNvPr>
          <p:cNvSpPr txBox="1">
            <a:spLocks noChangeArrowheads="1"/>
          </p:cNvSpPr>
          <p:nvPr/>
        </p:nvSpPr>
        <p:spPr bwMode="auto">
          <a:xfrm>
            <a:off x="4805363" y="5298476"/>
            <a:ext cx="2581275" cy="49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eaLnBrk="0" fontAlgn="base" hangingPunct="0">
              <a:spcBef>
                <a:spcPct val="0"/>
              </a:spcBef>
              <a:spcAft>
                <a:spcPct val="0"/>
              </a:spcAft>
              <a:defRPr>
                <a:solidFill>
                  <a:schemeClr val="tx1"/>
                </a:solidFill>
                <a:latin typeface="Roboto" panose="02000000000000000000" pitchFamily="2" charset="0"/>
              </a:defRPr>
            </a:lvl6pPr>
            <a:lvl7pPr marL="2971800" indent="-228600" eaLnBrk="0" fontAlgn="base" hangingPunct="0">
              <a:spcBef>
                <a:spcPct val="0"/>
              </a:spcBef>
              <a:spcAft>
                <a:spcPct val="0"/>
              </a:spcAft>
              <a:defRPr>
                <a:solidFill>
                  <a:schemeClr val="tx1"/>
                </a:solidFill>
                <a:latin typeface="Roboto" panose="02000000000000000000" pitchFamily="2" charset="0"/>
              </a:defRPr>
            </a:lvl7pPr>
            <a:lvl8pPr marL="3429000" indent="-228600" eaLnBrk="0" fontAlgn="base" hangingPunct="0">
              <a:spcBef>
                <a:spcPct val="0"/>
              </a:spcBef>
              <a:spcAft>
                <a:spcPct val="0"/>
              </a:spcAft>
              <a:defRPr>
                <a:solidFill>
                  <a:schemeClr val="tx1"/>
                </a:solidFill>
                <a:latin typeface="Roboto" panose="02000000000000000000" pitchFamily="2" charset="0"/>
              </a:defRPr>
            </a:lvl8pPr>
            <a:lvl9pPr marL="3886200" indent="-228600" eaLnBrk="0" fontAlgn="base" hangingPunct="0">
              <a:spcBef>
                <a:spcPct val="0"/>
              </a:spcBef>
              <a:spcAft>
                <a:spcPct val="0"/>
              </a:spcAft>
              <a:defRPr>
                <a:solidFill>
                  <a:schemeClr val="tx1"/>
                </a:solidFill>
                <a:latin typeface="Roboto" panose="02000000000000000000" pitchFamily="2"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Source Sans Pro Black"/>
                <a:ea typeface="Roboto"/>
                <a:cs typeface="+mn-cs"/>
              </a:rPr>
              <a:t>2019</a:t>
            </a:r>
            <a:endParaRPr kumimoji="0" lang="en-ID" altLang="en-US" sz="1600" b="1" i="0" u="none" strike="noStrike" kern="1200" cap="none" spc="0" normalizeH="0" baseline="0" noProof="0" dirty="0">
              <a:ln>
                <a:noFill/>
              </a:ln>
              <a:solidFill>
                <a:srgbClr val="FFFFFF"/>
              </a:solidFill>
              <a:effectLst/>
              <a:uLnTx/>
              <a:uFillTx/>
              <a:latin typeface="Source Sans Pro Black"/>
              <a:ea typeface="Roboto"/>
              <a:cs typeface="+mn-cs"/>
            </a:endParaRPr>
          </a:p>
        </p:txBody>
      </p:sp>
      <p:sp>
        <p:nvSpPr>
          <p:cNvPr id="8" name="Text Placeholder 1">
            <a:extLst>
              <a:ext uri="{FF2B5EF4-FFF2-40B4-BE49-F238E27FC236}">
                <a16:creationId xmlns:a16="http://schemas.microsoft.com/office/drawing/2014/main" xmlns="" id="{EDA6F598-B6A0-4676-96F5-BA87C5005D7E}"/>
              </a:ext>
            </a:extLst>
          </p:cNvPr>
          <p:cNvSpPr txBox="1">
            <a:spLocks noChangeArrowheads="1"/>
          </p:cNvSpPr>
          <p:nvPr/>
        </p:nvSpPr>
        <p:spPr>
          <a:xfrm>
            <a:off x="837127" y="3872959"/>
            <a:ext cx="10762445" cy="981557"/>
          </a:xfrm>
          <a:prstGeom prst="rect">
            <a:avLst/>
          </a:prstGeom>
        </p:spPr>
        <p:txBody>
          <a:bodyPr/>
          <a:lst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pPr>
            <a:r>
              <a:rPr lang="en-US" sz="3600" b="1" dirty="0">
                <a:solidFill>
                  <a:schemeClr val="bg1"/>
                </a:solidFill>
              </a:rPr>
              <a:t>Enhancing the accuracy of current profiles from </a:t>
            </a:r>
            <a:endParaRPr lang="en-US" sz="3600" b="1" dirty="0" smtClean="0">
              <a:solidFill>
                <a:schemeClr val="bg1"/>
              </a:solidFill>
            </a:endParaRPr>
          </a:p>
          <a:p>
            <a:pPr marL="0" indent="0" algn="ctr" eaLnBrk="1" hangingPunct="1">
              <a:buNone/>
            </a:pPr>
            <a:r>
              <a:rPr lang="es-ES" sz="3600" b="1" dirty="0" err="1" smtClean="0">
                <a:solidFill>
                  <a:schemeClr val="bg1"/>
                </a:solidFill>
              </a:rPr>
              <a:t>surface</a:t>
            </a:r>
            <a:r>
              <a:rPr lang="es-ES" sz="3600" b="1" dirty="0" smtClean="0">
                <a:solidFill>
                  <a:schemeClr val="bg1"/>
                </a:solidFill>
              </a:rPr>
              <a:t> </a:t>
            </a:r>
            <a:r>
              <a:rPr lang="es-ES" sz="3600" b="1" dirty="0" err="1">
                <a:solidFill>
                  <a:schemeClr val="bg1"/>
                </a:solidFill>
              </a:rPr>
              <a:t>buoy</a:t>
            </a:r>
            <a:r>
              <a:rPr lang="es-ES" sz="3600" b="1" dirty="0">
                <a:solidFill>
                  <a:schemeClr val="bg1"/>
                </a:solidFill>
              </a:rPr>
              <a:t> - </a:t>
            </a:r>
            <a:r>
              <a:rPr lang="es-ES" sz="3600" b="1" dirty="0" err="1">
                <a:solidFill>
                  <a:schemeClr val="bg1"/>
                </a:solidFill>
              </a:rPr>
              <a:t>mounted</a:t>
            </a:r>
            <a:r>
              <a:rPr lang="es-ES" sz="3600" b="1" dirty="0">
                <a:solidFill>
                  <a:schemeClr val="bg1"/>
                </a:solidFill>
              </a:rPr>
              <a:t> </a:t>
            </a:r>
            <a:r>
              <a:rPr lang="es-ES" sz="3600" b="1" dirty="0" err="1" smtClean="0">
                <a:solidFill>
                  <a:schemeClr val="bg1"/>
                </a:solidFill>
              </a:rPr>
              <a:t>systems</a:t>
            </a:r>
            <a:endParaRPr lang="en-ID" altLang="en-US" sz="3600" b="1" dirty="0">
              <a:solidFill>
                <a:schemeClr val="bg1"/>
              </a:solidFill>
            </a:endParaRPr>
          </a:p>
        </p:txBody>
      </p:sp>
      <p:pic>
        <p:nvPicPr>
          <p:cNvPr id="6" name="Picture 5">
            <a:extLst>
              <a:ext uri="{FF2B5EF4-FFF2-40B4-BE49-F238E27FC236}">
                <a16:creationId xmlns:a16="http://schemas.microsoft.com/office/drawing/2014/main" xmlns="" id="{F7D94617-DFDD-4A4E-975C-1FB74D851128}"/>
              </a:ext>
            </a:extLst>
          </p:cNvPr>
          <p:cNvPicPr>
            <a:picLocks noChangeAspect="1"/>
          </p:cNvPicPr>
          <p:nvPr/>
        </p:nvPicPr>
        <p:blipFill rotWithShape="1">
          <a:blip r:embed="rId2">
            <a:extLst>
              <a:ext uri="{28A0092B-C50C-407E-A947-70E740481C1C}">
                <a14:useLocalDpi xmlns:a14="http://schemas.microsoft.com/office/drawing/2010/main" val="0"/>
              </a:ext>
            </a:extLst>
          </a:blip>
          <a:srcRect t="41127" b="41409"/>
          <a:stretch/>
        </p:blipFill>
        <p:spPr>
          <a:xfrm>
            <a:off x="2876550" y="1302871"/>
            <a:ext cx="6200814" cy="212612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4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40000" decel="4000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095500" y="228601"/>
            <a:ext cx="8001000" cy="430887"/>
          </a:xfrm>
          <a:prstGeom prst="rect">
            <a:avLst/>
          </a:prstGeom>
          <a:noFill/>
          <a:ln w="9525">
            <a:no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sz="2200" b="1" dirty="0">
                <a:solidFill>
                  <a:srgbClr val="64A70B"/>
                </a:solidFill>
                <a:latin typeface="Arial" panose="020B0604020202020204" pitchFamily="34" charset="0"/>
                <a:cs typeface="Arial" panose="020B0604020202020204" pitchFamily="34" charset="0"/>
              </a:rPr>
              <a:t>Improvement in Technology</a:t>
            </a:r>
            <a:endParaRPr lang="en-CA" sz="2200" b="1" dirty="0">
              <a:solidFill>
                <a:srgbClr val="64A70B"/>
              </a:solidFill>
              <a:latin typeface="Arial" panose="020B0604020202020204" pitchFamily="34" charset="0"/>
              <a:cs typeface="Arial" panose="020B0604020202020204" pitchFamily="34" charset="0"/>
            </a:endParaRPr>
          </a:p>
        </p:txBody>
      </p:sp>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9" name="Content Placeholder 2">
            <a:extLst>
              <a:ext uri="{FF2B5EF4-FFF2-40B4-BE49-F238E27FC236}">
                <a16:creationId xmlns="" xmlns:a16="http://schemas.microsoft.com/office/drawing/2014/main" id="{396A9606-E982-4ED1-BB3A-225E8CECC876}"/>
              </a:ext>
            </a:extLst>
          </p:cNvPr>
          <p:cNvSpPr>
            <a:spLocks noGrp="1"/>
          </p:cNvSpPr>
          <p:nvPr>
            <p:ph idx="1"/>
          </p:nvPr>
        </p:nvSpPr>
        <p:spPr>
          <a:xfrm>
            <a:off x="1804305" y="1033287"/>
            <a:ext cx="4702947" cy="2157216"/>
          </a:xfrm>
        </p:spPr>
        <p:txBody>
          <a:bodyPr>
            <a:normAutofit/>
          </a:bodyPr>
          <a:lstStyle/>
          <a:p>
            <a:r>
              <a:rPr lang="en-US" sz="1800" dirty="0">
                <a:latin typeface="Arial" panose="020B0604020202020204" pitchFamily="34" charset="0"/>
                <a:cs typeface="Arial" panose="020B0604020202020204" pitchFamily="34" charset="0"/>
              </a:rPr>
              <a:t>Implements a gyro compensated Attitude and Heading Reference Sensor (AHRS)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Algorithm updates for real-time bin mapping on ping-by-ping basis</a:t>
            </a:r>
          </a:p>
        </p:txBody>
      </p:sp>
      <p:grpSp>
        <p:nvGrpSpPr>
          <p:cNvPr id="210" name="Group 209">
            <a:extLst>
              <a:ext uri="{FF2B5EF4-FFF2-40B4-BE49-F238E27FC236}">
                <a16:creationId xmlns="" xmlns:a16="http://schemas.microsoft.com/office/drawing/2014/main" id="{DAF8BB72-1E48-4D17-B60A-A0962AC665A0}"/>
              </a:ext>
            </a:extLst>
          </p:cNvPr>
          <p:cNvGrpSpPr/>
          <p:nvPr/>
        </p:nvGrpSpPr>
        <p:grpSpPr>
          <a:xfrm>
            <a:off x="6745615" y="1712685"/>
            <a:ext cx="3651254" cy="3868148"/>
            <a:chOff x="3863714" y="1357257"/>
            <a:chExt cx="3651491" cy="3868400"/>
          </a:xfrm>
        </p:grpSpPr>
        <p:grpSp>
          <p:nvGrpSpPr>
            <p:cNvPr id="211" name="Group 210">
              <a:extLst>
                <a:ext uri="{FF2B5EF4-FFF2-40B4-BE49-F238E27FC236}">
                  <a16:creationId xmlns="" xmlns:a16="http://schemas.microsoft.com/office/drawing/2014/main" id="{C2CE334E-01D4-407B-801C-333A496BAB12}"/>
                </a:ext>
              </a:extLst>
            </p:cNvPr>
            <p:cNvGrpSpPr/>
            <p:nvPr/>
          </p:nvGrpSpPr>
          <p:grpSpPr>
            <a:xfrm rot="900000">
              <a:off x="4499051" y="1357257"/>
              <a:ext cx="3016154" cy="3624027"/>
              <a:chOff x="4398814" y="1293341"/>
              <a:chExt cx="3016154" cy="3624027"/>
            </a:xfrm>
          </p:grpSpPr>
          <p:pic>
            <p:nvPicPr>
              <p:cNvPr id="215" name="Picture 214">
                <a:extLst>
                  <a:ext uri="{FF2B5EF4-FFF2-40B4-BE49-F238E27FC236}">
                    <a16:creationId xmlns="" xmlns:a16="http://schemas.microsoft.com/office/drawing/2014/main" id="{EA7D16EE-2502-4684-9E9A-F62332292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849" y="1293341"/>
                <a:ext cx="498283" cy="1082632"/>
              </a:xfrm>
              <a:prstGeom prst="rect">
                <a:avLst/>
              </a:prstGeom>
            </p:spPr>
          </p:pic>
          <p:grpSp>
            <p:nvGrpSpPr>
              <p:cNvPr id="216" name="Group 215">
                <a:extLst>
                  <a:ext uri="{FF2B5EF4-FFF2-40B4-BE49-F238E27FC236}">
                    <a16:creationId xmlns="" xmlns:a16="http://schemas.microsoft.com/office/drawing/2014/main" id="{AB51C7EF-8850-49E1-9BFA-482EB2C6F162}"/>
                  </a:ext>
                </a:extLst>
              </p:cNvPr>
              <p:cNvGrpSpPr/>
              <p:nvPr/>
            </p:nvGrpSpPr>
            <p:grpSpPr>
              <a:xfrm>
                <a:off x="4398814" y="2269943"/>
                <a:ext cx="3016154" cy="2647425"/>
                <a:chOff x="4828844" y="3037930"/>
                <a:chExt cx="3016154" cy="2647425"/>
              </a:xfrm>
            </p:grpSpPr>
            <p:grpSp>
              <p:nvGrpSpPr>
                <p:cNvPr id="217" name="Group 216">
                  <a:extLst>
                    <a:ext uri="{FF2B5EF4-FFF2-40B4-BE49-F238E27FC236}">
                      <a16:creationId xmlns="" xmlns:a16="http://schemas.microsoft.com/office/drawing/2014/main" id="{37A3BC29-77EC-4503-83F4-8440D9783098}"/>
                    </a:ext>
                  </a:extLst>
                </p:cNvPr>
                <p:cNvGrpSpPr/>
                <p:nvPr/>
              </p:nvGrpSpPr>
              <p:grpSpPr>
                <a:xfrm>
                  <a:off x="4828844" y="3037930"/>
                  <a:ext cx="1011798" cy="2647425"/>
                  <a:chOff x="4386116" y="2269715"/>
                  <a:chExt cx="1011798" cy="2647425"/>
                </a:xfrm>
              </p:grpSpPr>
              <p:sp>
                <p:nvSpPr>
                  <p:cNvPr id="230" name="Rectangle 60">
                    <a:extLst>
                      <a:ext uri="{FF2B5EF4-FFF2-40B4-BE49-F238E27FC236}">
                        <a16:creationId xmlns="" xmlns:a16="http://schemas.microsoft.com/office/drawing/2014/main" id="{46D86924-2998-480C-BF81-CA60F5984FC5}"/>
                      </a:ext>
                    </a:extLst>
                  </p:cNvPr>
                  <p:cNvSpPr/>
                  <p:nvPr/>
                </p:nvSpPr>
                <p:spPr>
                  <a:xfrm rot="1500000">
                    <a:off x="4553387" y="4077828"/>
                    <a:ext cx="162177" cy="266629"/>
                  </a:xfrm>
                  <a:custGeom>
                    <a:avLst/>
                    <a:gdLst>
                      <a:gd name="connsiteX0" fmla="*/ 0 w 127174"/>
                      <a:gd name="connsiteY0" fmla="*/ 0 h 419115"/>
                      <a:gd name="connsiteX1" fmla="*/ 127174 w 127174"/>
                      <a:gd name="connsiteY1" fmla="*/ 0 h 419115"/>
                      <a:gd name="connsiteX2" fmla="*/ 127174 w 127174"/>
                      <a:gd name="connsiteY2" fmla="*/ 419115 h 419115"/>
                      <a:gd name="connsiteX3" fmla="*/ 0 w 127174"/>
                      <a:gd name="connsiteY3" fmla="*/ 419115 h 419115"/>
                      <a:gd name="connsiteX4" fmla="*/ 0 w 127174"/>
                      <a:gd name="connsiteY4" fmla="*/ 0 h 419115"/>
                      <a:gd name="connsiteX0" fmla="*/ 0 w 139977"/>
                      <a:gd name="connsiteY0" fmla="*/ 0 h 419831"/>
                      <a:gd name="connsiteX1" fmla="*/ 127174 w 139977"/>
                      <a:gd name="connsiteY1" fmla="*/ 0 h 419831"/>
                      <a:gd name="connsiteX2" fmla="*/ 139977 w 139977"/>
                      <a:gd name="connsiteY2" fmla="*/ 419831 h 419831"/>
                      <a:gd name="connsiteX3" fmla="*/ 0 w 139977"/>
                      <a:gd name="connsiteY3" fmla="*/ 419115 h 419831"/>
                      <a:gd name="connsiteX4" fmla="*/ 0 w 139977"/>
                      <a:gd name="connsiteY4" fmla="*/ 0 h 419831"/>
                      <a:gd name="connsiteX0" fmla="*/ 10645 w 150622"/>
                      <a:gd name="connsiteY0" fmla="*/ 0 h 419831"/>
                      <a:gd name="connsiteX1" fmla="*/ 137819 w 150622"/>
                      <a:gd name="connsiteY1" fmla="*/ 0 h 419831"/>
                      <a:gd name="connsiteX2" fmla="*/ 150622 w 150622"/>
                      <a:gd name="connsiteY2" fmla="*/ 419831 h 419831"/>
                      <a:gd name="connsiteX3" fmla="*/ 0 w 150622"/>
                      <a:gd name="connsiteY3" fmla="*/ 419406 h 419831"/>
                      <a:gd name="connsiteX4" fmla="*/ 10645 w 150622"/>
                      <a:gd name="connsiteY4" fmla="*/ 0 h 41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22" h="419831">
                        <a:moveTo>
                          <a:pt x="10645" y="0"/>
                        </a:moveTo>
                        <a:lnTo>
                          <a:pt x="137819" y="0"/>
                        </a:lnTo>
                        <a:lnTo>
                          <a:pt x="150622" y="419831"/>
                        </a:lnTo>
                        <a:lnTo>
                          <a:pt x="0" y="419406"/>
                        </a:lnTo>
                        <a:lnTo>
                          <a:pt x="10645" y="0"/>
                        </a:lnTo>
                        <a:close/>
                      </a:path>
                    </a:pathLst>
                  </a:custGeom>
                  <a:pattFill prst="pct25">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Isosceles Triangle 230">
                    <a:extLst>
                      <a:ext uri="{FF2B5EF4-FFF2-40B4-BE49-F238E27FC236}">
                        <a16:creationId xmlns="" xmlns:a16="http://schemas.microsoft.com/office/drawing/2014/main" id="{3F8C1569-39BA-41C3-AA5E-FF4E11902257}"/>
                      </a:ext>
                    </a:extLst>
                  </p:cNvPr>
                  <p:cNvSpPr/>
                  <p:nvPr/>
                </p:nvSpPr>
                <p:spPr>
                  <a:xfrm rot="1500000">
                    <a:off x="4821473" y="2269715"/>
                    <a:ext cx="201168" cy="2647425"/>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a:extLst>
                      <a:ext uri="{FF2B5EF4-FFF2-40B4-BE49-F238E27FC236}">
                        <a16:creationId xmlns="" xmlns:a16="http://schemas.microsoft.com/office/drawing/2014/main" id="{596CA36D-FF3F-4BE3-89CC-F72BBE310701}"/>
                      </a:ext>
                    </a:extLst>
                  </p:cNvPr>
                  <p:cNvCxnSpPr/>
                  <p:nvPr/>
                </p:nvCxnSpPr>
                <p:spPr>
                  <a:xfrm>
                    <a:off x="5384007" y="2581275"/>
                    <a:ext cx="13907" cy="6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 xmlns:a16="http://schemas.microsoft.com/office/drawing/2014/main" id="{A986B921-8A75-4DD9-A036-46BD4361A062}"/>
                      </a:ext>
                    </a:extLst>
                  </p:cNvPr>
                  <p:cNvCxnSpPr/>
                  <p:nvPr/>
                </p:nvCxnSpPr>
                <p:spPr>
                  <a:xfrm>
                    <a:off x="5263212" y="2824097"/>
                    <a:ext cx="2798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 xmlns:a16="http://schemas.microsoft.com/office/drawing/2014/main" id="{812E4BFC-12EB-436A-8133-B8E8762E4183}"/>
                      </a:ext>
                    </a:extLst>
                  </p:cNvPr>
                  <p:cNvCxnSpPr/>
                  <p:nvPr/>
                </p:nvCxnSpPr>
                <p:spPr>
                  <a:xfrm rot="1500000">
                    <a:off x="5131470" y="3082132"/>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 xmlns:a16="http://schemas.microsoft.com/office/drawing/2014/main" id="{B3F8CD36-D364-4500-B276-58E9BA96C338}"/>
                      </a:ext>
                    </a:extLst>
                  </p:cNvPr>
                  <p:cNvCxnSpPr/>
                  <p:nvPr/>
                </p:nvCxnSpPr>
                <p:spPr>
                  <a:xfrm rot="1500000">
                    <a:off x="5007355" y="3321730"/>
                    <a:ext cx="82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 xmlns:a16="http://schemas.microsoft.com/office/drawing/2014/main" id="{F56C746B-D2DB-4784-8CEA-45A498B0E988}"/>
                      </a:ext>
                    </a:extLst>
                  </p:cNvPr>
                  <p:cNvCxnSpPr/>
                  <p:nvPr/>
                </p:nvCxnSpPr>
                <p:spPr>
                  <a:xfrm rot="1500000">
                    <a:off x="4890812" y="3549871"/>
                    <a:ext cx="100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 xmlns:a16="http://schemas.microsoft.com/office/drawing/2014/main" id="{B22E8648-C98C-4639-9B51-80C9DC300710}"/>
                      </a:ext>
                    </a:extLst>
                  </p:cNvPr>
                  <p:cNvCxnSpPr/>
                  <p:nvPr/>
                </p:nvCxnSpPr>
                <p:spPr>
                  <a:xfrm rot="1500000">
                    <a:off x="4764752" y="3801824"/>
                    <a:ext cx="11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 xmlns:a16="http://schemas.microsoft.com/office/drawing/2014/main" id="{CB0C8A49-6360-4C16-80B1-265E9E62126A}"/>
                      </a:ext>
                    </a:extLst>
                  </p:cNvPr>
                  <p:cNvCxnSpPr/>
                  <p:nvPr/>
                </p:nvCxnSpPr>
                <p:spPr>
                  <a:xfrm rot="1500000">
                    <a:off x="4643440" y="4039492"/>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 xmlns:a16="http://schemas.microsoft.com/office/drawing/2014/main" id="{3B72E071-9AF4-40C4-B319-7315D0ADFC77}"/>
                      </a:ext>
                    </a:extLst>
                  </p:cNvPr>
                  <p:cNvCxnSpPr/>
                  <p:nvPr/>
                </p:nvCxnSpPr>
                <p:spPr>
                  <a:xfrm rot="1500000">
                    <a:off x="4509802" y="4300521"/>
                    <a:ext cx="16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 xmlns:a16="http://schemas.microsoft.com/office/drawing/2014/main" id="{6288B94D-230F-4880-8D5B-8507FFF9C675}"/>
                      </a:ext>
                    </a:extLst>
                  </p:cNvPr>
                  <p:cNvCxnSpPr/>
                  <p:nvPr/>
                </p:nvCxnSpPr>
                <p:spPr>
                  <a:xfrm rot="1500000">
                    <a:off x="4386116" y="4545331"/>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 xmlns:a16="http://schemas.microsoft.com/office/drawing/2014/main" id="{DA26AF1C-BF94-4D49-A0D0-132AA0105823}"/>
                    </a:ext>
                  </a:extLst>
                </p:cNvPr>
                <p:cNvGrpSpPr/>
                <p:nvPr/>
              </p:nvGrpSpPr>
              <p:grpSpPr>
                <a:xfrm rot="-3000000">
                  <a:off x="6015387" y="3062711"/>
                  <a:ext cx="1011798" cy="2647425"/>
                  <a:chOff x="4386116" y="2269715"/>
                  <a:chExt cx="1011798" cy="2647425"/>
                </a:xfrm>
              </p:grpSpPr>
              <p:sp>
                <p:nvSpPr>
                  <p:cNvPr id="219" name="Rectangle 60">
                    <a:extLst>
                      <a:ext uri="{FF2B5EF4-FFF2-40B4-BE49-F238E27FC236}">
                        <a16:creationId xmlns="" xmlns:a16="http://schemas.microsoft.com/office/drawing/2014/main" id="{D6533739-5E76-40D1-A5DD-3093EC7F56A6}"/>
                      </a:ext>
                    </a:extLst>
                  </p:cNvPr>
                  <p:cNvSpPr/>
                  <p:nvPr/>
                </p:nvSpPr>
                <p:spPr>
                  <a:xfrm rot="1500000">
                    <a:off x="4764678" y="3664822"/>
                    <a:ext cx="126600" cy="266629"/>
                  </a:xfrm>
                  <a:custGeom>
                    <a:avLst/>
                    <a:gdLst>
                      <a:gd name="connsiteX0" fmla="*/ 0 w 127174"/>
                      <a:gd name="connsiteY0" fmla="*/ 0 h 419115"/>
                      <a:gd name="connsiteX1" fmla="*/ 127174 w 127174"/>
                      <a:gd name="connsiteY1" fmla="*/ 0 h 419115"/>
                      <a:gd name="connsiteX2" fmla="*/ 127174 w 127174"/>
                      <a:gd name="connsiteY2" fmla="*/ 419115 h 419115"/>
                      <a:gd name="connsiteX3" fmla="*/ 0 w 127174"/>
                      <a:gd name="connsiteY3" fmla="*/ 419115 h 419115"/>
                      <a:gd name="connsiteX4" fmla="*/ 0 w 127174"/>
                      <a:gd name="connsiteY4" fmla="*/ 0 h 419115"/>
                      <a:gd name="connsiteX0" fmla="*/ 0 w 139977"/>
                      <a:gd name="connsiteY0" fmla="*/ 0 h 419831"/>
                      <a:gd name="connsiteX1" fmla="*/ 127174 w 139977"/>
                      <a:gd name="connsiteY1" fmla="*/ 0 h 419831"/>
                      <a:gd name="connsiteX2" fmla="*/ 139977 w 139977"/>
                      <a:gd name="connsiteY2" fmla="*/ 419831 h 419831"/>
                      <a:gd name="connsiteX3" fmla="*/ 0 w 139977"/>
                      <a:gd name="connsiteY3" fmla="*/ 419115 h 419831"/>
                      <a:gd name="connsiteX4" fmla="*/ 0 w 139977"/>
                      <a:gd name="connsiteY4" fmla="*/ 0 h 419831"/>
                      <a:gd name="connsiteX0" fmla="*/ 10645 w 150622"/>
                      <a:gd name="connsiteY0" fmla="*/ 0 h 419831"/>
                      <a:gd name="connsiteX1" fmla="*/ 137819 w 150622"/>
                      <a:gd name="connsiteY1" fmla="*/ 0 h 419831"/>
                      <a:gd name="connsiteX2" fmla="*/ 150622 w 150622"/>
                      <a:gd name="connsiteY2" fmla="*/ 419831 h 419831"/>
                      <a:gd name="connsiteX3" fmla="*/ 0 w 150622"/>
                      <a:gd name="connsiteY3" fmla="*/ 419406 h 419831"/>
                      <a:gd name="connsiteX4" fmla="*/ 10645 w 150622"/>
                      <a:gd name="connsiteY4" fmla="*/ 0 h 41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22" h="419831">
                        <a:moveTo>
                          <a:pt x="10645" y="0"/>
                        </a:moveTo>
                        <a:lnTo>
                          <a:pt x="137819" y="0"/>
                        </a:lnTo>
                        <a:lnTo>
                          <a:pt x="150622" y="419831"/>
                        </a:lnTo>
                        <a:lnTo>
                          <a:pt x="0" y="419406"/>
                        </a:lnTo>
                        <a:lnTo>
                          <a:pt x="10645" y="0"/>
                        </a:lnTo>
                        <a:close/>
                      </a:path>
                    </a:pathLst>
                  </a:custGeom>
                  <a:pattFill prst="pct25">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a:extLst>
                      <a:ext uri="{FF2B5EF4-FFF2-40B4-BE49-F238E27FC236}">
                        <a16:creationId xmlns="" xmlns:a16="http://schemas.microsoft.com/office/drawing/2014/main" id="{0119EEEB-149B-4530-86A0-9F88F8696809}"/>
                      </a:ext>
                    </a:extLst>
                  </p:cNvPr>
                  <p:cNvSpPr/>
                  <p:nvPr/>
                </p:nvSpPr>
                <p:spPr>
                  <a:xfrm rot="1500000">
                    <a:off x="4821473" y="2269715"/>
                    <a:ext cx="201168" cy="2647425"/>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a:extLst>
                      <a:ext uri="{FF2B5EF4-FFF2-40B4-BE49-F238E27FC236}">
                        <a16:creationId xmlns="" xmlns:a16="http://schemas.microsoft.com/office/drawing/2014/main" id="{12A2B1B5-FE2B-4BE8-AC2C-2942F5FB39D5}"/>
                      </a:ext>
                    </a:extLst>
                  </p:cNvPr>
                  <p:cNvCxnSpPr/>
                  <p:nvPr/>
                </p:nvCxnSpPr>
                <p:spPr>
                  <a:xfrm>
                    <a:off x="5384007" y="2581275"/>
                    <a:ext cx="13907" cy="6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 xmlns:a16="http://schemas.microsoft.com/office/drawing/2014/main" id="{B53F9DDE-5FBD-4718-BC23-92C0FD60447C}"/>
                      </a:ext>
                    </a:extLst>
                  </p:cNvPr>
                  <p:cNvCxnSpPr/>
                  <p:nvPr/>
                </p:nvCxnSpPr>
                <p:spPr>
                  <a:xfrm>
                    <a:off x="5263212" y="2824097"/>
                    <a:ext cx="2798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 xmlns:a16="http://schemas.microsoft.com/office/drawing/2014/main" id="{42584DE0-6607-4216-BAF9-27003E1257D2}"/>
                      </a:ext>
                    </a:extLst>
                  </p:cNvPr>
                  <p:cNvCxnSpPr/>
                  <p:nvPr/>
                </p:nvCxnSpPr>
                <p:spPr>
                  <a:xfrm rot="1500000">
                    <a:off x="5131470" y="3082132"/>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 xmlns:a16="http://schemas.microsoft.com/office/drawing/2014/main" id="{DA4C993D-7922-4716-A403-643FB9578247}"/>
                      </a:ext>
                    </a:extLst>
                  </p:cNvPr>
                  <p:cNvCxnSpPr/>
                  <p:nvPr/>
                </p:nvCxnSpPr>
                <p:spPr>
                  <a:xfrm rot="1500000">
                    <a:off x="5007355" y="3321730"/>
                    <a:ext cx="82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 xmlns:a16="http://schemas.microsoft.com/office/drawing/2014/main" id="{A6FD9019-C3AD-45DE-B73E-9A4BA30360E9}"/>
                      </a:ext>
                    </a:extLst>
                  </p:cNvPr>
                  <p:cNvCxnSpPr/>
                  <p:nvPr/>
                </p:nvCxnSpPr>
                <p:spPr>
                  <a:xfrm rot="1500000">
                    <a:off x="4890812" y="3549871"/>
                    <a:ext cx="100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 xmlns:a16="http://schemas.microsoft.com/office/drawing/2014/main" id="{531968CD-7D16-4E63-A865-AF140037DB79}"/>
                      </a:ext>
                    </a:extLst>
                  </p:cNvPr>
                  <p:cNvCxnSpPr/>
                  <p:nvPr/>
                </p:nvCxnSpPr>
                <p:spPr>
                  <a:xfrm rot="1500000">
                    <a:off x="4764752" y="3801824"/>
                    <a:ext cx="11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 xmlns:a16="http://schemas.microsoft.com/office/drawing/2014/main" id="{6AFF12E3-4B66-4B32-A319-A048D2F3EF28}"/>
                      </a:ext>
                    </a:extLst>
                  </p:cNvPr>
                  <p:cNvCxnSpPr/>
                  <p:nvPr/>
                </p:nvCxnSpPr>
                <p:spPr>
                  <a:xfrm rot="1500000">
                    <a:off x="4643440" y="4039492"/>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 xmlns:a16="http://schemas.microsoft.com/office/drawing/2014/main" id="{C80ED2B7-777D-4001-8DE3-98C9A9C5FD0D}"/>
                      </a:ext>
                    </a:extLst>
                  </p:cNvPr>
                  <p:cNvCxnSpPr/>
                  <p:nvPr/>
                </p:nvCxnSpPr>
                <p:spPr>
                  <a:xfrm rot="1500000">
                    <a:off x="4509802" y="4300521"/>
                    <a:ext cx="16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 xmlns:a16="http://schemas.microsoft.com/office/drawing/2014/main" id="{12ECB4F2-3E82-4978-8589-E7E6BE3974C8}"/>
                      </a:ext>
                    </a:extLst>
                  </p:cNvPr>
                  <p:cNvCxnSpPr/>
                  <p:nvPr/>
                </p:nvCxnSpPr>
                <p:spPr>
                  <a:xfrm rot="1500000">
                    <a:off x="4386116" y="4545331"/>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12" name="Group 211">
              <a:extLst>
                <a:ext uri="{FF2B5EF4-FFF2-40B4-BE49-F238E27FC236}">
                  <a16:creationId xmlns="" xmlns:a16="http://schemas.microsoft.com/office/drawing/2014/main" id="{68A262CA-925B-470B-B498-3468E6938E17}"/>
                </a:ext>
              </a:extLst>
            </p:cNvPr>
            <p:cNvGrpSpPr/>
            <p:nvPr/>
          </p:nvGrpSpPr>
          <p:grpSpPr>
            <a:xfrm>
              <a:off x="3863714" y="4360877"/>
              <a:ext cx="2901764" cy="864780"/>
              <a:chOff x="3863714" y="4360877"/>
              <a:chExt cx="2901764" cy="864780"/>
            </a:xfrm>
          </p:grpSpPr>
          <p:sp>
            <p:nvSpPr>
              <p:cNvPr id="213" name="TextBox 212">
                <a:extLst>
                  <a:ext uri="{FF2B5EF4-FFF2-40B4-BE49-F238E27FC236}">
                    <a16:creationId xmlns="" xmlns:a16="http://schemas.microsoft.com/office/drawing/2014/main" id="{09E72536-1126-4A3E-9098-A042F2CC07FB}"/>
                  </a:ext>
                </a:extLst>
              </p:cNvPr>
              <p:cNvSpPr txBox="1"/>
              <p:nvPr/>
            </p:nvSpPr>
            <p:spPr>
              <a:xfrm>
                <a:off x="6019713" y="4948640"/>
                <a:ext cx="745765" cy="277017"/>
              </a:xfrm>
              <a:prstGeom prst="rect">
                <a:avLst/>
              </a:prstGeom>
              <a:noFill/>
            </p:spPr>
            <p:txBody>
              <a:bodyPr wrap="none" rtlCol="0">
                <a:spAutoFit/>
              </a:bodyPr>
              <a:lstStyle/>
              <a:p>
                <a:r>
                  <a:rPr lang="en-US" sz="1200"/>
                  <a:t>Beam 1’</a:t>
                </a:r>
              </a:p>
            </p:txBody>
          </p:sp>
          <p:sp>
            <p:nvSpPr>
              <p:cNvPr id="214" name="TextBox 213">
                <a:extLst>
                  <a:ext uri="{FF2B5EF4-FFF2-40B4-BE49-F238E27FC236}">
                    <a16:creationId xmlns="" xmlns:a16="http://schemas.microsoft.com/office/drawing/2014/main" id="{C3E98E72-6951-4279-89FB-3F861151E660}"/>
                  </a:ext>
                </a:extLst>
              </p:cNvPr>
              <p:cNvSpPr txBox="1"/>
              <p:nvPr/>
            </p:nvSpPr>
            <p:spPr>
              <a:xfrm>
                <a:off x="3863714" y="4360877"/>
                <a:ext cx="745765" cy="277017"/>
              </a:xfrm>
              <a:prstGeom prst="rect">
                <a:avLst/>
              </a:prstGeom>
              <a:noFill/>
            </p:spPr>
            <p:txBody>
              <a:bodyPr wrap="none" rtlCol="0">
                <a:spAutoFit/>
              </a:bodyPr>
              <a:lstStyle/>
              <a:p>
                <a:r>
                  <a:rPr lang="en-US" sz="1200"/>
                  <a:t>Beam 2’</a:t>
                </a:r>
              </a:p>
            </p:txBody>
          </p:sp>
        </p:grpSp>
      </p:grpSp>
      <p:grpSp>
        <p:nvGrpSpPr>
          <p:cNvPr id="241" name="Group 240">
            <a:extLst>
              <a:ext uri="{FF2B5EF4-FFF2-40B4-BE49-F238E27FC236}">
                <a16:creationId xmlns="" xmlns:a16="http://schemas.microsoft.com/office/drawing/2014/main" id="{11475DEA-1364-4606-A55E-FF1AACD6EEDA}"/>
              </a:ext>
            </a:extLst>
          </p:cNvPr>
          <p:cNvGrpSpPr/>
          <p:nvPr/>
        </p:nvGrpSpPr>
        <p:grpSpPr>
          <a:xfrm>
            <a:off x="6477000" y="1648774"/>
            <a:ext cx="3950234" cy="3763743"/>
            <a:chOff x="12858601" y="5067125"/>
            <a:chExt cx="7900468" cy="7527486"/>
          </a:xfrm>
        </p:grpSpPr>
        <p:sp>
          <p:nvSpPr>
            <p:cNvPr id="242" name="Rectangle 241">
              <a:extLst>
                <a:ext uri="{FF2B5EF4-FFF2-40B4-BE49-F238E27FC236}">
                  <a16:creationId xmlns="" xmlns:a16="http://schemas.microsoft.com/office/drawing/2014/main" id="{08D6C749-B5B0-4528-9715-D13FC24502A9}"/>
                </a:ext>
              </a:extLst>
            </p:cNvPr>
            <p:cNvSpPr/>
            <p:nvPr/>
          </p:nvSpPr>
          <p:spPr>
            <a:xfrm>
              <a:off x="13157143" y="10071735"/>
              <a:ext cx="6913032" cy="48078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42">
              <a:extLst>
                <a:ext uri="{FF2B5EF4-FFF2-40B4-BE49-F238E27FC236}">
                  <a16:creationId xmlns="" xmlns:a16="http://schemas.microsoft.com/office/drawing/2014/main" id="{B854545A-C86F-4032-BFD8-224452D65EB2}"/>
                </a:ext>
              </a:extLst>
            </p:cNvPr>
            <p:cNvGrpSpPr/>
            <p:nvPr/>
          </p:nvGrpSpPr>
          <p:grpSpPr>
            <a:xfrm>
              <a:off x="12858601" y="5067125"/>
              <a:ext cx="7900468" cy="7527486"/>
              <a:chOff x="12858601" y="5067125"/>
              <a:chExt cx="7900468" cy="7527486"/>
            </a:xfrm>
          </p:grpSpPr>
          <p:grpSp>
            <p:nvGrpSpPr>
              <p:cNvPr id="244" name="Group 243">
                <a:extLst>
                  <a:ext uri="{FF2B5EF4-FFF2-40B4-BE49-F238E27FC236}">
                    <a16:creationId xmlns="" xmlns:a16="http://schemas.microsoft.com/office/drawing/2014/main" id="{4368B14D-2896-4888-835B-D54D52D8F9B0}"/>
                  </a:ext>
                </a:extLst>
              </p:cNvPr>
              <p:cNvGrpSpPr/>
              <p:nvPr/>
            </p:nvGrpSpPr>
            <p:grpSpPr>
              <a:xfrm>
                <a:off x="13075215" y="7624393"/>
                <a:ext cx="6988129" cy="4487074"/>
                <a:chOff x="3697216" y="2572565"/>
                <a:chExt cx="3494292" cy="2243683"/>
              </a:xfrm>
            </p:grpSpPr>
            <p:grpSp>
              <p:nvGrpSpPr>
                <p:cNvPr id="273" name="Group 272">
                  <a:extLst>
                    <a:ext uri="{FF2B5EF4-FFF2-40B4-BE49-F238E27FC236}">
                      <a16:creationId xmlns="" xmlns:a16="http://schemas.microsoft.com/office/drawing/2014/main" id="{F7AC5864-5129-42CF-898B-3F123FBC5150}"/>
                    </a:ext>
                  </a:extLst>
                </p:cNvPr>
                <p:cNvGrpSpPr/>
                <p:nvPr/>
              </p:nvGrpSpPr>
              <p:grpSpPr>
                <a:xfrm>
                  <a:off x="3728454" y="2592786"/>
                  <a:ext cx="3463054" cy="2185408"/>
                  <a:chOff x="7911560" y="2821002"/>
                  <a:chExt cx="3463054" cy="2185408"/>
                </a:xfrm>
              </p:grpSpPr>
              <p:cxnSp>
                <p:nvCxnSpPr>
                  <p:cNvPr id="284" name="Straight Connector 283">
                    <a:extLst>
                      <a:ext uri="{FF2B5EF4-FFF2-40B4-BE49-F238E27FC236}">
                        <a16:creationId xmlns="" xmlns:a16="http://schemas.microsoft.com/office/drawing/2014/main" id="{17954671-82CC-4D12-B2CC-8467A505CC97}"/>
                      </a:ext>
                    </a:extLst>
                  </p:cNvPr>
                  <p:cNvCxnSpPr/>
                  <p:nvPr/>
                </p:nvCxnSpPr>
                <p:spPr>
                  <a:xfrm>
                    <a:off x="7911567" y="5006410"/>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85" name="Straight Connector 284">
                    <a:extLst>
                      <a:ext uri="{FF2B5EF4-FFF2-40B4-BE49-F238E27FC236}">
                        <a16:creationId xmlns="" xmlns:a16="http://schemas.microsoft.com/office/drawing/2014/main" id="{89036652-C043-46F9-865B-8647130FF87B}"/>
                      </a:ext>
                    </a:extLst>
                  </p:cNvPr>
                  <p:cNvCxnSpPr/>
                  <p:nvPr/>
                </p:nvCxnSpPr>
                <p:spPr>
                  <a:xfrm>
                    <a:off x="7911564" y="2821002"/>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86" name="Straight Connector 285">
                    <a:extLst>
                      <a:ext uri="{FF2B5EF4-FFF2-40B4-BE49-F238E27FC236}">
                        <a16:creationId xmlns="" xmlns:a16="http://schemas.microsoft.com/office/drawing/2014/main" id="{AF229A96-3461-4F4E-9F85-AA9DF5ADA7C6}"/>
                      </a:ext>
                    </a:extLst>
                  </p:cNvPr>
                  <p:cNvCxnSpPr/>
                  <p:nvPr/>
                </p:nvCxnSpPr>
                <p:spPr>
                  <a:xfrm>
                    <a:off x="7911562" y="3061708"/>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87" name="Straight Connector 286">
                    <a:extLst>
                      <a:ext uri="{FF2B5EF4-FFF2-40B4-BE49-F238E27FC236}">
                        <a16:creationId xmlns="" xmlns:a16="http://schemas.microsoft.com/office/drawing/2014/main" id="{88540BD0-B977-47C6-9B80-F966D5CC8144}"/>
                      </a:ext>
                    </a:extLst>
                  </p:cNvPr>
                  <p:cNvCxnSpPr/>
                  <p:nvPr/>
                </p:nvCxnSpPr>
                <p:spPr>
                  <a:xfrm>
                    <a:off x="7911563" y="3302414"/>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88" name="Straight Connector 287">
                    <a:extLst>
                      <a:ext uri="{FF2B5EF4-FFF2-40B4-BE49-F238E27FC236}">
                        <a16:creationId xmlns="" xmlns:a16="http://schemas.microsoft.com/office/drawing/2014/main" id="{C6BD12F5-F5D8-45DC-B218-D0AF16E3DC5D}"/>
                      </a:ext>
                    </a:extLst>
                  </p:cNvPr>
                  <p:cNvCxnSpPr/>
                  <p:nvPr/>
                </p:nvCxnSpPr>
                <p:spPr>
                  <a:xfrm>
                    <a:off x="7911561" y="3543120"/>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89" name="Straight Connector 288">
                    <a:extLst>
                      <a:ext uri="{FF2B5EF4-FFF2-40B4-BE49-F238E27FC236}">
                        <a16:creationId xmlns="" xmlns:a16="http://schemas.microsoft.com/office/drawing/2014/main" id="{1B05C9CE-41B3-497F-8B7D-7818292B8B06}"/>
                      </a:ext>
                    </a:extLst>
                  </p:cNvPr>
                  <p:cNvCxnSpPr/>
                  <p:nvPr/>
                </p:nvCxnSpPr>
                <p:spPr>
                  <a:xfrm>
                    <a:off x="7911562" y="3783826"/>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90" name="Straight Connector 289">
                    <a:extLst>
                      <a:ext uri="{FF2B5EF4-FFF2-40B4-BE49-F238E27FC236}">
                        <a16:creationId xmlns="" xmlns:a16="http://schemas.microsoft.com/office/drawing/2014/main" id="{D635D9AA-F5A5-4FFA-B23F-6F82D1AF8282}"/>
                      </a:ext>
                    </a:extLst>
                  </p:cNvPr>
                  <p:cNvCxnSpPr/>
                  <p:nvPr/>
                </p:nvCxnSpPr>
                <p:spPr>
                  <a:xfrm>
                    <a:off x="7911560" y="4024532"/>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91" name="Straight Connector 290">
                    <a:extLst>
                      <a:ext uri="{FF2B5EF4-FFF2-40B4-BE49-F238E27FC236}">
                        <a16:creationId xmlns="" xmlns:a16="http://schemas.microsoft.com/office/drawing/2014/main" id="{D0814FBC-FBAD-469C-9CCB-6963A2439D60}"/>
                      </a:ext>
                    </a:extLst>
                  </p:cNvPr>
                  <p:cNvCxnSpPr/>
                  <p:nvPr/>
                </p:nvCxnSpPr>
                <p:spPr>
                  <a:xfrm>
                    <a:off x="7911561" y="4265238"/>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92" name="Straight Connector 291">
                    <a:extLst>
                      <a:ext uri="{FF2B5EF4-FFF2-40B4-BE49-F238E27FC236}">
                        <a16:creationId xmlns="" xmlns:a16="http://schemas.microsoft.com/office/drawing/2014/main" id="{FCBD69DE-D01E-4773-AA34-54593566DEF9}"/>
                      </a:ext>
                    </a:extLst>
                  </p:cNvPr>
                  <p:cNvCxnSpPr/>
                  <p:nvPr/>
                </p:nvCxnSpPr>
                <p:spPr>
                  <a:xfrm>
                    <a:off x="7911560" y="4524994"/>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93" name="Straight Connector 292">
                    <a:extLst>
                      <a:ext uri="{FF2B5EF4-FFF2-40B4-BE49-F238E27FC236}">
                        <a16:creationId xmlns="" xmlns:a16="http://schemas.microsoft.com/office/drawing/2014/main" id="{909F19B7-4E4C-48EA-892A-441344A7C623}"/>
                      </a:ext>
                    </a:extLst>
                  </p:cNvPr>
                  <p:cNvCxnSpPr/>
                  <p:nvPr/>
                </p:nvCxnSpPr>
                <p:spPr>
                  <a:xfrm>
                    <a:off x="7911561" y="4775225"/>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grpSp>
            <p:grpSp>
              <p:nvGrpSpPr>
                <p:cNvPr id="274" name="Group 273">
                  <a:extLst>
                    <a:ext uri="{FF2B5EF4-FFF2-40B4-BE49-F238E27FC236}">
                      <a16:creationId xmlns="" xmlns:a16="http://schemas.microsoft.com/office/drawing/2014/main" id="{42A7DBD5-3319-4117-BB4B-6B1213E29455}"/>
                    </a:ext>
                  </a:extLst>
                </p:cNvPr>
                <p:cNvGrpSpPr/>
                <p:nvPr/>
              </p:nvGrpSpPr>
              <p:grpSpPr>
                <a:xfrm>
                  <a:off x="3697216" y="2572565"/>
                  <a:ext cx="271246" cy="2243683"/>
                  <a:chOff x="3611491" y="2572565"/>
                  <a:chExt cx="271246" cy="2243683"/>
                </a:xfrm>
              </p:grpSpPr>
              <p:sp>
                <p:nvSpPr>
                  <p:cNvPr id="275" name="TextBox 274">
                    <a:extLst>
                      <a:ext uri="{FF2B5EF4-FFF2-40B4-BE49-F238E27FC236}">
                        <a16:creationId xmlns="" xmlns:a16="http://schemas.microsoft.com/office/drawing/2014/main" id="{675469A3-2184-4464-884F-61A79DD579D3}"/>
                      </a:ext>
                    </a:extLst>
                  </p:cNvPr>
                  <p:cNvSpPr txBox="1"/>
                  <p:nvPr/>
                </p:nvSpPr>
                <p:spPr>
                  <a:xfrm>
                    <a:off x="3611491" y="2572565"/>
                    <a:ext cx="271246" cy="277017"/>
                  </a:xfrm>
                  <a:prstGeom prst="rect">
                    <a:avLst/>
                  </a:prstGeom>
                  <a:noFill/>
                  <a:ln>
                    <a:noFill/>
                  </a:ln>
                </p:spPr>
                <p:txBody>
                  <a:bodyPr wrap="none" rtlCol="0">
                    <a:spAutoFit/>
                  </a:bodyPr>
                  <a:lstStyle/>
                  <a:p>
                    <a:r>
                      <a:rPr lang="en-US" sz="1200"/>
                      <a:t>1</a:t>
                    </a:r>
                  </a:p>
                </p:txBody>
              </p:sp>
              <p:sp>
                <p:nvSpPr>
                  <p:cNvPr id="276" name="TextBox 275">
                    <a:extLst>
                      <a:ext uri="{FF2B5EF4-FFF2-40B4-BE49-F238E27FC236}">
                        <a16:creationId xmlns="" xmlns:a16="http://schemas.microsoft.com/office/drawing/2014/main" id="{E1429D87-D540-4325-9B5B-0F52107E11BF}"/>
                      </a:ext>
                    </a:extLst>
                  </p:cNvPr>
                  <p:cNvSpPr txBox="1"/>
                  <p:nvPr/>
                </p:nvSpPr>
                <p:spPr>
                  <a:xfrm>
                    <a:off x="3611491" y="2818398"/>
                    <a:ext cx="271246" cy="277017"/>
                  </a:xfrm>
                  <a:prstGeom prst="rect">
                    <a:avLst/>
                  </a:prstGeom>
                  <a:noFill/>
                  <a:ln>
                    <a:noFill/>
                  </a:ln>
                </p:spPr>
                <p:txBody>
                  <a:bodyPr wrap="none" rtlCol="0">
                    <a:spAutoFit/>
                  </a:bodyPr>
                  <a:lstStyle/>
                  <a:p>
                    <a:r>
                      <a:rPr lang="en-US" sz="1200"/>
                      <a:t>2</a:t>
                    </a:r>
                  </a:p>
                </p:txBody>
              </p:sp>
              <p:sp>
                <p:nvSpPr>
                  <p:cNvPr id="277" name="TextBox 276">
                    <a:extLst>
                      <a:ext uri="{FF2B5EF4-FFF2-40B4-BE49-F238E27FC236}">
                        <a16:creationId xmlns="" xmlns:a16="http://schemas.microsoft.com/office/drawing/2014/main" id="{C08EBCCD-7801-4D24-B02F-4BB01599DD78}"/>
                      </a:ext>
                    </a:extLst>
                  </p:cNvPr>
                  <p:cNvSpPr txBox="1"/>
                  <p:nvPr/>
                </p:nvSpPr>
                <p:spPr>
                  <a:xfrm>
                    <a:off x="3611491" y="3064231"/>
                    <a:ext cx="271246" cy="277017"/>
                  </a:xfrm>
                  <a:prstGeom prst="rect">
                    <a:avLst/>
                  </a:prstGeom>
                  <a:noFill/>
                  <a:ln>
                    <a:noFill/>
                  </a:ln>
                </p:spPr>
                <p:txBody>
                  <a:bodyPr wrap="none" rtlCol="0">
                    <a:spAutoFit/>
                  </a:bodyPr>
                  <a:lstStyle/>
                  <a:p>
                    <a:r>
                      <a:rPr lang="en-US" sz="1200"/>
                      <a:t>3</a:t>
                    </a:r>
                  </a:p>
                </p:txBody>
              </p:sp>
              <p:sp>
                <p:nvSpPr>
                  <p:cNvPr id="278" name="TextBox 277">
                    <a:extLst>
                      <a:ext uri="{FF2B5EF4-FFF2-40B4-BE49-F238E27FC236}">
                        <a16:creationId xmlns="" xmlns:a16="http://schemas.microsoft.com/office/drawing/2014/main" id="{728B979E-C0A4-45E8-A707-1CB0E9BE027D}"/>
                      </a:ext>
                    </a:extLst>
                  </p:cNvPr>
                  <p:cNvSpPr txBox="1"/>
                  <p:nvPr/>
                </p:nvSpPr>
                <p:spPr>
                  <a:xfrm>
                    <a:off x="3611491" y="3310064"/>
                    <a:ext cx="271246" cy="277017"/>
                  </a:xfrm>
                  <a:prstGeom prst="rect">
                    <a:avLst/>
                  </a:prstGeom>
                  <a:noFill/>
                  <a:ln>
                    <a:noFill/>
                  </a:ln>
                </p:spPr>
                <p:txBody>
                  <a:bodyPr wrap="none" rtlCol="0">
                    <a:spAutoFit/>
                  </a:bodyPr>
                  <a:lstStyle/>
                  <a:p>
                    <a:r>
                      <a:rPr lang="en-US" sz="1200"/>
                      <a:t>4</a:t>
                    </a:r>
                  </a:p>
                </p:txBody>
              </p:sp>
              <p:sp>
                <p:nvSpPr>
                  <p:cNvPr id="279" name="TextBox 278">
                    <a:extLst>
                      <a:ext uri="{FF2B5EF4-FFF2-40B4-BE49-F238E27FC236}">
                        <a16:creationId xmlns="" xmlns:a16="http://schemas.microsoft.com/office/drawing/2014/main" id="{140FCBA1-9909-411B-A451-7920353F9BA3}"/>
                      </a:ext>
                    </a:extLst>
                  </p:cNvPr>
                  <p:cNvSpPr txBox="1"/>
                  <p:nvPr/>
                </p:nvSpPr>
                <p:spPr>
                  <a:xfrm>
                    <a:off x="3611491" y="3555897"/>
                    <a:ext cx="271246" cy="277017"/>
                  </a:xfrm>
                  <a:prstGeom prst="rect">
                    <a:avLst/>
                  </a:prstGeom>
                  <a:noFill/>
                  <a:ln>
                    <a:noFill/>
                  </a:ln>
                </p:spPr>
                <p:txBody>
                  <a:bodyPr wrap="none" rtlCol="0">
                    <a:spAutoFit/>
                  </a:bodyPr>
                  <a:lstStyle/>
                  <a:p>
                    <a:r>
                      <a:rPr lang="en-US" sz="1200"/>
                      <a:t>5</a:t>
                    </a:r>
                  </a:p>
                </p:txBody>
              </p:sp>
              <p:sp>
                <p:nvSpPr>
                  <p:cNvPr id="280" name="TextBox 279">
                    <a:extLst>
                      <a:ext uri="{FF2B5EF4-FFF2-40B4-BE49-F238E27FC236}">
                        <a16:creationId xmlns="" xmlns:a16="http://schemas.microsoft.com/office/drawing/2014/main" id="{63E47052-00AF-40E7-872F-E147981F47AB}"/>
                      </a:ext>
                    </a:extLst>
                  </p:cNvPr>
                  <p:cNvSpPr txBox="1"/>
                  <p:nvPr/>
                </p:nvSpPr>
                <p:spPr>
                  <a:xfrm>
                    <a:off x="3611491" y="3801730"/>
                    <a:ext cx="271246" cy="277017"/>
                  </a:xfrm>
                  <a:prstGeom prst="rect">
                    <a:avLst/>
                  </a:prstGeom>
                  <a:noFill/>
                  <a:ln>
                    <a:noFill/>
                  </a:ln>
                </p:spPr>
                <p:txBody>
                  <a:bodyPr wrap="none" rtlCol="0">
                    <a:spAutoFit/>
                  </a:bodyPr>
                  <a:lstStyle/>
                  <a:p>
                    <a:r>
                      <a:rPr lang="en-US" sz="1200"/>
                      <a:t>6</a:t>
                    </a:r>
                  </a:p>
                </p:txBody>
              </p:sp>
              <p:sp>
                <p:nvSpPr>
                  <p:cNvPr id="281" name="TextBox 280">
                    <a:extLst>
                      <a:ext uri="{FF2B5EF4-FFF2-40B4-BE49-F238E27FC236}">
                        <a16:creationId xmlns="" xmlns:a16="http://schemas.microsoft.com/office/drawing/2014/main" id="{5D1A043D-C9C6-496F-9D9B-FD986C1EAF80}"/>
                      </a:ext>
                    </a:extLst>
                  </p:cNvPr>
                  <p:cNvSpPr txBox="1"/>
                  <p:nvPr/>
                </p:nvSpPr>
                <p:spPr>
                  <a:xfrm>
                    <a:off x="3611491" y="4047563"/>
                    <a:ext cx="271246" cy="277017"/>
                  </a:xfrm>
                  <a:prstGeom prst="rect">
                    <a:avLst/>
                  </a:prstGeom>
                  <a:noFill/>
                  <a:ln>
                    <a:noFill/>
                  </a:ln>
                </p:spPr>
                <p:txBody>
                  <a:bodyPr wrap="none" rtlCol="0">
                    <a:spAutoFit/>
                  </a:bodyPr>
                  <a:lstStyle/>
                  <a:p>
                    <a:r>
                      <a:rPr lang="en-US" sz="1200"/>
                      <a:t>7</a:t>
                    </a:r>
                  </a:p>
                </p:txBody>
              </p:sp>
              <p:sp>
                <p:nvSpPr>
                  <p:cNvPr id="282" name="TextBox 281">
                    <a:extLst>
                      <a:ext uri="{FF2B5EF4-FFF2-40B4-BE49-F238E27FC236}">
                        <a16:creationId xmlns="" xmlns:a16="http://schemas.microsoft.com/office/drawing/2014/main" id="{4F33A15B-1EF4-4EB9-96FB-630FEC811CE5}"/>
                      </a:ext>
                    </a:extLst>
                  </p:cNvPr>
                  <p:cNvSpPr txBox="1"/>
                  <p:nvPr/>
                </p:nvSpPr>
                <p:spPr>
                  <a:xfrm>
                    <a:off x="3611491" y="4293396"/>
                    <a:ext cx="271246" cy="277017"/>
                  </a:xfrm>
                  <a:prstGeom prst="rect">
                    <a:avLst/>
                  </a:prstGeom>
                  <a:noFill/>
                  <a:ln>
                    <a:noFill/>
                  </a:ln>
                </p:spPr>
                <p:txBody>
                  <a:bodyPr wrap="none" rtlCol="0">
                    <a:spAutoFit/>
                  </a:bodyPr>
                  <a:lstStyle/>
                  <a:p>
                    <a:r>
                      <a:rPr lang="en-US" sz="1200"/>
                      <a:t>8</a:t>
                    </a:r>
                  </a:p>
                </p:txBody>
              </p:sp>
              <p:sp>
                <p:nvSpPr>
                  <p:cNvPr id="283" name="TextBox 282">
                    <a:extLst>
                      <a:ext uri="{FF2B5EF4-FFF2-40B4-BE49-F238E27FC236}">
                        <a16:creationId xmlns="" xmlns:a16="http://schemas.microsoft.com/office/drawing/2014/main" id="{78D5550D-EB46-428E-91C8-B4D1773D1647}"/>
                      </a:ext>
                    </a:extLst>
                  </p:cNvPr>
                  <p:cNvSpPr txBox="1"/>
                  <p:nvPr/>
                </p:nvSpPr>
                <p:spPr>
                  <a:xfrm>
                    <a:off x="3611491" y="4539231"/>
                    <a:ext cx="271246" cy="277017"/>
                  </a:xfrm>
                  <a:prstGeom prst="rect">
                    <a:avLst/>
                  </a:prstGeom>
                  <a:noFill/>
                  <a:ln>
                    <a:noFill/>
                  </a:ln>
                </p:spPr>
                <p:txBody>
                  <a:bodyPr wrap="none" rtlCol="0">
                    <a:spAutoFit/>
                  </a:bodyPr>
                  <a:lstStyle/>
                  <a:p>
                    <a:r>
                      <a:rPr lang="en-US" sz="1200"/>
                      <a:t>9</a:t>
                    </a:r>
                  </a:p>
                </p:txBody>
              </p:sp>
            </p:grpSp>
          </p:grpSp>
          <p:grpSp>
            <p:nvGrpSpPr>
              <p:cNvPr id="245" name="Group 244">
                <a:extLst>
                  <a:ext uri="{FF2B5EF4-FFF2-40B4-BE49-F238E27FC236}">
                    <a16:creationId xmlns="" xmlns:a16="http://schemas.microsoft.com/office/drawing/2014/main" id="{9FADD3DF-84E2-4A0D-B1F5-FAAE2E655AF8}"/>
                  </a:ext>
                </a:extLst>
              </p:cNvPr>
              <p:cNvGrpSpPr/>
              <p:nvPr/>
            </p:nvGrpSpPr>
            <p:grpSpPr>
              <a:xfrm>
                <a:off x="15304107" y="5067125"/>
                <a:ext cx="4493053" cy="7251116"/>
                <a:chOff x="4817914" y="1293341"/>
                <a:chExt cx="2246673" cy="3625794"/>
              </a:xfrm>
            </p:grpSpPr>
            <p:sp>
              <p:nvSpPr>
                <p:cNvPr id="249" name="Rectangle 60">
                  <a:extLst>
                    <a:ext uri="{FF2B5EF4-FFF2-40B4-BE49-F238E27FC236}">
                      <a16:creationId xmlns="" xmlns:a16="http://schemas.microsoft.com/office/drawing/2014/main" id="{FE0686B1-A502-4E8F-9D92-8335FB31F13F}"/>
                    </a:ext>
                  </a:extLst>
                </p:cNvPr>
                <p:cNvSpPr/>
                <p:nvPr/>
              </p:nvSpPr>
              <p:spPr>
                <a:xfrm rot="1500000">
                  <a:off x="5130143" y="3788674"/>
                  <a:ext cx="138909" cy="266629"/>
                </a:xfrm>
                <a:custGeom>
                  <a:avLst/>
                  <a:gdLst>
                    <a:gd name="connsiteX0" fmla="*/ 0 w 127174"/>
                    <a:gd name="connsiteY0" fmla="*/ 0 h 419115"/>
                    <a:gd name="connsiteX1" fmla="*/ 127174 w 127174"/>
                    <a:gd name="connsiteY1" fmla="*/ 0 h 419115"/>
                    <a:gd name="connsiteX2" fmla="*/ 127174 w 127174"/>
                    <a:gd name="connsiteY2" fmla="*/ 419115 h 419115"/>
                    <a:gd name="connsiteX3" fmla="*/ 0 w 127174"/>
                    <a:gd name="connsiteY3" fmla="*/ 419115 h 419115"/>
                    <a:gd name="connsiteX4" fmla="*/ 0 w 127174"/>
                    <a:gd name="connsiteY4" fmla="*/ 0 h 419115"/>
                    <a:gd name="connsiteX0" fmla="*/ 0 w 139977"/>
                    <a:gd name="connsiteY0" fmla="*/ 0 h 419831"/>
                    <a:gd name="connsiteX1" fmla="*/ 127174 w 139977"/>
                    <a:gd name="connsiteY1" fmla="*/ 0 h 419831"/>
                    <a:gd name="connsiteX2" fmla="*/ 139977 w 139977"/>
                    <a:gd name="connsiteY2" fmla="*/ 419831 h 419831"/>
                    <a:gd name="connsiteX3" fmla="*/ 0 w 139977"/>
                    <a:gd name="connsiteY3" fmla="*/ 419115 h 419831"/>
                    <a:gd name="connsiteX4" fmla="*/ 0 w 139977"/>
                    <a:gd name="connsiteY4" fmla="*/ 0 h 419831"/>
                    <a:gd name="connsiteX0" fmla="*/ 10645 w 150622"/>
                    <a:gd name="connsiteY0" fmla="*/ 0 h 419831"/>
                    <a:gd name="connsiteX1" fmla="*/ 137819 w 150622"/>
                    <a:gd name="connsiteY1" fmla="*/ 0 h 419831"/>
                    <a:gd name="connsiteX2" fmla="*/ 150622 w 150622"/>
                    <a:gd name="connsiteY2" fmla="*/ 419831 h 419831"/>
                    <a:gd name="connsiteX3" fmla="*/ 0 w 150622"/>
                    <a:gd name="connsiteY3" fmla="*/ 419406 h 419831"/>
                    <a:gd name="connsiteX4" fmla="*/ 10645 w 150622"/>
                    <a:gd name="connsiteY4" fmla="*/ 0 h 41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22" h="419831">
                      <a:moveTo>
                        <a:pt x="10645" y="0"/>
                      </a:moveTo>
                      <a:lnTo>
                        <a:pt x="137819" y="0"/>
                      </a:lnTo>
                      <a:lnTo>
                        <a:pt x="150622" y="419831"/>
                      </a:lnTo>
                      <a:lnTo>
                        <a:pt x="0" y="419406"/>
                      </a:lnTo>
                      <a:lnTo>
                        <a:pt x="10645" y="0"/>
                      </a:lnTo>
                      <a:close/>
                    </a:path>
                  </a:pathLst>
                </a:custGeom>
                <a:pattFill prst="pct25">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Connector 249">
                  <a:extLst>
                    <a:ext uri="{FF2B5EF4-FFF2-40B4-BE49-F238E27FC236}">
                      <a16:creationId xmlns="" xmlns:a16="http://schemas.microsoft.com/office/drawing/2014/main" id="{63D52F69-122D-4251-A1F8-4815122CAD4C}"/>
                    </a:ext>
                  </a:extLst>
                </p:cNvPr>
                <p:cNvCxnSpPr/>
                <p:nvPr/>
              </p:nvCxnSpPr>
              <p:spPr>
                <a:xfrm>
                  <a:off x="5815805" y="2581503"/>
                  <a:ext cx="13907" cy="6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 xmlns:a16="http://schemas.microsoft.com/office/drawing/2014/main" id="{DF5DD69B-B13A-4065-B073-D4C2700B5C1C}"/>
                    </a:ext>
                  </a:extLst>
                </p:cNvPr>
                <p:cNvCxnSpPr/>
                <p:nvPr/>
              </p:nvCxnSpPr>
              <p:spPr>
                <a:xfrm>
                  <a:off x="5695010" y="2824325"/>
                  <a:ext cx="2798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 xmlns:a16="http://schemas.microsoft.com/office/drawing/2014/main" id="{2C6A022E-3EDF-4587-BBCE-9DCBBF5CFA91}"/>
                    </a:ext>
                  </a:extLst>
                </p:cNvPr>
                <p:cNvCxnSpPr/>
                <p:nvPr/>
              </p:nvCxnSpPr>
              <p:spPr>
                <a:xfrm rot="1500000">
                  <a:off x="5563268" y="3082360"/>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 xmlns:a16="http://schemas.microsoft.com/office/drawing/2014/main" id="{226835C4-8CFD-41F7-A13C-FB23288B5C40}"/>
                    </a:ext>
                  </a:extLst>
                </p:cNvPr>
                <p:cNvCxnSpPr/>
                <p:nvPr/>
              </p:nvCxnSpPr>
              <p:spPr>
                <a:xfrm rot="1500000">
                  <a:off x="5439153" y="3321958"/>
                  <a:ext cx="82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 xmlns:a16="http://schemas.microsoft.com/office/drawing/2014/main" id="{A3899C4B-E32F-46F7-ACAB-A0CAEDBD009F}"/>
                    </a:ext>
                  </a:extLst>
                </p:cNvPr>
                <p:cNvCxnSpPr/>
                <p:nvPr/>
              </p:nvCxnSpPr>
              <p:spPr>
                <a:xfrm rot="1500000">
                  <a:off x="5322610" y="3550099"/>
                  <a:ext cx="100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 xmlns:a16="http://schemas.microsoft.com/office/drawing/2014/main" id="{0F8F97C9-D6A3-4350-A317-8E3718AD0C4F}"/>
                    </a:ext>
                  </a:extLst>
                </p:cNvPr>
                <p:cNvCxnSpPr/>
                <p:nvPr/>
              </p:nvCxnSpPr>
              <p:spPr>
                <a:xfrm rot="1500000">
                  <a:off x="5196550" y="3802052"/>
                  <a:ext cx="11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 xmlns:a16="http://schemas.microsoft.com/office/drawing/2014/main" id="{CBC29FA2-4469-456A-AE29-C525AC9AC910}"/>
                    </a:ext>
                  </a:extLst>
                </p:cNvPr>
                <p:cNvCxnSpPr/>
                <p:nvPr/>
              </p:nvCxnSpPr>
              <p:spPr>
                <a:xfrm rot="1500000">
                  <a:off x="5075238" y="4039720"/>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 xmlns:a16="http://schemas.microsoft.com/office/drawing/2014/main" id="{6BB03ED6-D951-486D-AEB1-D3DD42C42A72}"/>
                    </a:ext>
                  </a:extLst>
                </p:cNvPr>
                <p:cNvCxnSpPr/>
                <p:nvPr/>
              </p:nvCxnSpPr>
              <p:spPr>
                <a:xfrm rot="1500000">
                  <a:off x="4941600" y="4300749"/>
                  <a:ext cx="16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 xmlns:a16="http://schemas.microsoft.com/office/drawing/2014/main" id="{52D7A288-367F-494B-B514-B75DDCAE4063}"/>
                    </a:ext>
                  </a:extLst>
                </p:cNvPr>
                <p:cNvCxnSpPr/>
                <p:nvPr/>
              </p:nvCxnSpPr>
              <p:spPr>
                <a:xfrm rot="1500000">
                  <a:off x="4817914" y="4545559"/>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ectangle 60">
                  <a:extLst>
                    <a:ext uri="{FF2B5EF4-FFF2-40B4-BE49-F238E27FC236}">
                      <a16:creationId xmlns="" xmlns:a16="http://schemas.microsoft.com/office/drawing/2014/main" id="{6C2D4676-6C4A-4B5C-9532-C99C1BFF79B8}"/>
                    </a:ext>
                  </a:extLst>
                </p:cNvPr>
                <p:cNvSpPr/>
                <p:nvPr/>
              </p:nvSpPr>
              <p:spPr>
                <a:xfrm rot="20100000">
                  <a:off x="6612575" y="3791325"/>
                  <a:ext cx="138909" cy="266629"/>
                </a:xfrm>
                <a:custGeom>
                  <a:avLst/>
                  <a:gdLst>
                    <a:gd name="connsiteX0" fmla="*/ 0 w 127174"/>
                    <a:gd name="connsiteY0" fmla="*/ 0 h 419115"/>
                    <a:gd name="connsiteX1" fmla="*/ 127174 w 127174"/>
                    <a:gd name="connsiteY1" fmla="*/ 0 h 419115"/>
                    <a:gd name="connsiteX2" fmla="*/ 127174 w 127174"/>
                    <a:gd name="connsiteY2" fmla="*/ 419115 h 419115"/>
                    <a:gd name="connsiteX3" fmla="*/ 0 w 127174"/>
                    <a:gd name="connsiteY3" fmla="*/ 419115 h 419115"/>
                    <a:gd name="connsiteX4" fmla="*/ 0 w 127174"/>
                    <a:gd name="connsiteY4" fmla="*/ 0 h 419115"/>
                    <a:gd name="connsiteX0" fmla="*/ 0 w 139977"/>
                    <a:gd name="connsiteY0" fmla="*/ 0 h 419831"/>
                    <a:gd name="connsiteX1" fmla="*/ 127174 w 139977"/>
                    <a:gd name="connsiteY1" fmla="*/ 0 h 419831"/>
                    <a:gd name="connsiteX2" fmla="*/ 139977 w 139977"/>
                    <a:gd name="connsiteY2" fmla="*/ 419831 h 419831"/>
                    <a:gd name="connsiteX3" fmla="*/ 0 w 139977"/>
                    <a:gd name="connsiteY3" fmla="*/ 419115 h 419831"/>
                    <a:gd name="connsiteX4" fmla="*/ 0 w 139977"/>
                    <a:gd name="connsiteY4" fmla="*/ 0 h 419831"/>
                    <a:gd name="connsiteX0" fmla="*/ 10645 w 150622"/>
                    <a:gd name="connsiteY0" fmla="*/ 0 h 419831"/>
                    <a:gd name="connsiteX1" fmla="*/ 137819 w 150622"/>
                    <a:gd name="connsiteY1" fmla="*/ 0 h 419831"/>
                    <a:gd name="connsiteX2" fmla="*/ 150622 w 150622"/>
                    <a:gd name="connsiteY2" fmla="*/ 419831 h 419831"/>
                    <a:gd name="connsiteX3" fmla="*/ 0 w 150622"/>
                    <a:gd name="connsiteY3" fmla="*/ 419406 h 419831"/>
                    <a:gd name="connsiteX4" fmla="*/ 10645 w 150622"/>
                    <a:gd name="connsiteY4" fmla="*/ 0 h 41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22" h="419831">
                      <a:moveTo>
                        <a:pt x="10645" y="0"/>
                      </a:moveTo>
                      <a:lnTo>
                        <a:pt x="137819" y="0"/>
                      </a:lnTo>
                      <a:lnTo>
                        <a:pt x="150622" y="419831"/>
                      </a:lnTo>
                      <a:lnTo>
                        <a:pt x="0" y="419406"/>
                      </a:lnTo>
                      <a:lnTo>
                        <a:pt x="10645" y="0"/>
                      </a:lnTo>
                      <a:close/>
                    </a:path>
                  </a:pathLst>
                </a:custGeom>
                <a:pattFill prst="pct25">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a:extLst>
                    <a:ext uri="{FF2B5EF4-FFF2-40B4-BE49-F238E27FC236}">
                      <a16:creationId xmlns="" xmlns:a16="http://schemas.microsoft.com/office/drawing/2014/main" id="{319516D8-55E5-40A0-AACF-F0A3FEFC5F8C}"/>
                    </a:ext>
                  </a:extLst>
                </p:cNvPr>
                <p:cNvGrpSpPr/>
                <p:nvPr/>
              </p:nvGrpSpPr>
              <p:grpSpPr>
                <a:xfrm>
                  <a:off x="5253271" y="1293341"/>
                  <a:ext cx="1376980" cy="3625794"/>
                  <a:chOff x="5253271" y="1293341"/>
                  <a:chExt cx="1376980" cy="3625794"/>
                </a:xfrm>
              </p:grpSpPr>
              <p:pic>
                <p:nvPicPr>
                  <p:cNvPr id="270" name="Picture 269">
                    <a:extLst>
                      <a:ext uri="{FF2B5EF4-FFF2-40B4-BE49-F238E27FC236}">
                        <a16:creationId xmlns="" xmlns:a16="http://schemas.microsoft.com/office/drawing/2014/main" id="{0B7F6F6C-5141-459B-A023-FC098D361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949" y="1293341"/>
                    <a:ext cx="498283" cy="1082632"/>
                  </a:xfrm>
                  <a:prstGeom prst="rect">
                    <a:avLst/>
                  </a:prstGeom>
                </p:spPr>
              </p:pic>
              <p:sp>
                <p:nvSpPr>
                  <p:cNvPr id="271" name="Isosceles Triangle 270">
                    <a:extLst>
                      <a:ext uri="{FF2B5EF4-FFF2-40B4-BE49-F238E27FC236}">
                        <a16:creationId xmlns="" xmlns:a16="http://schemas.microsoft.com/office/drawing/2014/main" id="{F8948D3E-F7B5-4BEA-A985-FE914954BF21}"/>
                      </a:ext>
                    </a:extLst>
                  </p:cNvPr>
                  <p:cNvSpPr/>
                  <p:nvPr/>
                </p:nvSpPr>
                <p:spPr>
                  <a:xfrm rot="1500000">
                    <a:off x="5253271" y="2269943"/>
                    <a:ext cx="201168" cy="2647425"/>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a:extLst>
                      <a:ext uri="{FF2B5EF4-FFF2-40B4-BE49-F238E27FC236}">
                        <a16:creationId xmlns="" xmlns:a16="http://schemas.microsoft.com/office/drawing/2014/main" id="{71087E5A-84D2-4C59-8900-92170385D550}"/>
                      </a:ext>
                    </a:extLst>
                  </p:cNvPr>
                  <p:cNvSpPr/>
                  <p:nvPr/>
                </p:nvSpPr>
                <p:spPr>
                  <a:xfrm rot="20100000">
                    <a:off x="6429083" y="2271710"/>
                    <a:ext cx="201168" cy="2647425"/>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1" name="Straight Connector 260">
                  <a:extLst>
                    <a:ext uri="{FF2B5EF4-FFF2-40B4-BE49-F238E27FC236}">
                      <a16:creationId xmlns="" xmlns:a16="http://schemas.microsoft.com/office/drawing/2014/main" id="{03AAECCC-1DE2-43E0-8FD3-ECEC26FB8741}"/>
                    </a:ext>
                  </a:extLst>
                </p:cNvPr>
                <p:cNvCxnSpPr/>
                <p:nvPr/>
              </p:nvCxnSpPr>
              <p:spPr>
                <a:xfrm rot="18600000">
                  <a:off x="6051170" y="2584502"/>
                  <a:ext cx="13907" cy="6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 xmlns:a16="http://schemas.microsoft.com/office/drawing/2014/main" id="{258E1416-1F42-49FD-8813-3B2585E55149}"/>
                    </a:ext>
                  </a:extLst>
                </p:cNvPr>
                <p:cNvCxnSpPr/>
                <p:nvPr/>
              </p:nvCxnSpPr>
              <p:spPr>
                <a:xfrm rot="18600000">
                  <a:off x="6160089" y="2826296"/>
                  <a:ext cx="2798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 xmlns:a16="http://schemas.microsoft.com/office/drawing/2014/main" id="{ECF47E6E-F519-45E4-AE88-A5C642D7AB12}"/>
                    </a:ext>
                  </a:extLst>
                </p:cNvPr>
                <p:cNvCxnSpPr/>
                <p:nvPr/>
              </p:nvCxnSpPr>
              <p:spPr>
                <a:xfrm rot="20100000">
                  <a:off x="6262801" y="3085335"/>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 xmlns:a16="http://schemas.microsoft.com/office/drawing/2014/main" id="{01066448-A583-423E-A558-3B8A3B7EB1C3}"/>
                    </a:ext>
                  </a:extLst>
                </p:cNvPr>
                <p:cNvCxnSpPr/>
                <p:nvPr/>
              </p:nvCxnSpPr>
              <p:spPr>
                <a:xfrm rot="20100000">
                  <a:off x="6361664" y="3323916"/>
                  <a:ext cx="82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 xmlns:a16="http://schemas.microsoft.com/office/drawing/2014/main" id="{7E3BE5AD-A252-4CD2-AFDE-F81338C39AE4}"/>
                    </a:ext>
                  </a:extLst>
                </p:cNvPr>
                <p:cNvCxnSpPr/>
                <p:nvPr/>
              </p:nvCxnSpPr>
              <p:spPr>
                <a:xfrm rot="20100000">
                  <a:off x="6458252" y="3552835"/>
                  <a:ext cx="100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 xmlns:a16="http://schemas.microsoft.com/office/drawing/2014/main" id="{039634AE-FA1D-4080-BB57-C16F721D75A8}"/>
                    </a:ext>
                  </a:extLst>
                </p:cNvPr>
                <p:cNvCxnSpPr/>
                <p:nvPr/>
              </p:nvCxnSpPr>
              <p:spPr>
                <a:xfrm rot="20100000">
                  <a:off x="6566963" y="3804350"/>
                  <a:ext cx="11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 xmlns:a16="http://schemas.microsoft.com/office/drawing/2014/main" id="{9B28CB35-1F2E-40CB-A248-CF10E67B36CA}"/>
                    </a:ext>
                  </a:extLst>
                </p:cNvPr>
                <p:cNvCxnSpPr/>
                <p:nvPr/>
              </p:nvCxnSpPr>
              <p:spPr>
                <a:xfrm rot="20100000">
                  <a:off x="6667783" y="4043045"/>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 xmlns:a16="http://schemas.microsoft.com/office/drawing/2014/main" id="{69D07E8A-FDD1-410C-A019-E02A4A7B19F1}"/>
                    </a:ext>
                  </a:extLst>
                </p:cNvPr>
                <p:cNvCxnSpPr/>
                <p:nvPr/>
              </p:nvCxnSpPr>
              <p:spPr>
                <a:xfrm rot="20100000">
                  <a:off x="6776942" y="4302697"/>
                  <a:ext cx="16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 xmlns:a16="http://schemas.microsoft.com/office/drawing/2014/main" id="{86052523-0727-4C68-BE58-02305A71EBE0}"/>
                    </a:ext>
                  </a:extLst>
                </p:cNvPr>
                <p:cNvCxnSpPr/>
                <p:nvPr/>
              </p:nvCxnSpPr>
              <p:spPr>
                <a:xfrm rot="20100000">
                  <a:off x="6881707" y="4547802"/>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6" name="TextBox 245">
                <a:extLst>
                  <a:ext uri="{FF2B5EF4-FFF2-40B4-BE49-F238E27FC236}">
                    <a16:creationId xmlns="" xmlns:a16="http://schemas.microsoft.com/office/drawing/2014/main" id="{11960230-0172-4E7A-8512-4753ADD0F692}"/>
                  </a:ext>
                </a:extLst>
              </p:cNvPr>
              <p:cNvSpPr txBox="1"/>
              <p:nvPr/>
            </p:nvSpPr>
            <p:spPr>
              <a:xfrm>
                <a:off x="19344579" y="12027009"/>
                <a:ext cx="1414490" cy="553998"/>
              </a:xfrm>
              <a:prstGeom prst="rect">
                <a:avLst/>
              </a:prstGeom>
              <a:noFill/>
            </p:spPr>
            <p:txBody>
              <a:bodyPr wrap="none" rtlCol="0">
                <a:spAutoFit/>
              </a:bodyPr>
              <a:lstStyle/>
              <a:p>
                <a:r>
                  <a:rPr lang="en-US" sz="1200"/>
                  <a:t>Beam 1</a:t>
                </a:r>
              </a:p>
            </p:txBody>
          </p:sp>
          <p:sp>
            <p:nvSpPr>
              <p:cNvPr id="247" name="TextBox 246">
                <a:extLst>
                  <a:ext uri="{FF2B5EF4-FFF2-40B4-BE49-F238E27FC236}">
                    <a16:creationId xmlns="" xmlns:a16="http://schemas.microsoft.com/office/drawing/2014/main" id="{5C8BF249-1387-4457-867C-EF79CE44AC6A}"/>
                  </a:ext>
                </a:extLst>
              </p:cNvPr>
              <p:cNvSpPr txBox="1"/>
              <p:nvPr/>
            </p:nvSpPr>
            <p:spPr>
              <a:xfrm>
                <a:off x="14665331" y="12040613"/>
                <a:ext cx="1414490" cy="553998"/>
              </a:xfrm>
              <a:prstGeom prst="rect">
                <a:avLst/>
              </a:prstGeom>
              <a:noFill/>
            </p:spPr>
            <p:txBody>
              <a:bodyPr wrap="none" rtlCol="0">
                <a:spAutoFit/>
              </a:bodyPr>
              <a:lstStyle/>
              <a:p>
                <a:r>
                  <a:rPr lang="en-US" sz="1200"/>
                  <a:t>Beam 2</a:t>
                </a:r>
              </a:p>
            </p:txBody>
          </p:sp>
          <p:sp>
            <p:nvSpPr>
              <p:cNvPr id="248" name="Freeform 228">
                <a:extLst>
                  <a:ext uri="{FF2B5EF4-FFF2-40B4-BE49-F238E27FC236}">
                    <a16:creationId xmlns="" xmlns:a16="http://schemas.microsoft.com/office/drawing/2014/main" id="{132817DD-2252-479E-95D6-CE99AD8DBA52}"/>
                  </a:ext>
                </a:extLst>
              </p:cNvPr>
              <p:cNvSpPr/>
              <p:nvPr/>
            </p:nvSpPr>
            <p:spPr>
              <a:xfrm>
                <a:off x="12858601" y="6313496"/>
                <a:ext cx="7853082" cy="68717"/>
              </a:xfrm>
              <a:custGeom>
                <a:avLst/>
                <a:gdLst>
                  <a:gd name="connsiteX0" fmla="*/ 0 w 11702374"/>
                  <a:gd name="connsiteY0" fmla="*/ 749421 h 807787"/>
                  <a:gd name="connsiteX1" fmla="*/ 632298 w 11702374"/>
                  <a:gd name="connsiteY1" fmla="*/ 408953 h 807787"/>
                  <a:gd name="connsiteX2" fmla="*/ 1429966 w 11702374"/>
                  <a:gd name="connsiteY2" fmla="*/ 58757 h 807787"/>
                  <a:gd name="connsiteX3" fmla="*/ 2198451 w 11702374"/>
                  <a:gd name="connsiteY3" fmla="*/ 438136 h 807787"/>
                  <a:gd name="connsiteX4" fmla="*/ 2918298 w 11702374"/>
                  <a:gd name="connsiteY4" fmla="*/ 768876 h 807787"/>
                  <a:gd name="connsiteX5" fmla="*/ 3647872 w 11702374"/>
                  <a:gd name="connsiteY5" fmla="*/ 438136 h 807787"/>
                  <a:gd name="connsiteX6" fmla="*/ 4435813 w 11702374"/>
                  <a:gd name="connsiteY6" fmla="*/ 68485 h 807787"/>
                  <a:gd name="connsiteX7" fmla="*/ 5223753 w 11702374"/>
                  <a:gd name="connsiteY7" fmla="*/ 467319 h 807787"/>
                  <a:gd name="connsiteX8" fmla="*/ 5875506 w 11702374"/>
                  <a:gd name="connsiteY8" fmla="*/ 739693 h 807787"/>
                  <a:gd name="connsiteX9" fmla="*/ 6682902 w 11702374"/>
                  <a:gd name="connsiteY9" fmla="*/ 350587 h 807787"/>
                  <a:gd name="connsiteX10" fmla="*/ 7295745 w 11702374"/>
                  <a:gd name="connsiteY10" fmla="*/ 391 h 807787"/>
                  <a:gd name="connsiteX11" fmla="*/ 8083685 w 11702374"/>
                  <a:gd name="connsiteY11" fmla="*/ 418680 h 807787"/>
                  <a:gd name="connsiteX12" fmla="*/ 8764621 w 11702374"/>
                  <a:gd name="connsiteY12" fmla="*/ 807787 h 807787"/>
                  <a:gd name="connsiteX13" fmla="*/ 9542834 w 11702374"/>
                  <a:gd name="connsiteY13" fmla="*/ 418680 h 807787"/>
                  <a:gd name="connsiteX14" fmla="*/ 10272408 w 11702374"/>
                  <a:gd name="connsiteY14" fmla="*/ 391 h 807787"/>
                  <a:gd name="connsiteX15" fmla="*/ 11070076 w 11702374"/>
                  <a:gd name="connsiteY15" fmla="*/ 389497 h 807787"/>
                  <a:gd name="connsiteX16" fmla="*/ 11702374 w 11702374"/>
                  <a:gd name="connsiteY16" fmla="*/ 729965 h 80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02374" h="807787">
                    <a:moveTo>
                      <a:pt x="0" y="749421"/>
                    </a:moveTo>
                    <a:cubicBezTo>
                      <a:pt x="196985" y="636742"/>
                      <a:pt x="393970" y="524064"/>
                      <a:pt x="632298" y="408953"/>
                    </a:cubicBezTo>
                    <a:cubicBezTo>
                      <a:pt x="870626" y="293842"/>
                      <a:pt x="1168941" y="53893"/>
                      <a:pt x="1429966" y="58757"/>
                    </a:cubicBezTo>
                    <a:cubicBezTo>
                      <a:pt x="1690991" y="63621"/>
                      <a:pt x="1950396" y="319783"/>
                      <a:pt x="2198451" y="438136"/>
                    </a:cubicBezTo>
                    <a:cubicBezTo>
                      <a:pt x="2446506" y="556489"/>
                      <a:pt x="2676728" y="768876"/>
                      <a:pt x="2918298" y="768876"/>
                    </a:cubicBezTo>
                    <a:cubicBezTo>
                      <a:pt x="3159868" y="768876"/>
                      <a:pt x="3647872" y="438136"/>
                      <a:pt x="3647872" y="438136"/>
                    </a:cubicBezTo>
                    <a:cubicBezTo>
                      <a:pt x="3900791" y="321404"/>
                      <a:pt x="4173166" y="63621"/>
                      <a:pt x="4435813" y="68485"/>
                    </a:cubicBezTo>
                    <a:cubicBezTo>
                      <a:pt x="4698460" y="73349"/>
                      <a:pt x="4983804" y="355451"/>
                      <a:pt x="5223753" y="467319"/>
                    </a:cubicBezTo>
                    <a:cubicBezTo>
                      <a:pt x="5463702" y="579187"/>
                      <a:pt x="5632315" y="759148"/>
                      <a:pt x="5875506" y="739693"/>
                    </a:cubicBezTo>
                    <a:cubicBezTo>
                      <a:pt x="6118697" y="720238"/>
                      <a:pt x="6446196" y="473804"/>
                      <a:pt x="6682902" y="350587"/>
                    </a:cubicBezTo>
                    <a:cubicBezTo>
                      <a:pt x="6919608" y="227370"/>
                      <a:pt x="7062281" y="-10958"/>
                      <a:pt x="7295745" y="391"/>
                    </a:cubicBezTo>
                    <a:cubicBezTo>
                      <a:pt x="7529209" y="11740"/>
                      <a:pt x="7838872" y="284114"/>
                      <a:pt x="8083685" y="418680"/>
                    </a:cubicBezTo>
                    <a:cubicBezTo>
                      <a:pt x="8328498" y="553246"/>
                      <a:pt x="8521430" y="807787"/>
                      <a:pt x="8764621" y="807787"/>
                    </a:cubicBezTo>
                    <a:cubicBezTo>
                      <a:pt x="9007812" y="807787"/>
                      <a:pt x="9291536" y="553246"/>
                      <a:pt x="9542834" y="418680"/>
                    </a:cubicBezTo>
                    <a:cubicBezTo>
                      <a:pt x="9794132" y="284114"/>
                      <a:pt x="10017868" y="5255"/>
                      <a:pt x="10272408" y="391"/>
                    </a:cubicBezTo>
                    <a:cubicBezTo>
                      <a:pt x="10526948" y="-4473"/>
                      <a:pt x="10831748" y="267901"/>
                      <a:pt x="11070076" y="389497"/>
                    </a:cubicBezTo>
                    <a:cubicBezTo>
                      <a:pt x="11308404" y="511093"/>
                      <a:pt x="11505389" y="620529"/>
                      <a:pt x="11702374" y="729965"/>
                    </a:cubicBezTo>
                  </a:path>
                </a:pathLst>
              </a:cu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293">
            <a:extLst>
              <a:ext uri="{FF2B5EF4-FFF2-40B4-BE49-F238E27FC236}">
                <a16:creationId xmlns="" xmlns:a16="http://schemas.microsoft.com/office/drawing/2014/main" id="{30259E06-D31F-47C6-B982-EB5E4E6BBBD6}"/>
              </a:ext>
            </a:extLst>
          </p:cNvPr>
          <p:cNvGrpSpPr/>
          <p:nvPr/>
        </p:nvGrpSpPr>
        <p:grpSpPr>
          <a:xfrm>
            <a:off x="8678533" y="1295401"/>
            <a:ext cx="535424" cy="314069"/>
            <a:chOff x="13316015" y="4590597"/>
            <a:chExt cx="1070848" cy="628138"/>
          </a:xfrm>
        </p:grpSpPr>
        <p:sp>
          <p:nvSpPr>
            <p:cNvPr id="295" name="Freeform 230">
              <a:extLst>
                <a:ext uri="{FF2B5EF4-FFF2-40B4-BE49-F238E27FC236}">
                  <a16:creationId xmlns="" xmlns:a16="http://schemas.microsoft.com/office/drawing/2014/main" id="{5E198522-81E4-4A05-99F7-D9933084CBBA}"/>
                </a:ext>
              </a:extLst>
            </p:cNvPr>
            <p:cNvSpPr/>
            <p:nvPr/>
          </p:nvSpPr>
          <p:spPr>
            <a:xfrm rot="12264779">
              <a:off x="13316015" y="4938667"/>
              <a:ext cx="1070848" cy="280068"/>
            </a:xfrm>
            <a:custGeom>
              <a:avLst/>
              <a:gdLst>
                <a:gd name="connsiteX0" fmla="*/ 535459 w 535459"/>
                <a:gd name="connsiteY0" fmla="*/ 0 h 140043"/>
                <a:gd name="connsiteX1" fmla="*/ 255373 w 535459"/>
                <a:gd name="connsiteY1" fmla="*/ 90616 h 140043"/>
                <a:gd name="connsiteX2" fmla="*/ 0 w 535459"/>
                <a:gd name="connsiteY2" fmla="*/ 140043 h 140043"/>
                <a:gd name="connsiteX3" fmla="*/ 0 w 535459"/>
                <a:gd name="connsiteY3" fmla="*/ 140043 h 140043"/>
              </a:gdLst>
              <a:ahLst/>
              <a:cxnLst>
                <a:cxn ang="0">
                  <a:pos x="connsiteX0" y="connsiteY0"/>
                </a:cxn>
                <a:cxn ang="0">
                  <a:pos x="connsiteX1" y="connsiteY1"/>
                </a:cxn>
                <a:cxn ang="0">
                  <a:pos x="connsiteX2" y="connsiteY2"/>
                </a:cxn>
                <a:cxn ang="0">
                  <a:pos x="connsiteX3" y="connsiteY3"/>
                </a:cxn>
              </a:cxnLst>
              <a:rect l="l" t="t" r="r" b="b"/>
              <a:pathLst>
                <a:path w="535459" h="140043">
                  <a:moveTo>
                    <a:pt x="535459" y="0"/>
                  </a:moveTo>
                  <a:cubicBezTo>
                    <a:pt x="440037" y="33638"/>
                    <a:pt x="344616" y="67276"/>
                    <a:pt x="255373" y="90616"/>
                  </a:cubicBezTo>
                  <a:cubicBezTo>
                    <a:pt x="166130" y="113956"/>
                    <a:pt x="0" y="140043"/>
                    <a:pt x="0" y="140043"/>
                  </a:cubicBezTo>
                  <a:lnTo>
                    <a:pt x="0" y="140043"/>
                  </a:lnTo>
                </a:path>
              </a:pathLst>
            </a:custGeom>
            <a:noFill/>
            <a:ln w="38100">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a:extLst>
                <a:ext uri="{FF2B5EF4-FFF2-40B4-BE49-F238E27FC236}">
                  <a16:creationId xmlns="" xmlns:a16="http://schemas.microsoft.com/office/drawing/2014/main" id="{63EF14F9-D2E1-4C7F-BE68-5A3D1CDF476B}"/>
                </a:ext>
              </a:extLst>
            </p:cNvPr>
            <p:cNvSpPr txBox="1"/>
            <p:nvPr/>
          </p:nvSpPr>
          <p:spPr>
            <a:xfrm>
              <a:off x="13552907" y="4590597"/>
              <a:ext cx="770084" cy="507832"/>
            </a:xfrm>
            <a:prstGeom prst="rect">
              <a:avLst/>
            </a:prstGeom>
            <a:noFill/>
            <a:ln>
              <a:noFill/>
            </a:ln>
          </p:spPr>
          <p:txBody>
            <a:bodyPr wrap="none" rtlCol="0">
              <a:spAutoFit/>
            </a:bodyPr>
            <a:lstStyle/>
            <a:p>
              <a:r>
                <a:rPr lang="en-US" sz="1050">
                  <a:solidFill>
                    <a:srgbClr val="FF0000"/>
                  </a:solidFill>
                </a:rPr>
                <a:t>15°</a:t>
              </a:r>
            </a:p>
          </p:txBody>
        </p:sp>
      </p:grpSp>
      <p:cxnSp>
        <p:nvCxnSpPr>
          <p:cNvPr id="297" name="Straight Arrow Connector 296">
            <a:extLst>
              <a:ext uri="{FF2B5EF4-FFF2-40B4-BE49-F238E27FC236}">
                <a16:creationId xmlns="" xmlns:a16="http://schemas.microsoft.com/office/drawing/2014/main" id="{9843112F-6438-4006-B2C0-BBB856A780BC}"/>
              </a:ext>
            </a:extLst>
          </p:cNvPr>
          <p:cNvCxnSpPr/>
          <p:nvPr/>
        </p:nvCxnSpPr>
        <p:spPr>
          <a:xfrm>
            <a:off x="9013017" y="4287781"/>
            <a:ext cx="523438"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 xmlns:a16="http://schemas.microsoft.com/office/drawing/2014/main" id="{D390592E-EBE3-43F5-B158-7CB6B3877190}"/>
              </a:ext>
            </a:extLst>
          </p:cNvPr>
          <p:cNvCxnSpPr/>
          <p:nvPr/>
        </p:nvCxnSpPr>
        <p:spPr>
          <a:xfrm>
            <a:off x="7403007" y="4260662"/>
            <a:ext cx="68478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99" name="Group 298">
            <a:extLst>
              <a:ext uri="{FF2B5EF4-FFF2-40B4-BE49-F238E27FC236}">
                <a16:creationId xmlns="" xmlns:a16="http://schemas.microsoft.com/office/drawing/2014/main" id="{AA023E03-0531-4446-BB50-50B32661ADD3}"/>
              </a:ext>
            </a:extLst>
          </p:cNvPr>
          <p:cNvGrpSpPr/>
          <p:nvPr/>
        </p:nvGrpSpPr>
        <p:grpSpPr>
          <a:xfrm>
            <a:off x="1926168" y="3648895"/>
            <a:ext cx="4176805" cy="2494564"/>
            <a:chOff x="-84750" y="6467820"/>
            <a:chExt cx="11443125" cy="6740922"/>
          </a:xfrm>
        </p:grpSpPr>
        <p:pic>
          <p:nvPicPr>
            <p:cNvPr id="300" name="Picture 299">
              <a:extLst>
                <a:ext uri="{FF2B5EF4-FFF2-40B4-BE49-F238E27FC236}">
                  <a16:creationId xmlns="" xmlns:a16="http://schemas.microsoft.com/office/drawing/2014/main" id="{E63E0F98-0587-42A9-A8E6-9921031E2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83" y="6467820"/>
              <a:ext cx="6032354" cy="4589928"/>
            </a:xfrm>
            <a:prstGeom prst="rect">
              <a:avLst/>
            </a:prstGeom>
          </p:spPr>
        </p:pic>
        <p:sp>
          <p:nvSpPr>
            <p:cNvPr id="301" name="TextBox 300">
              <a:extLst>
                <a:ext uri="{FF2B5EF4-FFF2-40B4-BE49-F238E27FC236}">
                  <a16:creationId xmlns="" xmlns:a16="http://schemas.microsoft.com/office/drawing/2014/main" id="{89E1A5BE-8570-4C72-B48C-782420B94E0E}"/>
                </a:ext>
              </a:extLst>
            </p:cNvPr>
            <p:cNvSpPr txBox="1"/>
            <p:nvPr/>
          </p:nvSpPr>
          <p:spPr>
            <a:xfrm>
              <a:off x="-84750" y="11295860"/>
              <a:ext cx="6993593" cy="1912882"/>
            </a:xfrm>
            <a:prstGeom prst="rect">
              <a:avLst/>
            </a:prstGeom>
            <a:noFill/>
          </p:spPr>
          <p:txBody>
            <a:bodyPr wrap="square" rtlCol="0">
              <a:spAutoFit/>
            </a:bodyPr>
            <a:lstStyle/>
            <a:p>
              <a:r>
                <a:rPr lang="en-US" sz="2000"/>
                <a:t>Nortek Signature Series ADCP</a:t>
              </a:r>
            </a:p>
          </p:txBody>
        </p:sp>
        <p:sp>
          <p:nvSpPr>
            <p:cNvPr id="302" name="TextBox 301">
              <a:extLst>
                <a:ext uri="{FF2B5EF4-FFF2-40B4-BE49-F238E27FC236}">
                  <a16:creationId xmlns="" xmlns:a16="http://schemas.microsoft.com/office/drawing/2014/main" id="{C6B0A9EF-B8DA-4A91-B404-437EA8DEAC8E}"/>
                </a:ext>
              </a:extLst>
            </p:cNvPr>
            <p:cNvSpPr txBox="1"/>
            <p:nvPr/>
          </p:nvSpPr>
          <p:spPr>
            <a:xfrm>
              <a:off x="6546978" y="7697393"/>
              <a:ext cx="1103635" cy="3118828"/>
            </a:xfrm>
            <a:prstGeom prst="rect">
              <a:avLst/>
            </a:prstGeom>
            <a:noFill/>
          </p:spPr>
          <p:txBody>
            <a:bodyPr wrap="square" rtlCol="0">
              <a:spAutoFit/>
            </a:bodyPr>
            <a:lstStyle/>
            <a:p>
              <a:r>
                <a:rPr lang="en-US" sz="6900" b="1">
                  <a:solidFill>
                    <a:schemeClr val="tx1">
                      <a:lumMod val="50000"/>
                      <a:lumOff val="50000"/>
                    </a:schemeClr>
                  </a:solidFill>
                </a:rPr>
                <a:t>+</a:t>
              </a:r>
            </a:p>
          </p:txBody>
        </p:sp>
        <p:pic>
          <p:nvPicPr>
            <p:cNvPr id="303" name="Picture 2" descr="Image result for AHRS">
              <a:extLst>
                <a:ext uri="{FF2B5EF4-FFF2-40B4-BE49-F238E27FC236}">
                  <a16:creationId xmlns="" xmlns:a16="http://schemas.microsoft.com/office/drawing/2014/main" id="{49BF994B-B579-485B-9DDD-3C9C6375DE9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11380" y="7789961"/>
              <a:ext cx="3046995" cy="3025075"/>
            </a:xfrm>
            <a:prstGeom prst="rect">
              <a:avLst/>
            </a:prstGeom>
            <a:noFill/>
            <a:extLst>
              <a:ext uri="{909E8E84-426E-40DD-AFC4-6F175D3DCCD1}">
                <a14:hiddenFill xmlns:a14="http://schemas.microsoft.com/office/drawing/2010/main">
                  <a:solidFill>
                    <a:srgbClr val="FFFFFF"/>
                  </a:solidFill>
                </a14:hiddenFill>
              </a:ext>
            </a:extLst>
          </p:spPr>
        </p:pic>
        <p:sp>
          <p:nvSpPr>
            <p:cNvPr id="304" name="TextBox 303">
              <a:extLst>
                <a:ext uri="{FF2B5EF4-FFF2-40B4-BE49-F238E27FC236}">
                  <a16:creationId xmlns="" xmlns:a16="http://schemas.microsoft.com/office/drawing/2014/main" id="{07FD3F58-177A-446E-B437-4DCCCE7F7E39}"/>
                </a:ext>
              </a:extLst>
            </p:cNvPr>
            <p:cNvSpPr txBox="1"/>
            <p:nvPr/>
          </p:nvSpPr>
          <p:spPr>
            <a:xfrm>
              <a:off x="8751054" y="11295861"/>
              <a:ext cx="2167649" cy="1912881"/>
            </a:xfrm>
            <a:prstGeom prst="rect">
              <a:avLst/>
            </a:prstGeom>
            <a:noFill/>
          </p:spPr>
          <p:txBody>
            <a:bodyPr wrap="square" rtlCol="0">
              <a:spAutoFit/>
            </a:bodyPr>
            <a:lstStyle/>
            <a:p>
              <a:r>
                <a:rPr lang="en-US" sz="2000"/>
                <a:t>AHRS</a:t>
              </a:r>
            </a:p>
          </p:txBody>
        </p:sp>
      </p:grpSp>
      <p:sp>
        <p:nvSpPr>
          <p:cNvPr id="10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01" name="Picture 100">
            <a:extLst>
              <a:ext uri="{FF2B5EF4-FFF2-40B4-BE49-F238E27FC236}">
                <a16:creationId xmlns:a16="http://schemas.microsoft.com/office/drawing/2014/main" xmlns="" id="{1BE65969-A959-F34E-8E6F-3F4432EB4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02"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Tree>
    <p:extLst>
      <p:ext uri="{BB962C8B-B14F-4D97-AF65-F5344CB8AC3E}">
        <p14:creationId xmlns:p14="http://schemas.microsoft.com/office/powerpoint/2010/main" val="100529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4"/>
                                        </p:tgtEl>
                                        <p:attrNameLst>
                                          <p:attrName>style.visibility</p:attrName>
                                        </p:attrNameLst>
                                      </p:cBhvr>
                                      <p:to>
                                        <p:strVal val="visible"/>
                                      </p:to>
                                    </p:set>
                                    <p:animEffect transition="in" filter="wipe(left)">
                                      <p:cBhvr>
                                        <p:cTn id="11" dur="500"/>
                                        <p:tgtEl>
                                          <p:spTgt spid="29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500"/>
                                        <p:tgtEl>
                                          <p:spTgt spid="210"/>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98"/>
                                        </p:tgtEl>
                                        <p:attrNameLst>
                                          <p:attrName>style.visibility</p:attrName>
                                        </p:attrNameLst>
                                      </p:cBhvr>
                                      <p:to>
                                        <p:strVal val="visible"/>
                                      </p:to>
                                    </p:set>
                                    <p:animEffect transition="in" filter="wipe(left)">
                                      <p:cBhvr>
                                        <p:cTn id="19" dur="500"/>
                                        <p:tgtEl>
                                          <p:spTgt spid="298"/>
                                        </p:tgtEl>
                                      </p:cBhvr>
                                    </p:animEffect>
                                  </p:childTnLst>
                                </p:cTn>
                              </p:par>
                              <p:par>
                                <p:cTn id="20" presetID="22" presetClass="entr" presetSubtype="8" fill="hold" nodeType="with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wipe(left)">
                                      <p:cBhvr>
                                        <p:cTn id="22" dur="500"/>
                                        <p:tgtEl>
                                          <p:spTgt spid="297"/>
                                        </p:tgtEl>
                                      </p:cBhvr>
                                    </p:animEffect>
                                  </p:childTnLst>
                                </p:cTn>
                              </p:par>
                              <p:par>
                                <p:cTn id="23" presetID="2" presetClass="entr" presetSubtype="6" accel="40000" decel="40000" fill="hold" nodeType="with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1000" fill="hold"/>
                                        <p:tgtEl>
                                          <p:spTgt spid="102"/>
                                        </p:tgtEl>
                                        <p:attrNameLst>
                                          <p:attrName>ppt_x</p:attrName>
                                        </p:attrNameLst>
                                      </p:cBhvr>
                                      <p:tavLst>
                                        <p:tav tm="0">
                                          <p:val>
                                            <p:strVal val="1+#ppt_w/2"/>
                                          </p:val>
                                        </p:tav>
                                        <p:tav tm="100000">
                                          <p:val>
                                            <p:strVal val="#ppt_x"/>
                                          </p:val>
                                        </p:tav>
                                      </p:tavLst>
                                    </p:anim>
                                    <p:anim calcmode="lin" valueType="num">
                                      <p:cBhvr additive="base">
                                        <p:cTn id="26" dur="10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095500" y="228601"/>
            <a:ext cx="8001000" cy="43088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CA" sz="2200" b="1">
                <a:solidFill>
                  <a:srgbClr val="64A70B"/>
                </a:solidFill>
                <a:latin typeface="Arial" panose="020B0604020202020204" pitchFamily="34" charset="0"/>
                <a:cs typeface="Arial" panose="020B0604020202020204" pitchFamily="34" charset="0"/>
              </a:rPr>
              <a:t>Mechanical Integration</a:t>
            </a:r>
          </a:p>
        </p:txBody>
      </p:sp>
      <p:pic>
        <p:nvPicPr>
          <p:cNvPr id="7" name="Picture 6">
            <a:extLst>
              <a:ext uri="{FF2B5EF4-FFF2-40B4-BE49-F238E27FC236}">
                <a16:creationId xmlns="" xmlns:a16="http://schemas.microsoft.com/office/drawing/2014/main" id="{CC03D094-EB8A-4762-966D-62256B8CD2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4034" y="5221625"/>
            <a:ext cx="1159896" cy="923577"/>
          </a:xfrm>
          <a:prstGeom prst="rect">
            <a:avLst/>
          </a:prstGeom>
        </p:spPr>
      </p:pic>
      <p:grpSp>
        <p:nvGrpSpPr>
          <p:cNvPr id="9" name="Group 8">
            <a:extLst>
              <a:ext uri="{FF2B5EF4-FFF2-40B4-BE49-F238E27FC236}">
                <a16:creationId xmlns="" xmlns:a16="http://schemas.microsoft.com/office/drawing/2014/main" id="{1725EFC1-C227-4C24-AC4C-FE6F3F7C8B84}"/>
              </a:ext>
            </a:extLst>
          </p:cNvPr>
          <p:cNvGrpSpPr/>
          <p:nvPr/>
        </p:nvGrpSpPr>
        <p:grpSpPr>
          <a:xfrm>
            <a:off x="2653028" y="863670"/>
            <a:ext cx="2622433" cy="431730"/>
            <a:chOff x="0" y="65130"/>
            <a:chExt cx="8077200" cy="431730"/>
          </a:xfrm>
        </p:grpSpPr>
        <p:sp>
          <p:nvSpPr>
            <p:cNvPr id="11" name="Rectangle: Rounded Corners 10">
              <a:extLst>
                <a:ext uri="{FF2B5EF4-FFF2-40B4-BE49-F238E27FC236}">
                  <a16:creationId xmlns="" xmlns:a16="http://schemas.microsoft.com/office/drawing/2014/main" id="{EBCED923-2AD2-4748-A36B-3BD9BD0E3F38}"/>
                </a:ext>
              </a:extLst>
            </p:cNvPr>
            <p:cNvSpPr/>
            <p:nvPr/>
          </p:nvSpPr>
          <p:spPr>
            <a:xfrm>
              <a:off x="0" y="65130"/>
              <a:ext cx="8077200" cy="431730"/>
            </a:xfrm>
            <a:prstGeom prst="roundRect">
              <a:avLst/>
            </a:prstGeom>
            <a:solidFill>
              <a:srgbClr val="64A70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 xmlns:a16="http://schemas.microsoft.com/office/drawing/2014/main" id="{F793C100-C419-48E7-9F8B-4AC873F1DB25}"/>
                </a:ext>
              </a:extLst>
            </p:cNvPr>
            <p:cNvSpPr txBox="1"/>
            <p:nvPr/>
          </p:nvSpPr>
          <p:spPr>
            <a:xfrm>
              <a:off x="21074" y="86205"/>
              <a:ext cx="8035050"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CA" sz="1600" dirty="0"/>
                <a:t>Original TRIAXYS design</a:t>
              </a:r>
              <a:endParaRPr lang="en-US" sz="1600" dirty="0"/>
            </a:p>
          </p:txBody>
        </p:sp>
      </p:grpSp>
      <p:grpSp>
        <p:nvGrpSpPr>
          <p:cNvPr id="13" name="Group 12">
            <a:extLst>
              <a:ext uri="{FF2B5EF4-FFF2-40B4-BE49-F238E27FC236}">
                <a16:creationId xmlns="" xmlns:a16="http://schemas.microsoft.com/office/drawing/2014/main" id="{C340D3E1-284D-4B87-9D82-18BFE339E800}"/>
              </a:ext>
            </a:extLst>
          </p:cNvPr>
          <p:cNvGrpSpPr/>
          <p:nvPr/>
        </p:nvGrpSpPr>
        <p:grpSpPr>
          <a:xfrm>
            <a:off x="6807970" y="863670"/>
            <a:ext cx="2622433" cy="431730"/>
            <a:chOff x="0" y="65130"/>
            <a:chExt cx="8077200" cy="431730"/>
          </a:xfrm>
        </p:grpSpPr>
        <p:sp>
          <p:nvSpPr>
            <p:cNvPr id="14" name="Rectangle: Rounded Corners 13">
              <a:extLst>
                <a:ext uri="{FF2B5EF4-FFF2-40B4-BE49-F238E27FC236}">
                  <a16:creationId xmlns="" xmlns:a16="http://schemas.microsoft.com/office/drawing/2014/main" id="{55499474-DCFE-4713-94C7-2DC700DE3B3A}"/>
                </a:ext>
              </a:extLst>
            </p:cNvPr>
            <p:cNvSpPr/>
            <p:nvPr/>
          </p:nvSpPr>
          <p:spPr>
            <a:xfrm>
              <a:off x="0" y="65130"/>
              <a:ext cx="8077200" cy="431730"/>
            </a:xfrm>
            <a:prstGeom prst="roundRect">
              <a:avLst/>
            </a:prstGeom>
            <a:solidFill>
              <a:srgbClr val="64A70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 xmlns:a16="http://schemas.microsoft.com/office/drawing/2014/main" id="{0C8D6916-1BEE-4F84-844B-C60FA9FB9BC0}"/>
                </a:ext>
              </a:extLst>
            </p:cNvPr>
            <p:cNvSpPr txBox="1"/>
            <p:nvPr/>
          </p:nvSpPr>
          <p:spPr>
            <a:xfrm>
              <a:off x="21075" y="86205"/>
              <a:ext cx="8035050" cy="389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CA" sz="1600" dirty="0"/>
                <a:t>New TRIAXYS prototype</a:t>
              </a:r>
              <a:endParaRPr lang="en-US" sz="1600" dirty="0"/>
            </a:p>
          </p:txBody>
        </p:sp>
      </p:grpSp>
      <p:cxnSp>
        <p:nvCxnSpPr>
          <p:cNvPr id="5" name="Straight Connector 4"/>
          <p:cNvCxnSpPr/>
          <p:nvPr/>
        </p:nvCxnSpPr>
        <p:spPr>
          <a:xfrm>
            <a:off x="1828800" y="6858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54F1D282-C473-4CDB-A295-EAF6500ABB53}"/>
              </a:ext>
            </a:extLst>
          </p:cNvPr>
          <p:cNvPicPr>
            <a:picLocks noChangeAspect="1"/>
          </p:cNvPicPr>
          <p:nvPr/>
        </p:nvPicPr>
        <p:blipFill rotWithShape="1">
          <a:blip r:embed="rId3">
            <a:extLst>
              <a:ext uri="{28A0092B-C50C-407E-A947-70E740481C1C}">
                <a14:useLocalDpi xmlns:a14="http://schemas.microsoft.com/office/drawing/2010/main" val="0"/>
              </a:ext>
            </a:extLst>
          </a:blip>
          <a:srcRect l="6480" r="12545" b="5753"/>
          <a:stretch/>
        </p:blipFill>
        <p:spPr>
          <a:xfrm>
            <a:off x="6305551" y="1486434"/>
            <a:ext cx="3696865" cy="3727182"/>
          </a:xfrm>
          <a:prstGeom prst="rect">
            <a:avLst/>
          </a:prstGeom>
        </p:spPr>
      </p:pic>
      <p:pic>
        <p:nvPicPr>
          <p:cNvPr id="8" name="Picture 7">
            <a:extLst>
              <a:ext uri="{FF2B5EF4-FFF2-40B4-BE49-F238E27FC236}">
                <a16:creationId xmlns="" xmlns:a16="http://schemas.microsoft.com/office/drawing/2014/main" id="{63229D01-0D56-4D90-95C0-8D152A881624}"/>
              </a:ext>
            </a:extLst>
          </p:cNvPr>
          <p:cNvPicPr>
            <a:picLocks noChangeAspect="1"/>
          </p:cNvPicPr>
          <p:nvPr/>
        </p:nvPicPr>
        <p:blipFill>
          <a:blip r:embed="rId4"/>
          <a:stretch>
            <a:fillRect/>
          </a:stretch>
        </p:blipFill>
        <p:spPr>
          <a:xfrm>
            <a:off x="2122906" y="1457325"/>
            <a:ext cx="3553404" cy="3432950"/>
          </a:xfrm>
          <a:prstGeom prst="rect">
            <a:avLst/>
          </a:prstGeom>
        </p:spPr>
      </p:pic>
      <p:pic>
        <p:nvPicPr>
          <p:cNvPr id="1026" name="Picture 2" descr="Image result for aquadopp">
            <a:extLst>
              <a:ext uri="{FF2B5EF4-FFF2-40B4-BE49-F238E27FC236}">
                <a16:creationId xmlns="" xmlns:a16="http://schemas.microsoft.com/office/drawing/2014/main" id="{B455F437-B6BF-44B3-8B2D-FAC08A00E3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2371" y="5267721"/>
            <a:ext cx="1514475" cy="831384"/>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7" name="Picture 16">
            <a:extLst>
              <a:ext uri="{FF2B5EF4-FFF2-40B4-BE49-F238E27FC236}">
                <a16:creationId xmlns:a16="http://schemas.microsoft.com/office/drawing/2014/main" xmlns="" id="{1BE65969-A959-F34E-8E6F-3F4432EB40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8"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Tree>
    <p:extLst>
      <p:ext uri="{BB962C8B-B14F-4D97-AF65-F5344CB8AC3E}">
        <p14:creationId xmlns:p14="http://schemas.microsoft.com/office/powerpoint/2010/main" val="98781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095500" y="228601"/>
            <a:ext cx="8001000" cy="43088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CA" sz="2200" b="1" dirty="0">
                <a:solidFill>
                  <a:srgbClr val="64A70B"/>
                </a:solidFill>
                <a:latin typeface="Arial" panose="020B0604020202020204" pitchFamily="34" charset="0"/>
                <a:cs typeface="Arial" panose="020B0604020202020204" pitchFamily="34" charset="0"/>
              </a:rPr>
              <a:t>Mechanical Integration</a:t>
            </a:r>
          </a:p>
        </p:txBody>
      </p:sp>
      <p:cxnSp>
        <p:nvCxnSpPr>
          <p:cNvPr id="5" name="Straight Connector 4"/>
          <p:cNvCxnSpPr/>
          <p:nvPr/>
        </p:nvCxnSpPr>
        <p:spPr>
          <a:xfrm>
            <a:off x="1828800" y="6858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 xmlns:a16="http://schemas.microsoft.com/office/drawing/2014/main" id="{3C22E7CD-2BB8-4176-B5F4-59FBFEA3C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8921" y="4302379"/>
            <a:ext cx="3971374" cy="1591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Box 11">
            <a:extLst>
              <a:ext uri="{FF2B5EF4-FFF2-40B4-BE49-F238E27FC236}">
                <a16:creationId xmlns="" xmlns:a16="http://schemas.microsoft.com/office/drawing/2014/main" id="{3B95C5DA-CD04-4F08-A56F-C02841A7AAFE}"/>
              </a:ext>
            </a:extLst>
          </p:cNvPr>
          <p:cNvSpPr txBox="1">
            <a:spLocks noChangeArrowheads="1"/>
          </p:cNvSpPr>
          <p:nvPr/>
        </p:nvSpPr>
        <p:spPr bwMode="auto">
          <a:xfrm>
            <a:off x="1635523" y="866775"/>
            <a:ext cx="3971374" cy="3985706"/>
          </a:xfrm>
          <a:prstGeom prst="rect">
            <a:avLst/>
          </a:prstGeom>
          <a:noFill/>
          <a:ln w="9525">
            <a:noFill/>
            <a:miter lim="800000"/>
            <a:headEnd/>
            <a:tailEnd/>
          </a:ln>
          <a:effectLst/>
        </p:spPr>
        <p:txBody>
          <a:bodyPr wrap="square">
            <a:spAutoFit/>
          </a:bodyPr>
          <a:lstStyle/>
          <a:p>
            <a:pPr algn="just">
              <a:spcBef>
                <a:spcPct val="50000"/>
              </a:spcBef>
              <a:spcAft>
                <a:spcPts val="1800"/>
              </a:spcAft>
              <a:buClr>
                <a:srgbClr val="64A70B"/>
              </a:buClr>
            </a:pPr>
            <a:r>
              <a:rPr lang="en-US" sz="1300" b="1" dirty="0">
                <a:solidFill>
                  <a:schemeClr val="tx2">
                    <a:lumMod val="50000"/>
                  </a:schemeClr>
                </a:solidFill>
                <a:latin typeface="Arial" panose="020B0604020202020204" pitchFamily="34" charset="0"/>
                <a:cs typeface="Arial" panose="020B0604020202020204" pitchFamily="34" charset="0"/>
              </a:rPr>
              <a:t>Mechanical Design Considerations</a:t>
            </a:r>
          </a:p>
          <a:p>
            <a:pPr marL="228600" indent="-228600" algn="just">
              <a:buClr>
                <a:srgbClr val="64A70B"/>
              </a:buClr>
              <a:buFont typeface="Arial" panose="020B0604020202020204" pitchFamily="34" charset="0"/>
              <a:buChar char="•"/>
            </a:pPr>
            <a:r>
              <a:rPr lang="en-US" sz="1300" dirty="0">
                <a:solidFill>
                  <a:schemeClr val="tx2">
                    <a:lumMod val="50000"/>
                  </a:schemeClr>
                </a:solidFill>
                <a:latin typeface="Arial" panose="020B0604020202020204" pitchFamily="34" charset="0"/>
                <a:cs typeface="Arial" panose="020B0604020202020204" pitchFamily="34" charset="0"/>
              </a:rPr>
              <a:t>Buoy Symmetry</a:t>
            </a:r>
          </a:p>
          <a:p>
            <a:pPr marL="514350" lvl="1" indent="-228600" algn="just">
              <a:buClr>
                <a:srgbClr val="64A70B"/>
              </a:buClr>
              <a:buFont typeface="Arial" panose="020B0604020202020204" pitchFamily="34" charset="0"/>
              <a:buChar char="•"/>
            </a:pPr>
            <a:r>
              <a:rPr lang="en-US" sz="1300" dirty="0">
                <a:solidFill>
                  <a:schemeClr val="tx2">
                    <a:lumMod val="50000"/>
                  </a:schemeClr>
                </a:solidFill>
                <a:latin typeface="Arial" panose="020B0604020202020204" pitchFamily="34" charset="0"/>
                <a:cs typeface="Arial" panose="020B0604020202020204" pitchFamily="34" charset="0"/>
              </a:rPr>
              <a:t>Maintains symmetry for buoy roll and pitch response. </a:t>
            </a:r>
          </a:p>
          <a:p>
            <a:pPr marL="285750" indent="-285750" algn="just">
              <a:spcBef>
                <a:spcPts val="1200"/>
              </a:spcBef>
              <a:buClr>
                <a:srgbClr val="64A70B"/>
              </a:buClr>
              <a:buFont typeface="Arial" panose="020B0604020202020204" pitchFamily="34" charset="0"/>
              <a:buChar char="•"/>
            </a:pPr>
            <a:r>
              <a:rPr lang="en-US" sz="1300" dirty="0">
                <a:solidFill>
                  <a:schemeClr val="tx2">
                    <a:lumMod val="50000"/>
                  </a:schemeClr>
                </a:solidFill>
                <a:latin typeface="Arial" panose="020B0604020202020204" pitchFamily="34" charset="0"/>
                <a:cs typeface="Arial" panose="020B0604020202020204" pitchFamily="34" charset="0"/>
              </a:rPr>
              <a:t>Hydrostatic/Hydrodynamic Properties</a:t>
            </a:r>
          </a:p>
          <a:p>
            <a:pPr marL="514350" lvl="1" indent="-228600" algn="just">
              <a:buClr>
                <a:srgbClr val="64A70B"/>
              </a:buClr>
              <a:buFont typeface="Arial" panose="020B0604020202020204" pitchFamily="34" charset="0"/>
              <a:buChar char="•"/>
            </a:pPr>
            <a:r>
              <a:rPr lang="en-US" sz="1300" i="1" dirty="0">
                <a:solidFill>
                  <a:schemeClr val="tx2">
                    <a:lumMod val="50000"/>
                  </a:schemeClr>
                </a:solidFill>
                <a:latin typeface="Arial" panose="020B0604020202020204" pitchFamily="34" charset="0"/>
                <a:cs typeface="Arial" panose="020B0604020202020204" pitchFamily="34" charset="0"/>
              </a:rPr>
              <a:t>&lt;10mm change in buoy draft</a:t>
            </a:r>
          </a:p>
          <a:p>
            <a:pPr marL="514350" lvl="1" indent="-228600" algn="just">
              <a:buClr>
                <a:srgbClr val="64A70B"/>
              </a:buClr>
              <a:buFont typeface="Arial" panose="020B0604020202020204" pitchFamily="34" charset="0"/>
              <a:buChar char="•"/>
            </a:pPr>
            <a:r>
              <a:rPr lang="en-US" sz="1300" i="1" dirty="0">
                <a:solidFill>
                  <a:schemeClr val="tx2">
                    <a:lumMod val="50000"/>
                  </a:schemeClr>
                </a:solidFill>
                <a:latin typeface="Arial" panose="020B0604020202020204" pitchFamily="34" charset="0"/>
                <a:cs typeface="Arial" panose="020B0604020202020204" pitchFamily="34" charset="0"/>
              </a:rPr>
              <a:t>70% ADCP volume within buoy</a:t>
            </a:r>
          </a:p>
          <a:p>
            <a:pPr marL="285750" indent="-285750" algn="just">
              <a:spcBef>
                <a:spcPts val="1200"/>
              </a:spcBef>
              <a:buClr>
                <a:srgbClr val="64A70B"/>
              </a:buClr>
              <a:buFont typeface="Arial" panose="020B0604020202020204" pitchFamily="34" charset="0"/>
              <a:buChar char="•"/>
            </a:pPr>
            <a:r>
              <a:rPr lang="en-US" sz="1300" dirty="0">
                <a:solidFill>
                  <a:schemeClr val="tx2">
                    <a:lumMod val="50000"/>
                  </a:schemeClr>
                </a:solidFill>
                <a:latin typeface="Arial" panose="020B0604020202020204" pitchFamily="34" charset="0"/>
                <a:cs typeface="Arial" panose="020B0604020202020204" pitchFamily="34" charset="0"/>
              </a:rPr>
              <a:t>Beam Clearance &amp; Unit Protection</a:t>
            </a:r>
          </a:p>
          <a:p>
            <a:pPr marL="514350" lvl="1" indent="-228600" algn="just">
              <a:buClr>
                <a:srgbClr val="64A70B"/>
              </a:buClr>
              <a:buFont typeface="Arial" panose="020B0604020202020204" pitchFamily="34" charset="0"/>
              <a:buChar char="•"/>
            </a:pPr>
            <a:r>
              <a:rPr lang="en-US" sz="1300" i="1" dirty="0">
                <a:solidFill>
                  <a:schemeClr val="tx2">
                    <a:lumMod val="50000"/>
                  </a:schemeClr>
                </a:solidFill>
                <a:latin typeface="Arial" panose="020B0604020202020204" pitchFamily="34" charset="0"/>
                <a:cs typeface="Arial" panose="020B0604020202020204" pitchFamily="34" charset="0"/>
              </a:rPr>
              <a:t>Satisfies 15° keep out zone requirement</a:t>
            </a:r>
          </a:p>
          <a:p>
            <a:pPr marL="514350" lvl="1" indent="-228600" algn="just">
              <a:buClr>
                <a:srgbClr val="64A70B"/>
              </a:buClr>
              <a:buFont typeface="Arial" panose="020B0604020202020204" pitchFamily="34" charset="0"/>
              <a:buChar char="•"/>
            </a:pPr>
            <a:r>
              <a:rPr lang="en-US" sz="1300" i="1" dirty="0">
                <a:solidFill>
                  <a:schemeClr val="tx2">
                    <a:lumMod val="50000"/>
                  </a:schemeClr>
                </a:solidFill>
                <a:latin typeface="Arial" panose="020B0604020202020204" pitchFamily="34" charset="0"/>
                <a:cs typeface="Arial" panose="020B0604020202020204" pitchFamily="34" charset="0"/>
              </a:rPr>
              <a:t>30mm floor head clearance</a:t>
            </a:r>
          </a:p>
          <a:p>
            <a:pPr marL="285750" indent="-285750" algn="just">
              <a:spcBef>
                <a:spcPts val="1200"/>
              </a:spcBef>
              <a:buClr>
                <a:srgbClr val="64A70B"/>
              </a:buClr>
              <a:buFont typeface="Arial" panose="020B0604020202020204" pitchFamily="34" charset="0"/>
              <a:buChar char="•"/>
            </a:pPr>
            <a:r>
              <a:rPr lang="en-US" sz="1300" dirty="0">
                <a:solidFill>
                  <a:schemeClr val="tx2">
                    <a:lumMod val="50000"/>
                  </a:schemeClr>
                </a:solidFill>
                <a:latin typeface="Arial" panose="020B0604020202020204" pitchFamily="34" charset="0"/>
                <a:cs typeface="Arial" panose="020B0604020202020204" pitchFamily="34" charset="0"/>
              </a:rPr>
              <a:t>Offset Mooring Eye</a:t>
            </a:r>
          </a:p>
          <a:p>
            <a:pPr marL="514350" lvl="1" indent="-228600" algn="just">
              <a:buClr>
                <a:srgbClr val="64A70B"/>
              </a:buClr>
              <a:buFont typeface="Arial" panose="020B0604020202020204" pitchFamily="34" charset="0"/>
              <a:buChar char="•"/>
            </a:pPr>
            <a:r>
              <a:rPr lang="en-US" sz="1300" dirty="0">
                <a:solidFill>
                  <a:schemeClr val="tx2">
                    <a:lumMod val="50000"/>
                  </a:schemeClr>
                </a:solidFill>
                <a:latin typeface="Arial" panose="020B0604020202020204" pitchFamily="34" charset="0"/>
                <a:cs typeface="Arial" panose="020B0604020202020204" pitchFamily="34" charset="0"/>
              </a:rPr>
              <a:t>5</a:t>
            </a:r>
            <a:r>
              <a:rPr lang="en-US" sz="1300" baseline="30000" dirty="0">
                <a:solidFill>
                  <a:schemeClr val="tx2">
                    <a:lumMod val="50000"/>
                  </a:schemeClr>
                </a:solidFill>
                <a:latin typeface="Arial" panose="020B0604020202020204" pitchFamily="34" charset="0"/>
                <a:cs typeface="Arial" panose="020B0604020202020204" pitchFamily="34" charset="0"/>
              </a:rPr>
              <a:t>th</a:t>
            </a:r>
            <a:r>
              <a:rPr lang="en-US" sz="1300" dirty="0">
                <a:solidFill>
                  <a:schemeClr val="tx2">
                    <a:lumMod val="50000"/>
                  </a:schemeClr>
                </a:solidFill>
                <a:latin typeface="Arial" panose="020B0604020202020204" pitchFamily="34" charset="0"/>
                <a:cs typeface="Arial" panose="020B0604020202020204" pitchFamily="34" charset="0"/>
              </a:rPr>
              <a:t> Beam clearance</a:t>
            </a:r>
          </a:p>
          <a:p>
            <a:pPr marL="514350" lvl="1" indent="-228600" algn="just">
              <a:buClr>
                <a:srgbClr val="64A70B"/>
              </a:buClr>
              <a:buFont typeface="Arial" panose="020B0604020202020204" pitchFamily="34" charset="0"/>
              <a:buChar char="•"/>
            </a:pPr>
            <a:r>
              <a:rPr lang="en-US" sz="1300" dirty="0">
                <a:solidFill>
                  <a:schemeClr val="tx2">
                    <a:lumMod val="50000"/>
                  </a:schemeClr>
                </a:solidFill>
                <a:latin typeface="Arial" panose="020B0604020202020204" pitchFamily="34" charset="0"/>
                <a:cs typeface="Arial" panose="020B0604020202020204" pitchFamily="34" charset="0"/>
              </a:rPr>
              <a:t>Possible improved response with currents</a:t>
            </a:r>
          </a:p>
          <a:p>
            <a:pPr marL="514350" lvl="1" indent="-228600" algn="just">
              <a:buClr>
                <a:srgbClr val="64A70B"/>
              </a:buClr>
              <a:buFont typeface="Arial" panose="020B0604020202020204" pitchFamily="34" charset="0"/>
              <a:buChar char="•"/>
            </a:pPr>
            <a:endParaRPr lang="en-US" sz="1300" dirty="0">
              <a:solidFill>
                <a:schemeClr val="tx2">
                  <a:lumMod val="50000"/>
                </a:schemeClr>
              </a:solidFill>
              <a:latin typeface="Arial" panose="020B0604020202020204" pitchFamily="34" charset="0"/>
              <a:cs typeface="Arial" panose="020B0604020202020204" pitchFamily="34" charset="0"/>
            </a:endParaRPr>
          </a:p>
          <a:p>
            <a:pPr marL="742950" lvl="1" indent="-285750" algn="just">
              <a:buClr>
                <a:srgbClr val="64A70B"/>
              </a:buClr>
              <a:buFont typeface="Arial" panose="020B0604020202020204" pitchFamily="34" charset="0"/>
              <a:buChar char="•"/>
            </a:pPr>
            <a:endParaRPr lang="en-US" sz="1300" dirty="0">
              <a:solidFill>
                <a:schemeClr val="tx2">
                  <a:lumMod val="50000"/>
                </a:schemeClr>
              </a:solidFill>
              <a:latin typeface="Arial" panose="020B0604020202020204" pitchFamily="34" charset="0"/>
              <a:cs typeface="Arial" panose="020B0604020202020204" pitchFamily="34" charset="0"/>
            </a:endParaRPr>
          </a:p>
          <a:p>
            <a:pPr marL="285750" indent="-285750" algn="just">
              <a:buClr>
                <a:srgbClr val="64A70B"/>
              </a:buClr>
              <a:buFont typeface="Arial" panose="020B0604020202020204" pitchFamily="34" charset="0"/>
              <a:buChar char="•"/>
            </a:pPr>
            <a:endParaRPr lang="en-US" sz="1300" dirty="0">
              <a:solidFill>
                <a:schemeClr val="tx2">
                  <a:lumMod val="50000"/>
                </a:schemeClr>
              </a:solidFill>
              <a:latin typeface="Arial" panose="020B0604020202020204" pitchFamily="34" charset="0"/>
              <a:cs typeface="Arial" panose="020B0604020202020204" pitchFamily="34" charset="0"/>
            </a:endParaRPr>
          </a:p>
        </p:txBody>
      </p:sp>
      <p:sp>
        <p:nvSpPr>
          <p:cNvPr id="2" name="Rectangle 2">
            <a:extLst>
              <a:ext uri="{FF2B5EF4-FFF2-40B4-BE49-F238E27FC236}">
                <a16:creationId xmlns="" xmlns:a16="http://schemas.microsoft.com/office/drawing/2014/main" id="{8E108E86-738D-4343-87D3-33A643B885B0}"/>
              </a:ext>
            </a:extLst>
          </p:cNvPr>
          <p:cNvSpPr>
            <a:spLocks noChangeArrowheads="1"/>
          </p:cNvSpPr>
          <p:nvPr/>
        </p:nvSpPr>
        <p:spPr bwMode="auto">
          <a:xfrm>
            <a:off x="6969937" y="3082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25" name="picture">
            <a:extLst>
              <a:ext uri="{FF2B5EF4-FFF2-40B4-BE49-F238E27FC236}">
                <a16:creationId xmlns="" xmlns:a16="http://schemas.microsoft.com/office/drawing/2014/main" id="{73191F09-4D3F-4757-B86E-B6D30D4A6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2184" y="3893717"/>
            <a:ext cx="2555516" cy="2000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C3610DFB-C1EB-4B98-976E-A46B6ED04E2D}"/>
              </a:ext>
            </a:extLst>
          </p:cNvPr>
          <p:cNvPicPr>
            <a:picLocks noChangeAspect="1"/>
          </p:cNvPicPr>
          <p:nvPr/>
        </p:nvPicPr>
        <p:blipFill>
          <a:blip r:embed="rId5"/>
          <a:stretch>
            <a:fillRect/>
          </a:stretch>
        </p:blipFill>
        <p:spPr>
          <a:xfrm>
            <a:off x="8251376" y="1594280"/>
            <a:ext cx="2241702" cy="2249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 xmlns:a16="http://schemas.microsoft.com/office/drawing/2014/main" id="{8E10E325-0373-4A93-837F-E5BE41028808}"/>
              </a:ext>
            </a:extLst>
          </p:cNvPr>
          <p:cNvPicPr>
            <a:picLocks noChangeAspect="1"/>
          </p:cNvPicPr>
          <p:nvPr/>
        </p:nvPicPr>
        <p:blipFill>
          <a:blip r:embed="rId6"/>
          <a:stretch>
            <a:fillRect/>
          </a:stretch>
        </p:blipFill>
        <p:spPr>
          <a:xfrm>
            <a:off x="8279375" y="3893717"/>
            <a:ext cx="2213704" cy="2000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 xmlns:a16="http://schemas.microsoft.com/office/drawing/2014/main" id="{CEBE0A6D-7A6F-4ABE-B830-E6D85CD20B7A}"/>
              </a:ext>
            </a:extLst>
          </p:cNvPr>
          <p:cNvPicPr>
            <a:picLocks noChangeAspect="1"/>
          </p:cNvPicPr>
          <p:nvPr/>
        </p:nvPicPr>
        <p:blipFill>
          <a:blip r:embed="rId7"/>
          <a:stretch>
            <a:fillRect/>
          </a:stretch>
        </p:blipFill>
        <p:spPr>
          <a:xfrm>
            <a:off x="5712184" y="1594280"/>
            <a:ext cx="2539192" cy="2263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2" name="Picture 11">
            <a:extLst>
              <a:ext uri="{FF2B5EF4-FFF2-40B4-BE49-F238E27FC236}">
                <a16:creationId xmlns:a16="http://schemas.microsoft.com/office/drawing/2014/main" xmlns="" id="{1BE65969-A959-F34E-8E6F-3F4432EB401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3"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Tree>
    <p:extLst>
      <p:ext uri="{BB962C8B-B14F-4D97-AF65-F5344CB8AC3E}">
        <p14:creationId xmlns:p14="http://schemas.microsoft.com/office/powerpoint/2010/main" val="356079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6858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 xmlns:a16="http://schemas.microsoft.com/office/drawing/2014/main" id="{8E108E86-738D-4343-87D3-33A643B885B0}"/>
              </a:ext>
            </a:extLst>
          </p:cNvPr>
          <p:cNvSpPr>
            <a:spLocks noChangeArrowheads="1"/>
          </p:cNvSpPr>
          <p:nvPr/>
        </p:nvSpPr>
        <p:spPr bwMode="auto">
          <a:xfrm>
            <a:off x="6969937" y="3082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3"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4" name="Picture 13">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5"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0" name="Picture 9"/>
          <p:cNvPicPr>
            <a:picLocks noChangeAspect="1"/>
          </p:cNvPicPr>
          <p:nvPr/>
        </p:nvPicPr>
        <p:blipFill>
          <a:blip r:embed="rId4"/>
          <a:stretch>
            <a:fillRect/>
          </a:stretch>
        </p:blipFill>
        <p:spPr>
          <a:xfrm>
            <a:off x="7871728" y="1191243"/>
            <a:ext cx="3916144" cy="5304880"/>
          </a:xfrm>
          <a:prstGeom prst="rect">
            <a:avLst/>
          </a:prstGeom>
        </p:spPr>
      </p:pic>
      <p:sp>
        <p:nvSpPr>
          <p:cNvPr id="16" name="TextBox 15"/>
          <p:cNvSpPr txBox="1"/>
          <p:nvPr/>
        </p:nvSpPr>
        <p:spPr>
          <a:xfrm>
            <a:off x="4733363" y="74555"/>
            <a:ext cx="5096437" cy="430887"/>
          </a:xfrm>
          <a:prstGeom prst="rect">
            <a:avLst/>
          </a:prstGeom>
          <a:noFill/>
        </p:spPr>
        <p:txBody>
          <a:bodyPr wrap="square" rtlCol="0">
            <a:spAutoFit/>
          </a:bodyPr>
          <a:lstStyle/>
          <a:p>
            <a:r>
              <a:rPr lang="es-ES" sz="2200" b="1" dirty="0">
                <a:solidFill>
                  <a:srgbClr val="64A70B"/>
                </a:solidFill>
                <a:latin typeface="Arial" panose="020B0604020202020204" pitchFamily="34" charset="0"/>
                <a:cs typeface="Arial" panose="020B0604020202020204" pitchFamily="34" charset="0"/>
              </a:rPr>
              <a:t>Test </a:t>
            </a:r>
            <a:r>
              <a:rPr lang="es-ES" sz="2200" b="1" dirty="0" smtClean="0">
                <a:solidFill>
                  <a:srgbClr val="64A70B"/>
                </a:solidFill>
                <a:latin typeface="Arial" panose="020B0604020202020204" pitchFamily="34" charset="0"/>
                <a:cs typeface="Arial" panose="020B0604020202020204" pitchFamily="34" charset="0"/>
              </a:rPr>
              <a:t>Área </a:t>
            </a:r>
            <a:r>
              <a:rPr lang="es-ES" sz="2200" b="1" dirty="0" err="1">
                <a:solidFill>
                  <a:srgbClr val="64A70B"/>
                </a:solidFill>
                <a:latin typeface="Arial" panose="020B0604020202020204" pitchFamily="34" charset="0"/>
                <a:cs typeface="Arial" panose="020B0604020202020204" pitchFamily="34" charset="0"/>
              </a:rPr>
              <a:t>Selected</a:t>
            </a:r>
            <a:endParaRPr lang="es-ES" sz="2200" b="1" dirty="0">
              <a:solidFill>
                <a:srgbClr val="64A70B"/>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5"/>
          <a:stretch>
            <a:fillRect/>
          </a:stretch>
        </p:blipFill>
        <p:spPr>
          <a:xfrm>
            <a:off x="46623" y="1471412"/>
            <a:ext cx="7610139" cy="4869425"/>
          </a:xfrm>
          <a:prstGeom prst="rect">
            <a:avLst/>
          </a:prstGeom>
        </p:spPr>
      </p:pic>
    </p:spTree>
    <p:extLst>
      <p:ext uri="{BB962C8B-B14F-4D97-AF65-F5344CB8AC3E}">
        <p14:creationId xmlns:p14="http://schemas.microsoft.com/office/powerpoint/2010/main" val="3721223347"/>
      </p:ext>
    </p:extLst>
  </p:cSld>
  <p:clrMapOvr>
    <a:masterClrMapping/>
  </p:clrMapOvr>
  <mc:AlternateContent xmlns:mc="http://schemas.openxmlformats.org/markup-compatibility/2006" xmlns:p14="http://schemas.microsoft.com/office/powerpoint/2010/main">
    <mc:Choice Requires="p14">
      <p:transition spd="slow" p14:dur="2000" advTm="1563"/>
    </mc:Choice>
    <mc:Fallback xmlns="">
      <p:transition spd="slow" advTm="1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9" name="Picture 18">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pic>
        <p:nvPicPr>
          <p:cNvPr id="7" name="Picture 6"/>
          <p:cNvPicPr>
            <a:picLocks noChangeAspect="1"/>
          </p:cNvPicPr>
          <p:nvPr/>
        </p:nvPicPr>
        <p:blipFill>
          <a:blip r:embed="rId4"/>
          <a:stretch>
            <a:fillRect/>
          </a:stretch>
        </p:blipFill>
        <p:spPr>
          <a:xfrm>
            <a:off x="1451429" y="877619"/>
            <a:ext cx="10247086" cy="5980381"/>
          </a:xfrm>
          <a:prstGeom prst="rect">
            <a:avLst/>
          </a:prstGeom>
        </p:spPr>
      </p:pic>
      <p:sp>
        <p:nvSpPr>
          <p:cNvPr id="21" name="TextBox 20"/>
          <p:cNvSpPr txBox="1"/>
          <p:nvPr/>
        </p:nvSpPr>
        <p:spPr>
          <a:xfrm>
            <a:off x="8577943" y="6520804"/>
            <a:ext cx="2452914" cy="246221"/>
          </a:xfrm>
          <a:prstGeom prst="rect">
            <a:avLst/>
          </a:prstGeom>
          <a:noFill/>
        </p:spPr>
        <p:txBody>
          <a:bodyPr wrap="square" rtlCol="0">
            <a:spAutoFit/>
          </a:bodyPr>
          <a:lstStyle/>
          <a:p>
            <a:r>
              <a:rPr lang="es-ES" sz="1000" dirty="0" smtClean="0"/>
              <a:t>Williams et al </a:t>
            </a:r>
            <a:r>
              <a:rPr lang="es-ES" sz="1000" dirty="0" err="1" smtClean="0"/>
              <a:t>Oceans</a:t>
            </a:r>
            <a:r>
              <a:rPr lang="es-ES" sz="1000" dirty="0" smtClean="0"/>
              <a:t> 2019 </a:t>
            </a:r>
            <a:r>
              <a:rPr lang="es-ES" sz="1000" dirty="0" err="1" smtClean="0"/>
              <a:t>Seatle</a:t>
            </a:r>
            <a:r>
              <a:rPr lang="es-ES" sz="1000" dirty="0" smtClean="0"/>
              <a:t> USA</a:t>
            </a:r>
            <a:endParaRPr lang="es-ES" sz="1000" dirty="0"/>
          </a:p>
        </p:txBody>
      </p:sp>
    </p:spTree>
    <p:extLst>
      <p:ext uri="{BB962C8B-B14F-4D97-AF65-F5344CB8AC3E}">
        <p14:creationId xmlns:p14="http://schemas.microsoft.com/office/powerpoint/2010/main" val="606164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095500" y="228601"/>
            <a:ext cx="8001000" cy="43088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CA" sz="2200" b="1" dirty="0">
                <a:solidFill>
                  <a:srgbClr val="64A70B"/>
                </a:solidFill>
                <a:latin typeface="Arial" panose="020B0604020202020204" pitchFamily="34" charset="0"/>
                <a:cs typeface="Arial" panose="020B0604020202020204" pitchFamily="34" charset="0"/>
              </a:rPr>
              <a:t>Field Validation</a:t>
            </a:r>
          </a:p>
        </p:txBody>
      </p:sp>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 xmlns:a16="http://schemas.microsoft.com/office/drawing/2014/main" id="{0FA43140-B7F6-4E92-B7E7-4F039BED9C4E}"/>
              </a:ext>
            </a:extLst>
          </p:cNvPr>
          <p:cNvSpPr/>
          <p:nvPr/>
        </p:nvSpPr>
        <p:spPr>
          <a:xfrm>
            <a:off x="1848928" y="914401"/>
            <a:ext cx="8500902" cy="646331"/>
          </a:xfrm>
          <a:prstGeom prst="rect">
            <a:avLst/>
          </a:prstGeom>
        </p:spPr>
        <p:txBody>
          <a:bodyPr wrap="square">
            <a:spAutoFit/>
          </a:bodyPr>
          <a:lstStyle/>
          <a:p>
            <a:pPr>
              <a:spcBef>
                <a:spcPct val="50000"/>
              </a:spcBef>
              <a:spcAft>
                <a:spcPts val="1800"/>
              </a:spcAft>
              <a:buClr>
                <a:srgbClr val="64A70B"/>
              </a:buClr>
            </a:pPr>
            <a:r>
              <a:rPr lang="en-US">
                <a:solidFill>
                  <a:schemeClr val="tx2">
                    <a:lumMod val="50000"/>
                  </a:schemeClr>
                </a:solidFill>
                <a:latin typeface="Arial" panose="020B0604020202020204" pitchFamily="34" charset="0"/>
                <a:cs typeface="Arial" panose="020B0604020202020204" pitchFamily="34" charset="0"/>
              </a:rPr>
              <a:t>TRIAXYS buoy hull is selected as the first system to undergo field validation due to increased complexity of integration and dynamic response</a:t>
            </a:r>
          </a:p>
        </p:txBody>
      </p:sp>
      <p:sp>
        <p:nvSpPr>
          <p:cNvPr id="3" name="Rectangle 2">
            <a:extLst>
              <a:ext uri="{FF2B5EF4-FFF2-40B4-BE49-F238E27FC236}">
                <a16:creationId xmlns="" xmlns:a16="http://schemas.microsoft.com/office/drawing/2014/main" id="{470EE15E-1601-4960-B4C0-C759E84EE509}"/>
              </a:ext>
            </a:extLst>
          </p:cNvPr>
          <p:cNvSpPr/>
          <p:nvPr/>
        </p:nvSpPr>
        <p:spPr>
          <a:xfrm>
            <a:off x="1883142" y="4317862"/>
            <a:ext cx="8590472" cy="1708160"/>
          </a:xfrm>
          <a:prstGeom prst="rect">
            <a:avLst/>
          </a:prstGeom>
        </p:spPr>
        <p:txBody>
          <a:bodyPr wrap="square" anchor="t">
            <a:spAutoFit/>
          </a:bodyPr>
          <a:lstStyle/>
          <a:p>
            <a:pPr>
              <a:spcBef>
                <a:spcPct val="50000"/>
              </a:spcBef>
              <a:spcAft>
                <a:spcPts val="800"/>
              </a:spcAft>
              <a:buClr>
                <a:srgbClr val="64A70B"/>
              </a:buClr>
            </a:pPr>
            <a:r>
              <a:rPr lang="en-US">
                <a:solidFill>
                  <a:schemeClr val="tx2">
                    <a:lumMod val="50000"/>
                  </a:schemeClr>
                </a:solidFill>
                <a:latin typeface="Arial" panose="020B0604020202020204" pitchFamily="34" charset="0"/>
                <a:cs typeface="Arial" panose="020B0604020202020204" pitchFamily="34" charset="0"/>
              </a:rPr>
              <a:t>The objective of field validations are:</a:t>
            </a:r>
            <a:endParaRPr lang="en-US">
              <a:solidFill>
                <a:schemeClr val="tx2">
                  <a:lumMod val="50000"/>
                </a:schemeClr>
              </a:solidFill>
              <a:latin typeface="Calibri"/>
              <a:cs typeface="Calibri"/>
            </a:endParaRPr>
          </a:p>
          <a:p>
            <a:pPr marL="457200" indent="-457200">
              <a:spcBef>
                <a:spcPct val="50000"/>
              </a:spcBef>
              <a:spcAft>
                <a:spcPts val="1000"/>
              </a:spcAft>
              <a:buClr>
                <a:srgbClr val="64A70B"/>
              </a:buClr>
              <a:buAutoNum type="arabicPeriod"/>
            </a:pPr>
            <a:r>
              <a:rPr lang="en-US">
                <a:solidFill>
                  <a:schemeClr val="tx2">
                    <a:lumMod val="50000"/>
                  </a:schemeClr>
                </a:solidFill>
                <a:latin typeface="Arial" panose="020B0604020202020204" pitchFamily="34" charset="0"/>
                <a:cs typeface="Arial" panose="020B0604020202020204" pitchFamily="34" charset="0"/>
              </a:rPr>
              <a:t>To validate the performance of the ADCP when installed on these platforms to replicate the results of the previous buoy mounted studies.</a:t>
            </a:r>
            <a:endParaRPr lang="en-US">
              <a:solidFill>
                <a:schemeClr val="tx2">
                  <a:lumMod val="50000"/>
                </a:schemeClr>
              </a:solidFill>
              <a:latin typeface="Calibri"/>
              <a:cs typeface="Calibri"/>
            </a:endParaRPr>
          </a:p>
          <a:p>
            <a:pPr indent="-457200">
              <a:spcBef>
                <a:spcPct val="50000"/>
              </a:spcBef>
              <a:spcAft>
                <a:spcPts val="1000"/>
              </a:spcAft>
              <a:buClr>
                <a:srgbClr val="64A70B"/>
              </a:buClr>
              <a:buAutoNum type="arabicPeriod"/>
            </a:pPr>
            <a:r>
              <a:rPr lang="en-US">
                <a:solidFill>
                  <a:schemeClr val="tx2">
                    <a:lumMod val="50000"/>
                  </a:schemeClr>
                </a:solidFill>
                <a:latin typeface="Arial" panose="020B0604020202020204" pitchFamily="34" charset="0"/>
                <a:cs typeface="Arial" panose="020B0604020202020204" pitchFamily="34" charset="0"/>
              </a:rPr>
              <a:t>To ensure there is no loss of performance to other aspects of the buoy.</a:t>
            </a:r>
            <a:endParaRPr lang="en-US">
              <a:solidFill>
                <a:schemeClr val="tx2">
                  <a:lumMod val="50000"/>
                </a:schemeClr>
              </a:solidFill>
              <a:cs typeface="Calibri"/>
            </a:endParaRPr>
          </a:p>
        </p:txBody>
      </p:sp>
      <p:pic>
        <p:nvPicPr>
          <p:cNvPr id="6" name="Picture 5">
            <a:extLst>
              <a:ext uri="{FF2B5EF4-FFF2-40B4-BE49-F238E27FC236}">
                <a16:creationId xmlns="" xmlns:a16="http://schemas.microsoft.com/office/drawing/2014/main" id="{D9C4DD0D-1F3C-42E2-BE21-AC7A65921B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11"/>
          <a:stretch/>
        </p:blipFill>
        <p:spPr>
          <a:xfrm>
            <a:off x="2747682" y="1640542"/>
            <a:ext cx="3276600" cy="2489100"/>
          </a:xfrm>
          <a:prstGeom prst="rect">
            <a:avLst/>
          </a:prstGeom>
        </p:spPr>
      </p:pic>
      <p:pic>
        <p:nvPicPr>
          <p:cNvPr id="7" name="Picture 6">
            <a:extLst>
              <a:ext uri="{FF2B5EF4-FFF2-40B4-BE49-F238E27FC236}">
                <a16:creationId xmlns="" xmlns:a16="http://schemas.microsoft.com/office/drawing/2014/main" id="{A853CF9E-1943-4E2A-B7E9-77449E207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882" y="1632083"/>
            <a:ext cx="3276600" cy="2496746"/>
          </a:xfrm>
          <a:prstGeom prst="rect">
            <a:avLst/>
          </a:prstGeom>
        </p:spPr>
      </p:pic>
      <p:sp>
        <p:nvSpPr>
          <p:cNvPr id="8"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9" name="Picture 8">
            <a:extLst>
              <a:ext uri="{FF2B5EF4-FFF2-40B4-BE49-F238E27FC236}">
                <a16:creationId xmlns:a16="http://schemas.microsoft.com/office/drawing/2014/main" xmlns="" id="{1BE65969-A959-F34E-8E6F-3F4432EB40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0"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Tree>
    <p:extLst>
      <p:ext uri="{BB962C8B-B14F-4D97-AF65-F5344CB8AC3E}">
        <p14:creationId xmlns:p14="http://schemas.microsoft.com/office/powerpoint/2010/main" val="2720150017"/>
      </p:ext>
    </p:extLst>
  </p:cSld>
  <p:clrMapOvr>
    <a:masterClrMapping/>
  </p:clrMapOvr>
  <mc:AlternateContent xmlns:mc="http://schemas.openxmlformats.org/markup-compatibility/2006" xmlns:p14="http://schemas.microsoft.com/office/powerpoint/2010/main">
    <mc:Choice Requires="p14">
      <p:transition spd="slow" p14:dur="2000" advTm="108808"/>
    </mc:Choice>
    <mc:Fallback xmlns="">
      <p:transition spd="slow" advTm="108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1" name="Picture 10">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2"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2" name="Picture 1"/>
          <p:cNvPicPr>
            <a:picLocks noChangeAspect="1"/>
          </p:cNvPicPr>
          <p:nvPr/>
        </p:nvPicPr>
        <p:blipFill>
          <a:blip r:embed="rId4"/>
          <a:stretch>
            <a:fillRect/>
          </a:stretch>
        </p:blipFill>
        <p:spPr>
          <a:xfrm>
            <a:off x="866377" y="1055890"/>
            <a:ext cx="10319148" cy="5644662"/>
          </a:xfrm>
          <a:prstGeom prst="rect">
            <a:avLst/>
          </a:prstGeom>
        </p:spPr>
      </p:pic>
    </p:spTree>
    <p:extLst>
      <p:ext uri="{BB962C8B-B14F-4D97-AF65-F5344CB8AC3E}">
        <p14:creationId xmlns:p14="http://schemas.microsoft.com/office/powerpoint/2010/main" val="25122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1" name="Picture 10">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2"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2" name="Picture 1"/>
          <p:cNvPicPr>
            <a:picLocks noChangeAspect="1"/>
          </p:cNvPicPr>
          <p:nvPr/>
        </p:nvPicPr>
        <p:blipFill>
          <a:blip r:embed="rId4"/>
          <a:stretch>
            <a:fillRect/>
          </a:stretch>
        </p:blipFill>
        <p:spPr>
          <a:xfrm>
            <a:off x="-24295" y="1105465"/>
            <a:ext cx="11209820" cy="5496263"/>
          </a:xfrm>
          <a:prstGeom prst="rect">
            <a:avLst/>
          </a:prstGeom>
        </p:spPr>
      </p:pic>
      <p:sp>
        <p:nvSpPr>
          <p:cNvPr id="7" name="TextBox 6"/>
          <p:cNvSpPr txBox="1"/>
          <p:nvPr/>
        </p:nvSpPr>
        <p:spPr>
          <a:xfrm>
            <a:off x="8577943" y="6520804"/>
            <a:ext cx="2452914" cy="246221"/>
          </a:xfrm>
          <a:prstGeom prst="rect">
            <a:avLst/>
          </a:prstGeom>
          <a:noFill/>
        </p:spPr>
        <p:txBody>
          <a:bodyPr wrap="square" rtlCol="0">
            <a:spAutoFit/>
          </a:bodyPr>
          <a:lstStyle/>
          <a:p>
            <a:r>
              <a:rPr lang="es-ES" sz="1000" dirty="0" smtClean="0"/>
              <a:t>Williams et al </a:t>
            </a:r>
            <a:r>
              <a:rPr lang="es-ES" sz="1000" dirty="0" err="1" smtClean="0"/>
              <a:t>Oceans</a:t>
            </a:r>
            <a:r>
              <a:rPr lang="es-ES" sz="1000" dirty="0" smtClean="0"/>
              <a:t> 2019 </a:t>
            </a:r>
            <a:r>
              <a:rPr lang="es-ES" sz="1000" dirty="0" err="1" smtClean="0"/>
              <a:t>Seatle</a:t>
            </a:r>
            <a:r>
              <a:rPr lang="es-ES" sz="1000" dirty="0" smtClean="0"/>
              <a:t> USA</a:t>
            </a:r>
            <a:endParaRPr lang="es-ES" sz="1000" dirty="0"/>
          </a:p>
        </p:txBody>
      </p:sp>
    </p:spTree>
    <p:extLst>
      <p:ext uri="{BB962C8B-B14F-4D97-AF65-F5344CB8AC3E}">
        <p14:creationId xmlns:p14="http://schemas.microsoft.com/office/powerpoint/2010/main" val="9921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1" name="Picture 10">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2"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2" name="Picture 1"/>
          <p:cNvPicPr>
            <a:picLocks noChangeAspect="1"/>
          </p:cNvPicPr>
          <p:nvPr/>
        </p:nvPicPr>
        <p:blipFill>
          <a:blip r:embed="rId4"/>
          <a:stretch>
            <a:fillRect/>
          </a:stretch>
        </p:blipFill>
        <p:spPr>
          <a:xfrm>
            <a:off x="1362502" y="1105465"/>
            <a:ext cx="9948889" cy="5611132"/>
          </a:xfrm>
          <a:prstGeom prst="rect">
            <a:avLst/>
          </a:prstGeom>
        </p:spPr>
      </p:pic>
    </p:spTree>
    <p:extLst>
      <p:ext uri="{BB962C8B-B14F-4D97-AF65-F5344CB8AC3E}">
        <p14:creationId xmlns:p14="http://schemas.microsoft.com/office/powerpoint/2010/main" val="22839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1" name="Picture 10">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2"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2" name="Picture 1"/>
          <p:cNvPicPr>
            <a:picLocks noChangeAspect="1"/>
          </p:cNvPicPr>
          <p:nvPr/>
        </p:nvPicPr>
        <p:blipFill>
          <a:blip r:embed="rId4"/>
          <a:stretch>
            <a:fillRect/>
          </a:stretch>
        </p:blipFill>
        <p:spPr>
          <a:xfrm>
            <a:off x="1034182" y="887775"/>
            <a:ext cx="10151343" cy="5731782"/>
          </a:xfrm>
          <a:prstGeom prst="rect">
            <a:avLst/>
          </a:prstGeom>
        </p:spPr>
      </p:pic>
      <p:sp>
        <p:nvSpPr>
          <p:cNvPr id="7" name="TextBox 6"/>
          <p:cNvSpPr txBox="1"/>
          <p:nvPr/>
        </p:nvSpPr>
        <p:spPr>
          <a:xfrm>
            <a:off x="8577943" y="6520804"/>
            <a:ext cx="2452914" cy="246221"/>
          </a:xfrm>
          <a:prstGeom prst="rect">
            <a:avLst/>
          </a:prstGeom>
          <a:noFill/>
        </p:spPr>
        <p:txBody>
          <a:bodyPr wrap="square" rtlCol="0">
            <a:spAutoFit/>
          </a:bodyPr>
          <a:lstStyle/>
          <a:p>
            <a:r>
              <a:rPr lang="es-ES" sz="1000" dirty="0" smtClean="0"/>
              <a:t>Williams et al </a:t>
            </a:r>
            <a:r>
              <a:rPr lang="es-ES" sz="1000" dirty="0" err="1" smtClean="0"/>
              <a:t>Oceans</a:t>
            </a:r>
            <a:r>
              <a:rPr lang="es-ES" sz="1000" dirty="0" smtClean="0"/>
              <a:t> 2019 </a:t>
            </a:r>
            <a:r>
              <a:rPr lang="es-ES" sz="1000" dirty="0" err="1" smtClean="0"/>
              <a:t>Seatle</a:t>
            </a:r>
            <a:r>
              <a:rPr lang="es-ES" sz="1000" dirty="0" smtClean="0"/>
              <a:t> USA</a:t>
            </a:r>
            <a:endParaRPr lang="es-ES" sz="1000" dirty="0"/>
          </a:p>
        </p:txBody>
      </p:sp>
    </p:spTree>
    <p:extLst>
      <p:ext uri="{BB962C8B-B14F-4D97-AF65-F5344CB8AC3E}">
        <p14:creationId xmlns:p14="http://schemas.microsoft.com/office/powerpoint/2010/main" val="35568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xmlns="" id="{3F780252-E492-4E30-8053-4F02C9537704}"/>
              </a:ext>
            </a:extLst>
          </p:cNvPr>
          <p:cNvSpPr>
            <a:spLocks/>
          </p:cNvSpPr>
          <p:nvPr/>
        </p:nvSpPr>
        <p:spPr bwMode="auto">
          <a:xfrm>
            <a:off x="0" y="0"/>
            <a:ext cx="4822826" cy="4484688"/>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alpha val="92000"/>
                </a:schemeClr>
              </a:gs>
              <a:gs pos="57628">
                <a:schemeClr val="accent2">
                  <a:alpha val="84000"/>
                </a:schemeClr>
              </a:gs>
              <a:gs pos="100000">
                <a:schemeClr val="accent3"/>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 name="Picture Placeholder 9">
            <a:extLst>
              <a:ext uri="{FF2B5EF4-FFF2-40B4-BE49-F238E27FC236}">
                <a16:creationId xmlns:a16="http://schemas.microsoft.com/office/drawing/2014/main" xmlns="" id="{25CEC711-6C1E-49CF-8C49-9CBF78EBF520}"/>
              </a:ext>
            </a:extLst>
          </p:cNvPr>
          <p:cNvSpPr>
            <a:spLocks noGrp="1"/>
          </p:cNvSpPr>
          <p:nvPr>
            <p:ph type="pic" sz="quarter" idx="10"/>
          </p:nvPr>
        </p:nvSpPr>
        <p:spPr>
          <a:xfrm>
            <a:off x="0" y="0"/>
            <a:ext cx="4529138" cy="4203700"/>
          </a:xfrm>
        </p:spPr>
      </p:sp>
      <p:sp>
        <p:nvSpPr>
          <p:cNvPr id="96" name="Freeform 5">
            <a:extLst>
              <a:ext uri="{FF2B5EF4-FFF2-40B4-BE49-F238E27FC236}">
                <a16:creationId xmlns:a16="http://schemas.microsoft.com/office/drawing/2014/main" xmlns="" id="{4FA83935-AE19-4165-B12B-00DBD2B3E8CC}"/>
              </a:ext>
            </a:extLst>
          </p:cNvPr>
          <p:cNvSpPr>
            <a:spLocks/>
          </p:cNvSpPr>
          <p:nvPr/>
        </p:nvSpPr>
        <p:spPr bwMode="auto">
          <a:xfrm>
            <a:off x="1" y="-2843213"/>
            <a:ext cx="4586427" cy="7140269"/>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80000">
                <a:schemeClr val="accent1"/>
              </a:gs>
              <a:gs pos="45000">
                <a:schemeClr val="accent2">
                  <a:alpha val="0"/>
                </a:schemeClr>
              </a:gs>
            </a:gsLst>
            <a:lin ang="4800000" scaled="0"/>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3F3F3F"/>
              </a:solidFill>
              <a:effectLst/>
              <a:uLnTx/>
              <a:uFillTx/>
              <a:latin typeface="Roboto"/>
              <a:ea typeface="+mn-ea"/>
              <a:cs typeface="+mn-cs"/>
            </a:endParaRPr>
          </a:p>
        </p:txBody>
      </p:sp>
      <p:sp>
        <p:nvSpPr>
          <p:cNvPr id="47" name="Freeform: Shape 46">
            <a:extLst>
              <a:ext uri="{FF2B5EF4-FFF2-40B4-BE49-F238E27FC236}">
                <a16:creationId xmlns:a16="http://schemas.microsoft.com/office/drawing/2014/main" xmlns="" id="{40B48B71-750D-44C7-AEE1-A96AB7E197B9}"/>
              </a:ext>
            </a:extLst>
          </p:cNvPr>
          <p:cNvSpPr/>
          <p:nvPr/>
        </p:nvSpPr>
        <p:spPr>
          <a:xfrm>
            <a:off x="4803775" y="173038"/>
            <a:ext cx="242888" cy="242887"/>
          </a:xfrm>
          <a:custGeom>
            <a:avLst/>
            <a:gdLst>
              <a:gd name="connsiteX0" fmla="*/ 422 w 242019"/>
              <a:gd name="connsiteY0" fmla="*/ 105692 h 242019"/>
              <a:gd name="connsiteX1" fmla="*/ 17272 w 242019"/>
              <a:gd name="connsiteY1" fmla="*/ 61577 h 242019"/>
              <a:gd name="connsiteX2" fmla="*/ 20335 w 242019"/>
              <a:gd name="connsiteY2" fmla="*/ 56982 h 242019"/>
              <a:gd name="connsiteX3" fmla="*/ 29220 w 242019"/>
              <a:gd name="connsiteY3" fmla="*/ 48098 h 242019"/>
              <a:gd name="connsiteX4" fmla="*/ 24624 w 242019"/>
              <a:gd name="connsiteY4" fmla="*/ 43196 h 242019"/>
              <a:gd name="connsiteX5" fmla="*/ 24624 w 242019"/>
              <a:gd name="connsiteY5" fmla="*/ 34005 h 242019"/>
              <a:gd name="connsiteX6" fmla="*/ 34121 w 242019"/>
              <a:gd name="connsiteY6" fmla="*/ 24508 h 242019"/>
              <a:gd name="connsiteX7" fmla="*/ 43312 w 242019"/>
              <a:gd name="connsiteY7" fmla="*/ 24508 h 242019"/>
              <a:gd name="connsiteX8" fmla="*/ 48214 w 242019"/>
              <a:gd name="connsiteY8" fmla="*/ 29104 h 242019"/>
              <a:gd name="connsiteX9" fmla="*/ 75479 w 242019"/>
              <a:gd name="connsiteY9" fmla="*/ 1838 h 242019"/>
              <a:gd name="connsiteX10" fmla="*/ 84670 w 242019"/>
              <a:gd name="connsiteY10" fmla="*/ 1838 h 242019"/>
              <a:gd name="connsiteX11" fmla="*/ 114386 w 242019"/>
              <a:gd name="connsiteY11" fmla="*/ 31861 h 242019"/>
              <a:gd name="connsiteX12" fmla="*/ 114386 w 242019"/>
              <a:gd name="connsiteY12" fmla="*/ 41051 h 242019"/>
              <a:gd name="connsiteX13" fmla="*/ 88040 w 242019"/>
              <a:gd name="connsiteY13" fmla="*/ 67704 h 242019"/>
              <a:gd name="connsiteX14" fmla="*/ 240604 w 242019"/>
              <a:gd name="connsiteY14" fmla="*/ 213529 h 242019"/>
              <a:gd name="connsiteX15" fmla="*/ 240604 w 242019"/>
              <a:gd name="connsiteY15" fmla="*/ 222719 h 242019"/>
              <a:gd name="connsiteX16" fmla="*/ 222529 w 242019"/>
              <a:gd name="connsiteY16" fmla="*/ 240794 h 242019"/>
              <a:gd name="connsiteX17" fmla="*/ 213338 w 242019"/>
              <a:gd name="connsiteY17" fmla="*/ 240794 h 242019"/>
              <a:gd name="connsiteX18" fmla="*/ 67514 w 242019"/>
              <a:gd name="connsiteY18" fmla="*/ 88230 h 242019"/>
              <a:gd name="connsiteX19" fmla="*/ 59855 w 242019"/>
              <a:gd name="connsiteY19" fmla="*/ 95889 h 242019"/>
              <a:gd name="connsiteX20" fmla="*/ 54647 w 242019"/>
              <a:gd name="connsiteY20" fmla="*/ 98952 h 242019"/>
              <a:gd name="connsiteX21" fmla="*/ 8694 w 242019"/>
              <a:gd name="connsiteY21" fmla="*/ 113964 h 242019"/>
              <a:gd name="connsiteX22" fmla="*/ 1954 w 242019"/>
              <a:gd name="connsiteY22" fmla="*/ 112126 h 242019"/>
              <a:gd name="connsiteX23" fmla="*/ 422 w 242019"/>
              <a:gd name="connsiteY23" fmla="*/ 105692 h 2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019" h="242019">
                <a:moveTo>
                  <a:pt x="422" y="105692"/>
                </a:moveTo>
                <a:lnTo>
                  <a:pt x="17272" y="61577"/>
                </a:lnTo>
                <a:cubicBezTo>
                  <a:pt x="17884" y="59739"/>
                  <a:pt x="19110" y="58207"/>
                  <a:pt x="20335" y="56982"/>
                </a:cubicBezTo>
                <a:lnTo>
                  <a:pt x="29220" y="48098"/>
                </a:lnTo>
                <a:lnTo>
                  <a:pt x="24624" y="43196"/>
                </a:lnTo>
                <a:cubicBezTo>
                  <a:pt x="22173" y="40745"/>
                  <a:pt x="22173" y="36456"/>
                  <a:pt x="24624" y="34005"/>
                </a:cubicBezTo>
                <a:lnTo>
                  <a:pt x="34121" y="24508"/>
                </a:lnTo>
                <a:cubicBezTo>
                  <a:pt x="36572" y="22057"/>
                  <a:pt x="40861" y="22057"/>
                  <a:pt x="43312" y="24508"/>
                </a:cubicBezTo>
                <a:lnTo>
                  <a:pt x="48214" y="29104"/>
                </a:lnTo>
                <a:lnTo>
                  <a:pt x="75479" y="1838"/>
                </a:lnTo>
                <a:cubicBezTo>
                  <a:pt x="77930" y="-613"/>
                  <a:pt x="82219" y="-613"/>
                  <a:pt x="84670" y="1838"/>
                </a:cubicBezTo>
                <a:lnTo>
                  <a:pt x="114386" y="31861"/>
                </a:lnTo>
                <a:cubicBezTo>
                  <a:pt x="116837" y="34312"/>
                  <a:pt x="116837" y="38601"/>
                  <a:pt x="114386" y="41051"/>
                </a:cubicBezTo>
                <a:lnTo>
                  <a:pt x="88040" y="67704"/>
                </a:lnTo>
                <a:lnTo>
                  <a:pt x="240604" y="213529"/>
                </a:lnTo>
                <a:cubicBezTo>
                  <a:pt x="243055" y="215980"/>
                  <a:pt x="243055" y="220269"/>
                  <a:pt x="240604" y="222719"/>
                </a:cubicBezTo>
                <a:lnTo>
                  <a:pt x="222529" y="240794"/>
                </a:lnTo>
                <a:cubicBezTo>
                  <a:pt x="220078" y="243245"/>
                  <a:pt x="215789" y="243245"/>
                  <a:pt x="213338" y="240794"/>
                </a:cubicBezTo>
                <a:lnTo>
                  <a:pt x="67514" y="88230"/>
                </a:lnTo>
                <a:lnTo>
                  <a:pt x="59855" y="95889"/>
                </a:lnTo>
                <a:cubicBezTo>
                  <a:pt x="58323" y="97421"/>
                  <a:pt x="56485" y="98340"/>
                  <a:pt x="54647" y="98952"/>
                </a:cubicBezTo>
                <a:lnTo>
                  <a:pt x="8694" y="113964"/>
                </a:lnTo>
                <a:cubicBezTo>
                  <a:pt x="6243" y="114576"/>
                  <a:pt x="3792" y="113964"/>
                  <a:pt x="1954" y="112126"/>
                </a:cubicBezTo>
                <a:cubicBezTo>
                  <a:pt x="116" y="110594"/>
                  <a:pt x="-497" y="107837"/>
                  <a:pt x="422" y="105692"/>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33" name="Freeform: Shape 32">
            <a:extLst>
              <a:ext uri="{FF2B5EF4-FFF2-40B4-BE49-F238E27FC236}">
                <a16:creationId xmlns:a16="http://schemas.microsoft.com/office/drawing/2014/main" xmlns="" id="{F8E49CFC-B950-47F0-A91A-E68480A1B3AB}"/>
              </a:ext>
            </a:extLst>
          </p:cNvPr>
          <p:cNvSpPr/>
          <p:nvPr/>
        </p:nvSpPr>
        <p:spPr>
          <a:xfrm>
            <a:off x="4591050" y="1135063"/>
            <a:ext cx="233363" cy="233362"/>
          </a:xfrm>
          <a:custGeom>
            <a:avLst/>
            <a:gdLst>
              <a:gd name="connsiteX0" fmla="*/ 116415 w 232829"/>
              <a:gd name="connsiteY0" fmla="*/ 214448 h 232829"/>
              <a:gd name="connsiteX1" fmla="*/ 18381 w 232829"/>
              <a:gd name="connsiteY1" fmla="*/ 116415 h 232829"/>
              <a:gd name="connsiteX2" fmla="*/ 116415 w 232829"/>
              <a:gd name="connsiteY2" fmla="*/ 18381 h 232829"/>
              <a:gd name="connsiteX3" fmla="*/ 214448 w 232829"/>
              <a:gd name="connsiteY3" fmla="*/ 116415 h 232829"/>
              <a:gd name="connsiteX4" fmla="*/ 116415 w 232829"/>
              <a:gd name="connsiteY4" fmla="*/ 214448 h 232829"/>
              <a:gd name="connsiteX5" fmla="*/ 116415 w 232829"/>
              <a:gd name="connsiteY5" fmla="*/ 0 h 232829"/>
              <a:gd name="connsiteX6" fmla="*/ 0 w 232829"/>
              <a:gd name="connsiteY6" fmla="*/ 116415 h 232829"/>
              <a:gd name="connsiteX7" fmla="*/ 116415 w 232829"/>
              <a:gd name="connsiteY7" fmla="*/ 232829 h 232829"/>
              <a:gd name="connsiteX8" fmla="*/ 232829 w 232829"/>
              <a:gd name="connsiteY8" fmla="*/ 116415 h 232829"/>
              <a:gd name="connsiteX9" fmla="*/ 116415 w 232829"/>
              <a:gd name="connsiteY9" fmla="*/ 0 h 23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29" h="232829">
                <a:moveTo>
                  <a:pt x="116415" y="214448"/>
                </a:moveTo>
                <a:cubicBezTo>
                  <a:pt x="62496" y="214448"/>
                  <a:pt x="18381" y="170333"/>
                  <a:pt x="18381" y="116415"/>
                </a:cubicBezTo>
                <a:cubicBezTo>
                  <a:pt x="18381" y="62496"/>
                  <a:pt x="62496" y="18381"/>
                  <a:pt x="116415" y="18381"/>
                </a:cubicBezTo>
                <a:cubicBezTo>
                  <a:pt x="170333" y="18381"/>
                  <a:pt x="214448" y="62496"/>
                  <a:pt x="214448" y="116415"/>
                </a:cubicBezTo>
                <a:cubicBezTo>
                  <a:pt x="214448" y="170333"/>
                  <a:pt x="170333" y="214448"/>
                  <a:pt x="116415" y="214448"/>
                </a:cubicBezTo>
                <a:close/>
                <a:moveTo>
                  <a:pt x="116415" y="0"/>
                </a:moveTo>
                <a:cubicBezTo>
                  <a:pt x="52080" y="0"/>
                  <a:pt x="0" y="52080"/>
                  <a:pt x="0" y="116415"/>
                </a:cubicBezTo>
                <a:cubicBezTo>
                  <a:pt x="0" y="180749"/>
                  <a:pt x="52080" y="232829"/>
                  <a:pt x="116415" y="232829"/>
                </a:cubicBezTo>
                <a:cubicBezTo>
                  <a:pt x="180749" y="232829"/>
                  <a:pt x="232829" y="180749"/>
                  <a:pt x="232829" y="116415"/>
                </a:cubicBezTo>
                <a:cubicBezTo>
                  <a:pt x="232829" y="52080"/>
                  <a:pt x="180749" y="0"/>
                  <a:pt x="116415" y="0"/>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35" name="Freeform: Shape 34">
            <a:extLst>
              <a:ext uri="{FF2B5EF4-FFF2-40B4-BE49-F238E27FC236}">
                <a16:creationId xmlns:a16="http://schemas.microsoft.com/office/drawing/2014/main" xmlns="" id="{D2C97C18-89C3-4474-92CC-FC4606E12EC9}"/>
              </a:ext>
            </a:extLst>
          </p:cNvPr>
          <p:cNvSpPr/>
          <p:nvPr/>
        </p:nvSpPr>
        <p:spPr>
          <a:xfrm>
            <a:off x="4702175" y="1190625"/>
            <a:ext cx="52388" cy="106363"/>
          </a:xfrm>
          <a:custGeom>
            <a:avLst/>
            <a:gdLst>
              <a:gd name="connsiteX0" fmla="*/ 12254 w 52080"/>
              <a:gd name="connsiteY0" fmla="*/ 0 h 107223"/>
              <a:gd name="connsiteX1" fmla="*/ 0 w 52080"/>
              <a:gd name="connsiteY1" fmla="*/ 0 h 107223"/>
              <a:gd name="connsiteX2" fmla="*/ 0 w 52080"/>
              <a:gd name="connsiteY2" fmla="*/ 61271 h 107223"/>
              <a:gd name="connsiteX3" fmla="*/ 1838 w 52080"/>
              <a:gd name="connsiteY3" fmla="*/ 65560 h 107223"/>
              <a:gd name="connsiteX4" fmla="*/ 45034 w 52080"/>
              <a:gd name="connsiteY4" fmla="*/ 108756 h 107223"/>
              <a:gd name="connsiteX5" fmla="*/ 53612 w 52080"/>
              <a:gd name="connsiteY5" fmla="*/ 100178 h 107223"/>
              <a:gd name="connsiteX6" fmla="*/ 12254 w 52080"/>
              <a:gd name="connsiteY6" fmla="*/ 58820 h 107223"/>
              <a:gd name="connsiteX7" fmla="*/ 12254 w 52080"/>
              <a:gd name="connsiteY7" fmla="*/ 0 h 10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0" h="107223">
                <a:moveTo>
                  <a:pt x="12254" y="0"/>
                </a:moveTo>
                <a:lnTo>
                  <a:pt x="0" y="0"/>
                </a:lnTo>
                <a:lnTo>
                  <a:pt x="0" y="61271"/>
                </a:lnTo>
                <a:cubicBezTo>
                  <a:pt x="0" y="63109"/>
                  <a:pt x="613" y="64641"/>
                  <a:pt x="1838" y="65560"/>
                </a:cubicBezTo>
                <a:lnTo>
                  <a:pt x="45034" y="108756"/>
                </a:lnTo>
                <a:lnTo>
                  <a:pt x="53612" y="100178"/>
                </a:lnTo>
                <a:lnTo>
                  <a:pt x="12254" y="58820"/>
                </a:lnTo>
                <a:lnTo>
                  <a:pt x="12254" y="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37" name="Freeform: Shape 36">
            <a:extLst>
              <a:ext uri="{FF2B5EF4-FFF2-40B4-BE49-F238E27FC236}">
                <a16:creationId xmlns:a16="http://schemas.microsoft.com/office/drawing/2014/main" xmlns="" id="{16DA3AEE-1755-4E68-BB34-6851ADEA709E}"/>
              </a:ext>
            </a:extLst>
          </p:cNvPr>
          <p:cNvSpPr/>
          <p:nvPr/>
        </p:nvSpPr>
        <p:spPr>
          <a:xfrm>
            <a:off x="4702175" y="1165225"/>
            <a:ext cx="11113"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39" name="Freeform: Shape 38">
            <a:extLst>
              <a:ext uri="{FF2B5EF4-FFF2-40B4-BE49-F238E27FC236}">
                <a16:creationId xmlns:a16="http://schemas.microsoft.com/office/drawing/2014/main" xmlns="" id="{7E70B934-0BD0-403A-A20A-E6CC5F510422}"/>
              </a:ext>
            </a:extLst>
          </p:cNvPr>
          <p:cNvSpPr/>
          <p:nvPr/>
        </p:nvSpPr>
        <p:spPr>
          <a:xfrm>
            <a:off x="4702175" y="1325563"/>
            <a:ext cx="11113" cy="11112"/>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41" name="Freeform: Shape 40">
            <a:extLst>
              <a:ext uri="{FF2B5EF4-FFF2-40B4-BE49-F238E27FC236}">
                <a16:creationId xmlns:a16="http://schemas.microsoft.com/office/drawing/2014/main" xmlns="" id="{C3FDD799-5735-45CA-975C-50C40C8D6CAA}"/>
              </a:ext>
            </a:extLst>
          </p:cNvPr>
          <p:cNvSpPr/>
          <p:nvPr/>
        </p:nvSpPr>
        <p:spPr>
          <a:xfrm>
            <a:off x="4622800" y="1246188"/>
            <a:ext cx="11113" cy="11112"/>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43" name="Freeform: Shape 42">
            <a:extLst>
              <a:ext uri="{FF2B5EF4-FFF2-40B4-BE49-F238E27FC236}">
                <a16:creationId xmlns:a16="http://schemas.microsoft.com/office/drawing/2014/main" xmlns="" id="{14B79826-A9FF-465B-9790-3BA0A94E5D92}"/>
              </a:ext>
            </a:extLst>
          </p:cNvPr>
          <p:cNvSpPr/>
          <p:nvPr/>
        </p:nvSpPr>
        <p:spPr>
          <a:xfrm>
            <a:off x="4781550" y="1246188"/>
            <a:ext cx="12700" cy="11112"/>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29" name="Freeform: Shape 28">
            <a:extLst>
              <a:ext uri="{FF2B5EF4-FFF2-40B4-BE49-F238E27FC236}">
                <a16:creationId xmlns:a16="http://schemas.microsoft.com/office/drawing/2014/main" xmlns="" id="{49CA33C6-5E1C-4C56-9476-DE64C1CF0C22}"/>
              </a:ext>
            </a:extLst>
          </p:cNvPr>
          <p:cNvSpPr/>
          <p:nvPr/>
        </p:nvSpPr>
        <p:spPr>
          <a:xfrm>
            <a:off x="4481513" y="1892300"/>
            <a:ext cx="282575" cy="169863"/>
          </a:xfrm>
          <a:custGeom>
            <a:avLst/>
            <a:gdLst>
              <a:gd name="connsiteX0" fmla="*/ 240773 w 281845"/>
              <a:gd name="connsiteY0" fmla="*/ 76229 h 168494"/>
              <a:gd name="connsiteX1" fmla="*/ 217796 w 281845"/>
              <a:gd name="connsiteY1" fmla="*/ 38854 h 168494"/>
              <a:gd name="connsiteX2" fmla="*/ 173988 w 281845"/>
              <a:gd name="connsiteY2" fmla="*/ 29663 h 168494"/>
              <a:gd name="connsiteX3" fmla="*/ 104445 w 281845"/>
              <a:gd name="connsiteY3" fmla="*/ 1785 h 168494"/>
              <a:gd name="connsiteX4" fmla="*/ 54816 w 281845"/>
              <a:gd name="connsiteY4" fmla="*/ 56929 h 168494"/>
              <a:gd name="connsiteX5" fmla="*/ 11007 w 281845"/>
              <a:gd name="connsiteY5" fmla="*/ 79599 h 168494"/>
              <a:gd name="connsiteX6" fmla="*/ 5187 w 281845"/>
              <a:gd name="connsiteY6" fmla="*/ 138419 h 168494"/>
              <a:gd name="connsiteX7" fmla="*/ 53284 w 281845"/>
              <a:gd name="connsiteY7" fmla="*/ 171199 h 168494"/>
              <a:gd name="connsiteX8" fmla="*/ 75648 w 281845"/>
              <a:gd name="connsiteY8" fmla="*/ 171199 h 168494"/>
              <a:gd name="connsiteX9" fmla="*/ 67377 w 281845"/>
              <a:gd name="connsiteY9" fmla="*/ 161089 h 168494"/>
              <a:gd name="connsiteX10" fmla="*/ 59718 w 281845"/>
              <a:gd name="connsiteY10" fmla="*/ 152205 h 168494"/>
              <a:gd name="connsiteX11" fmla="*/ 54203 w 281845"/>
              <a:gd name="connsiteY11" fmla="*/ 152205 h 168494"/>
              <a:gd name="connsiteX12" fmla="*/ 22036 w 281845"/>
              <a:gd name="connsiteY12" fmla="*/ 130454 h 168494"/>
              <a:gd name="connsiteX13" fmla="*/ 26019 w 281845"/>
              <a:gd name="connsiteY13" fmla="*/ 91241 h 168494"/>
              <a:gd name="connsiteX14" fmla="*/ 62169 w 281845"/>
              <a:gd name="connsiteY14" fmla="*/ 76536 h 168494"/>
              <a:gd name="connsiteX15" fmla="*/ 72891 w 281845"/>
              <a:gd name="connsiteY15" fmla="*/ 78374 h 168494"/>
              <a:gd name="connsiteX16" fmla="*/ 72891 w 281845"/>
              <a:gd name="connsiteY16" fmla="*/ 66426 h 168494"/>
              <a:gd name="connsiteX17" fmla="*/ 108734 w 281845"/>
              <a:gd name="connsiteY17" fmla="*/ 20473 h 168494"/>
              <a:gd name="connsiteX18" fmla="*/ 161427 w 281845"/>
              <a:gd name="connsiteY18" fmla="*/ 44981 h 168494"/>
              <a:gd name="connsiteX19" fmla="*/ 165104 w 281845"/>
              <a:gd name="connsiteY19" fmla="*/ 52334 h 168494"/>
              <a:gd name="connsiteX20" fmla="*/ 172762 w 281845"/>
              <a:gd name="connsiteY20" fmla="*/ 49576 h 168494"/>
              <a:gd name="connsiteX21" fmla="*/ 207074 w 281845"/>
              <a:gd name="connsiteY21" fmla="*/ 54478 h 168494"/>
              <a:gd name="connsiteX22" fmla="*/ 223004 w 281845"/>
              <a:gd name="connsiteY22" fmla="*/ 85420 h 168494"/>
              <a:gd name="connsiteX23" fmla="*/ 223004 w 281845"/>
              <a:gd name="connsiteY23" fmla="*/ 94917 h 168494"/>
              <a:gd name="connsiteX24" fmla="*/ 235565 w 281845"/>
              <a:gd name="connsiteY24" fmla="*/ 94917 h 168494"/>
              <a:gd name="connsiteX25" fmla="*/ 263137 w 281845"/>
              <a:gd name="connsiteY25" fmla="*/ 123714 h 168494"/>
              <a:gd name="connsiteX26" fmla="*/ 235259 w 281845"/>
              <a:gd name="connsiteY26" fmla="*/ 152205 h 168494"/>
              <a:gd name="connsiteX27" fmla="*/ 219328 w 281845"/>
              <a:gd name="connsiteY27" fmla="*/ 152205 h 168494"/>
              <a:gd name="connsiteX28" fmla="*/ 211363 w 281845"/>
              <a:gd name="connsiteY28" fmla="*/ 161089 h 168494"/>
              <a:gd name="connsiteX29" fmla="*/ 202785 w 281845"/>
              <a:gd name="connsiteY29" fmla="*/ 171505 h 168494"/>
              <a:gd name="connsiteX30" fmla="*/ 235259 w 281845"/>
              <a:gd name="connsiteY30" fmla="*/ 171505 h 168494"/>
              <a:gd name="connsiteX31" fmla="*/ 281824 w 281845"/>
              <a:gd name="connsiteY31" fmla="*/ 126471 h 168494"/>
              <a:gd name="connsiteX32" fmla="*/ 240773 w 281845"/>
              <a:gd name="connsiteY32" fmla="*/ 76229 h 16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1845" h="168494">
                <a:moveTo>
                  <a:pt x="240773" y="76229"/>
                </a:moveTo>
                <a:cubicBezTo>
                  <a:pt x="238322" y="61218"/>
                  <a:pt x="230051" y="47738"/>
                  <a:pt x="217796" y="38854"/>
                </a:cubicBezTo>
                <a:cubicBezTo>
                  <a:pt x="205236" y="29970"/>
                  <a:pt x="189306" y="26600"/>
                  <a:pt x="173988" y="29663"/>
                </a:cubicBezTo>
                <a:cubicBezTo>
                  <a:pt x="158976" y="6687"/>
                  <a:pt x="131098" y="-4648"/>
                  <a:pt x="104445" y="1785"/>
                </a:cubicBezTo>
                <a:cubicBezTo>
                  <a:pt x="78405" y="8525"/>
                  <a:pt x="58799" y="30276"/>
                  <a:pt x="54816" y="56929"/>
                </a:cubicBezTo>
                <a:cubicBezTo>
                  <a:pt x="37660" y="57542"/>
                  <a:pt x="21423" y="65813"/>
                  <a:pt x="11007" y="79599"/>
                </a:cubicBezTo>
                <a:cubicBezTo>
                  <a:pt x="-1247" y="96755"/>
                  <a:pt x="-3391" y="119119"/>
                  <a:pt x="5187" y="138419"/>
                </a:cubicBezTo>
                <a:cubicBezTo>
                  <a:pt x="14071" y="157413"/>
                  <a:pt x="32452" y="169974"/>
                  <a:pt x="53284" y="171199"/>
                </a:cubicBezTo>
                <a:lnTo>
                  <a:pt x="75648" y="171199"/>
                </a:lnTo>
                <a:lnTo>
                  <a:pt x="67377" y="161089"/>
                </a:lnTo>
                <a:lnTo>
                  <a:pt x="59718" y="152205"/>
                </a:lnTo>
                <a:lnTo>
                  <a:pt x="54203" y="152205"/>
                </a:lnTo>
                <a:cubicBezTo>
                  <a:pt x="40417" y="151286"/>
                  <a:pt x="28163" y="143014"/>
                  <a:pt x="22036" y="130454"/>
                </a:cubicBezTo>
                <a:cubicBezTo>
                  <a:pt x="16215" y="117587"/>
                  <a:pt x="17747" y="102882"/>
                  <a:pt x="26019" y="91241"/>
                </a:cubicBezTo>
                <a:cubicBezTo>
                  <a:pt x="34290" y="79905"/>
                  <a:pt x="48076" y="74391"/>
                  <a:pt x="62169" y="76536"/>
                </a:cubicBezTo>
                <a:lnTo>
                  <a:pt x="72891" y="78374"/>
                </a:lnTo>
                <a:lnTo>
                  <a:pt x="72891" y="66426"/>
                </a:lnTo>
                <a:cubicBezTo>
                  <a:pt x="72891" y="44675"/>
                  <a:pt x="87596" y="25681"/>
                  <a:pt x="108734" y="20473"/>
                </a:cubicBezTo>
                <a:cubicBezTo>
                  <a:pt x="129873" y="15265"/>
                  <a:pt x="151624" y="25681"/>
                  <a:pt x="161427" y="44981"/>
                </a:cubicBezTo>
                <a:lnTo>
                  <a:pt x="165104" y="52334"/>
                </a:lnTo>
                <a:lnTo>
                  <a:pt x="172762" y="49576"/>
                </a:lnTo>
                <a:cubicBezTo>
                  <a:pt x="184404" y="45594"/>
                  <a:pt x="196964" y="47432"/>
                  <a:pt x="207074" y="54478"/>
                </a:cubicBezTo>
                <a:cubicBezTo>
                  <a:pt x="216877" y="61831"/>
                  <a:pt x="222698" y="73166"/>
                  <a:pt x="223004" y="85420"/>
                </a:cubicBezTo>
                <a:lnTo>
                  <a:pt x="223004" y="94917"/>
                </a:lnTo>
                <a:lnTo>
                  <a:pt x="235565" y="94917"/>
                </a:lnTo>
                <a:cubicBezTo>
                  <a:pt x="251189" y="95530"/>
                  <a:pt x="263443" y="108396"/>
                  <a:pt x="263137" y="123714"/>
                </a:cubicBezTo>
                <a:cubicBezTo>
                  <a:pt x="263137" y="139338"/>
                  <a:pt x="250576" y="151899"/>
                  <a:pt x="235259" y="152205"/>
                </a:cubicBezTo>
                <a:lnTo>
                  <a:pt x="219328" y="152205"/>
                </a:lnTo>
                <a:lnTo>
                  <a:pt x="211363" y="161089"/>
                </a:lnTo>
                <a:lnTo>
                  <a:pt x="202785" y="171505"/>
                </a:lnTo>
                <a:lnTo>
                  <a:pt x="235259" y="171505"/>
                </a:lnTo>
                <a:cubicBezTo>
                  <a:pt x="260073" y="170893"/>
                  <a:pt x="280293" y="151286"/>
                  <a:pt x="281824" y="126471"/>
                </a:cubicBezTo>
                <a:cubicBezTo>
                  <a:pt x="283356" y="101657"/>
                  <a:pt x="265281" y="79905"/>
                  <a:pt x="240773" y="76229"/>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23" name="Graphic 78" descr="Magnifying glass">
            <a:extLst>
              <a:ext uri="{FF2B5EF4-FFF2-40B4-BE49-F238E27FC236}">
                <a16:creationId xmlns:a16="http://schemas.microsoft.com/office/drawing/2014/main" xmlns="" id="{14B14316-8DC3-420C-ABCE-1591975E730C}"/>
              </a:ext>
            </a:extLst>
          </p:cNvPr>
          <p:cNvSpPr/>
          <p:nvPr/>
        </p:nvSpPr>
        <p:spPr>
          <a:xfrm>
            <a:off x="4243388" y="2716213"/>
            <a:ext cx="239712" cy="239712"/>
          </a:xfrm>
          <a:custGeom>
            <a:avLst/>
            <a:gdLst>
              <a:gd name="connsiteX0" fmla="*/ 235586 w 238956"/>
              <a:gd name="connsiteY0" fmla="*/ 205257 h 238956"/>
              <a:gd name="connsiteX1" fmla="*/ 197292 w 238956"/>
              <a:gd name="connsiteY1" fmla="*/ 166963 h 238956"/>
              <a:gd name="connsiteX2" fmla="*/ 178298 w 238956"/>
              <a:gd name="connsiteY2" fmla="*/ 161142 h 238956"/>
              <a:gd name="connsiteX3" fmla="*/ 164819 w 238956"/>
              <a:gd name="connsiteY3" fmla="*/ 147663 h 238956"/>
              <a:gd name="connsiteX4" fmla="*/ 183813 w 238956"/>
              <a:gd name="connsiteY4" fmla="*/ 91906 h 238956"/>
              <a:gd name="connsiteX5" fmla="*/ 91906 w 238956"/>
              <a:gd name="connsiteY5" fmla="*/ 0 h 238956"/>
              <a:gd name="connsiteX6" fmla="*/ 0 w 238956"/>
              <a:gd name="connsiteY6" fmla="*/ 91906 h 238956"/>
              <a:gd name="connsiteX7" fmla="*/ 91906 w 238956"/>
              <a:gd name="connsiteY7" fmla="*/ 183813 h 238956"/>
              <a:gd name="connsiteX8" fmla="*/ 147663 w 238956"/>
              <a:gd name="connsiteY8" fmla="*/ 164819 h 238956"/>
              <a:gd name="connsiteX9" fmla="*/ 161142 w 238956"/>
              <a:gd name="connsiteY9" fmla="*/ 178298 h 238956"/>
              <a:gd name="connsiteX10" fmla="*/ 166963 w 238956"/>
              <a:gd name="connsiteY10" fmla="*/ 197292 h 238956"/>
              <a:gd name="connsiteX11" fmla="*/ 205257 w 238956"/>
              <a:gd name="connsiteY11" fmla="*/ 235586 h 238956"/>
              <a:gd name="connsiteX12" fmla="*/ 220575 w 238956"/>
              <a:gd name="connsiteY12" fmla="*/ 242020 h 238956"/>
              <a:gd name="connsiteX13" fmla="*/ 235893 w 238956"/>
              <a:gd name="connsiteY13" fmla="*/ 235586 h 238956"/>
              <a:gd name="connsiteX14" fmla="*/ 235586 w 238956"/>
              <a:gd name="connsiteY14" fmla="*/ 205257 h 238956"/>
              <a:gd name="connsiteX15" fmla="*/ 91600 w 238956"/>
              <a:gd name="connsiteY15" fmla="*/ 165125 h 238956"/>
              <a:gd name="connsiteX16" fmla="*/ 18075 w 238956"/>
              <a:gd name="connsiteY16" fmla="*/ 91600 h 238956"/>
              <a:gd name="connsiteX17" fmla="*/ 91600 w 238956"/>
              <a:gd name="connsiteY17" fmla="*/ 18075 h 238956"/>
              <a:gd name="connsiteX18" fmla="*/ 165125 w 238956"/>
              <a:gd name="connsiteY18" fmla="*/ 91600 h 238956"/>
              <a:gd name="connsiteX19" fmla="*/ 91600 w 238956"/>
              <a:gd name="connsiteY19" fmla="*/ 165125 h 23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956" h="238956">
                <a:moveTo>
                  <a:pt x="235586" y="205257"/>
                </a:moveTo>
                <a:lnTo>
                  <a:pt x="197292" y="166963"/>
                </a:lnTo>
                <a:cubicBezTo>
                  <a:pt x="192084" y="161755"/>
                  <a:pt x="185038" y="159917"/>
                  <a:pt x="178298" y="161142"/>
                </a:cubicBezTo>
                <a:lnTo>
                  <a:pt x="164819" y="147663"/>
                </a:lnTo>
                <a:cubicBezTo>
                  <a:pt x="176766" y="132345"/>
                  <a:pt x="183813" y="112738"/>
                  <a:pt x="183813" y="91906"/>
                </a:cubicBezTo>
                <a:cubicBezTo>
                  <a:pt x="183813" y="41358"/>
                  <a:pt x="142455" y="0"/>
                  <a:pt x="91906" y="0"/>
                </a:cubicBezTo>
                <a:cubicBezTo>
                  <a:pt x="41358" y="0"/>
                  <a:pt x="0" y="41358"/>
                  <a:pt x="0" y="91906"/>
                </a:cubicBezTo>
                <a:cubicBezTo>
                  <a:pt x="0" y="142455"/>
                  <a:pt x="41358" y="183813"/>
                  <a:pt x="91906" y="183813"/>
                </a:cubicBezTo>
                <a:cubicBezTo>
                  <a:pt x="112738" y="183813"/>
                  <a:pt x="132039" y="176766"/>
                  <a:pt x="147663" y="164819"/>
                </a:cubicBezTo>
                <a:lnTo>
                  <a:pt x="161142" y="178298"/>
                </a:lnTo>
                <a:cubicBezTo>
                  <a:pt x="159917" y="185038"/>
                  <a:pt x="161755" y="192084"/>
                  <a:pt x="166963" y="197292"/>
                </a:cubicBezTo>
                <a:lnTo>
                  <a:pt x="205257" y="235586"/>
                </a:lnTo>
                <a:cubicBezTo>
                  <a:pt x="209546" y="239875"/>
                  <a:pt x="215061" y="242020"/>
                  <a:pt x="220575" y="242020"/>
                </a:cubicBezTo>
                <a:cubicBezTo>
                  <a:pt x="226089" y="242020"/>
                  <a:pt x="231604" y="239875"/>
                  <a:pt x="235893" y="235586"/>
                </a:cubicBezTo>
                <a:cubicBezTo>
                  <a:pt x="243858" y="227008"/>
                  <a:pt x="243858" y="213529"/>
                  <a:pt x="235586" y="205257"/>
                </a:cubicBezTo>
                <a:close/>
                <a:moveTo>
                  <a:pt x="91600" y="165125"/>
                </a:moveTo>
                <a:cubicBezTo>
                  <a:pt x="51161" y="165125"/>
                  <a:pt x="18075" y="132039"/>
                  <a:pt x="18075" y="91600"/>
                </a:cubicBezTo>
                <a:cubicBezTo>
                  <a:pt x="18075" y="51161"/>
                  <a:pt x="51161" y="18075"/>
                  <a:pt x="91600" y="18075"/>
                </a:cubicBezTo>
                <a:cubicBezTo>
                  <a:pt x="132039" y="18075"/>
                  <a:pt x="165125" y="51161"/>
                  <a:pt x="165125" y="91600"/>
                </a:cubicBezTo>
                <a:cubicBezTo>
                  <a:pt x="165125" y="132039"/>
                  <a:pt x="132039" y="165125"/>
                  <a:pt x="91600" y="165125"/>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22" name="Graphic 57" descr="Send">
            <a:extLst>
              <a:ext uri="{FF2B5EF4-FFF2-40B4-BE49-F238E27FC236}">
                <a16:creationId xmlns:a16="http://schemas.microsoft.com/office/drawing/2014/main" xmlns="" id="{F6B94817-EDB7-4A2D-9F26-B9CE9915B45A}"/>
              </a:ext>
            </a:extLst>
          </p:cNvPr>
          <p:cNvSpPr/>
          <p:nvPr/>
        </p:nvSpPr>
        <p:spPr>
          <a:xfrm>
            <a:off x="3673475" y="3622675"/>
            <a:ext cx="246063" cy="225425"/>
          </a:xfrm>
          <a:custGeom>
            <a:avLst/>
            <a:gdLst>
              <a:gd name="connsiteX0" fmla="*/ 203419 w 245083"/>
              <a:gd name="connsiteY0" fmla="*/ 190824 h 226702"/>
              <a:gd name="connsiteX1" fmla="*/ 148275 w 245083"/>
              <a:gd name="connsiteY1" fmla="*/ 171830 h 226702"/>
              <a:gd name="connsiteX2" fmla="*/ 147969 w 245083"/>
              <a:gd name="connsiteY2" fmla="*/ 171830 h 226702"/>
              <a:gd name="connsiteX3" fmla="*/ 125912 w 245083"/>
              <a:gd name="connsiteY3" fmla="*/ 164171 h 226702"/>
              <a:gd name="connsiteX4" fmla="*/ 229153 w 245083"/>
              <a:gd name="connsiteY4" fmla="*/ 27843 h 226702"/>
              <a:gd name="connsiteX5" fmla="*/ 203419 w 245083"/>
              <a:gd name="connsiteY5" fmla="*/ 190824 h 226702"/>
              <a:gd name="connsiteX6" fmla="*/ 134489 w 245083"/>
              <a:gd name="connsiteY6" fmla="*/ 180408 h 226702"/>
              <a:gd name="connsiteX7" fmla="*/ 114270 w 245083"/>
              <a:gd name="connsiteY7" fmla="*/ 200627 h 226702"/>
              <a:gd name="connsiteX8" fmla="*/ 119784 w 245083"/>
              <a:gd name="connsiteY8" fmla="*/ 175506 h 226702"/>
              <a:gd name="connsiteX9" fmla="*/ 134489 w 245083"/>
              <a:gd name="connsiteY9" fmla="*/ 180408 h 226702"/>
              <a:gd name="connsiteX10" fmla="*/ 134489 w 245083"/>
              <a:gd name="connsiteY10" fmla="*/ 180408 h 226702"/>
              <a:gd name="connsiteX11" fmla="*/ 109981 w 245083"/>
              <a:gd name="connsiteY11" fmla="*/ 164783 h 226702"/>
              <a:gd name="connsiteX12" fmla="*/ 108756 w 245083"/>
              <a:gd name="connsiteY12" fmla="*/ 167234 h 226702"/>
              <a:gd name="connsiteX13" fmla="*/ 107837 w 245083"/>
              <a:gd name="connsiteY13" fmla="*/ 171217 h 226702"/>
              <a:gd name="connsiteX14" fmla="*/ 101710 w 245083"/>
              <a:gd name="connsiteY14" fmla="*/ 199095 h 226702"/>
              <a:gd name="connsiteX15" fmla="*/ 87005 w 245083"/>
              <a:gd name="connsiteY15" fmla="*/ 156206 h 226702"/>
              <a:gd name="connsiteX16" fmla="*/ 201581 w 245083"/>
              <a:gd name="connsiteY16" fmla="*/ 45918 h 226702"/>
              <a:gd name="connsiteX17" fmla="*/ 113657 w 245083"/>
              <a:gd name="connsiteY17" fmla="*/ 160188 h 226702"/>
              <a:gd name="connsiteX18" fmla="*/ 109981 w 245083"/>
              <a:gd name="connsiteY18" fmla="*/ 164783 h 226702"/>
              <a:gd name="connsiteX19" fmla="*/ 21445 w 245083"/>
              <a:gd name="connsiteY19" fmla="*/ 128634 h 226702"/>
              <a:gd name="connsiteX20" fmla="*/ 200968 w 245083"/>
              <a:gd name="connsiteY20" fmla="*/ 33051 h 226702"/>
              <a:gd name="connsiteX21" fmla="*/ 78120 w 245083"/>
              <a:gd name="connsiteY21" fmla="*/ 147934 h 226702"/>
              <a:gd name="connsiteX22" fmla="*/ 21445 w 245083"/>
              <a:gd name="connsiteY22" fmla="*/ 128634 h 226702"/>
              <a:gd name="connsiteX23" fmla="*/ 242632 w 245083"/>
              <a:gd name="connsiteY23" fmla="*/ 1190 h 226702"/>
              <a:gd name="connsiteX24" fmla="*/ 235893 w 245083"/>
              <a:gd name="connsiteY24" fmla="*/ 884 h 226702"/>
              <a:gd name="connsiteX25" fmla="*/ 3370 w 245083"/>
              <a:gd name="connsiteY25" fmla="*/ 124345 h 226702"/>
              <a:gd name="connsiteX26" fmla="*/ 0 w 245083"/>
              <a:gd name="connsiteY26" fmla="*/ 130165 h 226702"/>
              <a:gd name="connsiteX27" fmla="*/ 3983 w 245083"/>
              <a:gd name="connsiteY27" fmla="*/ 135373 h 226702"/>
              <a:gd name="connsiteX28" fmla="*/ 67704 w 245083"/>
              <a:gd name="connsiteY28" fmla="*/ 157125 h 226702"/>
              <a:gd name="connsiteX29" fmla="*/ 75669 w 245083"/>
              <a:gd name="connsiteY29" fmla="*/ 159882 h 226702"/>
              <a:gd name="connsiteX30" fmla="*/ 77508 w 245083"/>
              <a:gd name="connsiteY30" fmla="*/ 165090 h 226702"/>
              <a:gd name="connsiteX31" fmla="*/ 96502 w 245083"/>
              <a:gd name="connsiteY31" fmla="*/ 222072 h 226702"/>
              <a:gd name="connsiteX32" fmla="*/ 96502 w 245083"/>
              <a:gd name="connsiteY32" fmla="*/ 222378 h 226702"/>
              <a:gd name="connsiteX33" fmla="*/ 96502 w 245083"/>
              <a:gd name="connsiteY33" fmla="*/ 222684 h 226702"/>
              <a:gd name="connsiteX34" fmla="*/ 101097 w 245083"/>
              <a:gd name="connsiteY34" fmla="*/ 226667 h 226702"/>
              <a:gd name="connsiteX35" fmla="*/ 106918 w 245083"/>
              <a:gd name="connsiteY35" fmla="*/ 225135 h 226702"/>
              <a:gd name="connsiteX36" fmla="*/ 107224 w 245083"/>
              <a:gd name="connsiteY36" fmla="*/ 224829 h 226702"/>
              <a:gd name="connsiteX37" fmla="*/ 109062 w 245083"/>
              <a:gd name="connsiteY37" fmla="*/ 222991 h 226702"/>
              <a:gd name="connsiteX38" fmla="*/ 147663 w 245083"/>
              <a:gd name="connsiteY38" fmla="*/ 185003 h 226702"/>
              <a:gd name="connsiteX39" fmla="*/ 206483 w 245083"/>
              <a:gd name="connsiteY39" fmla="*/ 205222 h 226702"/>
              <a:gd name="connsiteX40" fmla="*/ 211691 w 245083"/>
              <a:gd name="connsiteY40" fmla="*/ 204610 h 226702"/>
              <a:gd name="connsiteX41" fmla="*/ 214754 w 245083"/>
              <a:gd name="connsiteY41" fmla="*/ 200321 h 226702"/>
              <a:gd name="connsiteX42" fmla="*/ 245390 w 245083"/>
              <a:gd name="connsiteY42" fmla="*/ 7317 h 226702"/>
              <a:gd name="connsiteX43" fmla="*/ 242632 w 245083"/>
              <a:gd name="connsiteY43" fmla="*/ 1190 h 22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5083" h="226702">
                <a:moveTo>
                  <a:pt x="203419" y="190824"/>
                </a:moveTo>
                <a:lnTo>
                  <a:pt x="148275" y="171830"/>
                </a:lnTo>
                <a:lnTo>
                  <a:pt x="147969" y="171830"/>
                </a:lnTo>
                <a:lnTo>
                  <a:pt x="125912" y="164171"/>
                </a:lnTo>
                <a:lnTo>
                  <a:pt x="229153" y="27843"/>
                </a:lnTo>
                <a:lnTo>
                  <a:pt x="203419" y="190824"/>
                </a:lnTo>
                <a:close/>
                <a:moveTo>
                  <a:pt x="134489" y="180408"/>
                </a:moveTo>
                <a:lnTo>
                  <a:pt x="114270" y="200627"/>
                </a:lnTo>
                <a:lnTo>
                  <a:pt x="119784" y="175506"/>
                </a:lnTo>
                <a:lnTo>
                  <a:pt x="134489" y="180408"/>
                </a:lnTo>
                <a:lnTo>
                  <a:pt x="134489" y="180408"/>
                </a:lnTo>
                <a:close/>
                <a:moveTo>
                  <a:pt x="109981" y="164783"/>
                </a:moveTo>
                <a:cubicBezTo>
                  <a:pt x="109368" y="165396"/>
                  <a:pt x="109062" y="166315"/>
                  <a:pt x="108756" y="167234"/>
                </a:cubicBezTo>
                <a:lnTo>
                  <a:pt x="107837" y="171217"/>
                </a:lnTo>
                <a:lnTo>
                  <a:pt x="101710" y="199095"/>
                </a:lnTo>
                <a:lnTo>
                  <a:pt x="87005" y="156206"/>
                </a:lnTo>
                <a:lnTo>
                  <a:pt x="201581" y="45918"/>
                </a:lnTo>
                <a:lnTo>
                  <a:pt x="113657" y="160188"/>
                </a:lnTo>
                <a:lnTo>
                  <a:pt x="109981" y="164783"/>
                </a:lnTo>
                <a:close/>
                <a:moveTo>
                  <a:pt x="21445" y="128634"/>
                </a:moveTo>
                <a:lnTo>
                  <a:pt x="200968" y="33051"/>
                </a:lnTo>
                <a:lnTo>
                  <a:pt x="78120" y="147934"/>
                </a:lnTo>
                <a:lnTo>
                  <a:pt x="21445" y="128634"/>
                </a:lnTo>
                <a:close/>
                <a:moveTo>
                  <a:pt x="242632" y="1190"/>
                </a:moveTo>
                <a:cubicBezTo>
                  <a:pt x="240794" y="-341"/>
                  <a:pt x="238037" y="-341"/>
                  <a:pt x="235893" y="884"/>
                </a:cubicBezTo>
                <a:lnTo>
                  <a:pt x="3370" y="124345"/>
                </a:lnTo>
                <a:cubicBezTo>
                  <a:pt x="1225" y="125570"/>
                  <a:pt x="0" y="127715"/>
                  <a:pt x="0" y="130165"/>
                </a:cubicBezTo>
                <a:cubicBezTo>
                  <a:pt x="0" y="132616"/>
                  <a:pt x="1838" y="134761"/>
                  <a:pt x="3983" y="135373"/>
                </a:cubicBezTo>
                <a:lnTo>
                  <a:pt x="67704" y="157125"/>
                </a:lnTo>
                <a:lnTo>
                  <a:pt x="75669" y="159882"/>
                </a:lnTo>
                <a:lnTo>
                  <a:pt x="77508" y="165090"/>
                </a:lnTo>
                <a:lnTo>
                  <a:pt x="96502" y="222072"/>
                </a:lnTo>
                <a:lnTo>
                  <a:pt x="96502" y="222378"/>
                </a:lnTo>
                <a:lnTo>
                  <a:pt x="96502" y="222684"/>
                </a:lnTo>
                <a:cubicBezTo>
                  <a:pt x="97114" y="224523"/>
                  <a:pt x="98952" y="226054"/>
                  <a:pt x="101097" y="226667"/>
                </a:cubicBezTo>
                <a:cubicBezTo>
                  <a:pt x="103241" y="227280"/>
                  <a:pt x="105386" y="226667"/>
                  <a:pt x="106918" y="225135"/>
                </a:cubicBezTo>
                <a:lnTo>
                  <a:pt x="107224" y="224829"/>
                </a:lnTo>
                <a:lnTo>
                  <a:pt x="109062" y="222991"/>
                </a:lnTo>
                <a:lnTo>
                  <a:pt x="147663" y="185003"/>
                </a:lnTo>
                <a:lnTo>
                  <a:pt x="206483" y="205222"/>
                </a:lnTo>
                <a:cubicBezTo>
                  <a:pt x="208321" y="205835"/>
                  <a:pt x="210159" y="205529"/>
                  <a:pt x="211691" y="204610"/>
                </a:cubicBezTo>
                <a:cubicBezTo>
                  <a:pt x="213223" y="203690"/>
                  <a:pt x="214448" y="202159"/>
                  <a:pt x="214754" y="200321"/>
                </a:cubicBezTo>
                <a:lnTo>
                  <a:pt x="245390" y="7317"/>
                </a:lnTo>
                <a:cubicBezTo>
                  <a:pt x="245696" y="4560"/>
                  <a:pt x="244471" y="2416"/>
                  <a:pt x="242632" y="1190"/>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1" name="Graphic 84" descr="Shopping bag">
            <a:extLst>
              <a:ext uri="{FF2B5EF4-FFF2-40B4-BE49-F238E27FC236}">
                <a16:creationId xmlns:a16="http://schemas.microsoft.com/office/drawing/2014/main" xmlns="" id="{197C8FC4-FF68-4384-9EEC-F60ABC1A9134}"/>
              </a:ext>
            </a:extLst>
          </p:cNvPr>
          <p:cNvSpPr/>
          <p:nvPr/>
        </p:nvSpPr>
        <p:spPr>
          <a:xfrm>
            <a:off x="2466975" y="4144963"/>
            <a:ext cx="192088" cy="269875"/>
          </a:xfrm>
          <a:custGeom>
            <a:avLst/>
            <a:gdLst>
              <a:gd name="connsiteX0" fmla="*/ 159929 w 193003"/>
              <a:gd name="connsiteY0" fmla="*/ 242632 h 269591"/>
              <a:gd name="connsiteX1" fmla="*/ 168201 w 193003"/>
              <a:gd name="connsiteY1" fmla="*/ 112126 h 269591"/>
              <a:gd name="connsiteX2" fmla="*/ 176779 w 193003"/>
              <a:gd name="connsiteY2" fmla="*/ 225783 h 269591"/>
              <a:gd name="connsiteX3" fmla="*/ 159929 w 193003"/>
              <a:gd name="connsiteY3" fmla="*/ 242632 h 269591"/>
              <a:gd name="connsiteX4" fmla="*/ 140935 w 193003"/>
              <a:gd name="connsiteY4" fmla="*/ 251210 h 269591"/>
              <a:gd name="connsiteX5" fmla="*/ 18393 w 193003"/>
              <a:gd name="connsiteY5" fmla="*/ 251210 h 269591"/>
              <a:gd name="connsiteX6" fmla="*/ 29116 w 193003"/>
              <a:gd name="connsiteY6" fmla="*/ 79652 h 269591"/>
              <a:gd name="connsiteX7" fmla="*/ 42595 w 193003"/>
              <a:gd name="connsiteY7" fmla="*/ 79652 h 269591"/>
              <a:gd name="connsiteX8" fmla="*/ 42595 w 193003"/>
              <a:gd name="connsiteY8" fmla="*/ 104160 h 269591"/>
              <a:gd name="connsiteX9" fmla="*/ 48722 w 193003"/>
              <a:gd name="connsiteY9" fmla="*/ 110288 h 269591"/>
              <a:gd name="connsiteX10" fmla="*/ 54850 w 193003"/>
              <a:gd name="connsiteY10" fmla="*/ 104160 h 269591"/>
              <a:gd name="connsiteX11" fmla="*/ 54850 w 193003"/>
              <a:gd name="connsiteY11" fmla="*/ 79652 h 269591"/>
              <a:gd name="connsiteX12" fmla="*/ 116120 w 193003"/>
              <a:gd name="connsiteY12" fmla="*/ 79652 h 269591"/>
              <a:gd name="connsiteX13" fmla="*/ 116120 w 193003"/>
              <a:gd name="connsiteY13" fmla="*/ 104160 h 269591"/>
              <a:gd name="connsiteX14" fmla="*/ 122247 w 193003"/>
              <a:gd name="connsiteY14" fmla="*/ 110288 h 269591"/>
              <a:gd name="connsiteX15" fmla="*/ 128375 w 193003"/>
              <a:gd name="connsiteY15" fmla="*/ 104160 h 269591"/>
              <a:gd name="connsiteX16" fmla="*/ 128375 w 193003"/>
              <a:gd name="connsiteY16" fmla="*/ 79652 h 269591"/>
              <a:gd name="connsiteX17" fmla="*/ 151657 w 193003"/>
              <a:gd name="connsiteY17" fmla="*/ 79652 h 269591"/>
              <a:gd name="connsiteX18" fmla="*/ 140935 w 193003"/>
              <a:gd name="connsiteY18" fmla="*/ 251210 h 269591"/>
              <a:gd name="connsiteX19" fmla="*/ 54850 w 193003"/>
              <a:gd name="connsiteY19" fmla="*/ 49017 h 269591"/>
              <a:gd name="connsiteX20" fmla="*/ 77213 w 193003"/>
              <a:gd name="connsiteY20" fmla="*/ 19607 h 269591"/>
              <a:gd name="connsiteX21" fmla="*/ 70167 w 193003"/>
              <a:gd name="connsiteY21" fmla="*/ 42890 h 269591"/>
              <a:gd name="connsiteX22" fmla="*/ 70167 w 193003"/>
              <a:gd name="connsiteY22" fmla="*/ 61271 h 269591"/>
              <a:gd name="connsiteX23" fmla="*/ 54850 w 193003"/>
              <a:gd name="connsiteY23" fmla="*/ 61271 h 269591"/>
              <a:gd name="connsiteX24" fmla="*/ 54850 w 193003"/>
              <a:gd name="connsiteY24" fmla="*/ 49017 h 269591"/>
              <a:gd name="connsiteX25" fmla="*/ 93450 w 193003"/>
              <a:gd name="connsiteY25" fmla="*/ 19300 h 269591"/>
              <a:gd name="connsiteX26" fmla="*/ 116120 w 193003"/>
              <a:gd name="connsiteY26" fmla="*/ 49017 h 269591"/>
              <a:gd name="connsiteX27" fmla="*/ 116120 w 193003"/>
              <a:gd name="connsiteY27" fmla="*/ 61271 h 269591"/>
              <a:gd name="connsiteX28" fmla="*/ 82421 w 193003"/>
              <a:gd name="connsiteY28" fmla="*/ 61271 h 269591"/>
              <a:gd name="connsiteX29" fmla="*/ 82421 w 193003"/>
              <a:gd name="connsiteY29" fmla="*/ 42890 h 269591"/>
              <a:gd name="connsiteX30" fmla="*/ 93450 w 193003"/>
              <a:gd name="connsiteY30" fmla="*/ 19300 h 269591"/>
              <a:gd name="connsiteX31" fmla="*/ 113057 w 193003"/>
              <a:gd name="connsiteY31" fmla="*/ 12254 h 269591"/>
              <a:gd name="connsiteX32" fmla="*/ 143692 w 193003"/>
              <a:gd name="connsiteY32" fmla="*/ 42890 h 269591"/>
              <a:gd name="connsiteX33" fmla="*/ 143692 w 193003"/>
              <a:gd name="connsiteY33" fmla="*/ 61271 h 269591"/>
              <a:gd name="connsiteX34" fmla="*/ 128375 w 193003"/>
              <a:gd name="connsiteY34" fmla="*/ 61271 h 269591"/>
              <a:gd name="connsiteX35" fmla="*/ 128375 w 193003"/>
              <a:gd name="connsiteY35" fmla="*/ 49017 h 269591"/>
              <a:gd name="connsiteX36" fmla="*/ 108155 w 193003"/>
              <a:gd name="connsiteY36" fmla="*/ 12561 h 269591"/>
              <a:gd name="connsiteX37" fmla="*/ 113057 w 193003"/>
              <a:gd name="connsiteY37" fmla="*/ 12254 h 269591"/>
              <a:gd name="connsiteX38" fmla="*/ 183518 w 193003"/>
              <a:gd name="connsiteY38" fmla="*/ 72912 h 269591"/>
              <a:gd name="connsiteX39" fmla="*/ 171264 w 193003"/>
              <a:gd name="connsiteY39" fmla="*/ 61271 h 269591"/>
              <a:gd name="connsiteX40" fmla="*/ 158091 w 193003"/>
              <a:gd name="connsiteY40" fmla="*/ 61271 h 269591"/>
              <a:gd name="connsiteX41" fmla="*/ 170345 w 193003"/>
              <a:gd name="connsiteY41" fmla="*/ 71687 h 269591"/>
              <a:gd name="connsiteX42" fmla="*/ 158091 w 193003"/>
              <a:gd name="connsiteY42" fmla="*/ 61271 h 269591"/>
              <a:gd name="connsiteX43" fmla="*/ 155946 w 193003"/>
              <a:gd name="connsiteY43" fmla="*/ 61271 h 269591"/>
              <a:gd name="connsiteX44" fmla="*/ 155946 w 193003"/>
              <a:gd name="connsiteY44" fmla="*/ 42890 h 269591"/>
              <a:gd name="connsiteX45" fmla="*/ 113057 w 193003"/>
              <a:gd name="connsiteY45" fmla="*/ 0 h 269591"/>
              <a:gd name="connsiteX46" fmla="*/ 90693 w 193003"/>
              <a:gd name="connsiteY46" fmla="*/ 6433 h 269591"/>
              <a:gd name="connsiteX47" fmla="*/ 85485 w 193003"/>
              <a:gd name="connsiteY47" fmla="*/ 6127 h 269591"/>
              <a:gd name="connsiteX48" fmla="*/ 42595 w 193003"/>
              <a:gd name="connsiteY48" fmla="*/ 49017 h 269591"/>
              <a:gd name="connsiteX49" fmla="*/ 42595 w 193003"/>
              <a:gd name="connsiteY49" fmla="*/ 61271 h 269591"/>
              <a:gd name="connsiteX50" fmla="*/ 23601 w 193003"/>
              <a:gd name="connsiteY50" fmla="*/ 61271 h 269591"/>
              <a:gd name="connsiteX51" fmla="*/ 11347 w 193003"/>
              <a:gd name="connsiteY51" fmla="*/ 72912 h 269591"/>
              <a:gd name="connsiteX52" fmla="*/ 12 w 193003"/>
              <a:gd name="connsiteY52" fmla="*/ 256725 h 269591"/>
              <a:gd name="connsiteX53" fmla="*/ 12266 w 193003"/>
              <a:gd name="connsiteY53" fmla="*/ 269592 h 269591"/>
              <a:gd name="connsiteX54" fmla="*/ 147062 w 193003"/>
              <a:gd name="connsiteY54" fmla="*/ 269592 h 269591"/>
              <a:gd name="connsiteX55" fmla="*/ 154108 w 193003"/>
              <a:gd name="connsiteY55" fmla="*/ 269592 h 269591"/>
              <a:gd name="connsiteX56" fmla="*/ 162993 w 193003"/>
              <a:gd name="connsiteY56" fmla="*/ 265609 h 269591"/>
              <a:gd name="connsiteX57" fmla="*/ 192096 w 193003"/>
              <a:gd name="connsiteY57" fmla="*/ 236812 h 269591"/>
              <a:gd name="connsiteX58" fmla="*/ 195772 w 193003"/>
              <a:gd name="connsiteY58" fmla="*/ 227315 h 269591"/>
              <a:gd name="connsiteX59" fmla="*/ 183518 w 193003"/>
              <a:gd name="connsiteY59" fmla="*/ 72912 h 26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3003" h="269591">
                <a:moveTo>
                  <a:pt x="159929" y="242632"/>
                </a:moveTo>
                <a:lnTo>
                  <a:pt x="168201" y="112126"/>
                </a:lnTo>
                <a:lnTo>
                  <a:pt x="176779" y="225783"/>
                </a:lnTo>
                <a:lnTo>
                  <a:pt x="159929" y="242632"/>
                </a:lnTo>
                <a:close/>
                <a:moveTo>
                  <a:pt x="140935" y="251210"/>
                </a:moveTo>
                <a:lnTo>
                  <a:pt x="18393" y="251210"/>
                </a:lnTo>
                <a:lnTo>
                  <a:pt x="29116" y="79652"/>
                </a:lnTo>
                <a:lnTo>
                  <a:pt x="42595" y="79652"/>
                </a:lnTo>
                <a:lnTo>
                  <a:pt x="42595" y="104160"/>
                </a:lnTo>
                <a:cubicBezTo>
                  <a:pt x="42595" y="107530"/>
                  <a:pt x="45353" y="110288"/>
                  <a:pt x="48722" y="110288"/>
                </a:cubicBezTo>
                <a:cubicBezTo>
                  <a:pt x="52092" y="110288"/>
                  <a:pt x="54850" y="107530"/>
                  <a:pt x="54850" y="104160"/>
                </a:cubicBezTo>
                <a:lnTo>
                  <a:pt x="54850" y="79652"/>
                </a:lnTo>
                <a:lnTo>
                  <a:pt x="116120" y="79652"/>
                </a:lnTo>
                <a:lnTo>
                  <a:pt x="116120" y="104160"/>
                </a:lnTo>
                <a:cubicBezTo>
                  <a:pt x="116120" y="107530"/>
                  <a:pt x="118878" y="110288"/>
                  <a:pt x="122247" y="110288"/>
                </a:cubicBezTo>
                <a:cubicBezTo>
                  <a:pt x="125617" y="110288"/>
                  <a:pt x="128375" y="107530"/>
                  <a:pt x="128375" y="104160"/>
                </a:cubicBezTo>
                <a:lnTo>
                  <a:pt x="128375" y="79652"/>
                </a:lnTo>
                <a:lnTo>
                  <a:pt x="151657" y="79652"/>
                </a:lnTo>
                <a:lnTo>
                  <a:pt x="140935" y="251210"/>
                </a:lnTo>
                <a:close/>
                <a:moveTo>
                  <a:pt x="54850" y="49017"/>
                </a:moveTo>
                <a:cubicBezTo>
                  <a:pt x="54850" y="34924"/>
                  <a:pt x="64347" y="23283"/>
                  <a:pt x="77213" y="19607"/>
                </a:cubicBezTo>
                <a:cubicBezTo>
                  <a:pt x="72618" y="26346"/>
                  <a:pt x="70167" y="34312"/>
                  <a:pt x="70167" y="42890"/>
                </a:cubicBezTo>
                <a:lnTo>
                  <a:pt x="70167" y="61271"/>
                </a:lnTo>
                <a:lnTo>
                  <a:pt x="54850" y="61271"/>
                </a:lnTo>
                <a:lnTo>
                  <a:pt x="54850" y="49017"/>
                </a:lnTo>
                <a:close/>
                <a:moveTo>
                  <a:pt x="93450" y="19300"/>
                </a:moveTo>
                <a:cubicBezTo>
                  <a:pt x="106623" y="22670"/>
                  <a:pt x="116120" y="34618"/>
                  <a:pt x="116120" y="49017"/>
                </a:cubicBezTo>
                <a:lnTo>
                  <a:pt x="116120" y="61271"/>
                </a:lnTo>
                <a:lnTo>
                  <a:pt x="82421" y="61271"/>
                </a:lnTo>
                <a:lnTo>
                  <a:pt x="82421" y="42890"/>
                </a:lnTo>
                <a:cubicBezTo>
                  <a:pt x="82421" y="33393"/>
                  <a:pt x="86710" y="25121"/>
                  <a:pt x="93450" y="19300"/>
                </a:cubicBezTo>
                <a:close/>
                <a:moveTo>
                  <a:pt x="113057" y="12254"/>
                </a:moveTo>
                <a:cubicBezTo>
                  <a:pt x="129906" y="12254"/>
                  <a:pt x="143692" y="26040"/>
                  <a:pt x="143692" y="42890"/>
                </a:cubicBezTo>
                <a:lnTo>
                  <a:pt x="143692" y="61271"/>
                </a:lnTo>
                <a:lnTo>
                  <a:pt x="128375" y="61271"/>
                </a:lnTo>
                <a:lnTo>
                  <a:pt x="128375" y="49017"/>
                </a:lnTo>
                <a:cubicBezTo>
                  <a:pt x="128375" y="33699"/>
                  <a:pt x="120409" y="20219"/>
                  <a:pt x="108155" y="12561"/>
                </a:cubicBezTo>
                <a:cubicBezTo>
                  <a:pt x="109687" y="12561"/>
                  <a:pt x="111525" y="12254"/>
                  <a:pt x="113057" y="12254"/>
                </a:cubicBezTo>
                <a:close/>
                <a:moveTo>
                  <a:pt x="183518" y="72912"/>
                </a:moveTo>
                <a:cubicBezTo>
                  <a:pt x="183212" y="66479"/>
                  <a:pt x="177698" y="61271"/>
                  <a:pt x="171264" y="61271"/>
                </a:cubicBezTo>
                <a:lnTo>
                  <a:pt x="158091" y="61271"/>
                </a:lnTo>
                <a:cubicBezTo>
                  <a:pt x="164218" y="61271"/>
                  <a:pt x="169426" y="65866"/>
                  <a:pt x="170345" y="71687"/>
                </a:cubicBezTo>
                <a:cubicBezTo>
                  <a:pt x="169426" y="65866"/>
                  <a:pt x="164524" y="61271"/>
                  <a:pt x="158091" y="61271"/>
                </a:cubicBezTo>
                <a:lnTo>
                  <a:pt x="155946" y="61271"/>
                </a:lnTo>
                <a:lnTo>
                  <a:pt x="155946" y="42890"/>
                </a:lnTo>
                <a:cubicBezTo>
                  <a:pt x="155946" y="19300"/>
                  <a:pt x="136646" y="0"/>
                  <a:pt x="113057" y="0"/>
                </a:cubicBezTo>
                <a:cubicBezTo>
                  <a:pt x="104785" y="0"/>
                  <a:pt x="97126" y="2451"/>
                  <a:pt x="90693" y="6433"/>
                </a:cubicBezTo>
                <a:cubicBezTo>
                  <a:pt x="88855" y="6127"/>
                  <a:pt x="87323" y="6127"/>
                  <a:pt x="85485" y="6127"/>
                </a:cubicBezTo>
                <a:cubicBezTo>
                  <a:pt x="61896" y="6127"/>
                  <a:pt x="42595" y="25427"/>
                  <a:pt x="42595" y="49017"/>
                </a:cubicBezTo>
                <a:lnTo>
                  <a:pt x="42595" y="61271"/>
                </a:lnTo>
                <a:lnTo>
                  <a:pt x="23601" y="61271"/>
                </a:lnTo>
                <a:cubicBezTo>
                  <a:pt x="17168" y="61271"/>
                  <a:pt x="11654" y="66173"/>
                  <a:pt x="11347" y="72912"/>
                </a:cubicBezTo>
                <a:lnTo>
                  <a:pt x="12" y="256725"/>
                </a:lnTo>
                <a:cubicBezTo>
                  <a:pt x="-294" y="263771"/>
                  <a:pt x="5220" y="269592"/>
                  <a:pt x="12266" y="269592"/>
                </a:cubicBezTo>
                <a:lnTo>
                  <a:pt x="147062" y="269592"/>
                </a:lnTo>
                <a:lnTo>
                  <a:pt x="154108" y="269592"/>
                </a:lnTo>
                <a:cubicBezTo>
                  <a:pt x="157478" y="269592"/>
                  <a:pt x="160848" y="268060"/>
                  <a:pt x="162993" y="265609"/>
                </a:cubicBezTo>
                <a:lnTo>
                  <a:pt x="192096" y="236812"/>
                </a:lnTo>
                <a:cubicBezTo>
                  <a:pt x="194547" y="234361"/>
                  <a:pt x="196079" y="230685"/>
                  <a:pt x="195772" y="227315"/>
                </a:cubicBezTo>
                <a:lnTo>
                  <a:pt x="183518" y="72912"/>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 name="Freeform: Shape 12">
            <a:extLst>
              <a:ext uri="{FF2B5EF4-FFF2-40B4-BE49-F238E27FC236}">
                <a16:creationId xmlns:a16="http://schemas.microsoft.com/office/drawing/2014/main" xmlns="" id="{B682933F-CB79-42B9-86A4-37C6D444DDDF}"/>
              </a:ext>
            </a:extLst>
          </p:cNvPr>
          <p:cNvSpPr/>
          <p:nvPr/>
        </p:nvSpPr>
        <p:spPr>
          <a:xfrm>
            <a:off x="1436688" y="4348163"/>
            <a:ext cx="227012" cy="207962"/>
          </a:xfrm>
          <a:custGeom>
            <a:avLst/>
            <a:gdLst>
              <a:gd name="connsiteX0" fmla="*/ 70461 w 226702"/>
              <a:gd name="connsiteY0" fmla="*/ 70461 h 208320"/>
              <a:gd name="connsiteX1" fmla="*/ 36763 w 226702"/>
              <a:gd name="connsiteY1" fmla="*/ 70461 h 208320"/>
              <a:gd name="connsiteX2" fmla="*/ 36763 w 226702"/>
              <a:gd name="connsiteY2" fmla="*/ 49017 h 208320"/>
              <a:gd name="connsiteX3" fmla="*/ 70461 w 226702"/>
              <a:gd name="connsiteY3" fmla="*/ 49017 h 208320"/>
              <a:gd name="connsiteX4" fmla="*/ 70461 w 226702"/>
              <a:gd name="connsiteY4" fmla="*/ 70461 h 208320"/>
              <a:gd name="connsiteX5" fmla="*/ 116415 w 226702"/>
              <a:gd name="connsiteY5" fmla="*/ 49017 h 208320"/>
              <a:gd name="connsiteX6" fmla="*/ 116415 w 226702"/>
              <a:gd name="connsiteY6" fmla="*/ 70461 h 208320"/>
              <a:gd name="connsiteX7" fmla="*/ 82716 w 226702"/>
              <a:gd name="connsiteY7" fmla="*/ 70461 h 208320"/>
              <a:gd name="connsiteX8" fmla="*/ 82716 w 226702"/>
              <a:gd name="connsiteY8" fmla="*/ 49017 h 208320"/>
              <a:gd name="connsiteX9" fmla="*/ 116415 w 226702"/>
              <a:gd name="connsiteY9" fmla="*/ 49017 h 208320"/>
              <a:gd name="connsiteX10" fmla="*/ 162368 w 226702"/>
              <a:gd name="connsiteY10" fmla="*/ 49017 h 208320"/>
              <a:gd name="connsiteX11" fmla="*/ 162368 w 226702"/>
              <a:gd name="connsiteY11" fmla="*/ 70461 h 208320"/>
              <a:gd name="connsiteX12" fmla="*/ 128669 w 226702"/>
              <a:gd name="connsiteY12" fmla="*/ 70461 h 208320"/>
              <a:gd name="connsiteX13" fmla="*/ 128669 w 226702"/>
              <a:gd name="connsiteY13" fmla="*/ 49017 h 208320"/>
              <a:gd name="connsiteX14" fmla="*/ 162368 w 226702"/>
              <a:gd name="connsiteY14" fmla="*/ 49017 h 208320"/>
              <a:gd name="connsiteX15" fmla="*/ 208321 w 226702"/>
              <a:gd name="connsiteY15" fmla="*/ 49017 h 208320"/>
              <a:gd name="connsiteX16" fmla="*/ 208321 w 226702"/>
              <a:gd name="connsiteY16" fmla="*/ 70461 h 208320"/>
              <a:gd name="connsiteX17" fmla="*/ 174622 w 226702"/>
              <a:gd name="connsiteY17" fmla="*/ 70461 h 208320"/>
              <a:gd name="connsiteX18" fmla="*/ 174622 w 226702"/>
              <a:gd name="connsiteY18" fmla="*/ 49017 h 208320"/>
              <a:gd name="connsiteX19" fmla="*/ 208321 w 226702"/>
              <a:gd name="connsiteY19" fmla="*/ 49017 h 208320"/>
              <a:gd name="connsiteX20" fmla="*/ 208321 w 226702"/>
              <a:gd name="connsiteY20" fmla="*/ 104160 h 208320"/>
              <a:gd name="connsiteX21" fmla="*/ 174622 w 226702"/>
              <a:gd name="connsiteY21" fmla="*/ 104160 h 208320"/>
              <a:gd name="connsiteX22" fmla="*/ 174622 w 226702"/>
              <a:gd name="connsiteY22" fmla="*/ 82716 h 208320"/>
              <a:gd name="connsiteX23" fmla="*/ 208321 w 226702"/>
              <a:gd name="connsiteY23" fmla="*/ 82716 h 208320"/>
              <a:gd name="connsiteX24" fmla="*/ 208321 w 226702"/>
              <a:gd name="connsiteY24" fmla="*/ 104160 h 208320"/>
              <a:gd name="connsiteX25" fmla="*/ 208321 w 226702"/>
              <a:gd name="connsiteY25" fmla="*/ 130201 h 208320"/>
              <a:gd name="connsiteX26" fmla="*/ 174622 w 226702"/>
              <a:gd name="connsiteY26" fmla="*/ 133264 h 208320"/>
              <a:gd name="connsiteX27" fmla="*/ 174622 w 226702"/>
              <a:gd name="connsiteY27" fmla="*/ 116415 h 208320"/>
              <a:gd name="connsiteX28" fmla="*/ 208321 w 226702"/>
              <a:gd name="connsiteY28" fmla="*/ 116415 h 208320"/>
              <a:gd name="connsiteX29" fmla="*/ 208321 w 226702"/>
              <a:gd name="connsiteY29" fmla="*/ 130201 h 208320"/>
              <a:gd name="connsiteX30" fmla="*/ 70461 w 226702"/>
              <a:gd name="connsiteY30" fmla="*/ 116415 h 208320"/>
              <a:gd name="connsiteX31" fmla="*/ 70461 w 226702"/>
              <a:gd name="connsiteY31" fmla="*/ 142455 h 208320"/>
              <a:gd name="connsiteX32" fmla="*/ 36763 w 226702"/>
              <a:gd name="connsiteY32" fmla="*/ 145518 h 208320"/>
              <a:gd name="connsiteX33" fmla="*/ 36763 w 226702"/>
              <a:gd name="connsiteY33" fmla="*/ 116415 h 208320"/>
              <a:gd name="connsiteX34" fmla="*/ 70461 w 226702"/>
              <a:gd name="connsiteY34" fmla="*/ 116415 h 208320"/>
              <a:gd name="connsiteX35" fmla="*/ 70461 w 226702"/>
              <a:gd name="connsiteY35" fmla="*/ 104160 h 208320"/>
              <a:gd name="connsiteX36" fmla="*/ 36763 w 226702"/>
              <a:gd name="connsiteY36" fmla="*/ 104160 h 208320"/>
              <a:gd name="connsiteX37" fmla="*/ 36763 w 226702"/>
              <a:gd name="connsiteY37" fmla="*/ 82716 h 208320"/>
              <a:gd name="connsiteX38" fmla="*/ 70461 w 226702"/>
              <a:gd name="connsiteY38" fmla="*/ 82716 h 208320"/>
              <a:gd name="connsiteX39" fmla="*/ 70461 w 226702"/>
              <a:gd name="connsiteY39" fmla="*/ 104160 h 208320"/>
              <a:gd name="connsiteX40" fmla="*/ 116415 w 226702"/>
              <a:gd name="connsiteY40" fmla="*/ 104160 h 208320"/>
              <a:gd name="connsiteX41" fmla="*/ 82716 w 226702"/>
              <a:gd name="connsiteY41" fmla="*/ 104160 h 208320"/>
              <a:gd name="connsiteX42" fmla="*/ 82716 w 226702"/>
              <a:gd name="connsiteY42" fmla="*/ 82716 h 208320"/>
              <a:gd name="connsiteX43" fmla="*/ 116415 w 226702"/>
              <a:gd name="connsiteY43" fmla="*/ 82716 h 208320"/>
              <a:gd name="connsiteX44" fmla="*/ 116415 w 226702"/>
              <a:gd name="connsiteY44" fmla="*/ 104160 h 208320"/>
              <a:gd name="connsiteX45" fmla="*/ 128669 w 226702"/>
              <a:gd name="connsiteY45" fmla="*/ 104160 h 208320"/>
              <a:gd name="connsiteX46" fmla="*/ 128669 w 226702"/>
              <a:gd name="connsiteY46" fmla="*/ 82716 h 208320"/>
              <a:gd name="connsiteX47" fmla="*/ 162368 w 226702"/>
              <a:gd name="connsiteY47" fmla="*/ 82716 h 208320"/>
              <a:gd name="connsiteX48" fmla="*/ 162368 w 226702"/>
              <a:gd name="connsiteY48" fmla="*/ 104160 h 208320"/>
              <a:gd name="connsiteX49" fmla="*/ 128669 w 226702"/>
              <a:gd name="connsiteY49" fmla="*/ 104160 h 208320"/>
              <a:gd name="connsiteX50" fmla="*/ 116415 w 226702"/>
              <a:gd name="connsiteY50" fmla="*/ 138472 h 208320"/>
              <a:gd name="connsiteX51" fmla="*/ 82716 w 226702"/>
              <a:gd name="connsiteY51" fmla="*/ 141536 h 208320"/>
              <a:gd name="connsiteX52" fmla="*/ 82716 w 226702"/>
              <a:gd name="connsiteY52" fmla="*/ 116415 h 208320"/>
              <a:gd name="connsiteX53" fmla="*/ 116415 w 226702"/>
              <a:gd name="connsiteY53" fmla="*/ 116415 h 208320"/>
              <a:gd name="connsiteX54" fmla="*/ 116415 w 226702"/>
              <a:gd name="connsiteY54" fmla="*/ 138472 h 208320"/>
              <a:gd name="connsiteX55" fmla="*/ 128669 w 226702"/>
              <a:gd name="connsiteY55" fmla="*/ 116415 h 208320"/>
              <a:gd name="connsiteX56" fmla="*/ 162368 w 226702"/>
              <a:gd name="connsiteY56" fmla="*/ 116415 h 208320"/>
              <a:gd name="connsiteX57" fmla="*/ 162368 w 226702"/>
              <a:gd name="connsiteY57" fmla="*/ 134183 h 208320"/>
              <a:gd name="connsiteX58" fmla="*/ 128669 w 226702"/>
              <a:gd name="connsiteY58" fmla="*/ 137247 h 208320"/>
              <a:gd name="connsiteX59" fmla="*/ 128669 w 226702"/>
              <a:gd name="connsiteY59" fmla="*/ 116415 h 208320"/>
              <a:gd name="connsiteX60" fmla="*/ 226702 w 226702"/>
              <a:gd name="connsiteY60" fmla="*/ 147050 h 208320"/>
              <a:gd name="connsiteX61" fmla="*/ 226702 w 226702"/>
              <a:gd name="connsiteY61" fmla="*/ 30635 h 208320"/>
              <a:gd name="connsiteX62" fmla="*/ 36763 w 226702"/>
              <a:gd name="connsiteY62" fmla="*/ 30635 h 208320"/>
              <a:gd name="connsiteX63" fmla="*/ 36763 w 226702"/>
              <a:gd name="connsiteY63" fmla="*/ 27572 h 208320"/>
              <a:gd name="connsiteX64" fmla="*/ 9191 w 226702"/>
              <a:gd name="connsiteY64" fmla="*/ 0 h 208320"/>
              <a:gd name="connsiteX65" fmla="*/ 0 w 226702"/>
              <a:gd name="connsiteY65" fmla="*/ 9191 h 208320"/>
              <a:gd name="connsiteX66" fmla="*/ 9191 w 226702"/>
              <a:gd name="connsiteY66" fmla="*/ 18381 h 208320"/>
              <a:gd name="connsiteX67" fmla="*/ 18381 w 226702"/>
              <a:gd name="connsiteY67" fmla="*/ 27572 h 208320"/>
              <a:gd name="connsiteX68" fmla="*/ 18381 w 226702"/>
              <a:gd name="connsiteY68" fmla="*/ 180749 h 208320"/>
              <a:gd name="connsiteX69" fmla="*/ 45953 w 226702"/>
              <a:gd name="connsiteY69" fmla="*/ 208321 h 208320"/>
              <a:gd name="connsiteX70" fmla="*/ 55144 w 226702"/>
              <a:gd name="connsiteY70" fmla="*/ 208321 h 208320"/>
              <a:gd name="connsiteX71" fmla="*/ 189940 w 226702"/>
              <a:gd name="connsiteY71" fmla="*/ 208321 h 208320"/>
              <a:gd name="connsiteX72" fmla="*/ 217511 w 226702"/>
              <a:gd name="connsiteY72" fmla="*/ 208321 h 208320"/>
              <a:gd name="connsiteX73" fmla="*/ 226702 w 226702"/>
              <a:gd name="connsiteY73" fmla="*/ 199130 h 208320"/>
              <a:gd name="connsiteX74" fmla="*/ 217511 w 226702"/>
              <a:gd name="connsiteY74" fmla="*/ 189940 h 208320"/>
              <a:gd name="connsiteX75" fmla="*/ 45953 w 226702"/>
              <a:gd name="connsiteY75" fmla="*/ 189940 h 208320"/>
              <a:gd name="connsiteX76" fmla="*/ 36763 w 226702"/>
              <a:gd name="connsiteY76" fmla="*/ 180749 h 208320"/>
              <a:gd name="connsiteX77" fmla="*/ 36763 w 226702"/>
              <a:gd name="connsiteY77" fmla="*/ 163899 h 208320"/>
              <a:gd name="connsiteX78" fmla="*/ 226702 w 226702"/>
              <a:gd name="connsiteY78" fmla="*/ 147050 h 2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26702" h="208320">
                <a:moveTo>
                  <a:pt x="70461" y="70461"/>
                </a:moveTo>
                <a:lnTo>
                  <a:pt x="36763" y="70461"/>
                </a:lnTo>
                <a:lnTo>
                  <a:pt x="36763" y="49017"/>
                </a:lnTo>
                <a:lnTo>
                  <a:pt x="70461" y="49017"/>
                </a:lnTo>
                <a:lnTo>
                  <a:pt x="70461" y="70461"/>
                </a:lnTo>
                <a:close/>
                <a:moveTo>
                  <a:pt x="116415" y="49017"/>
                </a:moveTo>
                <a:lnTo>
                  <a:pt x="116415" y="70461"/>
                </a:lnTo>
                <a:lnTo>
                  <a:pt x="82716" y="70461"/>
                </a:lnTo>
                <a:lnTo>
                  <a:pt x="82716" y="49017"/>
                </a:lnTo>
                <a:lnTo>
                  <a:pt x="116415" y="49017"/>
                </a:lnTo>
                <a:close/>
                <a:moveTo>
                  <a:pt x="162368" y="49017"/>
                </a:moveTo>
                <a:lnTo>
                  <a:pt x="162368" y="70461"/>
                </a:lnTo>
                <a:lnTo>
                  <a:pt x="128669" y="70461"/>
                </a:lnTo>
                <a:lnTo>
                  <a:pt x="128669" y="49017"/>
                </a:lnTo>
                <a:lnTo>
                  <a:pt x="162368" y="49017"/>
                </a:lnTo>
                <a:close/>
                <a:moveTo>
                  <a:pt x="208321" y="49017"/>
                </a:moveTo>
                <a:lnTo>
                  <a:pt x="208321" y="70461"/>
                </a:lnTo>
                <a:lnTo>
                  <a:pt x="174622" y="70461"/>
                </a:lnTo>
                <a:lnTo>
                  <a:pt x="174622" y="49017"/>
                </a:lnTo>
                <a:lnTo>
                  <a:pt x="208321" y="49017"/>
                </a:lnTo>
                <a:close/>
                <a:moveTo>
                  <a:pt x="208321" y="104160"/>
                </a:moveTo>
                <a:lnTo>
                  <a:pt x="174622" y="104160"/>
                </a:lnTo>
                <a:lnTo>
                  <a:pt x="174622" y="82716"/>
                </a:lnTo>
                <a:lnTo>
                  <a:pt x="208321" y="82716"/>
                </a:lnTo>
                <a:lnTo>
                  <a:pt x="208321" y="104160"/>
                </a:lnTo>
                <a:close/>
                <a:moveTo>
                  <a:pt x="208321" y="130201"/>
                </a:moveTo>
                <a:lnTo>
                  <a:pt x="174622" y="133264"/>
                </a:lnTo>
                <a:lnTo>
                  <a:pt x="174622" y="116415"/>
                </a:lnTo>
                <a:lnTo>
                  <a:pt x="208321" y="116415"/>
                </a:lnTo>
                <a:lnTo>
                  <a:pt x="208321" y="130201"/>
                </a:lnTo>
                <a:close/>
                <a:moveTo>
                  <a:pt x="70461" y="116415"/>
                </a:moveTo>
                <a:lnTo>
                  <a:pt x="70461" y="142455"/>
                </a:lnTo>
                <a:lnTo>
                  <a:pt x="36763" y="145518"/>
                </a:lnTo>
                <a:lnTo>
                  <a:pt x="36763" y="116415"/>
                </a:lnTo>
                <a:lnTo>
                  <a:pt x="70461" y="116415"/>
                </a:lnTo>
                <a:close/>
                <a:moveTo>
                  <a:pt x="70461" y="104160"/>
                </a:moveTo>
                <a:lnTo>
                  <a:pt x="36763" y="104160"/>
                </a:lnTo>
                <a:lnTo>
                  <a:pt x="36763" y="82716"/>
                </a:lnTo>
                <a:lnTo>
                  <a:pt x="70461" y="82716"/>
                </a:lnTo>
                <a:lnTo>
                  <a:pt x="70461" y="104160"/>
                </a:lnTo>
                <a:close/>
                <a:moveTo>
                  <a:pt x="116415" y="104160"/>
                </a:moveTo>
                <a:lnTo>
                  <a:pt x="82716" y="104160"/>
                </a:lnTo>
                <a:lnTo>
                  <a:pt x="82716" y="82716"/>
                </a:lnTo>
                <a:lnTo>
                  <a:pt x="116415" y="82716"/>
                </a:lnTo>
                <a:lnTo>
                  <a:pt x="116415" y="104160"/>
                </a:lnTo>
                <a:close/>
                <a:moveTo>
                  <a:pt x="128669" y="104160"/>
                </a:moveTo>
                <a:lnTo>
                  <a:pt x="128669" y="82716"/>
                </a:lnTo>
                <a:lnTo>
                  <a:pt x="162368" y="82716"/>
                </a:lnTo>
                <a:lnTo>
                  <a:pt x="162368" y="104160"/>
                </a:lnTo>
                <a:lnTo>
                  <a:pt x="128669" y="104160"/>
                </a:lnTo>
                <a:close/>
                <a:moveTo>
                  <a:pt x="116415" y="138472"/>
                </a:moveTo>
                <a:lnTo>
                  <a:pt x="82716" y="141536"/>
                </a:lnTo>
                <a:lnTo>
                  <a:pt x="82716" y="116415"/>
                </a:lnTo>
                <a:lnTo>
                  <a:pt x="116415" y="116415"/>
                </a:lnTo>
                <a:lnTo>
                  <a:pt x="116415" y="138472"/>
                </a:lnTo>
                <a:close/>
                <a:moveTo>
                  <a:pt x="128669" y="116415"/>
                </a:moveTo>
                <a:lnTo>
                  <a:pt x="162368" y="116415"/>
                </a:lnTo>
                <a:lnTo>
                  <a:pt x="162368" y="134183"/>
                </a:lnTo>
                <a:lnTo>
                  <a:pt x="128669" y="137247"/>
                </a:lnTo>
                <a:lnTo>
                  <a:pt x="128669" y="116415"/>
                </a:lnTo>
                <a:close/>
                <a:moveTo>
                  <a:pt x="226702" y="147050"/>
                </a:moveTo>
                <a:lnTo>
                  <a:pt x="226702" y="30635"/>
                </a:lnTo>
                <a:lnTo>
                  <a:pt x="36763" y="30635"/>
                </a:lnTo>
                <a:lnTo>
                  <a:pt x="36763" y="27572"/>
                </a:lnTo>
                <a:cubicBezTo>
                  <a:pt x="36763" y="12254"/>
                  <a:pt x="24508" y="0"/>
                  <a:pt x="9191" y="0"/>
                </a:cubicBezTo>
                <a:cubicBezTo>
                  <a:pt x="3983" y="0"/>
                  <a:pt x="0" y="3983"/>
                  <a:pt x="0" y="9191"/>
                </a:cubicBezTo>
                <a:cubicBezTo>
                  <a:pt x="0" y="14399"/>
                  <a:pt x="3983" y="18381"/>
                  <a:pt x="9191" y="18381"/>
                </a:cubicBezTo>
                <a:cubicBezTo>
                  <a:pt x="14399" y="18381"/>
                  <a:pt x="18381" y="22364"/>
                  <a:pt x="18381" y="27572"/>
                </a:cubicBezTo>
                <a:lnTo>
                  <a:pt x="18381" y="180749"/>
                </a:lnTo>
                <a:cubicBezTo>
                  <a:pt x="18381" y="196067"/>
                  <a:pt x="30635" y="208321"/>
                  <a:pt x="45953" y="208321"/>
                </a:cubicBezTo>
                <a:lnTo>
                  <a:pt x="55144" y="208321"/>
                </a:lnTo>
                <a:lnTo>
                  <a:pt x="189940" y="208321"/>
                </a:lnTo>
                <a:lnTo>
                  <a:pt x="217511" y="208321"/>
                </a:lnTo>
                <a:cubicBezTo>
                  <a:pt x="222719" y="208321"/>
                  <a:pt x="226702" y="204338"/>
                  <a:pt x="226702" y="199130"/>
                </a:cubicBezTo>
                <a:cubicBezTo>
                  <a:pt x="226702" y="193922"/>
                  <a:pt x="222719" y="189940"/>
                  <a:pt x="217511" y="189940"/>
                </a:cubicBezTo>
                <a:lnTo>
                  <a:pt x="45953" y="189940"/>
                </a:lnTo>
                <a:cubicBezTo>
                  <a:pt x="40745" y="189940"/>
                  <a:pt x="36763" y="185957"/>
                  <a:pt x="36763" y="180749"/>
                </a:cubicBezTo>
                <a:lnTo>
                  <a:pt x="36763" y="163899"/>
                </a:lnTo>
                <a:lnTo>
                  <a:pt x="226702" y="14705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7" name="Graphic 43" descr="Paper">
            <a:extLst>
              <a:ext uri="{FF2B5EF4-FFF2-40B4-BE49-F238E27FC236}">
                <a16:creationId xmlns:a16="http://schemas.microsoft.com/office/drawing/2014/main" xmlns="" id="{78B879FB-25A0-4620-9658-0DC9F89C8760}"/>
              </a:ext>
            </a:extLst>
          </p:cNvPr>
          <p:cNvSpPr/>
          <p:nvPr/>
        </p:nvSpPr>
        <p:spPr>
          <a:xfrm>
            <a:off x="703263" y="4429125"/>
            <a:ext cx="188912" cy="244475"/>
          </a:xfrm>
          <a:custGeom>
            <a:avLst/>
            <a:gdLst>
              <a:gd name="connsiteX0" fmla="*/ 18381 w 189939"/>
              <a:gd name="connsiteY0" fmla="*/ 226702 h 245083"/>
              <a:gd name="connsiteX1" fmla="*/ 18381 w 189939"/>
              <a:gd name="connsiteY1" fmla="*/ 18381 h 245083"/>
              <a:gd name="connsiteX2" fmla="*/ 104160 w 189939"/>
              <a:gd name="connsiteY2" fmla="*/ 18381 h 245083"/>
              <a:gd name="connsiteX3" fmla="*/ 104160 w 189939"/>
              <a:gd name="connsiteY3" fmla="*/ 82716 h 245083"/>
              <a:gd name="connsiteX4" fmla="*/ 171558 w 189939"/>
              <a:gd name="connsiteY4" fmla="*/ 82716 h 245083"/>
              <a:gd name="connsiteX5" fmla="*/ 171558 w 189939"/>
              <a:gd name="connsiteY5" fmla="*/ 226702 h 245083"/>
              <a:gd name="connsiteX6" fmla="*/ 18381 w 189939"/>
              <a:gd name="connsiteY6" fmla="*/ 226702 h 245083"/>
              <a:gd name="connsiteX7" fmla="*/ 122542 w 189939"/>
              <a:gd name="connsiteY7" fmla="*/ 26040 h 245083"/>
              <a:gd name="connsiteX8" fmla="*/ 160836 w 189939"/>
              <a:gd name="connsiteY8" fmla="*/ 64334 h 245083"/>
              <a:gd name="connsiteX9" fmla="*/ 122542 w 189939"/>
              <a:gd name="connsiteY9" fmla="*/ 64334 h 245083"/>
              <a:gd name="connsiteX10" fmla="*/ 122542 w 189939"/>
              <a:gd name="connsiteY10" fmla="*/ 26040 h 245083"/>
              <a:gd name="connsiteX11" fmla="*/ 122542 w 189939"/>
              <a:gd name="connsiteY11" fmla="*/ 0 h 245083"/>
              <a:gd name="connsiteX12" fmla="*/ 0 w 189939"/>
              <a:gd name="connsiteY12" fmla="*/ 0 h 245083"/>
              <a:gd name="connsiteX13" fmla="*/ 0 w 189939"/>
              <a:gd name="connsiteY13" fmla="*/ 245083 h 245083"/>
              <a:gd name="connsiteX14" fmla="*/ 189940 w 189939"/>
              <a:gd name="connsiteY14" fmla="*/ 245083 h 245083"/>
              <a:gd name="connsiteX15" fmla="*/ 189940 w 189939"/>
              <a:gd name="connsiteY15" fmla="*/ 67398 h 245083"/>
              <a:gd name="connsiteX16" fmla="*/ 122542 w 189939"/>
              <a:gd name="connsiteY16" fmla="*/ 0 h 24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939" h="245083">
                <a:moveTo>
                  <a:pt x="18381" y="226702"/>
                </a:moveTo>
                <a:lnTo>
                  <a:pt x="18381" y="18381"/>
                </a:lnTo>
                <a:lnTo>
                  <a:pt x="104160" y="18381"/>
                </a:lnTo>
                <a:lnTo>
                  <a:pt x="104160" y="82716"/>
                </a:lnTo>
                <a:lnTo>
                  <a:pt x="171558" y="82716"/>
                </a:lnTo>
                <a:lnTo>
                  <a:pt x="171558" y="226702"/>
                </a:lnTo>
                <a:lnTo>
                  <a:pt x="18381" y="226702"/>
                </a:lnTo>
                <a:close/>
                <a:moveTo>
                  <a:pt x="122542" y="26040"/>
                </a:moveTo>
                <a:lnTo>
                  <a:pt x="160836" y="64334"/>
                </a:lnTo>
                <a:lnTo>
                  <a:pt x="122542" y="64334"/>
                </a:lnTo>
                <a:lnTo>
                  <a:pt x="122542" y="26040"/>
                </a:lnTo>
                <a:close/>
                <a:moveTo>
                  <a:pt x="122542" y="0"/>
                </a:moveTo>
                <a:lnTo>
                  <a:pt x="0" y="0"/>
                </a:lnTo>
                <a:lnTo>
                  <a:pt x="0" y="245083"/>
                </a:lnTo>
                <a:lnTo>
                  <a:pt x="189940" y="245083"/>
                </a:lnTo>
                <a:lnTo>
                  <a:pt x="189940" y="67398"/>
                </a:lnTo>
                <a:lnTo>
                  <a:pt x="122542" y="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2" name="Text Placeholder 1">
            <a:extLst>
              <a:ext uri="{FF2B5EF4-FFF2-40B4-BE49-F238E27FC236}">
                <a16:creationId xmlns:a16="http://schemas.microsoft.com/office/drawing/2014/main" xmlns="" id="{F7B4EDFB-4F8F-4B6A-AEE6-C944A18945B5}"/>
              </a:ext>
            </a:extLst>
          </p:cNvPr>
          <p:cNvSpPr>
            <a:spLocks noGrp="1" noChangeArrowheads="1"/>
          </p:cNvSpPr>
          <p:nvPr>
            <p:ph type="body" sz="quarter" idx="11"/>
          </p:nvPr>
        </p:nvSpPr>
        <p:spPr>
          <a:xfrm>
            <a:off x="6478588" y="1397000"/>
            <a:ext cx="4041775" cy="1604963"/>
          </a:xfrm>
        </p:spPr>
        <p:txBody>
          <a:bodyPr/>
          <a:lstStyle/>
          <a:p>
            <a:pPr eaLnBrk="1" hangingPunct="1"/>
            <a:r>
              <a:rPr lang="en-US" altLang="en-US" dirty="0"/>
              <a:t>Company Basics</a:t>
            </a:r>
            <a:endParaRPr lang="en-ID" altLang="en-US" dirty="0"/>
          </a:p>
        </p:txBody>
      </p:sp>
      <p:sp>
        <p:nvSpPr>
          <p:cNvPr id="3"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4" name="TextBox 3">
            <a:extLst>
              <a:ext uri="{FF2B5EF4-FFF2-40B4-BE49-F238E27FC236}">
                <a16:creationId xmlns:a16="http://schemas.microsoft.com/office/drawing/2014/main" xmlns="" id="{F8466A3E-2013-47F2-A834-B0B0F35F1839}"/>
              </a:ext>
            </a:extLst>
          </p:cNvPr>
          <p:cNvSpPr txBox="1"/>
          <p:nvPr/>
        </p:nvSpPr>
        <p:spPr>
          <a:xfrm>
            <a:off x="11391900" y="6184900"/>
            <a:ext cx="488950" cy="2762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E9EC13E-404A-4086-A2B9-EF811FF97571}" type="slidenum">
              <a:rPr kumimoji="0" lang="en-US" sz="1200" b="1" i="0" u="none" strike="noStrike" kern="1200" cap="none" spc="0" normalizeH="0" baseline="0" noProof="0">
                <a:ln>
                  <a:noFill/>
                </a:ln>
                <a:solidFill>
                  <a:srgbClr val="FFFFFF"/>
                </a:solidFill>
                <a:effectLst/>
                <a:uLnTx/>
                <a:uFillTx/>
                <a:latin typeface="Ubuntu"/>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FFFFFF"/>
              </a:solidFill>
              <a:effectLst/>
              <a:uLnTx/>
              <a:uFillTx/>
              <a:latin typeface="Ubuntu"/>
              <a:ea typeface="Open Sans Light" panose="020B0306030504020204" pitchFamily="34" charset="0"/>
              <a:cs typeface="Open Sans Light" panose="020B0306030504020204" pitchFamily="34" charset="0"/>
            </a:endParaRPr>
          </a:p>
        </p:txBody>
      </p:sp>
      <p:sp>
        <p:nvSpPr>
          <p:cNvPr id="14" name="Freeform: Shape 13">
            <a:extLst>
              <a:ext uri="{FF2B5EF4-FFF2-40B4-BE49-F238E27FC236}">
                <a16:creationId xmlns:a16="http://schemas.microsoft.com/office/drawing/2014/main" xmlns="" id="{39DB28FA-7553-4B5C-A488-5E666737C576}"/>
              </a:ext>
            </a:extLst>
          </p:cNvPr>
          <p:cNvSpPr/>
          <p:nvPr/>
        </p:nvSpPr>
        <p:spPr>
          <a:xfrm>
            <a:off x="1473200" y="4556125"/>
            <a:ext cx="36513" cy="36513"/>
          </a:xfrm>
          <a:custGeom>
            <a:avLst/>
            <a:gdLst>
              <a:gd name="connsiteX0" fmla="*/ 36763 w 36762"/>
              <a:gd name="connsiteY0" fmla="*/ 18381 h 36762"/>
              <a:gd name="connsiteX1" fmla="*/ 18381 w 36762"/>
              <a:gd name="connsiteY1" fmla="*/ 36763 h 36762"/>
              <a:gd name="connsiteX2" fmla="*/ 0 w 36762"/>
              <a:gd name="connsiteY2" fmla="*/ 18381 h 36762"/>
              <a:gd name="connsiteX3" fmla="*/ 18381 w 36762"/>
              <a:gd name="connsiteY3" fmla="*/ 0 h 36762"/>
              <a:gd name="connsiteX4" fmla="*/ 36763 w 36762"/>
              <a:gd name="connsiteY4" fmla="*/ 18381 h 3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2" h="36762">
                <a:moveTo>
                  <a:pt x="36763" y="18381"/>
                </a:moveTo>
                <a:cubicBezTo>
                  <a:pt x="36763" y="28533"/>
                  <a:pt x="28533" y="36763"/>
                  <a:pt x="18381" y="36763"/>
                </a:cubicBezTo>
                <a:cubicBezTo>
                  <a:pt x="8230" y="36763"/>
                  <a:pt x="0" y="28533"/>
                  <a:pt x="0" y="18381"/>
                </a:cubicBezTo>
                <a:cubicBezTo>
                  <a:pt x="0" y="8230"/>
                  <a:pt x="8230" y="0"/>
                  <a:pt x="18381" y="0"/>
                </a:cubicBezTo>
                <a:cubicBezTo>
                  <a:pt x="28533" y="0"/>
                  <a:pt x="36763" y="8230"/>
                  <a:pt x="36763" y="18381"/>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 name="Freeform: Shape 15">
            <a:extLst>
              <a:ext uri="{FF2B5EF4-FFF2-40B4-BE49-F238E27FC236}">
                <a16:creationId xmlns:a16="http://schemas.microsoft.com/office/drawing/2014/main" xmlns="" id="{DFE1D6D6-93B8-4803-8CBA-70A78D127DEB}"/>
              </a:ext>
            </a:extLst>
          </p:cNvPr>
          <p:cNvSpPr/>
          <p:nvPr/>
        </p:nvSpPr>
        <p:spPr>
          <a:xfrm>
            <a:off x="1608138" y="4556125"/>
            <a:ext cx="36512" cy="36513"/>
          </a:xfrm>
          <a:custGeom>
            <a:avLst/>
            <a:gdLst>
              <a:gd name="connsiteX0" fmla="*/ 36763 w 36762"/>
              <a:gd name="connsiteY0" fmla="*/ 18381 h 36762"/>
              <a:gd name="connsiteX1" fmla="*/ 18381 w 36762"/>
              <a:gd name="connsiteY1" fmla="*/ 36763 h 36762"/>
              <a:gd name="connsiteX2" fmla="*/ 0 w 36762"/>
              <a:gd name="connsiteY2" fmla="*/ 18381 h 36762"/>
              <a:gd name="connsiteX3" fmla="*/ 18381 w 36762"/>
              <a:gd name="connsiteY3" fmla="*/ 0 h 36762"/>
              <a:gd name="connsiteX4" fmla="*/ 36763 w 36762"/>
              <a:gd name="connsiteY4" fmla="*/ 18381 h 3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2" h="36762">
                <a:moveTo>
                  <a:pt x="36763" y="18381"/>
                </a:moveTo>
                <a:cubicBezTo>
                  <a:pt x="36763" y="28533"/>
                  <a:pt x="28533" y="36763"/>
                  <a:pt x="18381" y="36763"/>
                </a:cubicBezTo>
                <a:cubicBezTo>
                  <a:pt x="8230" y="36763"/>
                  <a:pt x="0" y="28533"/>
                  <a:pt x="0" y="18381"/>
                </a:cubicBezTo>
                <a:cubicBezTo>
                  <a:pt x="0" y="8230"/>
                  <a:pt x="8230" y="0"/>
                  <a:pt x="18381" y="0"/>
                </a:cubicBezTo>
                <a:cubicBezTo>
                  <a:pt x="28533" y="0"/>
                  <a:pt x="36763" y="8230"/>
                  <a:pt x="36763" y="18381"/>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25" name="Freeform: Shape 24">
            <a:extLst>
              <a:ext uri="{FF2B5EF4-FFF2-40B4-BE49-F238E27FC236}">
                <a16:creationId xmlns:a16="http://schemas.microsoft.com/office/drawing/2014/main" xmlns="" id="{D12B9E0A-A82D-40DE-8495-EC5BA6F435F1}"/>
              </a:ext>
            </a:extLst>
          </p:cNvPr>
          <p:cNvSpPr/>
          <p:nvPr/>
        </p:nvSpPr>
        <p:spPr>
          <a:xfrm>
            <a:off x="4559300" y="1960563"/>
            <a:ext cx="125413" cy="146050"/>
          </a:xfrm>
          <a:custGeom>
            <a:avLst/>
            <a:gdLst>
              <a:gd name="connsiteX0" fmla="*/ 87311 w 125605"/>
              <a:gd name="connsiteY0" fmla="*/ 0 h 147050"/>
              <a:gd name="connsiteX1" fmla="*/ 38294 w 125605"/>
              <a:gd name="connsiteY1" fmla="*/ 0 h 147050"/>
              <a:gd name="connsiteX2" fmla="*/ 38294 w 125605"/>
              <a:gd name="connsiteY2" fmla="*/ 73525 h 147050"/>
              <a:gd name="connsiteX3" fmla="*/ 0 w 125605"/>
              <a:gd name="connsiteY3" fmla="*/ 73525 h 147050"/>
              <a:gd name="connsiteX4" fmla="*/ 62803 w 125605"/>
              <a:gd name="connsiteY4" fmla="*/ 147050 h 147050"/>
              <a:gd name="connsiteX5" fmla="*/ 125605 w 125605"/>
              <a:gd name="connsiteY5" fmla="*/ 73525 h 147050"/>
              <a:gd name="connsiteX6" fmla="*/ 87311 w 125605"/>
              <a:gd name="connsiteY6" fmla="*/ 73525 h 14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05" h="147050">
                <a:moveTo>
                  <a:pt x="87311" y="0"/>
                </a:moveTo>
                <a:lnTo>
                  <a:pt x="38294" y="0"/>
                </a:lnTo>
                <a:lnTo>
                  <a:pt x="38294" y="73525"/>
                </a:lnTo>
                <a:lnTo>
                  <a:pt x="0" y="73525"/>
                </a:lnTo>
                <a:lnTo>
                  <a:pt x="62803" y="147050"/>
                </a:lnTo>
                <a:lnTo>
                  <a:pt x="125605" y="73525"/>
                </a:lnTo>
                <a:lnTo>
                  <a:pt x="87311" y="73525"/>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49" name="Freeform: Shape 48">
            <a:extLst>
              <a:ext uri="{FF2B5EF4-FFF2-40B4-BE49-F238E27FC236}">
                <a16:creationId xmlns:a16="http://schemas.microsoft.com/office/drawing/2014/main" xmlns="" id="{D84DBFA0-26EB-4084-9098-A6C508C025E4}"/>
              </a:ext>
            </a:extLst>
          </p:cNvPr>
          <p:cNvSpPr/>
          <p:nvPr/>
        </p:nvSpPr>
        <p:spPr>
          <a:xfrm>
            <a:off x="4943475" y="165100"/>
            <a:ext cx="128588" cy="130175"/>
          </a:xfrm>
          <a:custGeom>
            <a:avLst/>
            <a:gdLst>
              <a:gd name="connsiteX0" fmla="*/ 44115 w 128668"/>
              <a:gd name="connsiteY0" fmla="*/ 65235 h 128668"/>
              <a:gd name="connsiteX1" fmla="*/ 4289 w 128668"/>
              <a:gd name="connsiteY1" fmla="*/ 38889 h 128668"/>
              <a:gd name="connsiteX2" fmla="*/ 1532 w 128668"/>
              <a:gd name="connsiteY2" fmla="*/ 34293 h 128668"/>
              <a:gd name="connsiteX3" fmla="*/ 3370 w 128668"/>
              <a:gd name="connsiteY3" fmla="*/ 29085 h 128668"/>
              <a:gd name="connsiteX4" fmla="*/ 30942 w 128668"/>
              <a:gd name="connsiteY4" fmla="*/ 1820 h 128668"/>
              <a:gd name="connsiteX5" fmla="*/ 39213 w 128668"/>
              <a:gd name="connsiteY5" fmla="*/ 1207 h 128668"/>
              <a:gd name="connsiteX6" fmla="*/ 86086 w 128668"/>
              <a:gd name="connsiteY6" fmla="*/ 32455 h 128668"/>
              <a:gd name="connsiteX7" fmla="*/ 86698 w 128668"/>
              <a:gd name="connsiteY7" fmla="*/ 33068 h 128668"/>
              <a:gd name="connsiteX8" fmla="*/ 87005 w 128668"/>
              <a:gd name="connsiteY8" fmla="*/ 33374 h 128668"/>
              <a:gd name="connsiteX9" fmla="*/ 95889 w 128668"/>
              <a:gd name="connsiteY9" fmla="*/ 42258 h 128668"/>
              <a:gd name="connsiteX10" fmla="*/ 96502 w 128668"/>
              <a:gd name="connsiteY10" fmla="*/ 42871 h 128668"/>
              <a:gd name="connsiteX11" fmla="*/ 96808 w 128668"/>
              <a:gd name="connsiteY11" fmla="*/ 43177 h 128668"/>
              <a:gd name="connsiteX12" fmla="*/ 96808 w 128668"/>
              <a:gd name="connsiteY12" fmla="*/ 43484 h 128668"/>
              <a:gd name="connsiteX13" fmla="*/ 128362 w 128668"/>
              <a:gd name="connsiteY13" fmla="*/ 89437 h 128668"/>
              <a:gd name="connsiteX14" fmla="*/ 127750 w 128668"/>
              <a:gd name="connsiteY14" fmla="*/ 97709 h 128668"/>
              <a:gd name="connsiteX15" fmla="*/ 100178 w 128668"/>
              <a:gd name="connsiteY15" fmla="*/ 124974 h 128668"/>
              <a:gd name="connsiteX16" fmla="*/ 94970 w 128668"/>
              <a:gd name="connsiteY16" fmla="*/ 126812 h 128668"/>
              <a:gd name="connsiteX17" fmla="*/ 90068 w 128668"/>
              <a:gd name="connsiteY17" fmla="*/ 124055 h 128668"/>
              <a:gd name="connsiteX18" fmla="*/ 64334 w 128668"/>
              <a:gd name="connsiteY18" fmla="*/ 85454 h 128668"/>
              <a:gd name="connsiteX19" fmla="*/ 22670 w 128668"/>
              <a:gd name="connsiteY19" fmla="*/ 128957 h 128668"/>
              <a:gd name="connsiteX20" fmla="*/ 0 w 128668"/>
              <a:gd name="connsiteY20" fmla="*/ 107205 h 128668"/>
              <a:gd name="connsiteX21" fmla="*/ 44115 w 128668"/>
              <a:gd name="connsiteY21" fmla="*/ 65235 h 12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8" h="128668">
                <a:moveTo>
                  <a:pt x="44115" y="65235"/>
                </a:moveTo>
                <a:lnTo>
                  <a:pt x="4289" y="38889"/>
                </a:lnTo>
                <a:cubicBezTo>
                  <a:pt x="2757" y="37663"/>
                  <a:pt x="1838" y="36131"/>
                  <a:pt x="1532" y="34293"/>
                </a:cubicBezTo>
                <a:cubicBezTo>
                  <a:pt x="1532" y="32455"/>
                  <a:pt x="2144" y="30617"/>
                  <a:pt x="3370" y="29085"/>
                </a:cubicBezTo>
                <a:lnTo>
                  <a:pt x="30942" y="1820"/>
                </a:lnTo>
                <a:cubicBezTo>
                  <a:pt x="33086" y="-325"/>
                  <a:pt x="36763" y="-631"/>
                  <a:pt x="39213" y="1207"/>
                </a:cubicBezTo>
                <a:lnTo>
                  <a:pt x="86086" y="32455"/>
                </a:lnTo>
                <a:cubicBezTo>
                  <a:pt x="86392" y="32455"/>
                  <a:pt x="86698" y="32761"/>
                  <a:pt x="86698" y="33068"/>
                </a:cubicBezTo>
                <a:lnTo>
                  <a:pt x="87005" y="33374"/>
                </a:lnTo>
                <a:lnTo>
                  <a:pt x="95889" y="42258"/>
                </a:lnTo>
                <a:lnTo>
                  <a:pt x="96502" y="42871"/>
                </a:lnTo>
                <a:lnTo>
                  <a:pt x="96808" y="43177"/>
                </a:lnTo>
                <a:lnTo>
                  <a:pt x="96808" y="43484"/>
                </a:lnTo>
                <a:lnTo>
                  <a:pt x="128362" y="89437"/>
                </a:lnTo>
                <a:cubicBezTo>
                  <a:pt x="130201" y="91888"/>
                  <a:pt x="129894" y="95564"/>
                  <a:pt x="127750" y="97709"/>
                </a:cubicBezTo>
                <a:lnTo>
                  <a:pt x="100178" y="124974"/>
                </a:lnTo>
                <a:cubicBezTo>
                  <a:pt x="98952" y="126199"/>
                  <a:pt x="96808" y="127119"/>
                  <a:pt x="94970" y="126812"/>
                </a:cubicBezTo>
                <a:cubicBezTo>
                  <a:pt x="93132" y="126506"/>
                  <a:pt x="91294" y="125587"/>
                  <a:pt x="90068" y="124055"/>
                </a:cubicBezTo>
                <a:lnTo>
                  <a:pt x="64334" y="85454"/>
                </a:lnTo>
                <a:lnTo>
                  <a:pt x="22670" y="128957"/>
                </a:lnTo>
                <a:lnTo>
                  <a:pt x="0" y="107205"/>
                </a:lnTo>
                <a:lnTo>
                  <a:pt x="44115" y="65235"/>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51" name="Freeform: Shape 50">
            <a:extLst>
              <a:ext uri="{FF2B5EF4-FFF2-40B4-BE49-F238E27FC236}">
                <a16:creationId xmlns:a16="http://schemas.microsoft.com/office/drawing/2014/main" xmlns="" id="{633008F6-39DF-4AF5-AA7C-8E9B12508E8E}"/>
              </a:ext>
            </a:extLst>
          </p:cNvPr>
          <p:cNvSpPr/>
          <p:nvPr/>
        </p:nvSpPr>
        <p:spPr>
          <a:xfrm>
            <a:off x="4822825" y="312738"/>
            <a:ext cx="101600" cy="101600"/>
          </a:xfrm>
          <a:custGeom>
            <a:avLst/>
            <a:gdLst>
              <a:gd name="connsiteX0" fmla="*/ 29410 w 101096"/>
              <a:gd name="connsiteY0" fmla="*/ 101403 h 101096"/>
              <a:gd name="connsiteX1" fmla="*/ 20219 w 101096"/>
              <a:gd name="connsiteY1" fmla="*/ 101403 h 101096"/>
              <a:gd name="connsiteX2" fmla="*/ 1838 w 101096"/>
              <a:gd name="connsiteY2" fmla="*/ 83022 h 101096"/>
              <a:gd name="connsiteX3" fmla="*/ 1838 w 101096"/>
              <a:gd name="connsiteY3" fmla="*/ 73831 h 101096"/>
              <a:gd name="connsiteX4" fmla="*/ 79346 w 101096"/>
              <a:gd name="connsiteY4" fmla="*/ 0 h 101096"/>
              <a:gd name="connsiteX5" fmla="*/ 102935 w 101096"/>
              <a:gd name="connsiteY5" fmla="*/ 24508 h 101096"/>
              <a:gd name="connsiteX6" fmla="*/ 29410 w 101096"/>
              <a:gd name="connsiteY6" fmla="*/ 101403 h 10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96" h="101096">
                <a:moveTo>
                  <a:pt x="29410" y="101403"/>
                </a:moveTo>
                <a:cubicBezTo>
                  <a:pt x="26959" y="103854"/>
                  <a:pt x="22670" y="103854"/>
                  <a:pt x="20219" y="101403"/>
                </a:cubicBezTo>
                <a:lnTo>
                  <a:pt x="1838" y="83022"/>
                </a:lnTo>
                <a:cubicBezTo>
                  <a:pt x="-613" y="80571"/>
                  <a:pt x="-613" y="76282"/>
                  <a:pt x="1838" y="73831"/>
                </a:cubicBezTo>
                <a:lnTo>
                  <a:pt x="79346" y="0"/>
                </a:lnTo>
                <a:lnTo>
                  <a:pt x="102935" y="24508"/>
                </a:lnTo>
                <a:lnTo>
                  <a:pt x="29410" y="101403"/>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53" name="Graphic 29" descr="Magnifying glass">
            <a:extLst>
              <a:ext uri="{FF2B5EF4-FFF2-40B4-BE49-F238E27FC236}">
                <a16:creationId xmlns:a16="http://schemas.microsoft.com/office/drawing/2014/main" xmlns="" id="{57EC84B7-C9C4-43BC-971D-6C588251FB1C}"/>
              </a:ext>
            </a:extLst>
          </p:cNvPr>
          <p:cNvSpPr/>
          <p:nvPr/>
        </p:nvSpPr>
        <p:spPr>
          <a:xfrm>
            <a:off x="1716088" y="4892675"/>
            <a:ext cx="238125" cy="239713"/>
          </a:xfrm>
          <a:custGeom>
            <a:avLst/>
            <a:gdLst>
              <a:gd name="connsiteX0" fmla="*/ 235586 w 238956"/>
              <a:gd name="connsiteY0" fmla="*/ 205257 h 238956"/>
              <a:gd name="connsiteX1" fmla="*/ 197292 w 238956"/>
              <a:gd name="connsiteY1" fmla="*/ 166963 h 238956"/>
              <a:gd name="connsiteX2" fmla="*/ 178298 w 238956"/>
              <a:gd name="connsiteY2" fmla="*/ 161142 h 238956"/>
              <a:gd name="connsiteX3" fmla="*/ 164819 w 238956"/>
              <a:gd name="connsiteY3" fmla="*/ 147663 h 238956"/>
              <a:gd name="connsiteX4" fmla="*/ 183813 w 238956"/>
              <a:gd name="connsiteY4" fmla="*/ 91906 h 238956"/>
              <a:gd name="connsiteX5" fmla="*/ 91906 w 238956"/>
              <a:gd name="connsiteY5" fmla="*/ 0 h 238956"/>
              <a:gd name="connsiteX6" fmla="*/ 0 w 238956"/>
              <a:gd name="connsiteY6" fmla="*/ 91906 h 238956"/>
              <a:gd name="connsiteX7" fmla="*/ 91906 w 238956"/>
              <a:gd name="connsiteY7" fmla="*/ 183813 h 238956"/>
              <a:gd name="connsiteX8" fmla="*/ 147663 w 238956"/>
              <a:gd name="connsiteY8" fmla="*/ 164819 h 238956"/>
              <a:gd name="connsiteX9" fmla="*/ 161142 w 238956"/>
              <a:gd name="connsiteY9" fmla="*/ 178298 h 238956"/>
              <a:gd name="connsiteX10" fmla="*/ 166963 w 238956"/>
              <a:gd name="connsiteY10" fmla="*/ 197292 h 238956"/>
              <a:gd name="connsiteX11" fmla="*/ 205257 w 238956"/>
              <a:gd name="connsiteY11" fmla="*/ 235586 h 238956"/>
              <a:gd name="connsiteX12" fmla="*/ 220575 w 238956"/>
              <a:gd name="connsiteY12" fmla="*/ 242020 h 238956"/>
              <a:gd name="connsiteX13" fmla="*/ 235893 w 238956"/>
              <a:gd name="connsiteY13" fmla="*/ 235586 h 238956"/>
              <a:gd name="connsiteX14" fmla="*/ 235586 w 238956"/>
              <a:gd name="connsiteY14" fmla="*/ 205257 h 238956"/>
              <a:gd name="connsiteX15" fmla="*/ 91600 w 238956"/>
              <a:gd name="connsiteY15" fmla="*/ 165125 h 238956"/>
              <a:gd name="connsiteX16" fmla="*/ 18075 w 238956"/>
              <a:gd name="connsiteY16" fmla="*/ 91600 h 238956"/>
              <a:gd name="connsiteX17" fmla="*/ 91600 w 238956"/>
              <a:gd name="connsiteY17" fmla="*/ 18075 h 238956"/>
              <a:gd name="connsiteX18" fmla="*/ 165125 w 238956"/>
              <a:gd name="connsiteY18" fmla="*/ 91600 h 238956"/>
              <a:gd name="connsiteX19" fmla="*/ 91600 w 238956"/>
              <a:gd name="connsiteY19" fmla="*/ 165125 h 23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956" h="238956">
                <a:moveTo>
                  <a:pt x="235586" y="205257"/>
                </a:moveTo>
                <a:lnTo>
                  <a:pt x="197292" y="166963"/>
                </a:lnTo>
                <a:cubicBezTo>
                  <a:pt x="192084" y="161755"/>
                  <a:pt x="185038" y="159917"/>
                  <a:pt x="178298" y="161142"/>
                </a:cubicBezTo>
                <a:lnTo>
                  <a:pt x="164819" y="147663"/>
                </a:lnTo>
                <a:cubicBezTo>
                  <a:pt x="176766" y="132345"/>
                  <a:pt x="183813" y="112738"/>
                  <a:pt x="183813" y="91906"/>
                </a:cubicBezTo>
                <a:cubicBezTo>
                  <a:pt x="183813" y="41358"/>
                  <a:pt x="142455" y="0"/>
                  <a:pt x="91906" y="0"/>
                </a:cubicBezTo>
                <a:cubicBezTo>
                  <a:pt x="41358" y="0"/>
                  <a:pt x="0" y="41358"/>
                  <a:pt x="0" y="91906"/>
                </a:cubicBezTo>
                <a:cubicBezTo>
                  <a:pt x="0" y="142455"/>
                  <a:pt x="41358" y="183813"/>
                  <a:pt x="91906" y="183813"/>
                </a:cubicBezTo>
                <a:cubicBezTo>
                  <a:pt x="112738" y="183813"/>
                  <a:pt x="132039" y="176766"/>
                  <a:pt x="147663" y="164819"/>
                </a:cubicBezTo>
                <a:lnTo>
                  <a:pt x="161142" y="178298"/>
                </a:lnTo>
                <a:cubicBezTo>
                  <a:pt x="159917" y="185038"/>
                  <a:pt x="161755" y="192084"/>
                  <a:pt x="166963" y="197292"/>
                </a:cubicBezTo>
                <a:lnTo>
                  <a:pt x="205257" y="235586"/>
                </a:lnTo>
                <a:cubicBezTo>
                  <a:pt x="209546" y="239875"/>
                  <a:pt x="215061" y="242020"/>
                  <a:pt x="220575" y="242020"/>
                </a:cubicBezTo>
                <a:cubicBezTo>
                  <a:pt x="226089" y="242020"/>
                  <a:pt x="231604" y="239875"/>
                  <a:pt x="235893" y="235586"/>
                </a:cubicBezTo>
                <a:cubicBezTo>
                  <a:pt x="243858" y="227008"/>
                  <a:pt x="243858" y="213529"/>
                  <a:pt x="235586" y="205257"/>
                </a:cubicBezTo>
                <a:close/>
                <a:moveTo>
                  <a:pt x="91600" y="165125"/>
                </a:moveTo>
                <a:cubicBezTo>
                  <a:pt x="51161" y="165125"/>
                  <a:pt x="18075" y="132039"/>
                  <a:pt x="18075" y="91600"/>
                </a:cubicBezTo>
                <a:cubicBezTo>
                  <a:pt x="18075" y="51161"/>
                  <a:pt x="51161" y="18075"/>
                  <a:pt x="91600" y="18075"/>
                </a:cubicBezTo>
                <a:cubicBezTo>
                  <a:pt x="132039" y="18075"/>
                  <a:pt x="165125" y="51161"/>
                  <a:pt x="165125" y="91600"/>
                </a:cubicBezTo>
                <a:cubicBezTo>
                  <a:pt x="165125" y="132039"/>
                  <a:pt x="132039" y="165125"/>
                  <a:pt x="91600" y="165125"/>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57" name="Freeform: Shape 56">
            <a:extLst>
              <a:ext uri="{FF2B5EF4-FFF2-40B4-BE49-F238E27FC236}">
                <a16:creationId xmlns:a16="http://schemas.microsoft.com/office/drawing/2014/main" xmlns="" id="{84CA9959-D0C1-4012-8B82-3CB6CE4639C3}"/>
              </a:ext>
            </a:extLst>
          </p:cNvPr>
          <p:cNvSpPr/>
          <p:nvPr/>
        </p:nvSpPr>
        <p:spPr>
          <a:xfrm>
            <a:off x="2381250" y="4746625"/>
            <a:ext cx="79375" cy="19050"/>
          </a:xfrm>
          <a:custGeom>
            <a:avLst/>
            <a:gdLst>
              <a:gd name="connsiteX0" fmla="*/ 9191 w 79652"/>
              <a:gd name="connsiteY0" fmla="*/ 0 h 18381"/>
              <a:gd name="connsiteX1" fmla="*/ 70461 w 79652"/>
              <a:gd name="connsiteY1" fmla="*/ 0 h 18381"/>
              <a:gd name="connsiteX2" fmla="*/ 79652 w 79652"/>
              <a:gd name="connsiteY2" fmla="*/ 9191 h 18381"/>
              <a:gd name="connsiteX3" fmla="*/ 70461 w 79652"/>
              <a:gd name="connsiteY3" fmla="*/ 18381 h 18381"/>
              <a:gd name="connsiteX4" fmla="*/ 9191 w 79652"/>
              <a:gd name="connsiteY4" fmla="*/ 18381 h 18381"/>
              <a:gd name="connsiteX5" fmla="*/ 0 w 79652"/>
              <a:gd name="connsiteY5" fmla="*/ 9191 h 18381"/>
              <a:gd name="connsiteX6" fmla="*/ 9191 w 79652"/>
              <a:gd name="connsiteY6" fmla="*/ 0 h 1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52" h="18381">
                <a:moveTo>
                  <a:pt x="9191" y="0"/>
                </a:moveTo>
                <a:lnTo>
                  <a:pt x="70461" y="0"/>
                </a:lnTo>
                <a:cubicBezTo>
                  <a:pt x="75669" y="0"/>
                  <a:pt x="79652" y="3983"/>
                  <a:pt x="79652" y="9191"/>
                </a:cubicBezTo>
                <a:cubicBezTo>
                  <a:pt x="79652" y="14399"/>
                  <a:pt x="75669" y="18381"/>
                  <a:pt x="70461" y="18381"/>
                </a:cubicBezTo>
                <a:lnTo>
                  <a:pt x="9191" y="18381"/>
                </a:lnTo>
                <a:cubicBezTo>
                  <a:pt x="3983" y="18381"/>
                  <a:pt x="0" y="14399"/>
                  <a:pt x="0" y="9191"/>
                </a:cubicBezTo>
                <a:cubicBezTo>
                  <a:pt x="0" y="3983"/>
                  <a:pt x="3983" y="0"/>
                  <a:pt x="9191" y="0"/>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59" name="Freeform: Shape 58">
            <a:extLst>
              <a:ext uri="{FF2B5EF4-FFF2-40B4-BE49-F238E27FC236}">
                <a16:creationId xmlns:a16="http://schemas.microsoft.com/office/drawing/2014/main" xmlns="" id="{33355929-0B77-4CD3-B5AF-13710187AC49}"/>
              </a:ext>
            </a:extLst>
          </p:cNvPr>
          <p:cNvSpPr/>
          <p:nvPr/>
        </p:nvSpPr>
        <p:spPr>
          <a:xfrm>
            <a:off x="2381250" y="4778375"/>
            <a:ext cx="79375" cy="17463"/>
          </a:xfrm>
          <a:custGeom>
            <a:avLst/>
            <a:gdLst>
              <a:gd name="connsiteX0" fmla="*/ 9191 w 79652"/>
              <a:gd name="connsiteY0" fmla="*/ 0 h 18381"/>
              <a:gd name="connsiteX1" fmla="*/ 70461 w 79652"/>
              <a:gd name="connsiteY1" fmla="*/ 0 h 18381"/>
              <a:gd name="connsiteX2" fmla="*/ 79652 w 79652"/>
              <a:gd name="connsiteY2" fmla="*/ 9191 h 18381"/>
              <a:gd name="connsiteX3" fmla="*/ 70461 w 79652"/>
              <a:gd name="connsiteY3" fmla="*/ 18381 h 18381"/>
              <a:gd name="connsiteX4" fmla="*/ 9191 w 79652"/>
              <a:gd name="connsiteY4" fmla="*/ 18381 h 18381"/>
              <a:gd name="connsiteX5" fmla="*/ 0 w 79652"/>
              <a:gd name="connsiteY5" fmla="*/ 9191 h 18381"/>
              <a:gd name="connsiteX6" fmla="*/ 9191 w 79652"/>
              <a:gd name="connsiteY6" fmla="*/ 0 h 1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52" h="18381">
                <a:moveTo>
                  <a:pt x="9191" y="0"/>
                </a:moveTo>
                <a:lnTo>
                  <a:pt x="70461" y="0"/>
                </a:lnTo>
                <a:cubicBezTo>
                  <a:pt x="75669" y="0"/>
                  <a:pt x="79652" y="3983"/>
                  <a:pt x="79652" y="9191"/>
                </a:cubicBezTo>
                <a:cubicBezTo>
                  <a:pt x="79652" y="14399"/>
                  <a:pt x="75669" y="18381"/>
                  <a:pt x="70461" y="18381"/>
                </a:cubicBezTo>
                <a:lnTo>
                  <a:pt x="9191" y="18381"/>
                </a:lnTo>
                <a:cubicBezTo>
                  <a:pt x="3983" y="18381"/>
                  <a:pt x="0" y="14399"/>
                  <a:pt x="0" y="9191"/>
                </a:cubicBezTo>
                <a:cubicBezTo>
                  <a:pt x="0" y="3983"/>
                  <a:pt x="3983" y="0"/>
                  <a:pt x="9191" y="0"/>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61" name="Freeform: Shape 60">
            <a:extLst>
              <a:ext uri="{FF2B5EF4-FFF2-40B4-BE49-F238E27FC236}">
                <a16:creationId xmlns:a16="http://schemas.microsoft.com/office/drawing/2014/main" xmlns="" id="{7331E426-6054-42C3-AF6C-B3789E0F8111}"/>
              </a:ext>
            </a:extLst>
          </p:cNvPr>
          <p:cNvSpPr/>
          <p:nvPr/>
        </p:nvSpPr>
        <p:spPr>
          <a:xfrm>
            <a:off x="2401888" y="4808538"/>
            <a:ext cx="39687" cy="17462"/>
          </a:xfrm>
          <a:custGeom>
            <a:avLst/>
            <a:gdLst>
              <a:gd name="connsiteX0" fmla="*/ 0 w 39826"/>
              <a:gd name="connsiteY0" fmla="*/ 0 h 18381"/>
              <a:gd name="connsiteX1" fmla="*/ 19913 w 39826"/>
              <a:gd name="connsiteY1" fmla="*/ 18381 h 18381"/>
              <a:gd name="connsiteX2" fmla="*/ 39826 w 39826"/>
              <a:gd name="connsiteY2" fmla="*/ 0 h 18381"/>
              <a:gd name="connsiteX3" fmla="*/ 0 w 39826"/>
              <a:gd name="connsiteY3" fmla="*/ 0 h 18381"/>
            </a:gdLst>
            <a:ahLst/>
            <a:cxnLst>
              <a:cxn ang="0">
                <a:pos x="connsiteX0" y="connsiteY0"/>
              </a:cxn>
              <a:cxn ang="0">
                <a:pos x="connsiteX1" y="connsiteY1"/>
              </a:cxn>
              <a:cxn ang="0">
                <a:pos x="connsiteX2" y="connsiteY2"/>
              </a:cxn>
              <a:cxn ang="0">
                <a:pos x="connsiteX3" y="connsiteY3"/>
              </a:cxn>
            </a:cxnLst>
            <a:rect l="l" t="t" r="r" b="b"/>
            <a:pathLst>
              <a:path w="39826" h="18381">
                <a:moveTo>
                  <a:pt x="0" y="0"/>
                </a:moveTo>
                <a:cubicBezTo>
                  <a:pt x="919" y="10416"/>
                  <a:pt x="9497" y="18381"/>
                  <a:pt x="19913" y="18381"/>
                </a:cubicBezTo>
                <a:cubicBezTo>
                  <a:pt x="30329" y="18381"/>
                  <a:pt x="38907" y="10416"/>
                  <a:pt x="39826" y="0"/>
                </a:cubicBezTo>
                <a:lnTo>
                  <a:pt x="0" y="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63" name="Freeform: Shape 62">
            <a:extLst>
              <a:ext uri="{FF2B5EF4-FFF2-40B4-BE49-F238E27FC236}">
                <a16:creationId xmlns:a16="http://schemas.microsoft.com/office/drawing/2014/main" xmlns="" id="{5B3725A1-D4CA-4D4E-B3E3-68D961394DEB}"/>
              </a:ext>
            </a:extLst>
          </p:cNvPr>
          <p:cNvSpPr/>
          <p:nvPr/>
        </p:nvSpPr>
        <p:spPr>
          <a:xfrm>
            <a:off x="2341563" y="4568825"/>
            <a:ext cx="160337" cy="166688"/>
          </a:xfrm>
          <a:custGeom>
            <a:avLst/>
            <a:gdLst>
              <a:gd name="connsiteX0" fmla="*/ 79652 w 159304"/>
              <a:gd name="connsiteY0" fmla="*/ 0 h 165431"/>
              <a:gd name="connsiteX1" fmla="*/ 79652 w 159304"/>
              <a:gd name="connsiteY1" fmla="*/ 0 h 165431"/>
              <a:gd name="connsiteX2" fmla="*/ 79652 w 159304"/>
              <a:gd name="connsiteY2" fmla="*/ 0 h 165431"/>
              <a:gd name="connsiteX3" fmla="*/ 0 w 159304"/>
              <a:gd name="connsiteY3" fmla="*/ 78733 h 165431"/>
              <a:gd name="connsiteX4" fmla="*/ 0 w 159304"/>
              <a:gd name="connsiteY4" fmla="*/ 81490 h 165431"/>
              <a:gd name="connsiteX5" fmla="*/ 5514 w 159304"/>
              <a:gd name="connsiteY5" fmla="*/ 109062 h 165431"/>
              <a:gd name="connsiteX6" fmla="*/ 19300 w 159304"/>
              <a:gd name="connsiteY6" fmla="*/ 131732 h 165431"/>
              <a:gd name="connsiteX7" fmla="*/ 37988 w 159304"/>
              <a:gd name="connsiteY7" fmla="*/ 162061 h 165431"/>
              <a:gd name="connsiteX8" fmla="*/ 43502 w 159304"/>
              <a:gd name="connsiteY8" fmla="*/ 165431 h 165431"/>
              <a:gd name="connsiteX9" fmla="*/ 115802 w 159304"/>
              <a:gd name="connsiteY9" fmla="*/ 165431 h 165431"/>
              <a:gd name="connsiteX10" fmla="*/ 121316 w 159304"/>
              <a:gd name="connsiteY10" fmla="*/ 162061 h 165431"/>
              <a:gd name="connsiteX11" fmla="*/ 140004 w 159304"/>
              <a:gd name="connsiteY11" fmla="*/ 131732 h 165431"/>
              <a:gd name="connsiteX12" fmla="*/ 153790 w 159304"/>
              <a:gd name="connsiteY12" fmla="*/ 109062 h 165431"/>
              <a:gd name="connsiteX13" fmla="*/ 159304 w 159304"/>
              <a:gd name="connsiteY13" fmla="*/ 81490 h 165431"/>
              <a:gd name="connsiteX14" fmla="*/ 159304 w 159304"/>
              <a:gd name="connsiteY14" fmla="*/ 78733 h 165431"/>
              <a:gd name="connsiteX15" fmla="*/ 79652 w 159304"/>
              <a:gd name="connsiteY15" fmla="*/ 0 h 165431"/>
              <a:gd name="connsiteX16" fmla="*/ 140923 w 159304"/>
              <a:gd name="connsiteY16" fmla="*/ 81184 h 165431"/>
              <a:gd name="connsiteX17" fmla="*/ 136634 w 159304"/>
              <a:gd name="connsiteY17" fmla="*/ 102629 h 165431"/>
              <a:gd name="connsiteX18" fmla="*/ 126218 w 159304"/>
              <a:gd name="connsiteY18" fmla="*/ 119478 h 165431"/>
              <a:gd name="connsiteX19" fmla="*/ 108449 w 159304"/>
              <a:gd name="connsiteY19" fmla="*/ 147050 h 165431"/>
              <a:gd name="connsiteX20" fmla="*/ 79652 w 159304"/>
              <a:gd name="connsiteY20" fmla="*/ 147050 h 165431"/>
              <a:gd name="connsiteX21" fmla="*/ 51161 w 159304"/>
              <a:gd name="connsiteY21" fmla="*/ 147050 h 165431"/>
              <a:gd name="connsiteX22" fmla="*/ 33393 w 159304"/>
              <a:gd name="connsiteY22" fmla="*/ 119478 h 165431"/>
              <a:gd name="connsiteX23" fmla="*/ 22977 w 159304"/>
              <a:gd name="connsiteY23" fmla="*/ 102629 h 165431"/>
              <a:gd name="connsiteX24" fmla="*/ 18688 w 159304"/>
              <a:gd name="connsiteY24" fmla="*/ 81184 h 165431"/>
              <a:gd name="connsiteX25" fmla="*/ 18688 w 159304"/>
              <a:gd name="connsiteY25" fmla="*/ 78733 h 165431"/>
              <a:gd name="connsiteX26" fmla="*/ 79958 w 159304"/>
              <a:gd name="connsiteY26" fmla="*/ 18075 h 165431"/>
              <a:gd name="connsiteX27" fmla="*/ 79958 w 159304"/>
              <a:gd name="connsiteY27" fmla="*/ 18075 h 165431"/>
              <a:gd name="connsiteX28" fmla="*/ 79958 w 159304"/>
              <a:gd name="connsiteY28" fmla="*/ 18075 h 165431"/>
              <a:gd name="connsiteX29" fmla="*/ 79958 w 159304"/>
              <a:gd name="connsiteY29" fmla="*/ 18075 h 165431"/>
              <a:gd name="connsiteX30" fmla="*/ 79958 w 159304"/>
              <a:gd name="connsiteY30" fmla="*/ 18075 h 165431"/>
              <a:gd name="connsiteX31" fmla="*/ 79958 w 159304"/>
              <a:gd name="connsiteY31" fmla="*/ 18075 h 165431"/>
              <a:gd name="connsiteX32" fmla="*/ 79958 w 159304"/>
              <a:gd name="connsiteY32" fmla="*/ 18075 h 165431"/>
              <a:gd name="connsiteX33" fmla="*/ 141229 w 159304"/>
              <a:gd name="connsiteY33" fmla="*/ 78733 h 165431"/>
              <a:gd name="connsiteX34" fmla="*/ 141229 w 159304"/>
              <a:gd name="connsiteY34" fmla="*/ 81184 h 1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9304" h="165431">
                <a:moveTo>
                  <a:pt x="79652" y="0"/>
                </a:moveTo>
                <a:cubicBezTo>
                  <a:pt x="79652" y="0"/>
                  <a:pt x="79652" y="0"/>
                  <a:pt x="79652" y="0"/>
                </a:cubicBezTo>
                <a:cubicBezTo>
                  <a:pt x="79652" y="0"/>
                  <a:pt x="79652" y="0"/>
                  <a:pt x="79652" y="0"/>
                </a:cubicBezTo>
                <a:cubicBezTo>
                  <a:pt x="36150" y="306"/>
                  <a:pt x="919" y="35231"/>
                  <a:pt x="0" y="78733"/>
                </a:cubicBezTo>
                <a:lnTo>
                  <a:pt x="0" y="81490"/>
                </a:lnTo>
                <a:cubicBezTo>
                  <a:pt x="306" y="90987"/>
                  <a:pt x="2144" y="100178"/>
                  <a:pt x="5514" y="109062"/>
                </a:cubicBezTo>
                <a:cubicBezTo>
                  <a:pt x="8884" y="117334"/>
                  <a:pt x="13480" y="124993"/>
                  <a:pt x="19300" y="131732"/>
                </a:cubicBezTo>
                <a:cubicBezTo>
                  <a:pt x="26653" y="139698"/>
                  <a:pt x="34618" y="155322"/>
                  <a:pt x="37988" y="162061"/>
                </a:cubicBezTo>
                <a:cubicBezTo>
                  <a:pt x="38907" y="164206"/>
                  <a:pt x="41051" y="165431"/>
                  <a:pt x="43502" y="165431"/>
                </a:cubicBezTo>
                <a:lnTo>
                  <a:pt x="115802" y="165431"/>
                </a:lnTo>
                <a:cubicBezTo>
                  <a:pt x="118253" y="165431"/>
                  <a:pt x="120397" y="164206"/>
                  <a:pt x="121316" y="162061"/>
                </a:cubicBezTo>
                <a:cubicBezTo>
                  <a:pt x="124686" y="155322"/>
                  <a:pt x="132651" y="139698"/>
                  <a:pt x="140004" y="131732"/>
                </a:cubicBezTo>
                <a:cubicBezTo>
                  <a:pt x="145825" y="124993"/>
                  <a:pt x="150726" y="117334"/>
                  <a:pt x="153790" y="109062"/>
                </a:cubicBezTo>
                <a:cubicBezTo>
                  <a:pt x="157160" y="100178"/>
                  <a:pt x="158998" y="90987"/>
                  <a:pt x="159304" y="81490"/>
                </a:cubicBezTo>
                <a:lnTo>
                  <a:pt x="159304" y="78733"/>
                </a:lnTo>
                <a:cubicBezTo>
                  <a:pt x="158385" y="35231"/>
                  <a:pt x="123154" y="306"/>
                  <a:pt x="79652" y="0"/>
                </a:cubicBezTo>
                <a:close/>
                <a:moveTo>
                  <a:pt x="140923" y="81184"/>
                </a:moveTo>
                <a:cubicBezTo>
                  <a:pt x="140617" y="88536"/>
                  <a:pt x="139085" y="95889"/>
                  <a:pt x="136634" y="102629"/>
                </a:cubicBezTo>
                <a:cubicBezTo>
                  <a:pt x="134183" y="108756"/>
                  <a:pt x="130813" y="114576"/>
                  <a:pt x="126218" y="119478"/>
                </a:cubicBezTo>
                <a:cubicBezTo>
                  <a:pt x="119172" y="128056"/>
                  <a:pt x="113045" y="137247"/>
                  <a:pt x="108449" y="147050"/>
                </a:cubicBezTo>
                <a:lnTo>
                  <a:pt x="79652" y="147050"/>
                </a:lnTo>
                <a:lnTo>
                  <a:pt x="51161" y="147050"/>
                </a:lnTo>
                <a:cubicBezTo>
                  <a:pt x="46259" y="137247"/>
                  <a:pt x="40132" y="128056"/>
                  <a:pt x="33393" y="119478"/>
                </a:cubicBezTo>
                <a:cubicBezTo>
                  <a:pt x="29104" y="114576"/>
                  <a:pt x="25427" y="108756"/>
                  <a:pt x="22977" y="102629"/>
                </a:cubicBezTo>
                <a:cubicBezTo>
                  <a:pt x="20219" y="95889"/>
                  <a:pt x="18994" y="88536"/>
                  <a:pt x="18688" y="81184"/>
                </a:cubicBezTo>
                <a:lnTo>
                  <a:pt x="18688" y="78733"/>
                </a:lnTo>
                <a:cubicBezTo>
                  <a:pt x="19300" y="45340"/>
                  <a:pt x="46566" y="18381"/>
                  <a:pt x="79958" y="18075"/>
                </a:cubicBezTo>
                <a:lnTo>
                  <a:pt x="79958" y="18075"/>
                </a:lnTo>
                <a:lnTo>
                  <a:pt x="79958" y="18075"/>
                </a:lnTo>
                <a:cubicBezTo>
                  <a:pt x="79958" y="18075"/>
                  <a:pt x="79958" y="18075"/>
                  <a:pt x="79958" y="18075"/>
                </a:cubicBezTo>
                <a:cubicBezTo>
                  <a:pt x="79958" y="18075"/>
                  <a:pt x="79958" y="18075"/>
                  <a:pt x="79958" y="18075"/>
                </a:cubicBezTo>
                <a:lnTo>
                  <a:pt x="79958" y="18075"/>
                </a:lnTo>
                <a:lnTo>
                  <a:pt x="79958" y="18075"/>
                </a:lnTo>
                <a:cubicBezTo>
                  <a:pt x="113351" y="18381"/>
                  <a:pt x="140617" y="45034"/>
                  <a:pt x="141229" y="78733"/>
                </a:cubicBezTo>
                <a:lnTo>
                  <a:pt x="141229" y="81184"/>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67" name="Freeform: Shape 66">
            <a:extLst>
              <a:ext uri="{FF2B5EF4-FFF2-40B4-BE49-F238E27FC236}">
                <a16:creationId xmlns:a16="http://schemas.microsoft.com/office/drawing/2014/main" xmlns="" id="{2A3324E8-8106-4252-BC7C-E101641E87E9}"/>
              </a:ext>
            </a:extLst>
          </p:cNvPr>
          <p:cNvSpPr/>
          <p:nvPr/>
        </p:nvSpPr>
        <p:spPr>
          <a:xfrm>
            <a:off x="2290763" y="5219700"/>
            <a:ext cx="155575" cy="155575"/>
          </a:xfrm>
          <a:custGeom>
            <a:avLst/>
            <a:gdLst>
              <a:gd name="connsiteX0" fmla="*/ 128975 w 156240"/>
              <a:gd name="connsiteY0" fmla="*/ 27572 h 156240"/>
              <a:gd name="connsiteX1" fmla="*/ 125912 w 156240"/>
              <a:gd name="connsiteY1" fmla="*/ 0 h 156240"/>
              <a:gd name="connsiteX2" fmla="*/ 92213 w 156240"/>
              <a:gd name="connsiteY2" fmla="*/ 33699 h 156240"/>
              <a:gd name="connsiteX3" fmla="*/ 94051 w 156240"/>
              <a:gd name="connsiteY3" fmla="*/ 49629 h 156240"/>
              <a:gd name="connsiteX4" fmla="*/ 45034 w 156240"/>
              <a:gd name="connsiteY4" fmla="*/ 98646 h 156240"/>
              <a:gd name="connsiteX5" fmla="*/ 30635 w 156240"/>
              <a:gd name="connsiteY5" fmla="*/ 94970 h 156240"/>
              <a:gd name="connsiteX6" fmla="*/ 0 w 156240"/>
              <a:gd name="connsiteY6" fmla="*/ 125605 h 156240"/>
              <a:gd name="connsiteX7" fmla="*/ 30635 w 156240"/>
              <a:gd name="connsiteY7" fmla="*/ 156241 h 156240"/>
              <a:gd name="connsiteX8" fmla="*/ 61271 w 156240"/>
              <a:gd name="connsiteY8" fmla="*/ 125605 h 156240"/>
              <a:gd name="connsiteX9" fmla="*/ 57901 w 156240"/>
              <a:gd name="connsiteY9" fmla="*/ 111513 h 156240"/>
              <a:gd name="connsiteX10" fmla="*/ 106918 w 156240"/>
              <a:gd name="connsiteY10" fmla="*/ 62496 h 156240"/>
              <a:gd name="connsiteX11" fmla="*/ 122848 w 156240"/>
              <a:gd name="connsiteY11" fmla="*/ 64334 h 156240"/>
              <a:gd name="connsiteX12" fmla="*/ 156547 w 156240"/>
              <a:gd name="connsiteY12" fmla="*/ 30635 h 156240"/>
              <a:gd name="connsiteX13" fmla="*/ 128975 w 156240"/>
              <a:gd name="connsiteY13" fmla="*/ 27572 h 15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240" h="156240">
                <a:moveTo>
                  <a:pt x="128975" y="27572"/>
                </a:moveTo>
                <a:lnTo>
                  <a:pt x="125912" y="0"/>
                </a:lnTo>
                <a:lnTo>
                  <a:pt x="92213" y="33699"/>
                </a:lnTo>
                <a:lnTo>
                  <a:pt x="94051" y="49629"/>
                </a:lnTo>
                <a:lnTo>
                  <a:pt x="45034" y="98646"/>
                </a:lnTo>
                <a:cubicBezTo>
                  <a:pt x="40745" y="96502"/>
                  <a:pt x="35843" y="94970"/>
                  <a:pt x="30635" y="94970"/>
                </a:cubicBezTo>
                <a:cubicBezTo>
                  <a:pt x="13786" y="94970"/>
                  <a:pt x="0" y="108756"/>
                  <a:pt x="0" y="125605"/>
                </a:cubicBezTo>
                <a:cubicBezTo>
                  <a:pt x="0" y="142455"/>
                  <a:pt x="13786" y="156241"/>
                  <a:pt x="30635" y="156241"/>
                </a:cubicBezTo>
                <a:cubicBezTo>
                  <a:pt x="47485" y="156241"/>
                  <a:pt x="61271" y="142455"/>
                  <a:pt x="61271" y="125605"/>
                </a:cubicBezTo>
                <a:cubicBezTo>
                  <a:pt x="61271" y="120397"/>
                  <a:pt x="60045" y="115802"/>
                  <a:pt x="57901" y="111513"/>
                </a:cubicBezTo>
                <a:lnTo>
                  <a:pt x="106918" y="62496"/>
                </a:lnTo>
                <a:lnTo>
                  <a:pt x="122848" y="64334"/>
                </a:lnTo>
                <a:lnTo>
                  <a:pt x="156547" y="30635"/>
                </a:lnTo>
                <a:lnTo>
                  <a:pt x="128975" y="27572"/>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69" name="Freeform: Shape 68">
            <a:extLst>
              <a:ext uri="{FF2B5EF4-FFF2-40B4-BE49-F238E27FC236}">
                <a16:creationId xmlns:a16="http://schemas.microsoft.com/office/drawing/2014/main" xmlns="" id="{24B27429-CA95-4404-92CC-2B97DC973A01}"/>
              </a:ext>
            </a:extLst>
          </p:cNvPr>
          <p:cNvSpPr/>
          <p:nvPr/>
        </p:nvSpPr>
        <p:spPr>
          <a:xfrm>
            <a:off x="2205038" y="5227638"/>
            <a:ext cx="231775" cy="233362"/>
          </a:xfrm>
          <a:custGeom>
            <a:avLst/>
            <a:gdLst>
              <a:gd name="connsiteX0" fmla="*/ 216899 w 232829"/>
              <a:gd name="connsiteY0" fmla="*/ 63722 h 232829"/>
              <a:gd name="connsiteX1" fmla="*/ 212916 w 232829"/>
              <a:gd name="connsiteY1" fmla="*/ 68011 h 232829"/>
              <a:gd name="connsiteX2" fmla="*/ 207095 w 232829"/>
              <a:gd name="connsiteY2" fmla="*/ 67398 h 232829"/>
              <a:gd name="connsiteX3" fmla="*/ 200662 w 232829"/>
              <a:gd name="connsiteY3" fmla="*/ 66479 h 232829"/>
              <a:gd name="connsiteX4" fmla="*/ 214448 w 232829"/>
              <a:gd name="connsiteY4" fmla="*/ 116415 h 232829"/>
              <a:gd name="connsiteX5" fmla="*/ 116415 w 232829"/>
              <a:gd name="connsiteY5" fmla="*/ 214448 h 232829"/>
              <a:gd name="connsiteX6" fmla="*/ 18381 w 232829"/>
              <a:gd name="connsiteY6" fmla="*/ 116415 h 232829"/>
              <a:gd name="connsiteX7" fmla="*/ 116415 w 232829"/>
              <a:gd name="connsiteY7" fmla="*/ 18381 h 232829"/>
              <a:gd name="connsiteX8" fmla="*/ 166350 w 232829"/>
              <a:gd name="connsiteY8" fmla="*/ 32167 h 232829"/>
              <a:gd name="connsiteX9" fmla="*/ 165738 w 232829"/>
              <a:gd name="connsiteY9" fmla="*/ 26040 h 232829"/>
              <a:gd name="connsiteX10" fmla="*/ 164819 w 232829"/>
              <a:gd name="connsiteY10" fmla="*/ 19913 h 232829"/>
              <a:gd name="connsiteX11" fmla="*/ 169108 w 232829"/>
              <a:gd name="connsiteY11" fmla="*/ 15624 h 232829"/>
              <a:gd name="connsiteX12" fmla="*/ 171252 w 232829"/>
              <a:gd name="connsiteY12" fmla="*/ 13480 h 232829"/>
              <a:gd name="connsiteX13" fmla="*/ 116415 w 232829"/>
              <a:gd name="connsiteY13" fmla="*/ 0 h 232829"/>
              <a:gd name="connsiteX14" fmla="*/ 0 w 232829"/>
              <a:gd name="connsiteY14" fmla="*/ 116415 h 232829"/>
              <a:gd name="connsiteX15" fmla="*/ 116415 w 232829"/>
              <a:gd name="connsiteY15" fmla="*/ 232829 h 232829"/>
              <a:gd name="connsiteX16" fmla="*/ 232829 w 232829"/>
              <a:gd name="connsiteY16" fmla="*/ 116415 h 232829"/>
              <a:gd name="connsiteX17" fmla="*/ 219043 w 232829"/>
              <a:gd name="connsiteY17" fmla="*/ 61884 h 232829"/>
              <a:gd name="connsiteX18" fmla="*/ 216899 w 232829"/>
              <a:gd name="connsiteY18" fmla="*/ 63722 h 23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829" h="232829">
                <a:moveTo>
                  <a:pt x="216899" y="63722"/>
                </a:moveTo>
                <a:lnTo>
                  <a:pt x="212916" y="68011"/>
                </a:lnTo>
                <a:lnTo>
                  <a:pt x="207095" y="67398"/>
                </a:lnTo>
                <a:lnTo>
                  <a:pt x="200662" y="66479"/>
                </a:lnTo>
                <a:cubicBezTo>
                  <a:pt x="209240" y="81184"/>
                  <a:pt x="214448" y="98033"/>
                  <a:pt x="214448" y="116415"/>
                </a:cubicBezTo>
                <a:cubicBezTo>
                  <a:pt x="214448" y="170333"/>
                  <a:pt x="170333" y="214448"/>
                  <a:pt x="116415" y="214448"/>
                </a:cubicBezTo>
                <a:cubicBezTo>
                  <a:pt x="62496" y="214448"/>
                  <a:pt x="18381" y="170333"/>
                  <a:pt x="18381" y="116415"/>
                </a:cubicBezTo>
                <a:cubicBezTo>
                  <a:pt x="18381" y="62496"/>
                  <a:pt x="62496" y="18381"/>
                  <a:pt x="116415" y="18381"/>
                </a:cubicBezTo>
                <a:cubicBezTo>
                  <a:pt x="134489" y="18381"/>
                  <a:pt x="151645" y="23283"/>
                  <a:pt x="166350" y="32167"/>
                </a:cubicBezTo>
                <a:lnTo>
                  <a:pt x="165738" y="26040"/>
                </a:lnTo>
                <a:lnTo>
                  <a:pt x="164819" y="19913"/>
                </a:lnTo>
                <a:lnTo>
                  <a:pt x="169108" y="15624"/>
                </a:lnTo>
                <a:lnTo>
                  <a:pt x="171252" y="13480"/>
                </a:lnTo>
                <a:cubicBezTo>
                  <a:pt x="154709" y="4902"/>
                  <a:pt x="136328" y="0"/>
                  <a:pt x="116415" y="0"/>
                </a:cubicBezTo>
                <a:cubicBezTo>
                  <a:pt x="52080" y="0"/>
                  <a:pt x="0" y="52080"/>
                  <a:pt x="0" y="116415"/>
                </a:cubicBezTo>
                <a:cubicBezTo>
                  <a:pt x="0" y="180749"/>
                  <a:pt x="52080" y="232829"/>
                  <a:pt x="116415" y="232829"/>
                </a:cubicBezTo>
                <a:cubicBezTo>
                  <a:pt x="180749" y="232829"/>
                  <a:pt x="232829" y="180749"/>
                  <a:pt x="232829" y="116415"/>
                </a:cubicBezTo>
                <a:cubicBezTo>
                  <a:pt x="232829" y="96502"/>
                  <a:pt x="227928" y="78120"/>
                  <a:pt x="219043" y="61884"/>
                </a:cubicBezTo>
                <a:lnTo>
                  <a:pt x="216899" y="63722"/>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71" name="Freeform: Shape 70">
            <a:extLst>
              <a:ext uri="{FF2B5EF4-FFF2-40B4-BE49-F238E27FC236}">
                <a16:creationId xmlns:a16="http://schemas.microsoft.com/office/drawing/2014/main" xmlns="" id="{463F9228-562A-40C1-A342-F9603064015E}"/>
              </a:ext>
            </a:extLst>
          </p:cNvPr>
          <p:cNvSpPr/>
          <p:nvPr/>
        </p:nvSpPr>
        <p:spPr>
          <a:xfrm>
            <a:off x="2247900" y="5270500"/>
            <a:ext cx="146050" cy="147638"/>
          </a:xfrm>
          <a:custGeom>
            <a:avLst/>
            <a:gdLst>
              <a:gd name="connsiteX0" fmla="*/ 124686 w 147050"/>
              <a:gd name="connsiteY0" fmla="*/ 52693 h 147050"/>
              <a:gd name="connsiteX1" fmla="*/ 128669 w 147050"/>
              <a:gd name="connsiteY1" fmla="*/ 73525 h 147050"/>
              <a:gd name="connsiteX2" fmla="*/ 73525 w 147050"/>
              <a:gd name="connsiteY2" fmla="*/ 128669 h 147050"/>
              <a:gd name="connsiteX3" fmla="*/ 18381 w 147050"/>
              <a:gd name="connsiteY3" fmla="*/ 73525 h 147050"/>
              <a:gd name="connsiteX4" fmla="*/ 73525 w 147050"/>
              <a:gd name="connsiteY4" fmla="*/ 18381 h 147050"/>
              <a:gd name="connsiteX5" fmla="*/ 94357 w 147050"/>
              <a:gd name="connsiteY5" fmla="*/ 22364 h 147050"/>
              <a:gd name="connsiteX6" fmla="*/ 108143 w 147050"/>
              <a:gd name="connsiteY6" fmla="*/ 8578 h 147050"/>
              <a:gd name="connsiteX7" fmla="*/ 73525 w 147050"/>
              <a:gd name="connsiteY7" fmla="*/ 0 h 147050"/>
              <a:gd name="connsiteX8" fmla="*/ 0 w 147050"/>
              <a:gd name="connsiteY8" fmla="*/ 73525 h 147050"/>
              <a:gd name="connsiteX9" fmla="*/ 73525 w 147050"/>
              <a:gd name="connsiteY9" fmla="*/ 147050 h 147050"/>
              <a:gd name="connsiteX10" fmla="*/ 147050 w 147050"/>
              <a:gd name="connsiteY10" fmla="*/ 73525 h 147050"/>
              <a:gd name="connsiteX11" fmla="*/ 138472 w 147050"/>
              <a:gd name="connsiteY11" fmla="*/ 38907 h 147050"/>
              <a:gd name="connsiteX12" fmla="*/ 124686 w 147050"/>
              <a:gd name="connsiteY12" fmla="*/ 52693 h 14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050" h="147050">
                <a:moveTo>
                  <a:pt x="124686" y="52693"/>
                </a:moveTo>
                <a:cubicBezTo>
                  <a:pt x="127443" y="59126"/>
                  <a:pt x="128669" y="66172"/>
                  <a:pt x="128669" y="73525"/>
                </a:cubicBezTo>
                <a:cubicBezTo>
                  <a:pt x="128669" y="103854"/>
                  <a:pt x="103854" y="128669"/>
                  <a:pt x="73525" y="128669"/>
                </a:cubicBezTo>
                <a:cubicBezTo>
                  <a:pt x="43196" y="128669"/>
                  <a:pt x="18381" y="103854"/>
                  <a:pt x="18381" y="73525"/>
                </a:cubicBezTo>
                <a:cubicBezTo>
                  <a:pt x="18381" y="43196"/>
                  <a:pt x="43196" y="18381"/>
                  <a:pt x="73525" y="18381"/>
                </a:cubicBezTo>
                <a:cubicBezTo>
                  <a:pt x="80878" y="18381"/>
                  <a:pt x="87924" y="19913"/>
                  <a:pt x="94357" y="22364"/>
                </a:cubicBezTo>
                <a:lnTo>
                  <a:pt x="108143" y="8578"/>
                </a:lnTo>
                <a:cubicBezTo>
                  <a:pt x="97727" y="3064"/>
                  <a:pt x="86086" y="0"/>
                  <a:pt x="73525" y="0"/>
                </a:cubicBezTo>
                <a:cubicBezTo>
                  <a:pt x="33086" y="0"/>
                  <a:pt x="0" y="33086"/>
                  <a:pt x="0" y="73525"/>
                </a:cubicBezTo>
                <a:cubicBezTo>
                  <a:pt x="0" y="113964"/>
                  <a:pt x="33086" y="147050"/>
                  <a:pt x="73525" y="147050"/>
                </a:cubicBezTo>
                <a:cubicBezTo>
                  <a:pt x="113964" y="147050"/>
                  <a:pt x="147050" y="113964"/>
                  <a:pt x="147050" y="73525"/>
                </a:cubicBezTo>
                <a:cubicBezTo>
                  <a:pt x="147050" y="60964"/>
                  <a:pt x="143986" y="49323"/>
                  <a:pt x="138472" y="38907"/>
                </a:cubicBezTo>
                <a:lnTo>
                  <a:pt x="124686" y="52693"/>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97" name="Freeform: Shape 96">
            <a:extLst>
              <a:ext uri="{FF2B5EF4-FFF2-40B4-BE49-F238E27FC236}">
                <a16:creationId xmlns:a16="http://schemas.microsoft.com/office/drawing/2014/main" xmlns="" id="{7B0ABFBF-B13F-428D-9589-0480F910BC0F}"/>
              </a:ext>
            </a:extLst>
          </p:cNvPr>
          <p:cNvSpPr/>
          <p:nvPr/>
        </p:nvSpPr>
        <p:spPr>
          <a:xfrm>
            <a:off x="2922588" y="4846638"/>
            <a:ext cx="11112"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98" name="Freeform: Shape 97">
            <a:extLst>
              <a:ext uri="{FF2B5EF4-FFF2-40B4-BE49-F238E27FC236}">
                <a16:creationId xmlns:a16="http://schemas.microsoft.com/office/drawing/2014/main" xmlns="" id="{2CF7954F-93CB-466F-9179-2924D9B6D482}"/>
              </a:ext>
            </a:extLst>
          </p:cNvPr>
          <p:cNvSpPr/>
          <p:nvPr/>
        </p:nvSpPr>
        <p:spPr>
          <a:xfrm>
            <a:off x="2922588" y="4968875"/>
            <a:ext cx="11112"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99" name="Freeform: Shape 98">
            <a:extLst>
              <a:ext uri="{FF2B5EF4-FFF2-40B4-BE49-F238E27FC236}">
                <a16:creationId xmlns:a16="http://schemas.microsoft.com/office/drawing/2014/main" xmlns="" id="{49C36F17-8A50-4742-B903-8DD81D423397}"/>
              </a:ext>
            </a:extLst>
          </p:cNvPr>
          <p:cNvSpPr/>
          <p:nvPr/>
        </p:nvSpPr>
        <p:spPr>
          <a:xfrm>
            <a:off x="2982913" y="4905375"/>
            <a:ext cx="12700" cy="11113"/>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0" name="Freeform: Shape 99">
            <a:extLst>
              <a:ext uri="{FF2B5EF4-FFF2-40B4-BE49-F238E27FC236}">
                <a16:creationId xmlns:a16="http://schemas.microsoft.com/office/drawing/2014/main" xmlns="" id="{7D113190-2914-4E1B-8763-814E6353ADBD}"/>
              </a:ext>
            </a:extLst>
          </p:cNvPr>
          <p:cNvSpPr/>
          <p:nvPr/>
        </p:nvSpPr>
        <p:spPr>
          <a:xfrm>
            <a:off x="2860675" y="4905375"/>
            <a:ext cx="12700" cy="11113"/>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1" name="Freeform: Shape 100">
            <a:extLst>
              <a:ext uri="{FF2B5EF4-FFF2-40B4-BE49-F238E27FC236}">
                <a16:creationId xmlns:a16="http://schemas.microsoft.com/office/drawing/2014/main" xmlns="" id="{3084E1F2-AFCC-4130-AF61-D57BED271ADF}"/>
              </a:ext>
            </a:extLst>
          </p:cNvPr>
          <p:cNvSpPr/>
          <p:nvPr/>
        </p:nvSpPr>
        <p:spPr>
          <a:xfrm>
            <a:off x="2922588" y="4867275"/>
            <a:ext cx="39687" cy="77788"/>
          </a:xfrm>
          <a:custGeom>
            <a:avLst/>
            <a:gdLst>
              <a:gd name="connsiteX0" fmla="*/ 12254 w 39826"/>
              <a:gd name="connsiteY0" fmla="*/ 0 h 76588"/>
              <a:gd name="connsiteX1" fmla="*/ 0 w 39826"/>
              <a:gd name="connsiteY1" fmla="*/ 0 h 76588"/>
              <a:gd name="connsiteX2" fmla="*/ 0 w 39826"/>
              <a:gd name="connsiteY2" fmla="*/ 42890 h 76588"/>
              <a:gd name="connsiteX3" fmla="*/ 1838 w 39826"/>
              <a:gd name="connsiteY3" fmla="*/ 47179 h 76588"/>
              <a:gd name="connsiteX4" fmla="*/ 32167 w 39826"/>
              <a:gd name="connsiteY4" fmla="*/ 77508 h 76588"/>
              <a:gd name="connsiteX5" fmla="*/ 40745 w 39826"/>
              <a:gd name="connsiteY5" fmla="*/ 68930 h 76588"/>
              <a:gd name="connsiteX6" fmla="*/ 12254 w 39826"/>
              <a:gd name="connsiteY6" fmla="*/ 40439 h 76588"/>
              <a:gd name="connsiteX7" fmla="*/ 12254 w 39826"/>
              <a:gd name="connsiteY7" fmla="*/ 0 h 7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6" h="76588">
                <a:moveTo>
                  <a:pt x="12254" y="0"/>
                </a:moveTo>
                <a:lnTo>
                  <a:pt x="0" y="0"/>
                </a:lnTo>
                <a:lnTo>
                  <a:pt x="0" y="42890"/>
                </a:lnTo>
                <a:cubicBezTo>
                  <a:pt x="0" y="44421"/>
                  <a:pt x="613" y="45953"/>
                  <a:pt x="1838" y="47179"/>
                </a:cubicBezTo>
                <a:lnTo>
                  <a:pt x="32167" y="77508"/>
                </a:lnTo>
                <a:lnTo>
                  <a:pt x="40745" y="68930"/>
                </a:lnTo>
                <a:lnTo>
                  <a:pt x="12254" y="40439"/>
                </a:lnTo>
                <a:lnTo>
                  <a:pt x="12254" y="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2" name="Freeform: Shape 101">
            <a:extLst>
              <a:ext uri="{FF2B5EF4-FFF2-40B4-BE49-F238E27FC236}">
                <a16:creationId xmlns:a16="http://schemas.microsoft.com/office/drawing/2014/main" xmlns="" id="{4138F4F6-FAAA-49E3-AD20-9CCB825768E8}"/>
              </a:ext>
            </a:extLst>
          </p:cNvPr>
          <p:cNvSpPr/>
          <p:nvPr/>
        </p:nvSpPr>
        <p:spPr>
          <a:xfrm>
            <a:off x="2824163" y="4778375"/>
            <a:ext cx="207962" cy="236538"/>
          </a:xfrm>
          <a:custGeom>
            <a:avLst/>
            <a:gdLst>
              <a:gd name="connsiteX0" fmla="*/ 104067 w 208320"/>
              <a:gd name="connsiteY0" fmla="*/ 220575 h 235892"/>
              <a:gd name="connsiteX1" fmla="*/ 18288 w 208320"/>
              <a:gd name="connsiteY1" fmla="*/ 134796 h 235892"/>
              <a:gd name="connsiteX2" fmla="*/ 104067 w 208320"/>
              <a:gd name="connsiteY2" fmla="*/ 49017 h 235892"/>
              <a:gd name="connsiteX3" fmla="*/ 189846 w 208320"/>
              <a:gd name="connsiteY3" fmla="*/ 134796 h 235892"/>
              <a:gd name="connsiteX4" fmla="*/ 104067 w 208320"/>
              <a:gd name="connsiteY4" fmla="*/ 220575 h 235892"/>
              <a:gd name="connsiteX5" fmla="*/ 104067 w 208320"/>
              <a:gd name="connsiteY5" fmla="*/ 220575 h 235892"/>
              <a:gd name="connsiteX6" fmla="*/ 176673 w 208320"/>
              <a:gd name="connsiteY6" fmla="*/ 60045 h 235892"/>
              <a:gd name="connsiteX7" fmla="*/ 185863 w 208320"/>
              <a:gd name="connsiteY7" fmla="*/ 50855 h 235892"/>
              <a:gd name="connsiteX8" fmla="*/ 185557 w 208320"/>
              <a:gd name="connsiteY8" fmla="*/ 37988 h 235892"/>
              <a:gd name="connsiteX9" fmla="*/ 172690 w 208320"/>
              <a:gd name="connsiteY9" fmla="*/ 37682 h 235892"/>
              <a:gd name="connsiteX10" fmla="*/ 162274 w 208320"/>
              <a:gd name="connsiteY10" fmla="*/ 48404 h 235892"/>
              <a:gd name="connsiteX11" fmla="*/ 113257 w 208320"/>
              <a:gd name="connsiteY11" fmla="*/ 31248 h 235892"/>
              <a:gd name="connsiteX12" fmla="*/ 113257 w 208320"/>
              <a:gd name="connsiteY12" fmla="*/ 18381 h 235892"/>
              <a:gd name="connsiteX13" fmla="*/ 140829 w 208320"/>
              <a:gd name="connsiteY13" fmla="*/ 18381 h 235892"/>
              <a:gd name="connsiteX14" fmla="*/ 140829 w 208320"/>
              <a:gd name="connsiteY14" fmla="*/ 0 h 235892"/>
              <a:gd name="connsiteX15" fmla="*/ 67304 w 208320"/>
              <a:gd name="connsiteY15" fmla="*/ 0 h 235892"/>
              <a:gd name="connsiteX16" fmla="*/ 67304 w 208320"/>
              <a:gd name="connsiteY16" fmla="*/ 18381 h 235892"/>
              <a:gd name="connsiteX17" fmla="*/ 94876 w 208320"/>
              <a:gd name="connsiteY17" fmla="*/ 18381 h 235892"/>
              <a:gd name="connsiteX18" fmla="*/ 94876 w 208320"/>
              <a:gd name="connsiteY18" fmla="*/ 30942 h 235892"/>
              <a:gd name="connsiteX19" fmla="*/ 825 w 208320"/>
              <a:gd name="connsiteY19" fmla="*/ 121623 h 235892"/>
              <a:gd name="connsiteX20" fmla="*/ 69449 w 208320"/>
              <a:gd name="connsiteY20" fmla="*/ 232829 h 235892"/>
              <a:gd name="connsiteX21" fmla="*/ 192909 w 208320"/>
              <a:gd name="connsiteY21" fmla="*/ 189633 h 235892"/>
              <a:gd name="connsiteX22" fmla="*/ 176673 w 208320"/>
              <a:gd name="connsiteY22" fmla="*/ 60045 h 235892"/>
              <a:gd name="connsiteX23" fmla="*/ 176673 w 208320"/>
              <a:gd name="connsiteY23" fmla="*/ 60045 h 2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320" h="235892">
                <a:moveTo>
                  <a:pt x="104067" y="220575"/>
                </a:moveTo>
                <a:cubicBezTo>
                  <a:pt x="56582" y="220575"/>
                  <a:pt x="18288" y="182281"/>
                  <a:pt x="18288" y="134796"/>
                </a:cubicBezTo>
                <a:cubicBezTo>
                  <a:pt x="18288" y="87311"/>
                  <a:pt x="56582" y="49017"/>
                  <a:pt x="104067" y="49017"/>
                </a:cubicBezTo>
                <a:cubicBezTo>
                  <a:pt x="151552" y="49017"/>
                  <a:pt x="189846" y="87311"/>
                  <a:pt x="189846" y="134796"/>
                </a:cubicBezTo>
                <a:cubicBezTo>
                  <a:pt x="189846" y="182281"/>
                  <a:pt x="151552" y="220575"/>
                  <a:pt x="104067" y="220575"/>
                </a:cubicBezTo>
                <a:lnTo>
                  <a:pt x="104067" y="220575"/>
                </a:lnTo>
                <a:close/>
                <a:moveTo>
                  <a:pt x="176673" y="60045"/>
                </a:moveTo>
                <a:lnTo>
                  <a:pt x="185863" y="50855"/>
                </a:lnTo>
                <a:cubicBezTo>
                  <a:pt x="189233" y="47179"/>
                  <a:pt x="189233" y="41664"/>
                  <a:pt x="185557" y="37988"/>
                </a:cubicBezTo>
                <a:cubicBezTo>
                  <a:pt x="182187" y="34618"/>
                  <a:pt x="176366" y="34312"/>
                  <a:pt x="172690" y="37682"/>
                </a:cubicBezTo>
                <a:lnTo>
                  <a:pt x="162274" y="48404"/>
                </a:lnTo>
                <a:cubicBezTo>
                  <a:pt x="147569" y="38601"/>
                  <a:pt x="130720" y="32474"/>
                  <a:pt x="113257" y="31248"/>
                </a:cubicBezTo>
                <a:lnTo>
                  <a:pt x="113257" y="18381"/>
                </a:lnTo>
                <a:lnTo>
                  <a:pt x="140829" y="18381"/>
                </a:lnTo>
                <a:lnTo>
                  <a:pt x="140829" y="0"/>
                </a:lnTo>
                <a:lnTo>
                  <a:pt x="67304" y="0"/>
                </a:lnTo>
                <a:lnTo>
                  <a:pt x="67304" y="18381"/>
                </a:lnTo>
                <a:lnTo>
                  <a:pt x="94876" y="18381"/>
                </a:lnTo>
                <a:lnTo>
                  <a:pt x="94876" y="30942"/>
                </a:lnTo>
                <a:cubicBezTo>
                  <a:pt x="46166" y="35231"/>
                  <a:pt x="6952" y="72912"/>
                  <a:pt x="825" y="121623"/>
                </a:cubicBezTo>
                <a:cubicBezTo>
                  <a:pt x="-5302" y="170333"/>
                  <a:pt x="23189" y="216592"/>
                  <a:pt x="69449" y="232829"/>
                </a:cubicBezTo>
                <a:cubicBezTo>
                  <a:pt x="115708" y="249066"/>
                  <a:pt x="166869" y="231297"/>
                  <a:pt x="192909" y="189633"/>
                </a:cubicBezTo>
                <a:cubicBezTo>
                  <a:pt x="218950" y="147969"/>
                  <a:pt x="211597" y="94051"/>
                  <a:pt x="176673" y="60045"/>
                </a:cubicBezTo>
                <a:lnTo>
                  <a:pt x="176673" y="60045"/>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3" name="Graphic 37" descr="Single gear">
            <a:extLst>
              <a:ext uri="{FF2B5EF4-FFF2-40B4-BE49-F238E27FC236}">
                <a16:creationId xmlns:a16="http://schemas.microsoft.com/office/drawing/2014/main" xmlns="" id="{1DE75BBC-D319-47EF-BCF3-EF84F1796E8D}"/>
              </a:ext>
            </a:extLst>
          </p:cNvPr>
          <p:cNvSpPr/>
          <p:nvPr/>
        </p:nvSpPr>
        <p:spPr>
          <a:xfrm>
            <a:off x="1438275" y="5402263"/>
            <a:ext cx="207963" cy="207962"/>
          </a:xfrm>
          <a:custGeom>
            <a:avLst/>
            <a:gdLst>
              <a:gd name="connsiteX0" fmla="*/ 104160 w 208320"/>
              <a:gd name="connsiteY0" fmla="*/ 140923 h 208320"/>
              <a:gd name="connsiteX1" fmla="*/ 67398 w 208320"/>
              <a:gd name="connsiteY1" fmla="*/ 104160 h 208320"/>
              <a:gd name="connsiteX2" fmla="*/ 104160 w 208320"/>
              <a:gd name="connsiteY2" fmla="*/ 67398 h 208320"/>
              <a:gd name="connsiteX3" fmla="*/ 140923 w 208320"/>
              <a:gd name="connsiteY3" fmla="*/ 104160 h 208320"/>
              <a:gd name="connsiteX4" fmla="*/ 104160 w 208320"/>
              <a:gd name="connsiteY4" fmla="*/ 140923 h 208320"/>
              <a:gd name="connsiteX5" fmla="*/ 186876 w 208320"/>
              <a:gd name="connsiteY5" fmla="*/ 81184 h 208320"/>
              <a:gd name="connsiteX6" fmla="*/ 178911 w 208320"/>
              <a:gd name="connsiteY6" fmla="*/ 62190 h 208320"/>
              <a:gd name="connsiteX7" fmla="*/ 186570 w 208320"/>
              <a:gd name="connsiteY7" fmla="*/ 39213 h 208320"/>
              <a:gd name="connsiteX8" fmla="*/ 169107 w 208320"/>
              <a:gd name="connsiteY8" fmla="*/ 21751 h 208320"/>
              <a:gd name="connsiteX9" fmla="*/ 146131 w 208320"/>
              <a:gd name="connsiteY9" fmla="*/ 29410 h 208320"/>
              <a:gd name="connsiteX10" fmla="*/ 126831 w 208320"/>
              <a:gd name="connsiteY10" fmla="*/ 21445 h 208320"/>
              <a:gd name="connsiteX11" fmla="*/ 116415 w 208320"/>
              <a:gd name="connsiteY11" fmla="*/ 0 h 208320"/>
              <a:gd name="connsiteX12" fmla="*/ 91906 w 208320"/>
              <a:gd name="connsiteY12" fmla="*/ 0 h 208320"/>
              <a:gd name="connsiteX13" fmla="*/ 81184 w 208320"/>
              <a:gd name="connsiteY13" fmla="*/ 21445 h 208320"/>
              <a:gd name="connsiteX14" fmla="*/ 62190 w 208320"/>
              <a:gd name="connsiteY14" fmla="*/ 29410 h 208320"/>
              <a:gd name="connsiteX15" fmla="*/ 39213 w 208320"/>
              <a:gd name="connsiteY15" fmla="*/ 21751 h 208320"/>
              <a:gd name="connsiteX16" fmla="*/ 21751 w 208320"/>
              <a:gd name="connsiteY16" fmla="*/ 39213 h 208320"/>
              <a:gd name="connsiteX17" fmla="*/ 29410 w 208320"/>
              <a:gd name="connsiteY17" fmla="*/ 62190 h 208320"/>
              <a:gd name="connsiteX18" fmla="*/ 21445 w 208320"/>
              <a:gd name="connsiteY18" fmla="*/ 81490 h 208320"/>
              <a:gd name="connsiteX19" fmla="*/ 0 w 208320"/>
              <a:gd name="connsiteY19" fmla="*/ 91906 h 208320"/>
              <a:gd name="connsiteX20" fmla="*/ 0 w 208320"/>
              <a:gd name="connsiteY20" fmla="*/ 116415 h 208320"/>
              <a:gd name="connsiteX21" fmla="*/ 21445 w 208320"/>
              <a:gd name="connsiteY21" fmla="*/ 127137 h 208320"/>
              <a:gd name="connsiteX22" fmla="*/ 29410 w 208320"/>
              <a:gd name="connsiteY22" fmla="*/ 146131 h 208320"/>
              <a:gd name="connsiteX23" fmla="*/ 21751 w 208320"/>
              <a:gd name="connsiteY23" fmla="*/ 169107 h 208320"/>
              <a:gd name="connsiteX24" fmla="*/ 39213 w 208320"/>
              <a:gd name="connsiteY24" fmla="*/ 186570 h 208320"/>
              <a:gd name="connsiteX25" fmla="*/ 62190 w 208320"/>
              <a:gd name="connsiteY25" fmla="*/ 178911 h 208320"/>
              <a:gd name="connsiteX26" fmla="*/ 81490 w 208320"/>
              <a:gd name="connsiteY26" fmla="*/ 186876 h 208320"/>
              <a:gd name="connsiteX27" fmla="*/ 92213 w 208320"/>
              <a:gd name="connsiteY27" fmla="*/ 208321 h 208320"/>
              <a:gd name="connsiteX28" fmla="*/ 116721 w 208320"/>
              <a:gd name="connsiteY28" fmla="*/ 208321 h 208320"/>
              <a:gd name="connsiteX29" fmla="*/ 127443 w 208320"/>
              <a:gd name="connsiteY29" fmla="*/ 186876 h 208320"/>
              <a:gd name="connsiteX30" fmla="*/ 146437 w 208320"/>
              <a:gd name="connsiteY30" fmla="*/ 178911 h 208320"/>
              <a:gd name="connsiteX31" fmla="*/ 169414 w 208320"/>
              <a:gd name="connsiteY31" fmla="*/ 186570 h 208320"/>
              <a:gd name="connsiteX32" fmla="*/ 186876 w 208320"/>
              <a:gd name="connsiteY32" fmla="*/ 169107 h 208320"/>
              <a:gd name="connsiteX33" fmla="*/ 179217 w 208320"/>
              <a:gd name="connsiteY33" fmla="*/ 146131 h 208320"/>
              <a:gd name="connsiteX34" fmla="*/ 187182 w 208320"/>
              <a:gd name="connsiteY34" fmla="*/ 126831 h 208320"/>
              <a:gd name="connsiteX35" fmla="*/ 208627 w 208320"/>
              <a:gd name="connsiteY35" fmla="*/ 116108 h 208320"/>
              <a:gd name="connsiteX36" fmla="*/ 208627 w 208320"/>
              <a:gd name="connsiteY36" fmla="*/ 91600 h 208320"/>
              <a:gd name="connsiteX37" fmla="*/ 186876 w 208320"/>
              <a:gd name="connsiteY37" fmla="*/ 81184 h 2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320" h="208320">
                <a:moveTo>
                  <a:pt x="104160" y="140923"/>
                </a:moveTo>
                <a:cubicBezTo>
                  <a:pt x="83941" y="140923"/>
                  <a:pt x="67398" y="124380"/>
                  <a:pt x="67398" y="104160"/>
                </a:cubicBezTo>
                <a:cubicBezTo>
                  <a:pt x="67398" y="83941"/>
                  <a:pt x="83941" y="67398"/>
                  <a:pt x="104160" y="67398"/>
                </a:cubicBezTo>
                <a:cubicBezTo>
                  <a:pt x="124380" y="67398"/>
                  <a:pt x="140923" y="83941"/>
                  <a:pt x="140923" y="104160"/>
                </a:cubicBezTo>
                <a:cubicBezTo>
                  <a:pt x="140923" y="124380"/>
                  <a:pt x="124380" y="140923"/>
                  <a:pt x="104160" y="140923"/>
                </a:cubicBezTo>
                <a:close/>
                <a:moveTo>
                  <a:pt x="186876" y="81184"/>
                </a:moveTo>
                <a:cubicBezTo>
                  <a:pt x="185038" y="74444"/>
                  <a:pt x="182281" y="68011"/>
                  <a:pt x="178911" y="62190"/>
                </a:cubicBezTo>
                <a:lnTo>
                  <a:pt x="186570" y="39213"/>
                </a:lnTo>
                <a:lnTo>
                  <a:pt x="169107" y="21751"/>
                </a:lnTo>
                <a:lnTo>
                  <a:pt x="146131" y="29410"/>
                </a:lnTo>
                <a:cubicBezTo>
                  <a:pt x="140004" y="26040"/>
                  <a:pt x="133570" y="23283"/>
                  <a:pt x="126831" y="21445"/>
                </a:cubicBezTo>
                <a:lnTo>
                  <a:pt x="116415" y="0"/>
                </a:lnTo>
                <a:lnTo>
                  <a:pt x="91906" y="0"/>
                </a:lnTo>
                <a:lnTo>
                  <a:pt x="81184" y="21445"/>
                </a:lnTo>
                <a:cubicBezTo>
                  <a:pt x="74444" y="23283"/>
                  <a:pt x="68011" y="26040"/>
                  <a:pt x="62190" y="29410"/>
                </a:cubicBezTo>
                <a:lnTo>
                  <a:pt x="39213" y="21751"/>
                </a:lnTo>
                <a:lnTo>
                  <a:pt x="21751" y="39213"/>
                </a:lnTo>
                <a:lnTo>
                  <a:pt x="29410" y="62190"/>
                </a:lnTo>
                <a:cubicBezTo>
                  <a:pt x="26040" y="68317"/>
                  <a:pt x="23283" y="74750"/>
                  <a:pt x="21445" y="81490"/>
                </a:cubicBezTo>
                <a:lnTo>
                  <a:pt x="0" y="91906"/>
                </a:lnTo>
                <a:lnTo>
                  <a:pt x="0" y="116415"/>
                </a:lnTo>
                <a:lnTo>
                  <a:pt x="21445" y="127137"/>
                </a:lnTo>
                <a:cubicBezTo>
                  <a:pt x="23283" y="133877"/>
                  <a:pt x="26040" y="140310"/>
                  <a:pt x="29410" y="146131"/>
                </a:cubicBezTo>
                <a:lnTo>
                  <a:pt x="21751" y="169107"/>
                </a:lnTo>
                <a:lnTo>
                  <a:pt x="39213" y="186570"/>
                </a:lnTo>
                <a:lnTo>
                  <a:pt x="62190" y="178911"/>
                </a:lnTo>
                <a:cubicBezTo>
                  <a:pt x="68317" y="182281"/>
                  <a:pt x="74750" y="185038"/>
                  <a:pt x="81490" y="186876"/>
                </a:cubicBezTo>
                <a:lnTo>
                  <a:pt x="92213" y="208321"/>
                </a:lnTo>
                <a:lnTo>
                  <a:pt x="116721" y="208321"/>
                </a:lnTo>
                <a:lnTo>
                  <a:pt x="127443" y="186876"/>
                </a:lnTo>
                <a:cubicBezTo>
                  <a:pt x="134183" y="185038"/>
                  <a:pt x="140617" y="182281"/>
                  <a:pt x="146437" y="178911"/>
                </a:cubicBezTo>
                <a:lnTo>
                  <a:pt x="169414" y="186570"/>
                </a:lnTo>
                <a:lnTo>
                  <a:pt x="186876" y="169107"/>
                </a:lnTo>
                <a:lnTo>
                  <a:pt x="179217" y="146131"/>
                </a:lnTo>
                <a:cubicBezTo>
                  <a:pt x="182587" y="140004"/>
                  <a:pt x="185344" y="133570"/>
                  <a:pt x="187182" y="126831"/>
                </a:cubicBezTo>
                <a:lnTo>
                  <a:pt x="208627" y="116108"/>
                </a:lnTo>
                <a:lnTo>
                  <a:pt x="208627" y="91600"/>
                </a:lnTo>
                <a:lnTo>
                  <a:pt x="186876" y="81184"/>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5" name="Freeform: Shape 104">
            <a:extLst>
              <a:ext uri="{FF2B5EF4-FFF2-40B4-BE49-F238E27FC236}">
                <a16:creationId xmlns:a16="http://schemas.microsoft.com/office/drawing/2014/main" xmlns="" id="{46BDEB23-7A25-4F25-935A-036E0829A40E}"/>
              </a:ext>
            </a:extLst>
          </p:cNvPr>
          <p:cNvSpPr/>
          <p:nvPr/>
        </p:nvSpPr>
        <p:spPr>
          <a:xfrm>
            <a:off x="2982913" y="5456238"/>
            <a:ext cx="184150" cy="171450"/>
          </a:xfrm>
          <a:custGeom>
            <a:avLst/>
            <a:gdLst>
              <a:gd name="connsiteX0" fmla="*/ 98033 w 183812"/>
              <a:gd name="connsiteY0" fmla="*/ 0 h 171558"/>
              <a:gd name="connsiteX1" fmla="*/ 13786 w 183812"/>
              <a:gd name="connsiteY1" fmla="*/ 70461 h 171558"/>
              <a:gd name="connsiteX2" fmla="*/ 6127 w 183812"/>
              <a:gd name="connsiteY2" fmla="*/ 70461 h 171558"/>
              <a:gd name="connsiteX3" fmla="*/ 0 w 183812"/>
              <a:gd name="connsiteY3" fmla="*/ 76589 h 171558"/>
              <a:gd name="connsiteX4" fmla="*/ 0 w 183812"/>
              <a:gd name="connsiteY4" fmla="*/ 88843 h 171558"/>
              <a:gd name="connsiteX5" fmla="*/ 6127 w 183812"/>
              <a:gd name="connsiteY5" fmla="*/ 94970 h 171558"/>
              <a:gd name="connsiteX6" fmla="*/ 12867 w 183812"/>
              <a:gd name="connsiteY6" fmla="*/ 94970 h 171558"/>
              <a:gd name="connsiteX7" fmla="*/ 98033 w 183812"/>
              <a:gd name="connsiteY7" fmla="*/ 171558 h 171558"/>
              <a:gd name="connsiteX8" fmla="*/ 183813 w 183812"/>
              <a:gd name="connsiteY8" fmla="*/ 85779 h 171558"/>
              <a:gd name="connsiteX9" fmla="*/ 98033 w 183812"/>
              <a:gd name="connsiteY9" fmla="*/ 0 h 171558"/>
              <a:gd name="connsiteX10" fmla="*/ 98033 w 183812"/>
              <a:gd name="connsiteY10" fmla="*/ 153177 h 171558"/>
              <a:gd name="connsiteX11" fmla="*/ 30635 w 183812"/>
              <a:gd name="connsiteY11" fmla="*/ 85779 h 171558"/>
              <a:gd name="connsiteX12" fmla="*/ 98033 w 183812"/>
              <a:gd name="connsiteY12" fmla="*/ 18381 h 171558"/>
              <a:gd name="connsiteX13" fmla="*/ 165431 w 183812"/>
              <a:gd name="connsiteY13" fmla="*/ 85779 h 171558"/>
              <a:gd name="connsiteX14" fmla="*/ 98033 w 183812"/>
              <a:gd name="connsiteY14" fmla="*/ 153177 h 1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812" h="171558">
                <a:moveTo>
                  <a:pt x="98033" y="0"/>
                </a:moveTo>
                <a:cubicBezTo>
                  <a:pt x="55756" y="0"/>
                  <a:pt x="20832" y="30329"/>
                  <a:pt x="13786" y="70461"/>
                </a:cubicBezTo>
                <a:lnTo>
                  <a:pt x="6127" y="70461"/>
                </a:lnTo>
                <a:cubicBezTo>
                  <a:pt x="2757" y="70461"/>
                  <a:pt x="0" y="73219"/>
                  <a:pt x="0" y="76589"/>
                </a:cubicBezTo>
                <a:lnTo>
                  <a:pt x="0" y="88843"/>
                </a:lnTo>
                <a:cubicBezTo>
                  <a:pt x="0" y="92213"/>
                  <a:pt x="2757" y="94970"/>
                  <a:pt x="6127" y="94970"/>
                </a:cubicBezTo>
                <a:lnTo>
                  <a:pt x="12867" y="94970"/>
                </a:lnTo>
                <a:cubicBezTo>
                  <a:pt x="17462" y="138166"/>
                  <a:pt x="53612" y="171558"/>
                  <a:pt x="98033" y="171558"/>
                </a:cubicBezTo>
                <a:cubicBezTo>
                  <a:pt x="145518" y="171558"/>
                  <a:pt x="183813" y="133264"/>
                  <a:pt x="183813" y="85779"/>
                </a:cubicBezTo>
                <a:cubicBezTo>
                  <a:pt x="183813" y="38294"/>
                  <a:pt x="145518" y="0"/>
                  <a:pt x="98033" y="0"/>
                </a:cubicBezTo>
                <a:close/>
                <a:moveTo>
                  <a:pt x="98033" y="153177"/>
                </a:moveTo>
                <a:cubicBezTo>
                  <a:pt x="60658" y="153177"/>
                  <a:pt x="30635" y="123154"/>
                  <a:pt x="30635" y="85779"/>
                </a:cubicBezTo>
                <a:cubicBezTo>
                  <a:pt x="30635" y="48404"/>
                  <a:pt x="60658" y="18381"/>
                  <a:pt x="98033" y="18381"/>
                </a:cubicBezTo>
                <a:cubicBezTo>
                  <a:pt x="135409" y="18381"/>
                  <a:pt x="165431" y="48404"/>
                  <a:pt x="165431" y="85779"/>
                </a:cubicBezTo>
                <a:cubicBezTo>
                  <a:pt x="165431" y="123154"/>
                  <a:pt x="135409" y="153177"/>
                  <a:pt x="98033" y="15317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6" name="Freeform: Shape 105">
            <a:extLst>
              <a:ext uri="{FF2B5EF4-FFF2-40B4-BE49-F238E27FC236}">
                <a16:creationId xmlns:a16="http://schemas.microsoft.com/office/drawing/2014/main" xmlns="" id="{77EE9B1B-F8D0-4018-9A1B-7359D5744F23}"/>
              </a:ext>
            </a:extLst>
          </p:cNvPr>
          <p:cNvSpPr/>
          <p:nvPr/>
        </p:nvSpPr>
        <p:spPr>
          <a:xfrm>
            <a:off x="3022600" y="5407025"/>
            <a:ext cx="115888" cy="55563"/>
          </a:xfrm>
          <a:custGeom>
            <a:avLst/>
            <a:gdLst>
              <a:gd name="connsiteX0" fmla="*/ 118865 w 116414"/>
              <a:gd name="connsiteY0" fmla="*/ 56676 h 55143"/>
              <a:gd name="connsiteX1" fmla="*/ 110287 w 116414"/>
              <a:gd name="connsiteY1" fmla="*/ 10110 h 55143"/>
              <a:gd name="connsiteX2" fmla="*/ 98340 w 116414"/>
              <a:gd name="connsiteY2" fmla="*/ 0 h 55143"/>
              <a:gd name="connsiteX3" fmla="*/ 20526 w 116414"/>
              <a:gd name="connsiteY3" fmla="*/ 0 h 55143"/>
              <a:gd name="connsiteX4" fmla="*/ 8578 w 116414"/>
              <a:gd name="connsiteY4" fmla="*/ 10110 h 55143"/>
              <a:gd name="connsiteX5" fmla="*/ 0 w 116414"/>
              <a:gd name="connsiteY5" fmla="*/ 56982 h 55143"/>
              <a:gd name="connsiteX6" fmla="*/ 118865 w 116414"/>
              <a:gd name="connsiteY6" fmla="*/ 56676 h 5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14" h="55143">
                <a:moveTo>
                  <a:pt x="118865" y="56676"/>
                </a:moveTo>
                <a:lnTo>
                  <a:pt x="110287" y="10110"/>
                </a:lnTo>
                <a:cubicBezTo>
                  <a:pt x="109368" y="4289"/>
                  <a:pt x="104160" y="0"/>
                  <a:pt x="98340" y="0"/>
                </a:cubicBezTo>
                <a:lnTo>
                  <a:pt x="20526" y="0"/>
                </a:lnTo>
                <a:cubicBezTo>
                  <a:pt x="14705" y="0"/>
                  <a:pt x="9497" y="4289"/>
                  <a:pt x="8578" y="10110"/>
                </a:cubicBezTo>
                <a:lnTo>
                  <a:pt x="0" y="56982"/>
                </a:lnTo>
                <a:cubicBezTo>
                  <a:pt x="35231" y="30023"/>
                  <a:pt x="83635" y="30023"/>
                  <a:pt x="118865" y="56676"/>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7" name="Freeform: Shape 106">
            <a:extLst>
              <a:ext uri="{FF2B5EF4-FFF2-40B4-BE49-F238E27FC236}">
                <a16:creationId xmlns:a16="http://schemas.microsoft.com/office/drawing/2014/main" xmlns="" id="{0F2B3248-9FE1-4965-BE1F-4ED1CD7F1640}"/>
              </a:ext>
            </a:extLst>
          </p:cNvPr>
          <p:cNvSpPr/>
          <p:nvPr/>
        </p:nvSpPr>
        <p:spPr>
          <a:xfrm>
            <a:off x="3022600" y="5619750"/>
            <a:ext cx="115888" cy="55563"/>
          </a:xfrm>
          <a:custGeom>
            <a:avLst/>
            <a:gdLst>
              <a:gd name="connsiteX0" fmla="*/ 0 w 116414"/>
              <a:gd name="connsiteY0" fmla="*/ 0 h 55143"/>
              <a:gd name="connsiteX1" fmla="*/ 8578 w 116414"/>
              <a:gd name="connsiteY1" fmla="*/ 46872 h 55143"/>
              <a:gd name="connsiteX2" fmla="*/ 20526 w 116414"/>
              <a:gd name="connsiteY2" fmla="*/ 56982 h 55143"/>
              <a:gd name="connsiteX3" fmla="*/ 98033 w 116414"/>
              <a:gd name="connsiteY3" fmla="*/ 56982 h 55143"/>
              <a:gd name="connsiteX4" fmla="*/ 109981 w 116414"/>
              <a:gd name="connsiteY4" fmla="*/ 46872 h 55143"/>
              <a:gd name="connsiteX5" fmla="*/ 118559 w 116414"/>
              <a:gd name="connsiteY5" fmla="*/ 0 h 55143"/>
              <a:gd name="connsiteX6" fmla="*/ 0 w 116414"/>
              <a:gd name="connsiteY6" fmla="*/ 0 h 5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14" h="55143">
                <a:moveTo>
                  <a:pt x="0" y="0"/>
                </a:moveTo>
                <a:lnTo>
                  <a:pt x="8578" y="46872"/>
                </a:lnTo>
                <a:cubicBezTo>
                  <a:pt x="9497" y="52693"/>
                  <a:pt x="14705" y="56982"/>
                  <a:pt x="20526" y="56982"/>
                </a:cubicBezTo>
                <a:lnTo>
                  <a:pt x="98033" y="56982"/>
                </a:lnTo>
                <a:cubicBezTo>
                  <a:pt x="103854" y="56982"/>
                  <a:pt x="109062" y="52693"/>
                  <a:pt x="109981" y="46872"/>
                </a:cubicBezTo>
                <a:lnTo>
                  <a:pt x="118559" y="0"/>
                </a:lnTo>
                <a:cubicBezTo>
                  <a:pt x="83635" y="26653"/>
                  <a:pt x="35231" y="26653"/>
                  <a:pt x="0" y="0"/>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8" name="Freeform: Shape 107">
            <a:extLst>
              <a:ext uri="{FF2B5EF4-FFF2-40B4-BE49-F238E27FC236}">
                <a16:creationId xmlns:a16="http://schemas.microsoft.com/office/drawing/2014/main" xmlns="" id="{29C80E75-E41B-47E8-8AC6-F9949B4B25C6}"/>
              </a:ext>
            </a:extLst>
          </p:cNvPr>
          <p:cNvSpPr/>
          <p:nvPr/>
        </p:nvSpPr>
        <p:spPr>
          <a:xfrm>
            <a:off x="3074988" y="5492750"/>
            <a:ext cx="42862" cy="85725"/>
          </a:xfrm>
          <a:custGeom>
            <a:avLst/>
            <a:gdLst>
              <a:gd name="connsiteX0" fmla="*/ 12254 w 42889"/>
              <a:gd name="connsiteY0" fmla="*/ 0 h 85779"/>
              <a:gd name="connsiteX1" fmla="*/ 0 w 42889"/>
              <a:gd name="connsiteY1" fmla="*/ 0 h 85779"/>
              <a:gd name="connsiteX2" fmla="*/ 0 w 42889"/>
              <a:gd name="connsiteY2" fmla="*/ 49017 h 85779"/>
              <a:gd name="connsiteX3" fmla="*/ 1838 w 42889"/>
              <a:gd name="connsiteY3" fmla="*/ 53306 h 85779"/>
              <a:gd name="connsiteX4" fmla="*/ 35537 w 42889"/>
              <a:gd name="connsiteY4" fmla="*/ 87005 h 85779"/>
              <a:gd name="connsiteX5" fmla="*/ 44115 w 42889"/>
              <a:gd name="connsiteY5" fmla="*/ 78427 h 85779"/>
              <a:gd name="connsiteX6" fmla="*/ 12254 w 42889"/>
              <a:gd name="connsiteY6" fmla="*/ 46566 h 85779"/>
              <a:gd name="connsiteX7" fmla="*/ 12254 w 42889"/>
              <a:gd name="connsiteY7" fmla="*/ 0 h 8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89" h="85779">
                <a:moveTo>
                  <a:pt x="12254" y="0"/>
                </a:moveTo>
                <a:lnTo>
                  <a:pt x="0" y="0"/>
                </a:lnTo>
                <a:lnTo>
                  <a:pt x="0" y="49017"/>
                </a:lnTo>
                <a:cubicBezTo>
                  <a:pt x="0" y="50548"/>
                  <a:pt x="613" y="52080"/>
                  <a:pt x="1838" y="53306"/>
                </a:cubicBezTo>
                <a:lnTo>
                  <a:pt x="35537" y="87005"/>
                </a:lnTo>
                <a:lnTo>
                  <a:pt x="44115" y="78427"/>
                </a:lnTo>
                <a:lnTo>
                  <a:pt x="12254" y="46566"/>
                </a:lnTo>
                <a:lnTo>
                  <a:pt x="12254" y="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09" name="Graphic 41" descr="Paperclip">
            <a:extLst>
              <a:ext uri="{FF2B5EF4-FFF2-40B4-BE49-F238E27FC236}">
                <a16:creationId xmlns:a16="http://schemas.microsoft.com/office/drawing/2014/main" xmlns="" id="{D16A966E-FD5E-4244-BFE4-6584686FC78D}"/>
              </a:ext>
            </a:extLst>
          </p:cNvPr>
          <p:cNvSpPr/>
          <p:nvPr/>
        </p:nvSpPr>
        <p:spPr>
          <a:xfrm>
            <a:off x="1106488" y="4629150"/>
            <a:ext cx="115887" cy="258763"/>
          </a:xfrm>
          <a:custGeom>
            <a:avLst/>
            <a:gdLst>
              <a:gd name="connsiteX0" fmla="*/ 58207 w 116414"/>
              <a:gd name="connsiteY0" fmla="*/ 257338 h 257337"/>
              <a:gd name="connsiteX1" fmla="*/ 0 w 116414"/>
              <a:gd name="connsiteY1" fmla="*/ 199130 h 257337"/>
              <a:gd name="connsiteX2" fmla="*/ 0 w 116414"/>
              <a:gd name="connsiteY2" fmla="*/ 42890 h 257337"/>
              <a:gd name="connsiteX3" fmla="*/ 42890 w 116414"/>
              <a:gd name="connsiteY3" fmla="*/ 0 h 257337"/>
              <a:gd name="connsiteX4" fmla="*/ 85779 w 116414"/>
              <a:gd name="connsiteY4" fmla="*/ 42890 h 257337"/>
              <a:gd name="connsiteX5" fmla="*/ 85779 w 116414"/>
              <a:gd name="connsiteY5" fmla="*/ 186876 h 257337"/>
              <a:gd name="connsiteX6" fmla="*/ 58207 w 116414"/>
              <a:gd name="connsiteY6" fmla="*/ 214448 h 257337"/>
              <a:gd name="connsiteX7" fmla="*/ 30635 w 116414"/>
              <a:gd name="connsiteY7" fmla="*/ 186876 h 257337"/>
              <a:gd name="connsiteX8" fmla="*/ 30635 w 116414"/>
              <a:gd name="connsiteY8" fmla="*/ 113351 h 257337"/>
              <a:gd name="connsiteX9" fmla="*/ 49017 w 116414"/>
              <a:gd name="connsiteY9" fmla="*/ 113351 h 257337"/>
              <a:gd name="connsiteX10" fmla="*/ 49017 w 116414"/>
              <a:gd name="connsiteY10" fmla="*/ 186876 h 257337"/>
              <a:gd name="connsiteX11" fmla="*/ 58207 w 116414"/>
              <a:gd name="connsiteY11" fmla="*/ 196067 h 257337"/>
              <a:gd name="connsiteX12" fmla="*/ 67398 w 116414"/>
              <a:gd name="connsiteY12" fmla="*/ 186876 h 257337"/>
              <a:gd name="connsiteX13" fmla="*/ 67398 w 116414"/>
              <a:gd name="connsiteY13" fmla="*/ 42890 h 257337"/>
              <a:gd name="connsiteX14" fmla="*/ 42890 w 116414"/>
              <a:gd name="connsiteY14" fmla="*/ 18381 h 257337"/>
              <a:gd name="connsiteX15" fmla="*/ 18381 w 116414"/>
              <a:gd name="connsiteY15" fmla="*/ 42890 h 257337"/>
              <a:gd name="connsiteX16" fmla="*/ 18381 w 116414"/>
              <a:gd name="connsiteY16" fmla="*/ 199130 h 257337"/>
              <a:gd name="connsiteX17" fmla="*/ 58207 w 116414"/>
              <a:gd name="connsiteY17" fmla="*/ 238956 h 257337"/>
              <a:gd name="connsiteX18" fmla="*/ 98033 w 116414"/>
              <a:gd name="connsiteY18" fmla="*/ 199130 h 257337"/>
              <a:gd name="connsiteX19" fmla="*/ 98033 w 116414"/>
              <a:gd name="connsiteY19" fmla="*/ 134796 h 257337"/>
              <a:gd name="connsiteX20" fmla="*/ 116415 w 116414"/>
              <a:gd name="connsiteY20" fmla="*/ 134796 h 257337"/>
              <a:gd name="connsiteX21" fmla="*/ 116415 w 116414"/>
              <a:gd name="connsiteY21" fmla="*/ 199130 h 257337"/>
              <a:gd name="connsiteX22" fmla="*/ 58207 w 116414"/>
              <a:gd name="connsiteY22" fmla="*/ 257338 h 25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414" h="257337">
                <a:moveTo>
                  <a:pt x="58207" y="257338"/>
                </a:moveTo>
                <a:cubicBezTo>
                  <a:pt x="26040" y="257338"/>
                  <a:pt x="0" y="231297"/>
                  <a:pt x="0" y="199130"/>
                </a:cubicBezTo>
                <a:lnTo>
                  <a:pt x="0" y="42890"/>
                </a:lnTo>
                <a:cubicBezTo>
                  <a:pt x="0" y="19300"/>
                  <a:pt x="19300" y="0"/>
                  <a:pt x="42890" y="0"/>
                </a:cubicBezTo>
                <a:cubicBezTo>
                  <a:pt x="66479" y="0"/>
                  <a:pt x="85779" y="19300"/>
                  <a:pt x="85779" y="42890"/>
                </a:cubicBezTo>
                <a:lnTo>
                  <a:pt x="85779" y="186876"/>
                </a:lnTo>
                <a:cubicBezTo>
                  <a:pt x="85779" y="202194"/>
                  <a:pt x="73525" y="214448"/>
                  <a:pt x="58207" y="214448"/>
                </a:cubicBezTo>
                <a:cubicBezTo>
                  <a:pt x="42890" y="214448"/>
                  <a:pt x="30635" y="202194"/>
                  <a:pt x="30635" y="186876"/>
                </a:cubicBezTo>
                <a:lnTo>
                  <a:pt x="30635" y="113351"/>
                </a:lnTo>
                <a:lnTo>
                  <a:pt x="49017" y="113351"/>
                </a:lnTo>
                <a:lnTo>
                  <a:pt x="49017" y="186876"/>
                </a:lnTo>
                <a:cubicBezTo>
                  <a:pt x="49017" y="192084"/>
                  <a:pt x="52999" y="196067"/>
                  <a:pt x="58207" y="196067"/>
                </a:cubicBezTo>
                <a:cubicBezTo>
                  <a:pt x="63415" y="196067"/>
                  <a:pt x="67398" y="192084"/>
                  <a:pt x="67398" y="186876"/>
                </a:cubicBezTo>
                <a:lnTo>
                  <a:pt x="67398" y="42890"/>
                </a:lnTo>
                <a:cubicBezTo>
                  <a:pt x="67398" y="29410"/>
                  <a:pt x="56369" y="18381"/>
                  <a:pt x="42890" y="18381"/>
                </a:cubicBezTo>
                <a:cubicBezTo>
                  <a:pt x="29410" y="18381"/>
                  <a:pt x="18381" y="29410"/>
                  <a:pt x="18381" y="42890"/>
                </a:cubicBezTo>
                <a:lnTo>
                  <a:pt x="18381" y="199130"/>
                </a:lnTo>
                <a:cubicBezTo>
                  <a:pt x="18381" y="221188"/>
                  <a:pt x="36150" y="238956"/>
                  <a:pt x="58207" y="238956"/>
                </a:cubicBezTo>
                <a:cubicBezTo>
                  <a:pt x="80265" y="238956"/>
                  <a:pt x="98033" y="221188"/>
                  <a:pt x="98033" y="199130"/>
                </a:cubicBezTo>
                <a:lnTo>
                  <a:pt x="98033" y="134796"/>
                </a:lnTo>
                <a:lnTo>
                  <a:pt x="116415" y="134796"/>
                </a:lnTo>
                <a:lnTo>
                  <a:pt x="116415" y="199130"/>
                </a:lnTo>
                <a:cubicBezTo>
                  <a:pt x="116415" y="231297"/>
                  <a:pt x="90374" y="257338"/>
                  <a:pt x="58207" y="257338"/>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10" name="Graphic 45" descr="Clipboard">
            <a:extLst>
              <a:ext uri="{FF2B5EF4-FFF2-40B4-BE49-F238E27FC236}">
                <a16:creationId xmlns:a16="http://schemas.microsoft.com/office/drawing/2014/main" xmlns="" id="{2C435C64-C7B0-49DD-B631-2AEA2980A649}"/>
              </a:ext>
            </a:extLst>
          </p:cNvPr>
          <p:cNvSpPr/>
          <p:nvPr/>
        </p:nvSpPr>
        <p:spPr>
          <a:xfrm>
            <a:off x="3232150" y="4098925"/>
            <a:ext cx="190500" cy="246063"/>
          </a:xfrm>
          <a:custGeom>
            <a:avLst/>
            <a:gdLst>
              <a:gd name="connsiteX0" fmla="*/ 171558 w 189939"/>
              <a:gd name="connsiteY0" fmla="*/ 226702 h 245083"/>
              <a:gd name="connsiteX1" fmla="*/ 18381 w 189939"/>
              <a:gd name="connsiteY1" fmla="*/ 226702 h 245083"/>
              <a:gd name="connsiteX2" fmla="*/ 18381 w 189939"/>
              <a:gd name="connsiteY2" fmla="*/ 36763 h 245083"/>
              <a:gd name="connsiteX3" fmla="*/ 52080 w 189939"/>
              <a:gd name="connsiteY3" fmla="*/ 36763 h 245083"/>
              <a:gd name="connsiteX4" fmla="*/ 52080 w 189939"/>
              <a:gd name="connsiteY4" fmla="*/ 55144 h 245083"/>
              <a:gd name="connsiteX5" fmla="*/ 137859 w 189939"/>
              <a:gd name="connsiteY5" fmla="*/ 55144 h 245083"/>
              <a:gd name="connsiteX6" fmla="*/ 137859 w 189939"/>
              <a:gd name="connsiteY6" fmla="*/ 36763 h 245083"/>
              <a:gd name="connsiteX7" fmla="*/ 171558 w 189939"/>
              <a:gd name="connsiteY7" fmla="*/ 36763 h 245083"/>
              <a:gd name="connsiteX8" fmla="*/ 171558 w 189939"/>
              <a:gd name="connsiteY8" fmla="*/ 226702 h 245083"/>
              <a:gd name="connsiteX9" fmla="*/ 94970 w 189939"/>
              <a:gd name="connsiteY9" fmla="*/ 12254 h 245083"/>
              <a:gd name="connsiteX10" fmla="*/ 104160 w 189939"/>
              <a:gd name="connsiteY10" fmla="*/ 21445 h 245083"/>
              <a:gd name="connsiteX11" fmla="*/ 94970 w 189939"/>
              <a:gd name="connsiteY11" fmla="*/ 30635 h 245083"/>
              <a:gd name="connsiteX12" fmla="*/ 85779 w 189939"/>
              <a:gd name="connsiteY12" fmla="*/ 21445 h 245083"/>
              <a:gd name="connsiteX13" fmla="*/ 88536 w 189939"/>
              <a:gd name="connsiteY13" fmla="*/ 15011 h 245083"/>
              <a:gd name="connsiteX14" fmla="*/ 94970 w 189939"/>
              <a:gd name="connsiteY14" fmla="*/ 12254 h 245083"/>
              <a:gd name="connsiteX15" fmla="*/ 177685 w 189939"/>
              <a:gd name="connsiteY15" fmla="*/ 18381 h 245083"/>
              <a:gd name="connsiteX16" fmla="*/ 125605 w 189939"/>
              <a:gd name="connsiteY16" fmla="*/ 18381 h 245083"/>
              <a:gd name="connsiteX17" fmla="*/ 125605 w 189939"/>
              <a:gd name="connsiteY17" fmla="*/ 12254 h 245083"/>
              <a:gd name="connsiteX18" fmla="*/ 113351 w 189939"/>
              <a:gd name="connsiteY18" fmla="*/ 0 h 245083"/>
              <a:gd name="connsiteX19" fmla="*/ 76589 w 189939"/>
              <a:gd name="connsiteY19" fmla="*/ 0 h 245083"/>
              <a:gd name="connsiteX20" fmla="*/ 64334 w 189939"/>
              <a:gd name="connsiteY20" fmla="*/ 12254 h 245083"/>
              <a:gd name="connsiteX21" fmla="*/ 64334 w 189939"/>
              <a:gd name="connsiteY21" fmla="*/ 18381 h 245083"/>
              <a:gd name="connsiteX22" fmla="*/ 12254 w 189939"/>
              <a:gd name="connsiteY22" fmla="*/ 18381 h 245083"/>
              <a:gd name="connsiteX23" fmla="*/ 0 w 189939"/>
              <a:gd name="connsiteY23" fmla="*/ 30635 h 245083"/>
              <a:gd name="connsiteX24" fmla="*/ 0 w 189939"/>
              <a:gd name="connsiteY24" fmla="*/ 232829 h 245083"/>
              <a:gd name="connsiteX25" fmla="*/ 12254 w 189939"/>
              <a:gd name="connsiteY25" fmla="*/ 245083 h 245083"/>
              <a:gd name="connsiteX26" fmla="*/ 177685 w 189939"/>
              <a:gd name="connsiteY26" fmla="*/ 245083 h 245083"/>
              <a:gd name="connsiteX27" fmla="*/ 189940 w 189939"/>
              <a:gd name="connsiteY27" fmla="*/ 232829 h 245083"/>
              <a:gd name="connsiteX28" fmla="*/ 189940 w 189939"/>
              <a:gd name="connsiteY28" fmla="*/ 30635 h 245083"/>
              <a:gd name="connsiteX29" fmla="*/ 177685 w 189939"/>
              <a:gd name="connsiteY29" fmla="*/ 18381 h 24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939" h="245083">
                <a:moveTo>
                  <a:pt x="171558" y="226702"/>
                </a:moveTo>
                <a:lnTo>
                  <a:pt x="18381" y="226702"/>
                </a:lnTo>
                <a:lnTo>
                  <a:pt x="18381" y="36763"/>
                </a:lnTo>
                <a:lnTo>
                  <a:pt x="52080" y="36763"/>
                </a:lnTo>
                <a:lnTo>
                  <a:pt x="52080" y="55144"/>
                </a:lnTo>
                <a:lnTo>
                  <a:pt x="137859" y="55144"/>
                </a:lnTo>
                <a:lnTo>
                  <a:pt x="137859" y="36763"/>
                </a:lnTo>
                <a:lnTo>
                  <a:pt x="171558" y="36763"/>
                </a:lnTo>
                <a:lnTo>
                  <a:pt x="171558" y="226702"/>
                </a:lnTo>
                <a:close/>
                <a:moveTo>
                  <a:pt x="94970" y="12254"/>
                </a:moveTo>
                <a:cubicBezTo>
                  <a:pt x="100178" y="12254"/>
                  <a:pt x="104160" y="16237"/>
                  <a:pt x="104160" y="21445"/>
                </a:cubicBezTo>
                <a:cubicBezTo>
                  <a:pt x="104160" y="26653"/>
                  <a:pt x="100178" y="30635"/>
                  <a:pt x="94970" y="30635"/>
                </a:cubicBezTo>
                <a:cubicBezTo>
                  <a:pt x="89762" y="30635"/>
                  <a:pt x="85779" y="26653"/>
                  <a:pt x="85779" y="21445"/>
                </a:cubicBezTo>
                <a:cubicBezTo>
                  <a:pt x="85779" y="18994"/>
                  <a:pt x="86698" y="16543"/>
                  <a:pt x="88536" y="15011"/>
                </a:cubicBezTo>
                <a:cubicBezTo>
                  <a:pt x="90068" y="13173"/>
                  <a:pt x="92519" y="12254"/>
                  <a:pt x="94970" y="12254"/>
                </a:cubicBezTo>
                <a:close/>
                <a:moveTo>
                  <a:pt x="177685" y="18381"/>
                </a:moveTo>
                <a:lnTo>
                  <a:pt x="125605" y="18381"/>
                </a:lnTo>
                <a:lnTo>
                  <a:pt x="125605" y="12254"/>
                </a:lnTo>
                <a:cubicBezTo>
                  <a:pt x="125605" y="5514"/>
                  <a:pt x="120091" y="0"/>
                  <a:pt x="113351" y="0"/>
                </a:cubicBezTo>
                <a:lnTo>
                  <a:pt x="76589" y="0"/>
                </a:lnTo>
                <a:cubicBezTo>
                  <a:pt x="69849" y="0"/>
                  <a:pt x="64334" y="5514"/>
                  <a:pt x="64334" y="12254"/>
                </a:cubicBezTo>
                <a:lnTo>
                  <a:pt x="64334" y="18381"/>
                </a:lnTo>
                <a:lnTo>
                  <a:pt x="12254" y="18381"/>
                </a:lnTo>
                <a:cubicBezTo>
                  <a:pt x="5514" y="18381"/>
                  <a:pt x="0" y="23896"/>
                  <a:pt x="0" y="30635"/>
                </a:cubicBezTo>
                <a:lnTo>
                  <a:pt x="0" y="232829"/>
                </a:lnTo>
                <a:cubicBezTo>
                  <a:pt x="0" y="239569"/>
                  <a:pt x="5514" y="245083"/>
                  <a:pt x="12254" y="245083"/>
                </a:cubicBezTo>
                <a:lnTo>
                  <a:pt x="177685" y="245083"/>
                </a:lnTo>
                <a:cubicBezTo>
                  <a:pt x="184425" y="245083"/>
                  <a:pt x="189940" y="239569"/>
                  <a:pt x="189940" y="232829"/>
                </a:cubicBezTo>
                <a:lnTo>
                  <a:pt x="189940" y="30635"/>
                </a:lnTo>
                <a:cubicBezTo>
                  <a:pt x="189940" y="23896"/>
                  <a:pt x="184425" y="18381"/>
                  <a:pt x="177685" y="18381"/>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11" name="Graphic 47" descr="User network">
            <a:extLst>
              <a:ext uri="{FF2B5EF4-FFF2-40B4-BE49-F238E27FC236}">
                <a16:creationId xmlns:a16="http://schemas.microsoft.com/office/drawing/2014/main" xmlns="" id="{1EAFCD03-14D8-4BE6-93AF-8AF4CCAFC700}"/>
              </a:ext>
            </a:extLst>
          </p:cNvPr>
          <p:cNvSpPr/>
          <p:nvPr/>
        </p:nvSpPr>
        <p:spPr>
          <a:xfrm>
            <a:off x="844550" y="5335588"/>
            <a:ext cx="230188" cy="214312"/>
          </a:xfrm>
          <a:custGeom>
            <a:avLst/>
            <a:gdLst>
              <a:gd name="connsiteX0" fmla="*/ 230256 w 229765"/>
              <a:gd name="connsiteY0" fmla="*/ 75816 h 214447"/>
              <a:gd name="connsiteX1" fmla="*/ 197914 w 229765"/>
              <a:gd name="connsiteY1" fmla="*/ 62761 h 214447"/>
              <a:gd name="connsiteX2" fmla="*/ 183108 w 229765"/>
              <a:gd name="connsiteY2" fmla="*/ 88683 h 214447"/>
              <a:gd name="connsiteX3" fmla="*/ 150205 w 229765"/>
              <a:gd name="connsiteY3" fmla="*/ 102438 h 214447"/>
              <a:gd name="connsiteX4" fmla="*/ 123032 w 229765"/>
              <a:gd name="connsiteY4" fmla="*/ 83567 h 214447"/>
              <a:gd name="connsiteX5" fmla="*/ 123032 w 229765"/>
              <a:gd name="connsiteY5" fmla="*/ 48244 h 214447"/>
              <a:gd name="connsiteX6" fmla="*/ 140635 w 229765"/>
              <a:gd name="connsiteY6" fmla="*/ 18387 h 214447"/>
              <a:gd name="connsiteX7" fmla="*/ 110777 w 229765"/>
              <a:gd name="connsiteY7" fmla="*/ 784 h 214447"/>
              <a:gd name="connsiteX8" fmla="*/ 93174 w 229765"/>
              <a:gd name="connsiteY8" fmla="*/ 30641 h 214447"/>
              <a:gd name="connsiteX9" fmla="*/ 110777 w 229765"/>
              <a:gd name="connsiteY9" fmla="*/ 48244 h 214447"/>
              <a:gd name="connsiteX10" fmla="*/ 110777 w 229765"/>
              <a:gd name="connsiteY10" fmla="*/ 83536 h 214447"/>
              <a:gd name="connsiteX11" fmla="*/ 83757 w 229765"/>
              <a:gd name="connsiteY11" fmla="*/ 102193 h 214447"/>
              <a:gd name="connsiteX12" fmla="*/ 50732 w 229765"/>
              <a:gd name="connsiteY12" fmla="*/ 88377 h 214447"/>
              <a:gd name="connsiteX13" fmla="*/ 30275 w 229765"/>
              <a:gd name="connsiteY13" fmla="*/ 58540 h 214447"/>
              <a:gd name="connsiteX14" fmla="*/ 438 w 229765"/>
              <a:gd name="connsiteY14" fmla="*/ 78997 h 214447"/>
              <a:gd name="connsiteX15" fmla="*/ 20895 w 229765"/>
              <a:gd name="connsiteY15" fmla="*/ 108833 h 214447"/>
              <a:gd name="connsiteX16" fmla="*/ 45524 w 229765"/>
              <a:gd name="connsiteY16" fmla="*/ 99712 h 214447"/>
              <a:gd name="connsiteX17" fmla="*/ 79376 w 229765"/>
              <a:gd name="connsiteY17" fmla="*/ 113498 h 214447"/>
              <a:gd name="connsiteX18" fmla="*/ 86239 w 229765"/>
              <a:gd name="connsiteY18" fmla="*/ 144133 h 214447"/>
              <a:gd name="connsiteX19" fmla="*/ 59923 w 229765"/>
              <a:gd name="connsiteY19" fmla="*/ 170786 h 214447"/>
              <a:gd name="connsiteX20" fmla="*/ 26341 w 229765"/>
              <a:gd name="connsiteY20" fmla="*/ 179364 h 214447"/>
              <a:gd name="connsiteX21" fmla="*/ 34919 w 229765"/>
              <a:gd name="connsiteY21" fmla="*/ 212946 h 214447"/>
              <a:gd name="connsiteX22" fmla="*/ 68501 w 229765"/>
              <a:gd name="connsiteY22" fmla="*/ 204368 h 214447"/>
              <a:gd name="connsiteX23" fmla="*/ 68501 w 229765"/>
              <a:gd name="connsiteY23" fmla="*/ 179364 h 214447"/>
              <a:gd name="connsiteX24" fmla="*/ 95092 w 229765"/>
              <a:gd name="connsiteY24" fmla="*/ 152772 h 214447"/>
              <a:gd name="connsiteX25" fmla="*/ 138717 w 229765"/>
              <a:gd name="connsiteY25" fmla="*/ 152772 h 214447"/>
              <a:gd name="connsiteX26" fmla="*/ 165309 w 229765"/>
              <a:gd name="connsiteY26" fmla="*/ 179364 h 214447"/>
              <a:gd name="connsiteX27" fmla="*/ 168985 w 229765"/>
              <a:gd name="connsiteY27" fmla="*/ 209387 h 214447"/>
              <a:gd name="connsiteX28" fmla="*/ 203644 w 229765"/>
              <a:gd name="connsiteY28" fmla="*/ 209609 h 214447"/>
              <a:gd name="connsiteX29" fmla="*/ 203867 w 229765"/>
              <a:gd name="connsiteY29" fmla="*/ 174950 h 214447"/>
              <a:gd name="connsiteX30" fmla="*/ 173917 w 229765"/>
              <a:gd name="connsiteY30" fmla="*/ 171092 h 214447"/>
              <a:gd name="connsiteX31" fmla="*/ 147448 w 229765"/>
              <a:gd name="connsiteY31" fmla="*/ 144348 h 214447"/>
              <a:gd name="connsiteX32" fmla="*/ 155199 w 229765"/>
              <a:gd name="connsiteY32" fmla="*/ 121310 h 214447"/>
              <a:gd name="connsiteX33" fmla="*/ 154464 w 229765"/>
              <a:gd name="connsiteY33" fmla="*/ 113865 h 214447"/>
              <a:gd name="connsiteX34" fmla="*/ 188163 w 229765"/>
              <a:gd name="connsiteY34" fmla="*/ 100018 h 214447"/>
              <a:gd name="connsiteX35" fmla="*/ 216960 w 229765"/>
              <a:gd name="connsiteY35" fmla="*/ 107983 h 214447"/>
              <a:gd name="connsiteX36" fmla="*/ 230256 w 229765"/>
              <a:gd name="connsiteY36" fmla="*/ 75816 h 214447"/>
              <a:gd name="connsiteX37" fmla="*/ 117088 w 229765"/>
              <a:gd name="connsiteY37" fmla="*/ 98180 h 214447"/>
              <a:gd name="connsiteX38" fmla="*/ 127811 w 229765"/>
              <a:gd name="connsiteY38" fmla="*/ 108902 h 214447"/>
              <a:gd name="connsiteX39" fmla="*/ 117088 w 229765"/>
              <a:gd name="connsiteY39" fmla="*/ 119625 h 214447"/>
              <a:gd name="connsiteX40" fmla="*/ 106366 w 229765"/>
              <a:gd name="connsiteY40" fmla="*/ 108902 h 214447"/>
              <a:gd name="connsiteX41" fmla="*/ 117088 w 229765"/>
              <a:gd name="connsiteY41" fmla="*/ 98180 h 214447"/>
              <a:gd name="connsiteX42" fmla="*/ 138533 w 229765"/>
              <a:gd name="connsiteY42" fmla="*/ 141070 h 214447"/>
              <a:gd name="connsiteX43" fmla="*/ 95644 w 229765"/>
              <a:gd name="connsiteY43" fmla="*/ 141070 h 214447"/>
              <a:gd name="connsiteX44" fmla="*/ 95644 w 229765"/>
              <a:gd name="connsiteY44" fmla="*/ 132737 h 214447"/>
              <a:gd name="connsiteX45" fmla="*/ 97788 w 229765"/>
              <a:gd name="connsiteY45" fmla="*/ 128448 h 214447"/>
              <a:gd name="connsiteX46" fmla="*/ 108265 w 229765"/>
              <a:gd name="connsiteY46" fmla="*/ 123332 h 214447"/>
              <a:gd name="connsiteX47" fmla="*/ 117119 w 229765"/>
              <a:gd name="connsiteY47" fmla="*/ 122014 h 214447"/>
              <a:gd name="connsiteX48" fmla="*/ 125973 w 229765"/>
              <a:gd name="connsiteY48" fmla="*/ 123332 h 214447"/>
              <a:gd name="connsiteX49" fmla="*/ 136450 w 229765"/>
              <a:gd name="connsiteY49" fmla="*/ 128448 h 214447"/>
              <a:gd name="connsiteX50" fmla="*/ 138594 w 229765"/>
              <a:gd name="connsiteY50" fmla="*/ 132737 h 21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9765" h="214447">
                <a:moveTo>
                  <a:pt x="230256" y="75816"/>
                </a:moveTo>
                <a:cubicBezTo>
                  <a:pt x="224930" y="63280"/>
                  <a:pt x="210450" y="57436"/>
                  <a:pt x="197914" y="62761"/>
                </a:cubicBezTo>
                <a:cubicBezTo>
                  <a:pt x="187716" y="67094"/>
                  <a:pt x="181659" y="77697"/>
                  <a:pt x="183108" y="88683"/>
                </a:cubicBezTo>
                <a:lnTo>
                  <a:pt x="150205" y="102438"/>
                </a:lnTo>
                <a:cubicBezTo>
                  <a:pt x="144479" y="92352"/>
                  <a:pt x="134483" y="85410"/>
                  <a:pt x="123032" y="83567"/>
                </a:cubicBezTo>
                <a:lnTo>
                  <a:pt x="123032" y="48244"/>
                </a:lnTo>
                <a:cubicBezTo>
                  <a:pt x="136137" y="44860"/>
                  <a:pt x="144018" y="31493"/>
                  <a:pt x="140635" y="18387"/>
                </a:cubicBezTo>
                <a:cubicBezTo>
                  <a:pt x="137251" y="5281"/>
                  <a:pt x="123883" y="-2600"/>
                  <a:pt x="110777" y="784"/>
                </a:cubicBezTo>
                <a:cubicBezTo>
                  <a:pt x="97672" y="4168"/>
                  <a:pt x="89791" y="17536"/>
                  <a:pt x="93174" y="30641"/>
                </a:cubicBezTo>
                <a:cubicBezTo>
                  <a:pt x="95403" y="39274"/>
                  <a:pt x="102145" y="46015"/>
                  <a:pt x="110777" y="48244"/>
                </a:cubicBezTo>
                <a:lnTo>
                  <a:pt x="110777" y="83536"/>
                </a:lnTo>
                <a:cubicBezTo>
                  <a:pt x="99423" y="85374"/>
                  <a:pt x="89499" y="92226"/>
                  <a:pt x="83757" y="102193"/>
                </a:cubicBezTo>
                <a:lnTo>
                  <a:pt x="50732" y="88377"/>
                </a:lnTo>
                <a:cubicBezTo>
                  <a:pt x="53322" y="74488"/>
                  <a:pt x="44164" y="61130"/>
                  <a:pt x="30275" y="58540"/>
                </a:cubicBezTo>
                <a:cubicBezTo>
                  <a:pt x="16387" y="55949"/>
                  <a:pt x="3028" y="65108"/>
                  <a:pt x="438" y="78997"/>
                </a:cubicBezTo>
                <a:cubicBezTo>
                  <a:pt x="-2152" y="92885"/>
                  <a:pt x="7007" y="106243"/>
                  <a:pt x="20895" y="108833"/>
                </a:cubicBezTo>
                <a:cubicBezTo>
                  <a:pt x="30158" y="110561"/>
                  <a:pt x="39621" y="107056"/>
                  <a:pt x="45524" y="99712"/>
                </a:cubicBezTo>
                <a:lnTo>
                  <a:pt x="79376" y="113498"/>
                </a:lnTo>
                <a:cubicBezTo>
                  <a:pt x="77156" y="124221"/>
                  <a:pt x="79656" y="135382"/>
                  <a:pt x="86239" y="144133"/>
                </a:cubicBezTo>
                <a:lnTo>
                  <a:pt x="59923" y="170786"/>
                </a:lnTo>
                <a:cubicBezTo>
                  <a:pt x="48281" y="163881"/>
                  <a:pt x="33246" y="167722"/>
                  <a:pt x="26341" y="179364"/>
                </a:cubicBezTo>
                <a:cubicBezTo>
                  <a:pt x="19436" y="191006"/>
                  <a:pt x="23277" y="206041"/>
                  <a:pt x="34919" y="212946"/>
                </a:cubicBezTo>
                <a:cubicBezTo>
                  <a:pt x="46561" y="219850"/>
                  <a:pt x="61596" y="216010"/>
                  <a:pt x="68501" y="204368"/>
                </a:cubicBezTo>
                <a:cubicBezTo>
                  <a:pt x="73072" y="196660"/>
                  <a:pt x="73072" y="187072"/>
                  <a:pt x="68501" y="179364"/>
                </a:cubicBezTo>
                <a:lnTo>
                  <a:pt x="95092" y="152772"/>
                </a:lnTo>
                <a:cubicBezTo>
                  <a:pt x="108207" y="161883"/>
                  <a:pt x="125602" y="161883"/>
                  <a:pt x="138717" y="152772"/>
                </a:cubicBezTo>
                <a:lnTo>
                  <a:pt x="165309" y="179364"/>
                </a:lnTo>
                <a:cubicBezTo>
                  <a:pt x="159686" y="189068"/>
                  <a:pt x="161187" y="201325"/>
                  <a:pt x="168985" y="209387"/>
                </a:cubicBezTo>
                <a:cubicBezTo>
                  <a:pt x="178494" y="219019"/>
                  <a:pt x="194012" y="219119"/>
                  <a:pt x="203644" y="209609"/>
                </a:cubicBezTo>
                <a:cubicBezTo>
                  <a:pt x="213277" y="200100"/>
                  <a:pt x="213376" y="184582"/>
                  <a:pt x="203867" y="174950"/>
                </a:cubicBezTo>
                <a:cubicBezTo>
                  <a:pt x="195955" y="166936"/>
                  <a:pt x="183601" y="165345"/>
                  <a:pt x="173917" y="171092"/>
                </a:cubicBezTo>
                <a:lnTo>
                  <a:pt x="147448" y="144348"/>
                </a:lnTo>
                <a:cubicBezTo>
                  <a:pt x="152479" y="137721"/>
                  <a:pt x="155201" y="129629"/>
                  <a:pt x="155199" y="121310"/>
                </a:cubicBezTo>
                <a:cubicBezTo>
                  <a:pt x="155203" y="118810"/>
                  <a:pt x="154957" y="116316"/>
                  <a:pt x="154464" y="113865"/>
                </a:cubicBezTo>
                <a:lnTo>
                  <a:pt x="188163" y="100018"/>
                </a:lnTo>
                <a:cubicBezTo>
                  <a:pt x="194846" y="108894"/>
                  <a:pt x="206665" y="112163"/>
                  <a:pt x="216960" y="107983"/>
                </a:cubicBezTo>
                <a:cubicBezTo>
                  <a:pt x="229392" y="102651"/>
                  <a:pt x="235295" y="88370"/>
                  <a:pt x="230256" y="75816"/>
                </a:cubicBezTo>
                <a:close/>
                <a:moveTo>
                  <a:pt x="117088" y="98180"/>
                </a:moveTo>
                <a:cubicBezTo>
                  <a:pt x="123010" y="98180"/>
                  <a:pt x="127811" y="102981"/>
                  <a:pt x="127811" y="108902"/>
                </a:cubicBezTo>
                <a:cubicBezTo>
                  <a:pt x="127811" y="114824"/>
                  <a:pt x="123010" y="119625"/>
                  <a:pt x="117088" y="119625"/>
                </a:cubicBezTo>
                <a:cubicBezTo>
                  <a:pt x="111167" y="119625"/>
                  <a:pt x="106366" y="114824"/>
                  <a:pt x="106366" y="108902"/>
                </a:cubicBezTo>
                <a:cubicBezTo>
                  <a:pt x="106366" y="102981"/>
                  <a:pt x="111167" y="98180"/>
                  <a:pt x="117088" y="98180"/>
                </a:cubicBezTo>
                <a:close/>
                <a:moveTo>
                  <a:pt x="138533" y="141070"/>
                </a:moveTo>
                <a:lnTo>
                  <a:pt x="95644" y="141070"/>
                </a:lnTo>
                <a:lnTo>
                  <a:pt x="95644" y="132737"/>
                </a:lnTo>
                <a:cubicBezTo>
                  <a:pt x="95684" y="131059"/>
                  <a:pt x="96470" y="129487"/>
                  <a:pt x="97788" y="128448"/>
                </a:cubicBezTo>
                <a:cubicBezTo>
                  <a:pt x="100967" y="126164"/>
                  <a:pt x="104510" y="124435"/>
                  <a:pt x="108265" y="123332"/>
                </a:cubicBezTo>
                <a:cubicBezTo>
                  <a:pt x="111146" y="122505"/>
                  <a:pt x="114123" y="122062"/>
                  <a:pt x="117119" y="122014"/>
                </a:cubicBezTo>
                <a:cubicBezTo>
                  <a:pt x="120118" y="122023"/>
                  <a:pt x="123101" y="122467"/>
                  <a:pt x="125973" y="123332"/>
                </a:cubicBezTo>
                <a:cubicBezTo>
                  <a:pt x="129772" y="124318"/>
                  <a:pt x="133335" y="126058"/>
                  <a:pt x="136450" y="128448"/>
                </a:cubicBezTo>
                <a:cubicBezTo>
                  <a:pt x="137768" y="129487"/>
                  <a:pt x="138554" y="131059"/>
                  <a:pt x="138594" y="13273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13" name="Freeform: Shape 112">
            <a:extLst>
              <a:ext uri="{FF2B5EF4-FFF2-40B4-BE49-F238E27FC236}">
                <a16:creationId xmlns:a16="http://schemas.microsoft.com/office/drawing/2014/main" xmlns="" id="{AF01FF8F-D932-49DD-9161-F80A5225A8C9}"/>
              </a:ext>
            </a:extLst>
          </p:cNvPr>
          <p:cNvSpPr/>
          <p:nvPr/>
        </p:nvSpPr>
        <p:spPr>
          <a:xfrm>
            <a:off x="288925" y="4756150"/>
            <a:ext cx="231775" cy="230188"/>
          </a:xfrm>
          <a:custGeom>
            <a:avLst/>
            <a:gdLst>
              <a:gd name="connsiteX0" fmla="*/ 202194 w 232829"/>
              <a:gd name="connsiteY0" fmla="*/ 33699 h 229765"/>
              <a:gd name="connsiteX1" fmla="*/ 202194 w 232829"/>
              <a:gd name="connsiteY1" fmla="*/ 143986 h 229765"/>
              <a:gd name="connsiteX2" fmla="*/ 30635 w 232829"/>
              <a:gd name="connsiteY2" fmla="*/ 143986 h 229765"/>
              <a:gd name="connsiteX3" fmla="*/ 30635 w 232829"/>
              <a:gd name="connsiteY3" fmla="*/ 33699 h 229765"/>
              <a:gd name="connsiteX4" fmla="*/ 226702 w 232829"/>
              <a:gd name="connsiteY4" fmla="*/ 150114 h 229765"/>
              <a:gd name="connsiteX5" fmla="*/ 220575 w 232829"/>
              <a:gd name="connsiteY5" fmla="*/ 150114 h 229765"/>
              <a:gd name="connsiteX6" fmla="*/ 220575 w 232829"/>
              <a:gd name="connsiteY6" fmla="*/ 24508 h 229765"/>
              <a:gd name="connsiteX7" fmla="*/ 226702 w 232829"/>
              <a:gd name="connsiteY7" fmla="*/ 24508 h 229765"/>
              <a:gd name="connsiteX8" fmla="*/ 232829 w 232829"/>
              <a:gd name="connsiteY8" fmla="*/ 18381 h 229765"/>
              <a:gd name="connsiteX9" fmla="*/ 226702 w 232829"/>
              <a:gd name="connsiteY9" fmla="*/ 12254 h 229765"/>
              <a:gd name="connsiteX10" fmla="*/ 122542 w 232829"/>
              <a:gd name="connsiteY10" fmla="*/ 12254 h 229765"/>
              <a:gd name="connsiteX11" fmla="*/ 122542 w 232829"/>
              <a:gd name="connsiteY11" fmla="*/ 6127 h 229765"/>
              <a:gd name="connsiteX12" fmla="*/ 116415 w 232829"/>
              <a:gd name="connsiteY12" fmla="*/ 0 h 229765"/>
              <a:gd name="connsiteX13" fmla="*/ 110288 w 232829"/>
              <a:gd name="connsiteY13" fmla="*/ 6127 h 229765"/>
              <a:gd name="connsiteX14" fmla="*/ 110288 w 232829"/>
              <a:gd name="connsiteY14" fmla="*/ 12254 h 229765"/>
              <a:gd name="connsiteX15" fmla="*/ 6127 w 232829"/>
              <a:gd name="connsiteY15" fmla="*/ 12254 h 229765"/>
              <a:gd name="connsiteX16" fmla="*/ 0 w 232829"/>
              <a:gd name="connsiteY16" fmla="*/ 18381 h 229765"/>
              <a:gd name="connsiteX17" fmla="*/ 6127 w 232829"/>
              <a:gd name="connsiteY17" fmla="*/ 24508 h 229765"/>
              <a:gd name="connsiteX18" fmla="*/ 12254 w 232829"/>
              <a:gd name="connsiteY18" fmla="*/ 24508 h 229765"/>
              <a:gd name="connsiteX19" fmla="*/ 12254 w 232829"/>
              <a:gd name="connsiteY19" fmla="*/ 150114 h 229765"/>
              <a:gd name="connsiteX20" fmla="*/ 6127 w 232829"/>
              <a:gd name="connsiteY20" fmla="*/ 150114 h 229765"/>
              <a:gd name="connsiteX21" fmla="*/ 0 w 232829"/>
              <a:gd name="connsiteY21" fmla="*/ 156241 h 229765"/>
              <a:gd name="connsiteX22" fmla="*/ 6127 w 232829"/>
              <a:gd name="connsiteY22" fmla="*/ 162368 h 229765"/>
              <a:gd name="connsiteX23" fmla="*/ 99688 w 232829"/>
              <a:gd name="connsiteY23" fmla="*/ 162368 h 229765"/>
              <a:gd name="connsiteX24" fmla="*/ 52509 w 232829"/>
              <a:gd name="connsiteY24" fmla="*/ 209546 h 229765"/>
              <a:gd name="connsiteX25" fmla="*/ 52555 w 232829"/>
              <a:gd name="connsiteY25" fmla="*/ 218262 h 229765"/>
              <a:gd name="connsiteX26" fmla="*/ 61271 w 232829"/>
              <a:gd name="connsiteY26" fmla="*/ 218216 h 229765"/>
              <a:gd name="connsiteX27" fmla="*/ 110288 w 232829"/>
              <a:gd name="connsiteY27" fmla="*/ 169199 h 229765"/>
              <a:gd name="connsiteX28" fmla="*/ 110288 w 232829"/>
              <a:gd name="connsiteY28" fmla="*/ 223639 h 229765"/>
              <a:gd name="connsiteX29" fmla="*/ 116415 w 232829"/>
              <a:gd name="connsiteY29" fmla="*/ 229766 h 229765"/>
              <a:gd name="connsiteX30" fmla="*/ 122542 w 232829"/>
              <a:gd name="connsiteY30" fmla="*/ 223639 h 229765"/>
              <a:gd name="connsiteX31" fmla="*/ 122542 w 232829"/>
              <a:gd name="connsiteY31" fmla="*/ 169107 h 229765"/>
              <a:gd name="connsiteX32" fmla="*/ 171558 w 232829"/>
              <a:gd name="connsiteY32" fmla="*/ 218124 h 229765"/>
              <a:gd name="connsiteX33" fmla="*/ 180228 w 232829"/>
              <a:gd name="connsiteY33" fmla="*/ 218124 h 229765"/>
              <a:gd name="connsiteX34" fmla="*/ 180228 w 232829"/>
              <a:gd name="connsiteY34" fmla="*/ 209454 h 229765"/>
              <a:gd name="connsiteX35" fmla="*/ 133142 w 232829"/>
              <a:gd name="connsiteY35" fmla="*/ 162368 h 229765"/>
              <a:gd name="connsiteX36" fmla="*/ 226702 w 232829"/>
              <a:gd name="connsiteY36" fmla="*/ 162368 h 229765"/>
              <a:gd name="connsiteX37" fmla="*/ 232829 w 232829"/>
              <a:gd name="connsiteY37" fmla="*/ 156241 h 229765"/>
              <a:gd name="connsiteX38" fmla="*/ 226702 w 232829"/>
              <a:gd name="connsiteY38" fmla="*/ 150114 h 22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2829" h="229765">
                <a:moveTo>
                  <a:pt x="202194" y="33699"/>
                </a:moveTo>
                <a:lnTo>
                  <a:pt x="202194" y="143986"/>
                </a:lnTo>
                <a:lnTo>
                  <a:pt x="30635" y="143986"/>
                </a:lnTo>
                <a:lnTo>
                  <a:pt x="30635" y="33699"/>
                </a:lnTo>
                <a:close/>
                <a:moveTo>
                  <a:pt x="226702" y="150114"/>
                </a:moveTo>
                <a:lnTo>
                  <a:pt x="220575" y="150114"/>
                </a:lnTo>
                <a:lnTo>
                  <a:pt x="220575" y="24508"/>
                </a:lnTo>
                <a:lnTo>
                  <a:pt x="226702" y="24508"/>
                </a:lnTo>
                <a:cubicBezTo>
                  <a:pt x="230086" y="24508"/>
                  <a:pt x="232829" y="21765"/>
                  <a:pt x="232829" y="18381"/>
                </a:cubicBezTo>
                <a:cubicBezTo>
                  <a:pt x="232829" y="14997"/>
                  <a:pt x="230086" y="12254"/>
                  <a:pt x="226702" y="12254"/>
                </a:cubicBezTo>
                <a:lnTo>
                  <a:pt x="122542" y="12254"/>
                </a:lnTo>
                <a:lnTo>
                  <a:pt x="122542" y="6127"/>
                </a:lnTo>
                <a:cubicBezTo>
                  <a:pt x="122542" y="2743"/>
                  <a:pt x="119799" y="0"/>
                  <a:pt x="116415" y="0"/>
                </a:cubicBezTo>
                <a:cubicBezTo>
                  <a:pt x="113031" y="0"/>
                  <a:pt x="110288" y="2743"/>
                  <a:pt x="110288" y="6127"/>
                </a:cubicBezTo>
                <a:lnTo>
                  <a:pt x="110288" y="12254"/>
                </a:lnTo>
                <a:lnTo>
                  <a:pt x="6127" y="12254"/>
                </a:lnTo>
                <a:cubicBezTo>
                  <a:pt x="2743" y="12254"/>
                  <a:pt x="0" y="14997"/>
                  <a:pt x="0" y="18381"/>
                </a:cubicBezTo>
                <a:cubicBezTo>
                  <a:pt x="0" y="21765"/>
                  <a:pt x="2743" y="24508"/>
                  <a:pt x="6127" y="24508"/>
                </a:cubicBezTo>
                <a:lnTo>
                  <a:pt x="12254" y="24508"/>
                </a:lnTo>
                <a:lnTo>
                  <a:pt x="12254" y="150114"/>
                </a:lnTo>
                <a:lnTo>
                  <a:pt x="6127" y="150114"/>
                </a:lnTo>
                <a:cubicBezTo>
                  <a:pt x="2743" y="150114"/>
                  <a:pt x="0" y="152857"/>
                  <a:pt x="0" y="156241"/>
                </a:cubicBezTo>
                <a:cubicBezTo>
                  <a:pt x="0" y="159625"/>
                  <a:pt x="2743" y="162368"/>
                  <a:pt x="6127" y="162368"/>
                </a:cubicBezTo>
                <a:lnTo>
                  <a:pt x="99688" y="162368"/>
                </a:lnTo>
                <a:lnTo>
                  <a:pt x="52509" y="209546"/>
                </a:lnTo>
                <a:cubicBezTo>
                  <a:pt x="50115" y="211966"/>
                  <a:pt x="50135" y="215868"/>
                  <a:pt x="52555" y="218262"/>
                </a:cubicBezTo>
                <a:cubicBezTo>
                  <a:pt x="54975" y="220656"/>
                  <a:pt x="58877" y="220636"/>
                  <a:pt x="61271" y="218216"/>
                </a:cubicBezTo>
                <a:lnTo>
                  <a:pt x="110288" y="169199"/>
                </a:lnTo>
                <a:lnTo>
                  <a:pt x="110288" y="223639"/>
                </a:lnTo>
                <a:cubicBezTo>
                  <a:pt x="110288" y="227023"/>
                  <a:pt x="113031" y="229766"/>
                  <a:pt x="116415" y="229766"/>
                </a:cubicBezTo>
                <a:cubicBezTo>
                  <a:pt x="119799" y="229766"/>
                  <a:pt x="122542" y="227023"/>
                  <a:pt x="122542" y="223639"/>
                </a:cubicBezTo>
                <a:lnTo>
                  <a:pt x="122542" y="169107"/>
                </a:lnTo>
                <a:lnTo>
                  <a:pt x="171558" y="218124"/>
                </a:lnTo>
                <a:cubicBezTo>
                  <a:pt x="173953" y="220518"/>
                  <a:pt x="177834" y="220518"/>
                  <a:pt x="180228" y="218124"/>
                </a:cubicBezTo>
                <a:cubicBezTo>
                  <a:pt x="182622" y="215730"/>
                  <a:pt x="182622" y="211848"/>
                  <a:pt x="180228" y="209454"/>
                </a:cubicBezTo>
                <a:lnTo>
                  <a:pt x="133142" y="162368"/>
                </a:lnTo>
                <a:lnTo>
                  <a:pt x="226702" y="162368"/>
                </a:lnTo>
                <a:cubicBezTo>
                  <a:pt x="230086" y="162368"/>
                  <a:pt x="232829" y="159625"/>
                  <a:pt x="232829" y="156241"/>
                </a:cubicBezTo>
                <a:cubicBezTo>
                  <a:pt x="232829" y="152857"/>
                  <a:pt x="230086" y="150114"/>
                  <a:pt x="226702" y="150114"/>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14" name="Freeform: Shape 113">
            <a:extLst>
              <a:ext uri="{FF2B5EF4-FFF2-40B4-BE49-F238E27FC236}">
                <a16:creationId xmlns:a16="http://schemas.microsoft.com/office/drawing/2014/main" xmlns="" id="{4ECAC80B-1D3C-4BED-A7E5-36867BB27589}"/>
              </a:ext>
            </a:extLst>
          </p:cNvPr>
          <p:cNvSpPr/>
          <p:nvPr/>
        </p:nvSpPr>
        <p:spPr>
          <a:xfrm>
            <a:off x="407988" y="4818063"/>
            <a:ext cx="52387" cy="12700"/>
          </a:xfrm>
          <a:custGeom>
            <a:avLst/>
            <a:gdLst>
              <a:gd name="connsiteX0" fmla="*/ 0 w 52080"/>
              <a:gd name="connsiteY0" fmla="*/ 0 h 12254"/>
              <a:gd name="connsiteX1" fmla="*/ 52080 w 52080"/>
              <a:gd name="connsiteY1" fmla="*/ 0 h 12254"/>
              <a:gd name="connsiteX2" fmla="*/ 52080 w 52080"/>
              <a:gd name="connsiteY2" fmla="*/ 12254 h 12254"/>
              <a:gd name="connsiteX3" fmla="*/ 0 w 52080"/>
              <a:gd name="connsiteY3" fmla="*/ 12254 h 12254"/>
            </a:gdLst>
            <a:ahLst/>
            <a:cxnLst>
              <a:cxn ang="0">
                <a:pos x="connsiteX0" y="connsiteY0"/>
              </a:cxn>
              <a:cxn ang="0">
                <a:pos x="connsiteX1" y="connsiteY1"/>
              </a:cxn>
              <a:cxn ang="0">
                <a:pos x="connsiteX2" y="connsiteY2"/>
              </a:cxn>
              <a:cxn ang="0">
                <a:pos x="connsiteX3" y="connsiteY3"/>
              </a:cxn>
            </a:cxnLst>
            <a:rect l="l" t="t" r="r" b="b"/>
            <a:pathLst>
              <a:path w="52080" h="12254">
                <a:moveTo>
                  <a:pt x="0" y="0"/>
                </a:moveTo>
                <a:lnTo>
                  <a:pt x="52080" y="0"/>
                </a:lnTo>
                <a:lnTo>
                  <a:pt x="52080" y="12254"/>
                </a:lnTo>
                <a:lnTo>
                  <a:pt x="0" y="12254"/>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15" name="Freeform: Shape 114">
            <a:extLst>
              <a:ext uri="{FF2B5EF4-FFF2-40B4-BE49-F238E27FC236}">
                <a16:creationId xmlns:a16="http://schemas.microsoft.com/office/drawing/2014/main" xmlns="" id="{89914D31-4BE5-49DA-8C9E-60027A1B8D26}"/>
              </a:ext>
            </a:extLst>
          </p:cNvPr>
          <p:cNvSpPr/>
          <p:nvPr/>
        </p:nvSpPr>
        <p:spPr>
          <a:xfrm>
            <a:off x="342900" y="4805363"/>
            <a:ext cx="42863" cy="36512"/>
          </a:xfrm>
          <a:custGeom>
            <a:avLst/>
            <a:gdLst>
              <a:gd name="connsiteX0" fmla="*/ 45340 w 42889"/>
              <a:gd name="connsiteY0" fmla="*/ 8578 h 36762"/>
              <a:gd name="connsiteX1" fmla="*/ 36763 w 42889"/>
              <a:gd name="connsiteY1" fmla="*/ 0 h 36762"/>
              <a:gd name="connsiteX2" fmla="*/ 16543 w 42889"/>
              <a:gd name="connsiteY2" fmla="*/ 20219 h 36762"/>
              <a:gd name="connsiteX3" fmla="*/ 8578 w 42889"/>
              <a:gd name="connsiteY3" fmla="*/ 12254 h 36762"/>
              <a:gd name="connsiteX4" fmla="*/ 0 w 42889"/>
              <a:gd name="connsiteY4" fmla="*/ 20832 h 36762"/>
              <a:gd name="connsiteX5" fmla="*/ 16543 w 42889"/>
              <a:gd name="connsiteY5" fmla="*/ 37375 h 36762"/>
              <a:gd name="connsiteX6" fmla="*/ 45340 w 42889"/>
              <a:gd name="connsiteY6" fmla="*/ 8578 h 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89" h="36762">
                <a:moveTo>
                  <a:pt x="45340" y="8578"/>
                </a:moveTo>
                <a:lnTo>
                  <a:pt x="36763" y="0"/>
                </a:lnTo>
                <a:lnTo>
                  <a:pt x="16543" y="20219"/>
                </a:lnTo>
                <a:lnTo>
                  <a:pt x="8578" y="12254"/>
                </a:lnTo>
                <a:lnTo>
                  <a:pt x="0" y="20832"/>
                </a:lnTo>
                <a:lnTo>
                  <a:pt x="16543" y="37375"/>
                </a:lnTo>
                <a:lnTo>
                  <a:pt x="45340" y="8578"/>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16" name="Freeform: Shape 115">
            <a:extLst>
              <a:ext uri="{FF2B5EF4-FFF2-40B4-BE49-F238E27FC236}">
                <a16:creationId xmlns:a16="http://schemas.microsoft.com/office/drawing/2014/main" xmlns="" id="{E446F4CD-8EBE-43E8-94A3-F58EAA8A34F9}"/>
              </a:ext>
            </a:extLst>
          </p:cNvPr>
          <p:cNvSpPr/>
          <p:nvPr/>
        </p:nvSpPr>
        <p:spPr>
          <a:xfrm>
            <a:off x="407988" y="4857750"/>
            <a:ext cx="52387" cy="12700"/>
          </a:xfrm>
          <a:custGeom>
            <a:avLst/>
            <a:gdLst>
              <a:gd name="connsiteX0" fmla="*/ 0 w 52080"/>
              <a:gd name="connsiteY0" fmla="*/ 0 h 12254"/>
              <a:gd name="connsiteX1" fmla="*/ 52080 w 52080"/>
              <a:gd name="connsiteY1" fmla="*/ 0 h 12254"/>
              <a:gd name="connsiteX2" fmla="*/ 52080 w 52080"/>
              <a:gd name="connsiteY2" fmla="*/ 12254 h 12254"/>
              <a:gd name="connsiteX3" fmla="*/ 0 w 52080"/>
              <a:gd name="connsiteY3" fmla="*/ 12254 h 12254"/>
            </a:gdLst>
            <a:ahLst/>
            <a:cxnLst>
              <a:cxn ang="0">
                <a:pos x="connsiteX0" y="connsiteY0"/>
              </a:cxn>
              <a:cxn ang="0">
                <a:pos x="connsiteX1" y="connsiteY1"/>
              </a:cxn>
              <a:cxn ang="0">
                <a:pos x="connsiteX2" y="connsiteY2"/>
              </a:cxn>
              <a:cxn ang="0">
                <a:pos x="connsiteX3" y="connsiteY3"/>
              </a:cxn>
            </a:cxnLst>
            <a:rect l="l" t="t" r="r" b="b"/>
            <a:pathLst>
              <a:path w="52080" h="12254">
                <a:moveTo>
                  <a:pt x="0" y="0"/>
                </a:moveTo>
                <a:lnTo>
                  <a:pt x="52080" y="0"/>
                </a:lnTo>
                <a:lnTo>
                  <a:pt x="52080" y="12254"/>
                </a:lnTo>
                <a:lnTo>
                  <a:pt x="0" y="12254"/>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17" name="Freeform: Shape 116">
            <a:extLst>
              <a:ext uri="{FF2B5EF4-FFF2-40B4-BE49-F238E27FC236}">
                <a16:creationId xmlns:a16="http://schemas.microsoft.com/office/drawing/2014/main" xmlns="" id="{D26D6005-98C1-4976-8BB4-0C282562B414}"/>
              </a:ext>
            </a:extLst>
          </p:cNvPr>
          <p:cNvSpPr/>
          <p:nvPr/>
        </p:nvSpPr>
        <p:spPr>
          <a:xfrm>
            <a:off x="342900" y="4845050"/>
            <a:ext cx="42863" cy="36513"/>
          </a:xfrm>
          <a:custGeom>
            <a:avLst/>
            <a:gdLst>
              <a:gd name="connsiteX0" fmla="*/ 45340 w 42889"/>
              <a:gd name="connsiteY0" fmla="*/ 8578 h 36762"/>
              <a:gd name="connsiteX1" fmla="*/ 36763 w 42889"/>
              <a:gd name="connsiteY1" fmla="*/ 0 h 36762"/>
              <a:gd name="connsiteX2" fmla="*/ 16543 w 42889"/>
              <a:gd name="connsiteY2" fmla="*/ 20219 h 36762"/>
              <a:gd name="connsiteX3" fmla="*/ 8578 w 42889"/>
              <a:gd name="connsiteY3" fmla="*/ 12254 h 36762"/>
              <a:gd name="connsiteX4" fmla="*/ 0 w 42889"/>
              <a:gd name="connsiteY4" fmla="*/ 20832 h 36762"/>
              <a:gd name="connsiteX5" fmla="*/ 16543 w 42889"/>
              <a:gd name="connsiteY5" fmla="*/ 37375 h 36762"/>
              <a:gd name="connsiteX6" fmla="*/ 45340 w 42889"/>
              <a:gd name="connsiteY6" fmla="*/ 8578 h 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89" h="36762">
                <a:moveTo>
                  <a:pt x="45340" y="8578"/>
                </a:moveTo>
                <a:lnTo>
                  <a:pt x="36763" y="0"/>
                </a:lnTo>
                <a:lnTo>
                  <a:pt x="16543" y="20219"/>
                </a:lnTo>
                <a:lnTo>
                  <a:pt x="8578" y="12254"/>
                </a:lnTo>
                <a:lnTo>
                  <a:pt x="0" y="20832"/>
                </a:lnTo>
                <a:lnTo>
                  <a:pt x="16543" y="37375"/>
                </a:lnTo>
                <a:lnTo>
                  <a:pt x="45340" y="8578"/>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18" name="Graphic 51" descr="Shopping bag">
            <a:extLst>
              <a:ext uri="{FF2B5EF4-FFF2-40B4-BE49-F238E27FC236}">
                <a16:creationId xmlns:a16="http://schemas.microsoft.com/office/drawing/2014/main" xmlns="" id="{B11AD640-C51A-44A0-A728-AFBA55527072}"/>
              </a:ext>
            </a:extLst>
          </p:cNvPr>
          <p:cNvSpPr/>
          <p:nvPr/>
        </p:nvSpPr>
        <p:spPr>
          <a:xfrm>
            <a:off x="-47625" y="5499100"/>
            <a:ext cx="193675" cy="269875"/>
          </a:xfrm>
          <a:custGeom>
            <a:avLst/>
            <a:gdLst>
              <a:gd name="connsiteX0" fmla="*/ 159929 w 193003"/>
              <a:gd name="connsiteY0" fmla="*/ 242632 h 269591"/>
              <a:gd name="connsiteX1" fmla="*/ 168201 w 193003"/>
              <a:gd name="connsiteY1" fmla="*/ 112126 h 269591"/>
              <a:gd name="connsiteX2" fmla="*/ 176779 w 193003"/>
              <a:gd name="connsiteY2" fmla="*/ 225783 h 269591"/>
              <a:gd name="connsiteX3" fmla="*/ 159929 w 193003"/>
              <a:gd name="connsiteY3" fmla="*/ 242632 h 269591"/>
              <a:gd name="connsiteX4" fmla="*/ 140935 w 193003"/>
              <a:gd name="connsiteY4" fmla="*/ 251210 h 269591"/>
              <a:gd name="connsiteX5" fmla="*/ 18393 w 193003"/>
              <a:gd name="connsiteY5" fmla="*/ 251210 h 269591"/>
              <a:gd name="connsiteX6" fmla="*/ 29116 w 193003"/>
              <a:gd name="connsiteY6" fmla="*/ 79652 h 269591"/>
              <a:gd name="connsiteX7" fmla="*/ 42595 w 193003"/>
              <a:gd name="connsiteY7" fmla="*/ 79652 h 269591"/>
              <a:gd name="connsiteX8" fmla="*/ 42595 w 193003"/>
              <a:gd name="connsiteY8" fmla="*/ 104160 h 269591"/>
              <a:gd name="connsiteX9" fmla="*/ 48722 w 193003"/>
              <a:gd name="connsiteY9" fmla="*/ 110288 h 269591"/>
              <a:gd name="connsiteX10" fmla="*/ 54850 w 193003"/>
              <a:gd name="connsiteY10" fmla="*/ 104160 h 269591"/>
              <a:gd name="connsiteX11" fmla="*/ 54850 w 193003"/>
              <a:gd name="connsiteY11" fmla="*/ 79652 h 269591"/>
              <a:gd name="connsiteX12" fmla="*/ 116120 w 193003"/>
              <a:gd name="connsiteY12" fmla="*/ 79652 h 269591"/>
              <a:gd name="connsiteX13" fmla="*/ 116120 w 193003"/>
              <a:gd name="connsiteY13" fmla="*/ 104160 h 269591"/>
              <a:gd name="connsiteX14" fmla="*/ 122247 w 193003"/>
              <a:gd name="connsiteY14" fmla="*/ 110288 h 269591"/>
              <a:gd name="connsiteX15" fmla="*/ 128375 w 193003"/>
              <a:gd name="connsiteY15" fmla="*/ 104160 h 269591"/>
              <a:gd name="connsiteX16" fmla="*/ 128375 w 193003"/>
              <a:gd name="connsiteY16" fmla="*/ 79652 h 269591"/>
              <a:gd name="connsiteX17" fmla="*/ 151657 w 193003"/>
              <a:gd name="connsiteY17" fmla="*/ 79652 h 269591"/>
              <a:gd name="connsiteX18" fmla="*/ 140935 w 193003"/>
              <a:gd name="connsiteY18" fmla="*/ 251210 h 269591"/>
              <a:gd name="connsiteX19" fmla="*/ 54850 w 193003"/>
              <a:gd name="connsiteY19" fmla="*/ 49017 h 269591"/>
              <a:gd name="connsiteX20" fmla="*/ 77213 w 193003"/>
              <a:gd name="connsiteY20" fmla="*/ 19607 h 269591"/>
              <a:gd name="connsiteX21" fmla="*/ 70167 w 193003"/>
              <a:gd name="connsiteY21" fmla="*/ 42890 h 269591"/>
              <a:gd name="connsiteX22" fmla="*/ 70167 w 193003"/>
              <a:gd name="connsiteY22" fmla="*/ 61271 h 269591"/>
              <a:gd name="connsiteX23" fmla="*/ 54850 w 193003"/>
              <a:gd name="connsiteY23" fmla="*/ 61271 h 269591"/>
              <a:gd name="connsiteX24" fmla="*/ 54850 w 193003"/>
              <a:gd name="connsiteY24" fmla="*/ 49017 h 269591"/>
              <a:gd name="connsiteX25" fmla="*/ 93450 w 193003"/>
              <a:gd name="connsiteY25" fmla="*/ 19300 h 269591"/>
              <a:gd name="connsiteX26" fmla="*/ 116120 w 193003"/>
              <a:gd name="connsiteY26" fmla="*/ 49017 h 269591"/>
              <a:gd name="connsiteX27" fmla="*/ 116120 w 193003"/>
              <a:gd name="connsiteY27" fmla="*/ 61271 h 269591"/>
              <a:gd name="connsiteX28" fmla="*/ 82421 w 193003"/>
              <a:gd name="connsiteY28" fmla="*/ 61271 h 269591"/>
              <a:gd name="connsiteX29" fmla="*/ 82421 w 193003"/>
              <a:gd name="connsiteY29" fmla="*/ 42890 h 269591"/>
              <a:gd name="connsiteX30" fmla="*/ 93450 w 193003"/>
              <a:gd name="connsiteY30" fmla="*/ 19300 h 269591"/>
              <a:gd name="connsiteX31" fmla="*/ 113057 w 193003"/>
              <a:gd name="connsiteY31" fmla="*/ 12254 h 269591"/>
              <a:gd name="connsiteX32" fmla="*/ 143692 w 193003"/>
              <a:gd name="connsiteY32" fmla="*/ 42890 h 269591"/>
              <a:gd name="connsiteX33" fmla="*/ 143692 w 193003"/>
              <a:gd name="connsiteY33" fmla="*/ 61271 h 269591"/>
              <a:gd name="connsiteX34" fmla="*/ 128375 w 193003"/>
              <a:gd name="connsiteY34" fmla="*/ 61271 h 269591"/>
              <a:gd name="connsiteX35" fmla="*/ 128375 w 193003"/>
              <a:gd name="connsiteY35" fmla="*/ 49017 h 269591"/>
              <a:gd name="connsiteX36" fmla="*/ 108155 w 193003"/>
              <a:gd name="connsiteY36" fmla="*/ 12561 h 269591"/>
              <a:gd name="connsiteX37" fmla="*/ 113057 w 193003"/>
              <a:gd name="connsiteY37" fmla="*/ 12254 h 269591"/>
              <a:gd name="connsiteX38" fmla="*/ 183518 w 193003"/>
              <a:gd name="connsiteY38" fmla="*/ 72912 h 269591"/>
              <a:gd name="connsiteX39" fmla="*/ 171264 w 193003"/>
              <a:gd name="connsiteY39" fmla="*/ 61271 h 269591"/>
              <a:gd name="connsiteX40" fmla="*/ 158091 w 193003"/>
              <a:gd name="connsiteY40" fmla="*/ 61271 h 269591"/>
              <a:gd name="connsiteX41" fmla="*/ 170345 w 193003"/>
              <a:gd name="connsiteY41" fmla="*/ 71687 h 269591"/>
              <a:gd name="connsiteX42" fmla="*/ 158091 w 193003"/>
              <a:gd name="connsiteY42" fmla="*/ 61271 h 269591"/>
              <a:gd name="connsiteX43" fmla="*/ 155946 w 193003"/>
              <a:gd name="connsiteY43" fmla="*/ 61271 h 269591"/>
              <a:gd name="connsiteX44" fmla="*/ 155946 w 193003"/>
              <a:gd name="connsiteY44" fmla="*/ 42890 h 269591"/>
              <a:gd name="connsiteX45" fmla="*/ 113057 w 193003"/>
              <a:gd name="connsiteY45" fmla="*/ 0 h 269591"/>
              <a:gd name="connsiteX46" fmla="*/ 90693 w 193003"/>
              <a:gd name="connsiteY46" fmla="*/ 6433 h 269591"/>
              <a:gd name="connsiteX47" fmla="*/ 85485 w 193003"/>
              <a:gd name="connsiteY47" fmla="*/ 6127 h 269591"/>
              <a:gd name="connsiteX48" fmla="*/ 42595 w 193003"/>
              <a:gd name="connsiteY48" fmla="*/ 49017 h 269591"/>
              <a:gd name="connsiteX49" fmla="*/ 42595 w 193003"/>
              <a:gd name="connsiteY49" fmla="*/ 61271 h 269591"/>
              <a:gd name="connsiteX50" fmla="*/ 23601 w 193003"/>
              <a:gd name="connsiteY50" fmla="*/ 61271 h 269591"/>
              <a:gd name="connsiteX51" fmla="*/ 11347 w 193003"/>
              <a:gd name="connsiteY51" fmla="*/ 72912 h 269591"/>
              <a:gd name="connsiteX52" fmla="*/ 12 w 193003"/>
              <a:gd name="connsiteY52" fmla="*/ 256725 h 269591"/>
              <a:gd name="connsiteX53" fmla="*/ 12266 w 193003"/>
              <a:gd name="connsiteY53" fmla="*/ 269592 h 269591"/>
              <a:gd name="connsiteX54" fmla="*/ 147062 w 193003"/>
              <a:gd name="connsiteY54" fmla="*/ 269592 h 269591"/>
              <a:gd name="connsiteX55" fmla="*/ 154108 w 193003"/>
              <a:gd name="connsiteY55" fmla="*/ 269592 h 269591"/>
              <a:gd name="connsiteX56" fmla="*/ 162993 w 193003"/>
              <a:gd name="connsiteY56" fmla="*/ 265609 h 269591"/>
              <a:gd name="connsiteX57" fmla="*/ 192096 w 193003"/>
              <a:gd name="connsiteY57" fmla="*/ 236812 h 269591"/>
              <a:gd name="connsiteX58" fmla="*/ 195772 w 193003"/>
              <a:gd name="connsiteY58" fmla="*/ 227315 h 269591"/>
              <a:gd name="connsiteX59" fmla="*/ 183518 w 193003"/>
              <a:gd name="connsiteY59" fmla="*/ 72912 h 26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3003" h="269591">
                <a:moveTo>
                  <a:pt x="159929" y="242632"/>
                </a:moveTo>
                <a:lnTo>
                  <a:pt x="168201" y="112126"/>
                </a:lnTo>
                <a:lnTo>
                  <a:pt x="176779" y="225783"/>
                </a:lnTo>
                <a:lnTo>
                  <a:pt x="159929" y="242632"/>
                </a:lnTo>
                <a:close/>
                <a:moveTo>
                  <a:pt x="140935" y="251210"/>
                </a:moveTo>
                <a:lnTo>
                  <a:pt x="18393" y="251210"/>
                </a:lnTo>
                <a:lnTo>
                  <a:pt x="29116" y="79652"/>
                </a:lnTo>
                <a:lnTo>
                  <a:pt x="42595" y="79652"/>
                </a:lnTo>
                <a:lnTo>
                  <a:pt x="42595" y="104160"/>
                </a:lnTo>
                <a:cubicBezTo>
                  <a:pt x="42595" y="107530"/>
                  <a:pt x="45353" y="110288"/>
                  <a:pt x="48722" y="110288"/>
                </a:cubicBezTo>
                <a:cubicBezTo>
                  <a:pt x="52092" y="110288"/>
                  <a:pt x="54850" y="107530"/>
                  <a:pt x="54850" y="104160"/>
                </a:cubicBezTo>
                <a:lnTo>
                  <a:pt x="54850" y="79652"/>
                </a:lnTo>
                <a:lnTo>
                  <a:pt x="116120" y="79652"/>
                </a:lnTo>
                <a:lnTo>
                  <a:pt x="116120" y="104160"/>
                </a:lnTo>
                <a:cubicBezTo>
                  <a:pt x="116120" y="107530"/>
                  <a:pt x="118878" y="110288"/>
                  <a:pt x="122247" y="110288"/>
                </a:cubicBezTo>
                <a:cubicBezTo>
                  <a:pt x="125617" y="110288"/>
                  <a:pt x="128375" y="107530"/>
                  <a:pt x="128375" y="104160"/>
                </a:cubicBezTo>
                <a:lnTo>
                  <a:pt x="128375" y="79652"/>
                </a:lnTo>
                <a:lnTo>
                  <a:pt x="151657" y="79652"/>
                </a:lnTo>
                <a:lnTo>
                  <a:pt x="140935" y="251210"/>
                </a:lnTo>
                <a:close/>
                <a:moveTo>
                  <a:pt x="54850" y="49017"/>
                </a:moveTo>
                <a:cubicBezTo>
                  <a:pt x="54850" y="34924"/>
                  <a:pt x="64347" y="23283"/>
                  <a:pt x="77213" y="19607"/>
                </a:cubicBezTo>
                <a:cubicBezTo>
                  <a:pt x="72618" y="26346"/>
                  <a:pt x="70167" y="34312"/>
                  <a:pt x="70167" y="42890"/>
                </a:cubicBezTo>
                <a:lnTo>
                  <a:pt x="70167" y="61271"/>
                </a:lnTo>
                <a:lnTo>
                  <a:pt x="54850" y="61271"/>
                </a:lnTo>
                <a:lnTo>
                  <a:pt x="54850" y="49017"/>
                </a:lnTo>
                <a:close/>
                <a:moveTo>
                  <a:pt x="93450" y="19300"/>
                </a:moveTo>
                <a:cubicBezTo>
                  <a:pt x="106623" y="22670"/>
                  <a:pt x="116120" y="34618"/>
                  <a:pt x="116120" y="49017"/>
                </a:cubicBezTo>
                <a:lnTo>
                  <a:pt x="116120" y="61271"/>
                </a:lnTo>
                <a:lnTo>
                  <a:pt x="82421" y="61271"/>
                </a:lnTo>
                <a:lnTo>
                  <a:pt x="82421" y="42890"/>
                </a:lnTo>
                <a:cubicBezTo>
                  <a:pt x="82421" y="33393"/>
                  <a:pt x="86710" y="25121"/>
                  <a:pt x="93450" y="19300"/>
                </a:cubicBezTo>
                <a:close/>
                <a:moveTo>
                  <a:pt x="113057" y="12254"/>
                </a:moveTo>
                <a:cubicBezTo>
                  <a:pt x="129906" y="12254"/>
                  <a:pt x="143692" y="26040"/>
                  <a:pt x="143692" y="42890"/>
                </a:cubicBezTo>
                <a:lnTo>
                  <a:pt x="143692" y="61271"/>
                </a:lnTo>
                <a:lnTo>
                  <a:pt x="128375" y="61271"/>
                </a:lnTo>
                <a:lnTo>
                  <a:pt x="128375" y="49017"/>
                </a:lnTo>
                <a:cubicBezTo>
                  <a:pt x="128375" y="33699"/>
                  <a:pt x="120409" y="20219"/>
                  <a:pt x="108155" y="12561"/>
                </a:cubicBezTo>
                <a:cubicBezTo>
                  <a:pt x="109687" y="12561"/>
                  <a:pt x="111525" y="12254"/>
                  <a:pt x="113057" y="12254"/>
                </a:cubicBezTo>
                <a:close/>
                <a:moveTo>
                  <a:pt x="183518" y="72912"/>
                </a:moveTo>
                <a:cubicBezTo>
                  <a:pt x="183212" y="66479"/>
                  <a:pt x="177698" y="61271"/>
                  <a:pt x="171264" y="61271"/>
                </a:cubicBezTo>
                <a:lnTo>
                  <a:pt x="158091" y="61271"/>
                </a:lnTo>
                <a:cubicBezTo>
                  <a:pt x="164218" y="61271"/>
                  <a:pt x="169426" y="65866"/>
                  <a:pt x="170345" y="71687"/>
                </a:cubicBezTo>
                <a:cubicBezTo>
                  <a:pt x="169426" y="65866"/>
                  <a:pt x="164524" y="61271"/>
                  <a:pt x="158091" y="61271"/>
                </a:cubicBezTo>
                <a:lnTo>
                  <a:pt x="155946" y="61271"/>
                </a:lnTo>
                <a:lnTo>
                  <a:pt x="155946" y="42890"/>
                </a:lnTo>
                <a:cubicBezTo>
                  <a:pt x="155946" y="19300"/>
                  <a:pt x="136646" y="0"/>
                  <a:pt x="113057" y="0"/>
                </a:cubicBezTo>
                <a:cubicBezTo>
                  <a:pt x="104785" y="0"/>
                  <a:pt x="97126" y="2451"/>
                  <a:pt x="90693" y="6433"/>
                </a:cubicBezTo>
                <a:cubicBezTo>
                  <a:pt x="88855" y="6127"/>
                  <a:pt x="87323" y="6127"/>
                  <a:pt x="85485" y="6127"/>
                </a:cubicBezTo>
                <a:cubicBezTo>
                  <a:pt x="61896" y="6127"/>
                  <a:pt x="42595" y="25427"/>
                  <a:pt x="42595" y="49017"/>
                </a:cubicBezTo>
                <a:lnTo>
                  <a:pt x="42595" y="61271"/>
                </a:lnTo>
                <a:lnTo>
                  <a:pt x="23601" y="61271"/>
                </a:lnTo>
                <a:cubicBezTo>
                  <a:pt x="17168" y="61271"/>
                  <a:pt x="11654" y="66173"/>
                  <a:pt x="11347" y="72912"/>
                </a:cubicBezTo>
                <a:lnTo>
                  <a:pt x="12" y="256725"/>
                </a:lnTo>
                <a:cubicBezTo>
                  <a:pt x="-294" y="263771"/>
                  <a:pt x="5220" y="269592"/>
                  <a:pt x="12266" y="269592"/>
                </a:cubicBezTo>
                <a:lnTo>
                  <a:pt x="147062" y="269592"/>
                </a:lnTo>
                <a:lnTo>
                  <a:pt x="154108" y="269592"/>
                </a:lnTo>
                <a:cubicBezTo>
                  <a:pt x="157478" y="269592"/>
                  <a:pt x="160848" y="268060"/>
                  <a:pt x="162993" y="265609"/>
                </a:cubicBezTo>
                <a:lnTo>
                  <a:pt x="192096" y="236812"/>
                </a:lnTo>
                <a:cubicBezTo>
                  <a:pt x="194547" y="234361"/>
                  <a:pt x="196079" y="230685"/>
                  <a:pt x="195772" y="227315"/>
                </a:cubicBezTo>
                <a:lnTo>
                  <a:pt x="183518" y="72912"/>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20" name="Freeform: Shape 119">
            <a:extLst>
              <a:ext uri="{FF2B5EF4-FFF2-40B4-BE49-F238E27FC236}">
                <a16:creationId xmlns:a16="http://schemas.microsoft.com/office/drawing/2014/main" xmlns="" id="{61E5B674-C2EE-4D27-BA03-68FD59BBA697}"/>
              </a:ext>
            </a:extLst>
          </p:cNvPr>
          <p:cNvSpPr/>
          <p:nvPr/>
        </p:nvSpPr>
        <p:spPr>
          <a:xfrm>
            <a:off x="3973513" y="4446588"/>
            <a:ext cx="227012" cy="207962"/>
          </a:xfrm>
          <a:custGeom>
            <a:avLst/>
            <a:gdLst>
              <a:gd name="connsiteX0" fmla="*/ 70461 w 226702"/>
              <a:gd name="connsiteY0" fmla="*/ 70461 h 208320"/>
              <a:gd name="connsiteX1" fmla="*/ 36763 w 226702"/>
              <a:gd name="connsiteY1" fmla="*/ 70461 h 208320"/>
              <a:gd name="connsiteX2" fmla="*/ 36763 w 226702"/>
              <a:gd name="connsiteY2" fmla="*/ 49017 h 208320"/>
              <a:gd name="connsiteX3" fmla="*/ 70461 w 226702"/>
              <a:gd name="connsiteY3" fmla="*/ 49017 h 208320"/>
              <a:gd name="connsiteX4" fmla="*/ 70461 w 226702"/>
              <a:gd name="connsiteY4" fmla="*/ 70461 h 208320"/>
              <a:gd name="connsiteX5" fmla="*/ 116415 w 226702"/>
              <a:gd name="connsiteY5" fmla="*/ 49017 h 208320"/>
              <a:gd name="connsiteX6" fmla="*/ 116415 w 226702"/>
              <a:gd name="connsiteY6" fmla="*/ 70461 h 208320"/>
              <a:gd name="connsiteX7" fmla="*/ 82716 w 226702"/>
              <a:gd name="connsiteY7" fmla="*/ 70461 h 208320"/>
              <a:gd name="connsiteX8" fmla="*/ 82716 w 226702"/>
              <a:gd name="connsiteY8" fmla="*/ 49017 h 208320"/>
              <a:gd name="connsiteX9" fmla="*/ 116415 w 226702"/>
              <a:gd name="connsiteY9" fmla="*/ 49017 h 208320"/>
              <a:gd name="connsiteX10" fmla="*/ 162368 w 226702"/>
              <a:gd name="connsiteY10" fmla="*/ 49017 h 208320"/>
              <a:gd name="connsiteX11" fmla="*/ 162368 w 226702"/>
              <a:gd name="connsiteY11" fmla="*/ 70461 h 208320"/>
              <a:gd name="connsiteX12" fmla="*/ 128669 w 226702"/>
              <a:gd name="connsiteY12" fmla="*/ 70461 h 208320"/>
              <a:gd name="connsiteX13" fmla="*/ 128669 w 226702"/>
              <a:gd name="connsiteY13" fmla="*/ 49017 h 208320"/>
              <a:gd name="connsiteX14" fmla="*/ 162368 w 226702"/>
              <a:gd name="connsiteY14" fmla="*/ 49017 h 208320"/>
              <a:gd name="connsiteX15" fmla="*/ 208321 w 226702"/>
              <a:gd name="connsiteY15" fmla="*/ 49017 h 208320"/>
              <a:gd name="connsiteX16" fmla="*/ 208321 w 226702"/>
              <a:gd name="connsiteY16" fmla="*/ 70461 h 208320"/>
              <a:gd name="connsiteX17" fmla="*/ 174622 w 226702"/>
              <a:gd name="connsiteY17" fmla="*/ 70461 h 208320"/>
              <a:gd name="connsiteX18" fmla="*/ 174622 w 226702"/>
              <a:gd name="connsiteY18" fmla="*/ 49017 h 208320"/>
              <a:gd name="connsiteX19" fmla="*/ 208321 w 226702"/>
              <a:gd name="connsiteY19" fmla="*/ 49017 h 208320"/>
              <a:gd name="connsiteX20" fmla="*/ 208321 w 226702"/>
              <a:gd name="connsiteY20" fmla="*/ 104160 h 208320"/>
              <a:gd name="connsiteX21" fmla="*/ 174622 w 226702"/>
              <a:gd name="connsiteY21" fmla="*/ 104160 h 208320"/>
              <a:gd name="connsiteX22" fmla="*/ 174622 w 226702"/>
              <a:gd name="connsiteY22" fmla="*/ 82716 h 208320"/>
              <a:gd name="connsiteX23" fmla="*/ 208321 w 226702"/>
              <a:gd name="connsiteY23" fmla="*/ 82716 h 208320"/>
              <a:gd name="connsiteX24" fmla="*/ 208321 w 226702"/>
              <a:gd name="connsiteY24" fmla="*/ 104160 h 208320"/>
              <a:gd name="connsiteX25" fmla="*/ 208321 w 226702"/>
              <a:gd name="connsiteY25" fmla="*/ 130201 h 208320"/>
              <a:gd name="connsiteX26" fmla="*/ 174622 w 226702"/>
              <a:gd name="connsiteY26" fmla="*/ 133264 h 208320"/>
              <a:gd name="connsiteX27" fmla="*/ 174622 w 226702"/>
              <a:gd name="connsiteY27" fmla="*/ 116415 h 208320"/>
              <a:gd name="connsiteX28" fmla="*/ 208321 w 226702"/>
              <a:gd name="connsiteY28" fmla="*/ 116415 h 208320"/>
              <a:gd name="connsiteX29" fmla="*/ 208321 w 226702"/>
              <a:gd name="connsiteY29" fmla="*/ 130201 h 208320"/>
              <a:gd name="connsiteX30" fmla="*/ 70461 w 226702"/>
              <a:gd name="connsiteY30" fmla="*/ 116415 h 208320"/>
              <a:gd name="connsiteX31" fmla="*/ 70461 w 226702"/>
              <a:gd name="connsiteY31" fmla="*/ 142455 h 208320"/>
              <a:gd name="connsiteX32" fmla="*/ 36763 w 226702"/>
              <a:gd name="connsiteY32" fmla="*/ 145518 h 208320"/>
              <a:gd name="connsiteX33" fmla="*/ 36763 w 226702"/>
              <a:gd name="connsiteY33" fmla="*/ 116415 h 208320"/>
              <a:gd name="connsiteX34" fmla="*/ 70461 w 226702"/>
              <a:gd name="connsiteY34" fmla="*/ 116415 h 208320"/>
              <a:gd name="connsiteX35" fmla="*/ 70461 w 226702"/>
              <a:gd name="connsiteY35" fmla="*/ 104160 h 208320"/>
              <a:gd name="connsiteX36" fmla="*/ 36763 w 226702"/>
              <a:gd name="connsiteY36" fmla="*/ 104160 h 208320"/>
              <a:gd name="connsiteX37" fmla="*/ 36763 w 226702"/>
              <a:gd name="connsiteY37" fmla="*/ 82716 h 208320"/>
              <a:gd name="connsiteX38" fmla="*/ 70461 w 226702"/>
              <a:gd name="connsiteY38" fmla="*/ 82716 h 208320"/>
              <a:gd name="connsiteX39" fmla="*/ 70461 w 226702"/>
              <a:gd name="connsiteY39" fmla="*/ 104160 h 208320"/>
              <a:gd name="connsiteX40" fmla="*/ 116415 w 226702"/>
              <a:gd name="connsiteY40" fmla="*/ 104160 h 208320"/>
              <a:gd name="connsiteX41" fmla="*/ 82716 w 226702"/>
              <a:gd name="connsiteY41" fmla="*/ 104160 h 208320"/>
              <a:gd name="connsiteX42" fmla="*/ 82716 w 226702"/>
              <a:gd name="connsiteY42" fmla="*/ 82716 h 208320"/>
              <a:gd name="connsiteX43" fmla="*/ 116415 w 226702"/>
              <a:gd name="connsiteY43" fmla="*/ 82716 h 208320"/>
              <a:gd name="connsiteX44" fmla="*/ 116415 w 226702"/>
              <a:gd name="connsiteY44" fmla="*/ 104160 h 208320"/>
              <a:gd name="connsiteX45" fmla="*/ 128669 w 226702"/>
              <a:gd name="connsiteY45" fmla="*/ 104160 h 208320"/>
              <a:gd name="connsiteX46" fmla="*/ 128669 w 226702"/>
              <a:gd name="connsiteY46" fmla="*/ 82716 h 208320"/>
              <a:gd name="connsiteX47" fmla="*/ 162368 w 226702"/>
              <a:gd name="connsiteY47" fmla="*/ 82716 h 208320"/>
              <a:gd name="connsiteX48" fmla="*/ 162368 w 226702"/>
              <a:gd name="connsiteY48" fmla="*/ 104160 h 208320"/>
              <a:gd name="connsiteX49" fmla="*/ 128669 w 226702"/>
              <a:gd name="connsiteY49" fmla="*/ 104160 h 208320"/>
              <a:gd name="connsiteX50" fmla="*/ 116415 w 226702"/>
              <a:gd name="connsiteY50" fmla="*/ 138472 h 208320"/>
              <a:gd name="connsiteX51" fmla="*/ 82716 w 226702"/>
              <a:gd name="connsiteY51" fmla="*/ 141536 h 208320"/>
              <a:gd name="connsiteX52" fmla="*/ 82716 w 226702"/>
              <a:gd name="connsiteY52" fmla="*/ 116415 h 208320"/>
              <a:gd name="connsiteX53" fmla="*/ 116415 w 226702"/>
              <a:gd name="connsiteY53" fmla="*/ 116415 h 208320"/>
              <a:gd name="connsiteX54" fmla="*/ 116415 w 226702"/>
              <a:gd name="connsiteY54" fmla="*/ 138472 h 208320"/>
              <a:gd name="connsiteX55" fmla="*/ 128669 w 226702"/>
              <a:gd name="connsiteY55" fmla="*/ 116415 h 208320"/>
              <a:gd name="connsiteX56" fmla="*/ 162368 w 226702"/>
              <a:gd name="connsiteY56" fmla="*/ 116415 h 208320"/>
              <a:gd name="connsiteX57" fmla="*/ 162368 w 226702"/>
              <a:gd name="connsiteY57" fmla="*/ 134183 h 208320"/>
              <a:gd name="connsiteX58" fmla="*/ 128669 w 226702"/>
              <a:gd name="connsiteY58" fmla="*/ 137247 h 208320"/>
              <a:gd name="connsiteX59" fmla="*/ 128669 w 226702"/>
              <a:gd name="connsiteY59" fmla="*/ 116415 h 208320"/>
              <a:gd name="connsiteX60" fmla="*/ 226702 w 226702"/>
              <a:gd name="connsiteY60" fmla="*/ 147050 h 208320"/>
              <a:gd name="connsiteX61" fmla="*/ 226702 w 226702"/>
              <a:gd name="connsiteY61" fmla="*/ 30635 h 208320"/>
              <a:gd name="connsiteX62" fmla="*/ 36763 w 226702"/>
              <a:gd name="connsiteY62" fmla="*/ 30635 h 208320"/>
              <a:gd name="connsiteX63" fmla="*/ 36763 w 226702"/>
              <a:gd name="connsiteY63" fmla="*/ 27572 h 208320"/>
              <a:gd name="connsiteX64" fmla="*/ 9191 w 226702"/>
              <a:gd name="connsiteY64" fmla="*/ 0 h 208320"/>
              <a:gd name="connsiteX65" fmla="*/ 0 w 226702"/>
              <a:gd name="connsiteY65" fmla="*/ 9191 h 208320"/>
              <a:gd name="connsiteX66" fmla="*/ 9191 w 226702"/>
              <a:gd name="connsiteY66" fmla="*/ 18381 h 208320"/>
              <a:gd name="connsiteX67" fmla="*/ 18381 w 226702"/>
              <a:gd name="connsiteY67" fmla="*/ 27572 h 208320"/>
              <a:gd name="connsiteX68" fmla="*/ 18381 w 226702"/>
              <a:gd name="connsiteY68" fmla="*/ 180749 h 208320"/>
              <a:gd name="connsiteX69" fmla="*/ 45953 w 226702"/>
              <a:gd name="connsiteY69" fmla="*/ 208321 h 208320"/>
              <a:gd name="connsiteX70" fmla="*/ 55144 w 226702"/>
              <a:gd name="connsiteY70" fmla="*/ 208321 h 208320"/>
              <a:gd name="connsiteX71" fmla="*/ 189940 w 226702"/>
              <a:gd name="connsiteY71" fmla="*/ 208321 h 208320"/>
              <a:gd name="connsiteX72" fmla="*/ 217511 w 226702"/>
              <a:gd name="connsiteY72" fmla="*/ 208321 h 208320"/>
              <a:gd name="connsiteX73" fmla="*/ 226702 w 226702"/>
              <a:gd name="connsiteY73" fmla="*/ 199130 h 208320"/>
              <a:gd name="connsiteX74" fmla="*/ 217511 w 226702"/>
              <a:gd name="connsiteY74" fmla="*/ 189940 h 208320"/>
              <a:gd name="connsiteX75" fmla="*/ 45953 w 226702"/>
              <a:gd name="connsiteY75" fmla="*/ 189940 h 208320"/>
              <a:gd name="connsiteX76" fmla="*/ 36763 w 226702"/>
              <a:gd name="connsiteY76" fmla="*/ 180749 h 208320"/>
              <a:gd name="connsiteX77" fmla="*/ 36763 w 226702"/>
              <a:gd name="connsiteY77" fmla="*/ 163899 h 208320"/>
              <a:gd name="connsiteX78" fmla="*/ 226702 w 226702"/>
              <a:gd name="connsiteY78" fmla="*/ 147050 h 2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26702" h="208320">
                <a:moveTo>
                  <a:pt x="70461" y="70461"/>
                </a:moveTo>
                <a:lnTo>
                  <a:pt x="36763" y="70461"/>
                </a:lnTo>
                <a:lnTo>
                  <a:pt x="36763" y="49017"/>
                </a:lnTo>
                <a:lnTo>
                  <a:pt x="70461" y="49017"/>
                </a:lnTo>
                <a:lnTo>
                  <a:pt x="70461" y="70461"/>
                </a:lnTo>
                <a:close/>
                <a:moveTo>
                  <a:pt x="116415" y="49017"/>
                </a:moveTo>
                <a:lnTo>
                  <a:pt x="116415" y="70461"/>
                </a:lnTo>
                <a:lnTo>
                  <a:pt x="82716" y="70461"/>
                </a:lnTo>
                <a:lnTo>
                  <a:pt x="82716" y="49017"/>
                </a:lnTo>
                <a:lnTo>
                  <a:pt x="116415" y="49017"/>
                </a:lnTo>
                <a:close/>
                <a:moveTo>
                  <a:pt x="162368" y="49017"/>
                </a:moveTo>
                <a:lnTo>
                  <a:pt x="162368" y="70461"/>
                </a:lnTo>
                <a:lnTo>
                  <a:pt x="128669" y="70461"/>
                </a:lnTo>
                <a:lnTo>
                  <a:pt x="128669" y="49017"/>
                </a:lnTo>
                <a:lnTo>
                  <a:pt x="162368" y="49017"/>
                </a:lnTo>
                <a:close/>
                <a:moveTo>
                  <a:pt x="208321" y="49017"/>
                </a:moveTo>
                <a:lnTo>
                  <a:pt x="208321" y="70461"/>
                </a:lnTo>
                <a:lnTo>
                  <a:pt x="174622" y="70461"/>
                </a:lnTo>
                <a:lnTo>
                  <a:pt x="174622" y="49017"/>
                </a:lnTo>
                <a:lnTo>
                  <a:pt x="208321" y="49017"/>
                </a:lnTo>
                <a:close/>
                <a:moveTo>
                  <a:pt x="208321" y="104160"/>
                </a:moveTo>
                <a:lnTo>
                  <a:pt x="174622" y="104160"/>
                </a:lnTo>
                <a:lnTo>
                  <a:pt x="174622" y="82716"/>
                </a:lnTo>
                <a:lnTo>
                  <a:pt x="208321" y="82716"/>
                </a:lnTo>
                <a:lnTo>
                  <a:pt x="208321" y="104160"/>
                </a:lnTo>
                <a:close/>
                <a:moveTo>
                  <a:pt x="208321" y="130201"/>
                </a:moveTo>
                <a:lnTo>
                  <a:pt x="174622" y="133264"/>
                </a:lnTo>
                <a:lnTo>
                  <a:pt x="174622" y="116415"/>
                </a:lnTo>
                <a:lnTo>
                  <a:pt x="208321" y="116415"/>
                </a:lnTo>
                <a:lnTo>
                  <a:pt x="208321" y="130201"/>
                </a:lnTo>
                <a:close/>
                <a:moveTo>
                  <a:pt x="70461" y="116415"/>
                </a:moveTo>
                <a:lnTo>
                  <a:pt x="70461" y="142455"/>
                </a:lnTo>
                <a:lnTo>
                  <a:pt x="36763" y="145518"/>
                </a:lnTo>
                <a:lnTo>
                  <a:pt x="36763" y="116415"/>
                </a:lnTo>
                <a:lnTo>
                  <a:pt x="70461" y="116415"/>
                </a:lnTo>
                <a:close/>
                <a:moveTo>
                  <a:pt x="70461" y="104160"/>
                </a:moveTo>
                <a:lnTo>
                  <a:pt x="36763" y="104160"/>
                </a:lnTo>
                <a:lnTo>
                  <a:pt x="36763" y="82716"/>
                </a:lnTo>
                <a:lnTo>
                  <a:pt x="70461" y="82716"/>
                </a:lnTo>
                <a:lnTo>
                  <a:pt x="70461" y="104160"/>
                </a:lnTo>
                <a:close/>
                <a:moveTo>
                  <a:pt x="116415" y="104160"/>
                </a:moveTo>
                <a:lnTo>
                  <a:pt x="82716" y="104160"/>
                </a:lnTo>
                <a:lnTo>
                  <a:pt x="82716" y="82716"/>
                </a:lnTo>
                <a:lnTo>
                  <a:pt x="116415" y="82716"/>
                </a:lnTo>
                <a:lnTo>
                  <a:pt x="116415" y="104160"/>
                </a:lnTo>
                <a:close/>
                <a:moveTo>
                  <a:pt x="128669" y="104160"/>
                </a:moveTo>
                <a:lnTo>
                  <a:pt x="128669" y="82716"/>
                </a:lnTo>
                <a:lnTo>
                  <a:pt x="162368" y="82716"/>
                </a:lnTo>
                <a:lnTo>
                  <a:pt x="162368" y="104160"/>
                </a:lnTo>
                <a:lnTo>
                  <a:pt x="128669" y="104160"/>
                </a:lnTo>
                <a:close/>
                <a:moveTo>
                  <a:pt x="116415" y="138472"/>
                </a:moveTo>
                <a:lnTo>
                  <a:pt x="82716" y="141536"/>
                </a:lnTo>
                <a:lnTo>
                  <a:pt x="82716" y="116415"/>
                </a:lnTo>
                <a:lnTo>
                  <a:pt x="116415" y="116415"/>
                </a:lnTo>
                <a:lnTo>
                  <a:pt x="116415" y="138472"/>
                </a:lnTo>
                <a:close/>
                <a:moveTo>
                  <a:pt x="128669" y="116415"/>
                </a:moveTo>
                <a:lnTo>
                  <a:pt x="162368" y="116415"/>
                </a:lnTo>
                <a:lnTo>
                  <a:pt x="162368" y="134183"/>
                </a:lnTo>
                <a:lnTo>
                  <a:pt x="128669" y="137247"/>
                </a:lnTo>
                <a:lnTo>
                  <a:pt x="128669" y="116415"/>
                </a:lnTo>
                <a:close/>
                <a:moveTo>
                  <a:pt x="226702" y="147050"/>
                </a:moveTo>
                <a:lnTo>
                  <a:pt x="226702" y="30635"/>
                </a:lnTo>
                <a:lnTo>
                  <a:pt x="36763" y="30635"/>
                </a:lnTo>
                <a:lnTo>
                  <a:pt x="36763" y="27572"/>
                </a:lnTo>
                <a:cubicBezTo>
                  <a:pt x="36763" y="12254"/>
                  <a:pt x="24508" y="0"/>
                  <a:pt x="9191" y="0"/>
                </a:cubicBezTo>
                <a:cubicBezTo>
                  <a:pt x="3983" y="0"/>
                  <a:pt x="0" y="3983"/>
                  <a:pt x="0" y="9191"/>
                </a:cubicBezTo>
                <a:cubicBezTo>
                  <a:pt x="0" y="14399"/>
                  <a:pt x="3983" y="18381"/>
                  <a:pt x="9191" y="18381"/>
                </a:cubicBezTo>
                <a:cubicBezTo>
                  <a:pt x="14399" y="18381"/>
                  <a:pt x="18381" y="22364"/>
                  <a:pt x="18381" y="27572"/>
                </a:cubicBezTo>
                <a:lnTo>
                  <a:pt x="18381" y="180749"/>
                </a:lnTo>
                <a:cubicBezTo>
                  <a:pt x="18381" y="196067"/>
                  <a:pt x="30635" y="208321"/>
                  <a:pt x="45953" y="208321"/>
                </a:cubicBezTo>
                <a:lnTo>
                  <a:pt x="55144" y="208321"/>
                </a:lnTo>
                <a:lnTo>
                  <a:pt x="189940" y="208321"/>
                </a:lnTo>
                <a:lnTo>
                  <a:pt x="217511" y="208321"/>
                </a:lnTo>
                <a:cubicBezTo>
                  <a:pt x="222719" y="208321"/>
                  <a:pt x="226702" y="204338"/>
                  <a:pt x="226702" y="199130"/>
                </a:cubicBezTo>
                <a:cubicBezTo>
                  <a:pt x="226702" y="193922"/>
                  <a:pt x="222719" y="189940"/>
                  <a:pt x="217511" y="189940"/>
                </a:cubicBezTo>
                <a:lnTo>
                  <a:pt x="45953" y="189940"/>
                </a:lnTo>
                <a:cubicBezTo>
                  <a:pt x="40745" y="189940"/>
                  <a:pt x="36763" y="185957"/>
                  <a:pt x="36763" y="180749"/>
                </a:cubicBezTo>
                <a:lnTo>
                  <a:pt x="36763" y="163899"/>
                </a:lnTo>
                <a:lnTo>
                  <a:pt x="226702" y="14705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21" name="Freeform: Shape 120">
            <a:extLst>
              <a:ext uri="{FF2B5EF4-FFF2-40B4-BE49-F238E27FC236}">
                <a16:creationId xmlns:a16="http://schemas.microsoft.com/office/drawing/2014/main" xmlns="" id="{782BFFEB-DD81-454F-98A2-DBB739C448E4}"/>
              </a:ext>
            </a:extLst>
          </p:cNvPr>
          <p:cNvSpPr/>
          <p:nvPr/>
        </p:nvSpPr>
        <p:spPr>
          <a:xfrm>
            <a:off x="4010025" y="4654550"/>
            <a:ext cx="36513" cy="36513"/>
          </a:xfrm>
          <a:custGeom>
            <a:avLst/>
            <a:gdLst>
              <a:gd name="connsiteX0" fmla="*/ 36763 w 36762"/>
              <a:gd name="connsiteY0" fmla="*/ 18381 h 36762"/>
              <a:gd name="connsiteX1" fmla="*/ 18381 w 36762"/>
              <a:gd name="connsiteY1" fmla="*/ 36763 h 36762"/>
              <a:gd name="connsiteX2" fmla="*/ 0 w 36762"/>
              <a:gd name="connsiteY2" fmla="*/ 18381 h 36762"/>
              <a:gd name="connsiteX3" fmla="*/ 18381 w 36762"/>
              <a:gd name="connsiteY3" fmla="*/ 0 h 36762"/>
              <a:gd name="connsiteX4" fmla="*/ 36763 w 36762"/>
              <a:gd name="connsiteY4" fmla="*/ 18381 h 3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2" h="36762">
                <a:moveTo>
                  <a:pt x="36763" y="18381"/>
                </a:moveTo>
                <a:cubicBezTo>
                  <a:pt x="36763" y="28533"/>
                  <a:pt x="28533" y="36763"/>
                  <a:pt x="18381" y="36763"/>
                </a:cubicBezTo>
                <a:cubicBezTo>
                  <a:pt x="8230" y="36763"/>
                  <a:pt x="0" y="28533"/>
                  <a:pt x="0" y="18381"/>
                </a:cubicBezTo>
                <a:cubicBezTo>
                  <a:pt x="0" y="8230"/>
                  <a:pt x="8230" y="0"/>
                  <a:pt x="18381" y="0"/>
                </a:cubicBezTo>
                <a:cubicBezTo>
                  <a:pt x="28533" y="0"/>
                  <a:pt x="36763" y="8230"/>
                  <a:pt x="36763" y="18381"/>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22" name="Freeform: Shape 121">
            <a:extLst>
              <a:ext uri="{FF2B5EF4-FFF2-40B4-BE49-F238E27FC236}">
                <a16:creationId xmlns:a16="http://schemas.microsoft.com/office/drawing/2014/main" xmlns="" id="{318C7D71-60A1-44E6-B0FF-9FEDD4515287}"/>
              </a:ext>
            </a:extLst>
          </p:cNvPr>
          <p:cNvSpPr/>
          <p:nvPr/>
        </p:nvSpPr>
        <p:spPr>
          <a:xfrm>
            <a:off x="4144963" y="4654550"/>
            <a:ext cx="36512" cy="36513"/>
          </a:xfrm>
          <a:custGeom>
            <a:avLst/>
            <a:gdLst>
              <a:gd name="connsiteX0" fmla="*/ 36763 w 36762"/>
              <a:gd name="connsiteY0" fmla="*/ 18381 h 36762"/>
              <a:gd name="connsiteX1" fmla="*/ 18381 w 36762"/>
              <a:gd name="connsiteY1" fmla="*/ 36763 h 36762"/>
              <a:gd name="connsiteX2" fmla="*/ 0 w 36762"/>
              <a:gd name="connsiteY2" fmla="*/ 18381 h 36762"/>
              <a:gd name="connsiteX3" fmla="*/ 18381 w 36762"/>
              <a:gd name="connsiteY3" fmla="*/ 0 h 36762"/>
              <a:gd name="connsiteX4" fmla="*/ 36763 w 36762"/>
              <a:gd name="connsiteY4" fmla="*/ 18381 h 3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2" h="36762">
                <a:moveTo>
                  <a:pt x="36763" y="18381"/>
                </a:moveTo>
                <a:cubicBezTo>
                  <a:pt x="36763" y="28533"/>
                  <a:pt x="28533" y="36763"/>
                  <a:pt x="18381" y="36763"/>
                </a:cubicBezTo>
                <a:cubicBezTo>
                  <a:pt x="8230" y="36763"/>
                  <a:pt x="0" y="28533"/>
                  <a:pt x="0" y="18381"/>
                </a:cubicBezTo>
                <a:cubicBezTo>
                  <a:pt x="0" y="8230"/>
                  <a:pt x="8230" y="0"/>
                  <a:pt x="18381" y="0"/>
                </a:cubicBezTo>
                <a:cubicBezTo>
                  <a:pt x="28533" y="0"/>
                  <a:pt x="36763" y="8230"/>
                  <a:pt x="36763" y="18381"/>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23" name="Graphic 55" descr="Envelope">
            <a:extLst>
              <a:ext uri="{FF2B5EF4-FFF2-40B4-BE49-F238E27FC236}">
                <a16:creationId xmlns:a16="http://schemas.microsoft.com/office/drawing/2014/main" xmlns="" id="{691059BF-3FEC-4BC8-BA23-C86114BAA900}"/>
              </a:ext>
            </a:extLst>
          </p:cNvPr>
          <p:cNvSpPr/>
          <p:nvPr/>
        </p:nvSpPr>
        <p:spPr>
          <a:xfrm>
            <a:off x="5470525" y="1716088"/>
            <a:ext cx="244475" cy="173037"/>
          </a:xfrm>
          <a:custGeom>
            <a:avLst/>
            <a:gdLst>
              <a:gd name="connsiteX0" fmla="*/ 0 w 245083"/>
              <a:gd name="connsiteY0" fmla="*/ 0 h 171558"/>
              <a:gd name="connsiteX1" fmla="*/ 0 w 245083"/>
              <a:gd name="connsiteY1" fmla="*/ 171558 h 171558"/>
              <a:gd name="connsiteX2" fmla="*/ 245083 w 245083"/>
              <a:gd name="connsiteY2" fmla="*/ 171558 h 171558"/>
              <a:gd name="connsiteX3" fmla="*/ 245083 w 245083"/>
              <a:gd name="connsiteY3" fmla="*/ 0 h 171558"/>
              <a:gd name="connsiteX4" fmla="*/ 0 w 245083"/>
              <a:gd name="connsiteY4" fmla="*/ 0 h 171558"/>
              <a:gd name="connsiteX5" fmla="*/ 126831 w 245083"/>
              <a:gd name="connsiteY5" fmla="*/ 106918 h 171558"/>
              <a:gd name="connsiteX6" fmla="*/ 118253 w 245083"/>
              <a:gd name="connsiteY6" fmla="*/ 106918 h 171558"/>
              <a:gd name="connsiteX7" fmla="*/ 27572 w 245083"/>
              <a:gd name="connsiteY7" fmla="*/ 18381 h 171558"/>
              <a:gd name="connsiteX8" fmla="*/ 217818 w 245083"/>
              <a:gd name="connsiteY8" fmla="*/ 18381 h 171558"/>
              <a:gd name="connsiteX9" fmla="*/ 126831 w 245083"/>
              <a:gd name="connsiteY9" fmla="*/ 106918 h 171558"/>
              <a:gd name="connsiteX10" fmla="*/ 78120 w 245083"/>
              <a:gd name="connsiteY10" fmla="*/ 84860 h 171558"/>
              <a:gd name="connsiteX11" fmla="*/ 18381 w 245083"/>
              <a:gd name="connsiteY11" fmla="*/ 144906 h 171558"/>
              <a:gd name="connsiteX12" fmla="*/ 18381 w 245083"/>
              <a:gd name="connsiteY12" fmla="*/ 26346 h 171558"/>
              <a:gd name="connsiteX13" fmla="*/ 78120 w 245083"/>
              <a:gd name="connsiteY13" fmla="*/ 84860 h 171558"/>
              <a:gd name="connsiteX14" fmla="*/ 87005 w 245083"/>
              <a:gd name="connsiteY14" fmla="*/ 93438 h 171558"/>
              <a:gd name="connsiteX15" fmla="*/ 109981 w 245083"/>
              <a:gd name="connsiteY15" fmla="*/ 115802 h 171558"/>
              <a:gd name="connsiteX16" fmla="*/ 122848 w 245083"/>
              <a:gd name="connsiteY16" fmla="*/ 121010 h 171558"/>
              <a:gd name="connsiteX17" fmla="*/ 135715 w 245083"/>
              <a:gd name="connsiteY17" fmla="*/ 115802 h 171558"/>
              <a:gd name="connsiteX18" fmla="*/ 158691 w 245083"/>
              <a:gd name="connsiteY18" fmla="*/ 93438 h 171558"/>
              <a:gd name="connsiteX19" fmla="*/ 218124 w 245083"/>
              <a:gd name="connsiteY19" fmla="*/ 153177 h 171558"/>
              <a:gd name="connsiteX20" fmla="*/ 27266 w 245083"/>
              <a:gd name="connsiteY20" fmla="*/ 153177 h 171558"/>
              <a:gd name="connsiteX21" fmla="*/ 87005 w 245083"/>
              <a:gd name="connsiteY21" fmla="*/ 93438 h 171558"/>
              <a:gd name="connsiteX22" fmla="*/ 166963 w 245083"/>
              <a:gd name="connsiteY22" fmla="*/ 84860 h 171558"/>
              <a:gd name="connsiteX23" fmla="*/ 226702 w 245083"/>
              <a:gd name="connsiteY23" fmla="*/ 26653 h 171558"/>
              <a:gd name="connsiteX24" fmla="*/ 226702 w 245083"/>
              <a:gd name="connsiteY24" fmla="*/ 144599 h 171558"/>
              <a:gd name="connsiteX25" fmla="*/ 166963 w 245083"/>
              <a:gd name="connsiteY25" fmla="*/ 84860 h 1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5083" h="171558">
                <a:moveTo>
                  <a:pt x="0" y="0"/>
                </a:moveTo>
                <a:lnTo>
                  <a:pt x="0" y="171558"/>
                </a:lnTo>
                <a:lnTo>
                  <a:pt x="245083" y="171558"/>
                </a:lnTo>
                <a:lnTo>
                  <a:pt x="245083" y="0"/>
                </a:lnTo>
                <a:lnTo>
                  <a:pt x="0" y="0"/>
                </a:lnTo>
                <a:close/>
                <a:moveTo>
                  <a:pt x="126831" y="106918"/>
                </a:moveTo>
                <a:cubicBezTo>
                  <a:pt x="124380" y="109368"/>
                  <a:pt x="120704" y="109368"/>
                  <a:pt x="118253" y="106918"/>
                </a:cubicBezTo>
                <a:lnTo>
                  <a:pt x="27572" y="18381"/>
                </a:lnTo>
                <a:lnTo>
                  <a:pt x="217818" y="18381"/>
                </a:lnTo>
                <a:lnTo>
                  <a:pt x="126831" y="106918"/>
                </a:lnTo>
                <a:close/>
                <a:moveTo>
                  <a:pt x="78120" y="84860"/>
                </a:moveTo>
                <a:lnTo>
                  <a:pt x="18381" y="144906"/>
                </a:lnTo>
                <a:lnTo>
                  <a:pt x="18381" y="26346"/>
                </a:lnTo>
                <a:lnTo>
                  <a:pt x="78120" y="84860"/>
                </a:lnTo>
                <a:close/>
                <a:moveTo>
                  <a:pt x="87005" y="93438"/>
                </a:moveTo>
                <a:lnTo>
                  <a:pt x="109981" y="115802"/>
                </a:lnTo>
                <a:cubicBezTo>
                  <a:pt x="113657" y="119172"/>
                  <a:pt x="118253" y="121010"/>
                  <a:pt x="122848" y="121010"/>
                </a:cubicBezTo>
                <a:cubicBezTo>
                  <a:pt x="127443" y="121010"/>
                  <a:pt x="132039" y="119172"/>
                  <a:pt x="135715" y="115802"/>
                </a:cubicBezTo>
                <a:lnTo>
                  <a:pt x="158691" y="93438"/>
                </a:lnTo>
                <a:lnTo>
                  <a:pt x="218124" y="153177"/>
                </a:lnTo>
                <a:lnTo>
                  <a:pt x="27266" y="153177"/>
                </a:lnTo>
                <a:lnTo>
                  <a:pt x="87005" y="93438"/>
                </a:lnTo>
                <a:close/>
                <a:moveTo>
                  <a:pt x="166963" y="84860"/>
                </a:moveTo>
                <a:lnTo>
                  <a:pt x="226702" y="26653"/>
                </a:lnTo>
                <a:lnTo>
                  <a:pt x="226702" y="144599"/>
                </a:lnTo>
                <a:lnTo>
                  <a:pt x="166963" y="8486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24" name="Graphic 59" descr="Link">
            <a:extLst>
              <a:ext uri="{FF2B5EF4-FFF2-40B4-BE49-F238E27FC236}">
                <a16:creationId xmlns:a16="http://schemas.microsoft.com/office/drawing/2014/main" xmlns="" id="{B665C0F6-9F72-40B8-8456-3A80A0EEC540}"/>
              </a:ext>
            </a:extLst>
          </p:cNvPr>
          <p:cNvSpPr/>
          <p:nvPr/>
        </p:nvSpPr>
        <p:spPr>
          <a:xfrm>
            <a:off x="4111625" y="4002088"/>
            <a:ext cx="207963" cy="209550"/>
          </a:xfrm>
          <a:custGeom>
            <a:avLst/>
            <a:gdLst>
              <a:gd name="connsiteX0" fmla="*/ 185660 w 208320"/>
              <a:gd name="connsiteY0" fmla="*/ 185430 h 208320"/>
              <a:gd name="connsiteX1" fmla="*/ 146753 w 208320"/>
              <a:gd name="connsiteY1" fmla="*/ 185430 h 208320"/>
              <a:gd name="connsiteX2" fmla="*/ 120713 w 208320"/>
              <a:gd name="connsiteY2" fmla="*/ 159390 h 208320"/>
              <a:gd name="connsiteX3" fmla="*/ 115505 w 208320"/>
              <a:gd name="connsiteY3" fmla="*/ 128142 h 208320"/>
              <a:gd name="connsiteX4" fmla="*/ 138175 w 208320"/>
              <a:gd name="connsiteY4" fmla="*/ 150812 h 208320"/>
              <a:gd name="connsiteX5" fmla="*/ 151042 w 208320"/>
              <a:gd name="connsiteY5" fmla="*/ 150506 h 208320"/>
              <a:gd name="connsiteX6" fmla="*/ 151348 w 208320"/>
              <a:gd name="connsiteY6" fmla="*/ 137639 h 208320"/>
              <a:gd name="connsiteX7" fmla="*/ 128678 w 208320"/>
              <a:gd name="connsiteY7" fmla="*/ 114969 h 208320"/>
              <a:gd name="connsiteX8" fmla="*/ 159926 w 208320"/>
              <a:gd name="connsiteY8" fmla="*/ 120483 h 208320"/>
              <a:gd name="connsiteX9" fmla="*/ 185966 w 208320"/>
              <a:gd name="connsiteY9" fmla="*/ 146523 h 208320"/>
              <a:gd name="connsiteX10" fmla="*/ 185660 w 208320"/>
              <a:gd name="connsiteY10" fmla="*/ 185430 h 208320"/>
              <a:gd name="connsiteX11" fmla="*/ 51170 w 208320"/>
              <a:gd name="connsiteY11" fmla="*/ 89848 h 208320"/>
              <a:gd name="connsiteX12" fmla="*/ 25130 w 208320"/>
              <a:gd name="connsiteY12" fmla="*/ 63808 h 208320"/>
              <a:gd name="connsiteX13" fmla="*/ 25130 w 208320"/>
              <a:gd name="connsiteY13" fmla="*/ 24901 h 208320"/>
              <a:gd name="connsiteX14" fmla="*/ 64037 w 208320"/>
              <a:gd name="connsiteY14" fmla="*/ 24901 h 208320"/>
              <a:gd name="connsiteX15" fmla="*/ 90077 w 208320"/>
              <a:gd name="connsiteY15" fmla="*/ 50941 h 208320"/>
              <a:gd name="connsiteX16" fmla="*/ 95592 w 208320"/>
              <a:gd name="connsiteY16" fmla="*/ 82189 h 208320"/>
              <a:gd name="connsiteX17" fmla="*/ 77210 w 208320"/>
              <a:gd name="connsiteY17" fmla="*/ 63808 h 208320"/>
              <a:gd name="connsiteX18" fmla="*/ 64344 w 208320"/>
              <a:gd name="connsiteY18" fmla="*/ 64114 h 208320"/>
              <a:gd name="connsiteX19" fmla="*/ 64037 w 208320"/>
              <a:gd name="connsiteY19" fmla="*/ 76981 h 208320"/>
              <a:gd name="connsiteX20" fmla="*/ 82419 w 208320"/>
              <a:gd name="connsiteY20" fmla="*/ 95362 h 208320"/>
              <a:gd name="connsiteX21" fmla="*/ 51170 w 208320"/>
              <a:gd name="connsiteY21" fmla="*/ 89848 h 208320"/>
              <a:gd name="connsiteX22" fmla="*/ 198527 w 208320"/>
              <a:gd name="connsiteY22" fmla="*/ 133350 h 208320"/>
              <a:gd name="connsiteX23" fmla="*/ 172487 w 208320"/>
              <a:gd name="connsiteY23" fmla="*/ 107310 h 208320"/>
              <a:gd name="connsiteX24" fmla="*/ 114586 w 208320"/>
              <a:gd name="connsiteY24" fmla="*/ 101489 h 208320"/>
              <a:gd name="connsiteX25" fmla="*/ 109071 w 208320"/>
              <a:gd name="connsiteY25" fmla="*/ 95975 h 208320"/>
              <a:gd name="connsiteX26" fmla="*/ 103251 w 208320"/>
              <a:gd name="connsiteY26" fmla="*/ 38074 h 208320"/>
              <a:gd name="connsiteX27" fmla="*/ 77210 w 208320"/>
              <a:gd name="connsiteY27" fmla="*/ 12034 h 208320"/>
              <a:gd name="connsiteX28" fmla="*/ 13489 w 208320"/>
              <a:gd name="connsiteY28" fmla="*/ 13259 h 208320"/>
              <a:gd name="connsiteX29" fmla="*/ 12263 w 208320"/>
              <a:gd name="connsiteY29" fmla="*/ 76981 h 208320"/>
              <a:gd name="connsiteX30" fmla="*/ 38304 w 208320"/>
              <a:gd name="connsiteY30" fmla="*/ 103021 h 208320"/>
              <a:gd name="connsiteX31" fmla="*/ 96204 w 208320"/>
              <a:gd name="connsiteY31" fmla="*/ 108842 h 208320"/>
              <a:gd name="connsiteX32" fmla="*/ 101719 w 208320"/>
              <a:gd name="connsiteY32" fmla="*/ 114356 h 208320"/>
              <a:gd name="connsiteX33" fmla="*/ 107540 w 208320"/>
              <a:gd name="connsiteY33" fmla="*/ 172257 h 208320"/>
              <a:gd name="connsiteX34" fmla="*/ 133580 w 208320"/>
              <a:gd name="connsiteY34" fmla="*/ 198297 h 208320"/>
              <a:gd name="connsiteX35" fmla="*/ 197301 w 208320"/>
              <a:gd name="connsiteY35" fmla="*/ 197072 h 208320"/>
              <a:gd name="connsiteX36" fmla="*/ 198527 w 208320"/>
              <a:gd name="connsiteY36" fmla="*/ 133350 h 208320"/>
              <a:gd name="connsiteX37" fmla="*/ 198527 w 208320"/>
              <a:gd name="connsiteY37" fmla="*/ 133350 h 2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320" h="208320">
                <a:moveTo>
                  <a:pt x="185660" y="185430"/>
                </a:moveTo>
                <a:cubicBezTo>
                  <a:pt x="174937" y="196153"/>
                  <a:pt x="157475" y="196153"/>
                  <a:pt x="146753" y="185430"/>
                </a:cubicBezTo>
                <a:lnTo>
                  <a:pt x="120713" y="159390"/>
                </a:lnTo>
                <a:cubicBezTo>
                  <a:pt x="112441" y="151119"/>
                  <a:pt x="110297" y="138558"/>
                  <a:pt x="115505" y="128142"/>
                </a:cubicBezTo>
                <a:lnTo>
                  <a:pt x="138175" y="150812"/>
                </a:lnTo>
                <a:cubicBezTo>
                  <a:pt x="141851" y="154182"/>
                  <a:pt x="147366" y="154182"/>
                  <a:pt x="151042" y="150506"/>
                </a:cubicBezTo>
                <a:cubicBezTo>
                  <a:pt x="154412" y="147136"/>
                  <a:pt x="154718" y="141315"/>
                  <a:pt x="151348" y="137639"/>
                </a:cubicBezTo>
                <a:lnTo>
                  <a:pt x="128678" y="114969"/>
                </a:lnTo>
                <a:cubicBezTo>
                  <a:pt x="139094" y="110067"/>
                  <a:pt x="151655" y="112212"/>
                  <a:pt x="159926" y="120483"/>
                </a:cubicBezTo>
                <a:lnTo>
                  <a:pt x="185966" y="146523"/>
                </a:lnTo>
                <a:cubicBezTo>
                  <a:pt x="196382" y="157246"/>
                  <a:pt x="196382" y="174402"/>
                  <a:pt x="185660" y="185430"/>
                </a:cubicBezTo>
                <a:close/>
                <a:moveTo>
                  <a:pt x="51170" y="89848"/>
                </a:moveTo>
                <a:lnTo>
                  <a:pt x="25130" y="63808"/>
                </a:lnTo>
                <a:cubicBezTo>
                  <a:pt x="14408" y="53085"/>
                  <a:pt x="14408" y="35623"/>
                  <a:pt x="25130" y="24901"/>
                </a:cubicBezTo>
                <a:cubicBezTo>
                  <a:pt x="35853" y="14178"/>
                  <a:pt x="53315" y="14178"/>
                  <a:pt x="64037" y="24901"/>
                </a:cubicBezTo>
                <a:lnTo>
                  <a:pt x="90077" y="50941"/>
                </a:lnTo>
                <a:cubicBezTo>
                  <a:pt x="98349" y="59212"/>
                  <a:pt x="100493" y="71773"/>
                  <a:pt x="95592" y="82189"/>
                </a:cubicBezTo>
                <a:lnTo>
                  <a:pt x="77210" y="63808"/>
                </a:lnTo>
                <a:cubicBezTo>
                  <a:pt x="73534" y="60438"/>
                  <a:pt x="68020" y="60438"/>
                  <a:pt x="64344" y="64114"/>
                </a:cubicBezTo>
                <a:cubicBezTo>
                  <a:pt x="60974" y="67484"/>
                  <a:pt x="60667" y="73305"/>
                  <a:pt x="64037" y="76981"/>
                </a:cubicBezTo>
                <a:lnTo>
                  <a:pt x="82419" y="95362"/>
                </a:lnTo>
                <a:cubicBezTo>
                  <a:pt x="72002" y="100264"/>
                  <a:pt x="59442" y="98119"/>
                  <a:pt x="51170" y="89848"/>
                </a:cubicBezTo>
                <a:close/>
                <a:moveTo>
                  <a:pt x="198527" y="133350"/>
                </a:moveTo>
                <a:lnTo>
                  <a:pt x="172487" y="107310"/>
                </a:lnTo>
                <a:cubicBezTo>
                  <a:pt x="157169" y="91686"/>
                  <a:pt x="132661" y="89235"/>
                  <a:pt x="114586" y="101489"/>
                </a:cubicBezTo>
                <a:lnTo>
                  <a:pt x="109071" y="95975"/>
                </a:lnTo>
                <a:cubicBezTo>
                  <a:pt x="121019" y="77900"/>
                  <a:pt x="118568" y="53698"/>
                  <a:pt x="103251" y="38074"/>
                </a:cubicBezTo>
                <a:lnTo>
                  <a:pt x="77210" y="12034"/>
                </a:lnTo>
                <a:cubicBezTo>
                  <a:pt x="59136" y="-4509"/>
                  <a:pt x="30951" y="-3897"/>
                  <a:pt x="13489" y="13259"/>
                </a:cubicBezTo>
                <a:cubicBezTo>
                  <a:pt x="-3973" y="30721"/>
                  <a:pt x="-4586" y="58600"/>
                  <a:pt x="12263" y="76981"/>
                </a:cubicBezTo>
                <a:lnTo>
                  <a:pt x="38304" y="103021"/>
                </a:lnTo>
                <a:cubicBezTo>
                  <a:pt x="53621" y="118645"/>
                  <a:pt x="78130" y="121096"/>
                  <a:pt x="96204" y="108842"/>
                </a:cubicBezTo>
                <a:lnTo>
                  <a:pt x="101719" y="114356"/>
                </a:lnTo>
                <a:cubicBezTo>
                  <a:pt x="89771" y="132431"/>
                  <a:pt x="92222" y="156633"/>
                  <a:pt x="107540" y="172257"/>
                </a:cubicBezTo>
                <a:lnTo>
                  <a:pt x="133580" y="198297"/>
                </a:lnTo>
                <a:cubicBezTo>
                  <a:pt x="151655" y="215147"/>
                  <a:pt x="179839" y="214534"/>
                  <a:pt x="197301" y="197072"/>
                </a:cubicBezTo>
                <a:cubicBezTo>
                  <a:pt x="214763" y="179610"/>
                  <a:pt x="215376" y="151425"/>
                  <a:pt x="198527" y="133350"/>
                </a:cubicBezTo>
                <a:lnTo>
                  <a:pt x="198527" y="13335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25" name="Graphic 65" descr="Direction">
            <a:extLst>
              <a:ext uri="{FF2B5EF4-FFF2-40B4-BE49-F238E27FC236}">
                <a16:creationId xmlns:a16="http://schemas.microsoft.com/office/drawing/2014/main" xmlns="" id="{0CE26A4F-ED3A-4477-9A90-4344DF08E730}"/>
              </a:ext>
            </a:extLst>
          </p:cNvPr>
          <p:cNvSpPr/>
          <p:nvPr/>
        </p:nvSpPr>
        <p:spPr>
          <a:xfrm>
            <a:off x="4821238" y="3759200"/>
            <a:ext cx="204787" cy="204788"/>
          </a:xfrm>
          <a:custGeom>
            <a:avLst/>
            <a:gdLst>
              <a:gd name="connsiteX0" fmla="*/ 201581 w 205257"/>
              <a:gd name="connsiteY0" fmla="*/ 0 h 205257"/>
              <a:gd name="connsiteX1" fmla="*/ 199437 w 205257"/>
              <a:gd name="connsiteY1" fmla="*/ 306 h 205257"/>
              <a:gd name="connsiteX2" fmla="*/ 4595 w 205257"/>
              <a:gd name="connsiteY2" fmla="*/ 65253 h 205257"/>
              <a:gd name="connsiteX3" fmla="*/ 0 w 205257"/>
              <a:gd name="connsiteY3" fmla="*/ 71381 h 205257"/>
              <a:gd name="connsiteX4" fmla="*/ 4595 w 205257"/>
              <a:gd name="connsiteY4" fmla="*/ 77508 h 205257"/>
              <a:gd name="connsiteX5" fmla="*/ 97114 w 205257"/>
              <a:gd name="connsiteY5" fmla="*/ 110900 h 205257"/>
              <a:gd name="connsiteX6" fmla="*/ 130507 w 205257"/>
              <a:gd name="connsiteY6" fmla="*/ 203419 h 205257"/>
              <a:gd name="connsiteX7" fmla="*/ 136634 w 205257"/>
              <a:gd name="connsiteY7" fmla="*/ 208014 h 205257"/>
              <a:gd name="connsiteX8" fmla="*/ 142761 w 205257"/>
              <a:gd name="connsiteY8" fmla="*/ 203419 h 205257"/>
              <a:gd name="connsiteX9" fmla="*/ 207708 w 205257"/>
              <a:gd name="connsiteY9" fmla="*/ 8272 h 205257"/>
              <a:gd name="connsiteX10" fmla="*/ 206789 w 205257"/>
              <a:gd name="connsiteY10" fmla="*/ 2451 h 205257"/>
              <a:gd name="connsiteX11" fmla="*/ 201581 w 205257"/>
              <a:gd name="connsiteY11" fmla="*/ 0 h 205257"/>
              <a:gd name="connsiteX12" fmla="*/ 201581 w 205257"/>
              <a:gd name="connsiteY12" fmla="*/ 0 h 205257"/>
              <a:gd name="connsiteX13" fmla="*/ 183200 w 205257"/>
              <a:gd name="connsiteY13" fmla="*/ 25121 h 205257"/>
              <a:gd name="connsiteX14" fmla="*/ 136328 w 205257"/>
              <a:gd name="connsiteY14" fmla="*/ 165738 h 205257"/>
              <a:gd name="connsiteX15" fmla="*/ 114576 w 205257"/>
              <a:gd name="connsiteY15" fmla="*/ 105079 h 205257"/>
              <a:gd name="connsiteX16" fmla="*/ 111513 w 205257"/>
              <a:gd name="connsiteY16" fmla="*/ 96808 h 205257"/>
              <a:gd name="connsiteX17" fmla="*/ 103241 w 205257"/>
              <a:gd name="connsiteY17" fmla="*/ 93744 h 205257"/>
              <a:gd name="connsiteX18" fmla="*/ 42583 w 205257"/>
              <a:gd name="connsiteY18" fmla="*/ 71993 h 205257"/>
              <a:gd name="connsiteX19" fmla="*/ 183200 w 205257"/>
              <a:gd name="connsiteY19" fmla="*/ 25121 h 20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257" h="205257">
                <a:moveTo>
                  <a:pt x="201581" y="0"/>
                </a:moveTo>
                <a:cubicBezTo>
                  <a:pt x="200968" y="0"/>
                  <a:pt x="200049" y="0"/>
                  <a:pt x="199437" y="306"/>
                </a:cubicBezTo>
                <a:lnTo>
                  <a:pt x="4595" y="65253"/>
                </a:lnTo>
                <a:cubicBezTo>
                  <a:pt x="1838" y="66172"/>
                  <a:pt x="0" y="68623"/>
                  <a:pt x="0" y="71381"/>
                </a:cubicBezTo>
                <a:cubicBezTo>
                  <a:pt x="0" y="74138"/>
                  <a:pt x="1838" y="76589"/>
                  <a:pt x="4595" y="77508"/>
                </a:cubicBezTo>
                <a:lnTo>
                  <a:pt x="97114" y="110900"/>
                </a:lnTo>
                <a:lnTo>
                  <a:pt x="130507" y="203419"/>
                </a:lnTo>
                <a:cubicBezTo>
                  <a:pt x="131426" y="206176"/>
                  <a:pt x="133877" y="208014"/>
                  <a:pt x="136634" y="208014"/>
                </a:cubicBezTo>
                <a:cubicBezTo>
                  <a:pt x="139391" y="208014"/>
                  <a:pt x="141842" y="206176"/>
                  <a:pt x="142761" y="203419"/>
                </a:cubicBezTo>
                <a:lnTo>
                  <a:pt x="207708" y="8272"/>
                </a:lnTo>
                <a:cubicBezTo>
                  <a:pt x="208321" y="6127"/>
                  <a:pt x="208014" y="3983"/>
                  <a:pt x="206789" y="2451"/>
                </a:cubicBezTo>
                <a:cubicBezTo>
                  <a:pt x="205870" y="1225"/>
                  <a:pt x="204032" y="0"/>
                  <a:pt x="201581" y="0"/>
                </a:cubicBezTo>
                <a:lnTo>
                  <a:pt x="201581" y="0"/>
                </a:lnTo>
                <a:close/>
                <a:moveTo>
                  <a:pt x="183200" y="25121"/>
                </a:moveTo>
                <a:lnTo>
                  <a:pt x="136328" y="165738"/>
                </a:lnTo>
                <a:lnTo>
                  <a:pt x="114576" y="105079"/>
                </a:lnTo>
                <a:lnTo>
                  <a:pt x="111513" y="96808"/>
                </a:lnTo>
                <a:lnTo>
                  <a:pt x="103241" y="93744"/>
                </a:lnTo>
                <a:lnTo>
                  <a:pt x="42583" y="71993"/>
                </a:lnTo>
                <a:lnTo>
                  <a:pt x="183200" y="25121"/>
                </a:lnTo>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27" name="Freeform: Shape 126">
            <a:extLst>
              <a:ext uri="{FF2B5EF4-FFF2-40B4-BE49-F238E27FC236}">
                <a16:creationId xmlns:a16="http://schemas.microsoft.com/office/drawing/2014/main" xmlns="" id="{17B0B106-56B9-4ED4-94DA-601D585BEDE6}"/>
              </a:ext>
            </a:extLst>
          </p:cNvPr>
          <p:cNvSpPr/>
          <p:nvPr/>
        </p:nvSpPr>
        <p:spPr>
          <a:xfrm>
            <a:off x="5359400" y="660400"/>
            <a:ext cx="65088" cy="98425"/>
          </a:xfrm>
          <a:custGeom>
            <a:avLst/>
            <a:gdLst>
              <a:gd name="connsiteX0" fmla="*/ 32185 w 64334"/>
              <a:gd name="connsiteY0" fmla="*/ 45063 h 98033"/>
              <a:gd name="connsiteX1" fmla="*/ 19012 w 64334"/>
              <a:gd name="connsiteY1" fmla="*/ 31277 h 98033"/>
              <a:gd name="connsiteX2" fmla="*/ 32491 w 64334"/>
              <a:gd name="connsiteY2" fmla="*/ 17798 h 98033"/>
              <a:gd name="connsiteX3" fmla="*/ 45971 w 64334"/>
              <a:gd name="connsiteY3" fmla="*/ 31277 h 98033"/>
              <a:gd name="connsiteX4" fmla="*/ 41988 w 64334"/>
              <a:gd name="connsiteY4" fmla="*/ 40774 h 98033"/>
              <a:gd name="connsiteX5" fmla="*/ 32185 w 64334"/>
              <a:gd name="connsiteY5" fmla="*/ 45063 h 98033"/>
              <a:gd name="connsiteX6" fmla="*/ 19012 w 64334"/>
              <a:gd name="connsiteY6" fmla="*/ 2480 h 98033"/>
              <a:gd name="connsiteX7" fmla="*/ 3694 w 64334"/>
              <a:gd name="connsiteY7" fmla="*/ 16266 h 98033"/>
              <a:gd name="connsiteX8" fmla="*/ 2162 w 64334"/>
              <a:gd name="connsiteY8" fmla="*/ 42613 h 98033"/>
              <a:gd name="connsiteX9" fmla="*/ 16867 w 64334"/>
              <a:gd name="connsiteY9" fmla="*/ 74473 h 98033"/>
              <a:gd name="connsiteX10" fmla="*/ 26671 w 64334"/>
              <a:gd name="connsiteY10" fmla="*/ 94693 h 98033"/>
              <a:gd name="connsiteX11" fmla="*/ 32185 w 64334"/>
              <a:gd name="connsiteY11" fmla="*/ 98063 h 98033"/>
              <a:gd name="connsiteX12" fmla="*/ 37699 w 64334"/>
              <a:gd name="connsiteY12" fmla="*/ 94693 h 98033"/>
              <a:gd name="connsiteX13" fmla="*/ 47503 w 64334"/>
              <a:gd name="connsiteY13" fmla="*/ 74473 h 98033"/>
              <a:gd name="connsiteX14" fmla="*/ 62208 w 64334"/>
              <a:gd name="connsiteY14" fmla="*/ 42919 h 98033"/>
              <a:gd name="connsiteX15" fmla="*/ 64352 w 64334"/>
              <a:gd name="connsiteY15" fmla="*/ 31277 h 98033"/>
              <a:gd name="connsiteX16" fmla="*/ 19012 w 64334"/>
              <a:gd name="connsiteY16" fmla="*/ 2480 h 9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34" h="98033">
                <a:moveTo>
                  <a:pt x="32185" y="45063"/>
                </a:moveTo>
                <a:cubicBezTo>
                  <a:pt x="24833" y="45063"/>
                  <a:pt x="18705" y="38936"/>
                  <a:pt x="19012" y="31277"/>
                </a:cubicBezTo>
                <a:cubicBezTo>
                  <a:pt x="19012" y="23925"/>
                  <a:pt x="25139" y="17798"/>
                  <a:pt x="32491" y="17798"/>
                </a:cubicBezTo>
                <a:cubicBezTo>
                  <a:pt x="39844" y="17798"/>
                  <a:pt x="45971" y="23925"/>
                  <a:pt x="45971" y="31277"/>
                </a:cubicBezTo>
                <a:cubicBezTo>
                  <a:pt x="45971" y="34954"/>
                  <a:pt x="44439" y="38324"/>
                  <a:pt x="41988" y="40774"/>
                </a:cubicBezTo>
                <a:cubicBezTo>
                  <a:pt x="39231" y="43532"/>
                  <a:pt x="35861" y="45063"/>
                  <a:pt x="32185" y="45063"/>
                </a:cubicBezTo>
                <a:close/>
                <a:moveTo>
                  <a:pt x="19012" y="2480"/>
                </a:moveTo>
                <a:cubicBezTo>
                  <a:pt x="12272" y="4931"/>
                  <a:pt x="7064" y="10139"/>
                  <a:pt x="3694" y="16266"/>
                </a:cubicBezTo>
                <a:cubicBezTo>
                  <a:pt x="-595" y="24538"/>
                  <a:pt x="-1208" y="34035"/>
                  <a:pt x="2162" y="42613"/>
                </a:cubicBezTo>
                <a:lnTo>
                  <a:pt x="16867" y="74473"/>
                </a:lnTo>
                <a:lnTo>
                  <a:pt x="26671" y="94693"/>
                </a:lnTo>
                <a:cubicBezTo>
                  <a:pt x="27590" y="96837"/>
                  <a:pt x="29734" y="98063"/>
                  <a:pt x="32185" y="98063"/>
                </a:cubicBezTo>
                <a:cubicBezTo>
                  <a:pt x="34636" y="98063"/>
                  <a:pt x="36780" y="96837"/>
                  <a:pt x="37699" y="94693"/>
                </a:cubicBezTo>
                <a:lnTo>
                  <a:pt x="47503" y="74473"/>
                </a:lnTo>
                <a:lnTo>
                  <a:pt x="62208" y="42919"/>
                </a:lnTo>
                <a:cubicBezTo>
                  <a:pt x="63740" y="39243"/>
                  <a:pt x="64352" y="35260"/>
                  <a:pt x="64352" y="31277"/>
                </a:cubicBezTo>
                <a:cubicBezTo>
                  <a:pt x="64352" y="9833"/>
                  <a:pt x="42295" y="-6404"/>
                  <a:pt x="19012" y="2480"/>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28" name="Freeform: Shape 127">
            <a:extLst>
              <a:ext uri="{FF2B5EF4-FFF2-40B4-BE49-F238E27FC236}">
                <a16:creationId xmlns:a16="http://schemas.microsoft.com/office/drawing/2014/main" xmlns="" id="{6248D868-12EA-474E-BA0F-E8DD12E8D700}"/>
              </a:ext>
            </a:extLst>
          </p:cNvPr>
          <p:cNvSpPr/>
          <p:nvPr/>
        </p:nvSpPr>
        <p:spPr>
          <a:xfrm>
            <a:off x="5208588" y="688975"/>
            <a:ext cx="244475" cy="171450"/>
          </a:xfrm>
          <a:custGeom>
            <a:avLst/>
            <a:gdLst>
              <a:gd name="connsiteX0" fmla="*/ 116415 w 245083"/>
              <a:gd name="connsiteY0" fmla="*/ 147969 h 171558"/>
              <a:gd name="connsiteX1" fmla="*/ 67398 w 245083"/>
              <a:gd name="connsiteY1" fmla="*/ 123461 h 171558"/>
              <a:gd name="connsiteX2" fmla="*/ 67398 w 245083"/>
              <a:gd name="connsiteY2" fmla="*/ 23589 h 171558"/>
              <a:gd name="connsiteX3" fmla="*/ 116415 w 245083"/>
              <a:gd name="connsiteY3" fmla="*/ 48098 h 171558"/>
              <a:gd name="connsiteX4" fmla="*/ 116415 w 245083"/>
              <a:gd name="connsiteY4" fmla="*/ 147969 h 171558"/>
              <a:gd name="connsiteX5" fmla="*/ 55144 w 245083"/>
              <a:gd name="connsiteY5" fmla="*/ 123461 h 171558"/>
              <a:gd name="connsiteX6" fmla="*/ 18381 w 245083"/>
              <a:gd name="connsiteY6" fmla="*/ 141842 h 171558"/>
              <a:gd name="connsiteX7" fmla="*/ 18381 w 245083"/>
              <a:gd name="connsiteY7" fmla="*/ 41971 h 171558"/>
              <a:gd name="connsiteX8" fmla="*/ 55144 w 245083"/>
              <a:gd name="connsiteY8" fmla="*/ 23589 h 171558"/>
              <a:gd name="connsiteX9" fmla="*/ 55144 w 245083"/>
              <a:gd name="connsiteY9" fmla="*/ 123461 h 171558"/>
              <a:gd name="connsiteX10" fmla="*/ 224864 w 245083"/>
              <a:gd name="connsiteY10" fmla="*/ 20526 h 171558"/>
              <a:gd name="connsiteX11" fmla="*/ 224864 w 245083"/>
              <a:gd name="connsiteY11" fmla="*/ 20526 h 171558"/>
              <a:gd name="connsiteX12" fmla="*/ 217205 w 245083"/>
              <a:gd name="connsiteY12" fmla="*/ 37069 h 171558"/>
              <a:gd name="connsiteX13" fmla="*/ 226702 w 245083"/>
              <a:gd name="connsiteY13" fmla="*/ 41971 h 171558"/>
              <a:gd name="connsiteX14" fmla="*/ 226702 w 245083"/>
              <a:gd name="connsiteY14" fmla="*/ 141842 h 171558"/>
              <a:gd name="connsiteX15" fmla="*/ 189940 w 245083"/>
              <a:gd name="connsiteY15" fmla="*/ 123461 h 171558"/>
              <a:gd name="connsiteX16" fmla="*/ 189940 w 245083"/>
              <a:gd name="connsiteY16" fmla="*/ 82716 h 171558"/>
              <a:gd name="connsiteX17" fmla="*/ 177685 w 245083"/>
              <a:gd name="connsiteY17" fmla="*/ 82716 h 171558"/>
              <a:gd name="connsiteX18" fmla="*/ 177685 w 245083"/>
              <a:gd name="connsiteY18" fmla="*/ 123461 h 171558"/>
              <a:gd name="connsiteX19" fmla="*/ 128669 w 245083"/>
              <a:gd name="connsiteY19" fmla="*/ 147969 h 171558"/>
              <a:gd name="connsiteX20" fmla="*/ 128669 w 245083"/>
              <a:gd name="connsiteY20" fmla="*/ 48098 h 171558"/>
              <a:gd name="connsiteX21" fmla="*/ 150420 w 245083"/>
              <a:gd name="connsiteY21" fmla="*/ 37069 h 171558"/>
              <a:gd name="connsiteX22" fmla="*/ 142761 w 245083"/>
              <a:gd name="connsiteY22" fmla="*/ 20526 h 171558"/>
              <a:gd name="connsiteX23" fmla="*/ 122542 w 245083"/>
              <a:gd name="connsiteY23" fmla="*/ 30635 h 171558"/>
              <a:gd name="connsiteX24" fmla="*/ 61271 w 245083"/>
              <a:gd name="connsiteY24" fmla="*/ 0 h 171558"/>
              <a:gd name="connsiteX25" fmla="*/ 0 w 245083"/>
              <a:gd name="connsiteY25" fmla="*/ 30635 h 171558"/>
              <a:gd name="connsiteX26" fmla="*/ 0 w 245083"/>
              <a:gd name="connsiteY26" fmla="*/ 171558 h 171558"/>
              <a:gd name="connsiteX27" fmla="*/ 61271 w 245083"/>
              <a:gd name="connsiteY27" fmla="*/ 140923 h 171558"/>
              <a:gd name="connsiteX28" fmla="*/ 122542 w 245083"/>
              <a:gd name="connsiteY28" fmla="*/ 171558 h 171558"/>
              <a:gd name="connsiteX29" fmla="*/ 183813 w 245083"/>
              <a:gd name="connsiteY29" fmla="*/ 140923 h 171558"/>
              <a:gd name="connsiteX30" fmla="*/ 245083 w 245083"/>
              <a:gd name="connsiteY30" fmla="*/ 171558 h 171558"/>
              <a:gd name="connsiteX31" fmla="*/ 245083 w 245083"/>
              <a:gd name="connsiteY31" fmla="*/ 30635 h 171558"/>
              <a:gd name="connsiteX32" fmla="*/ 224864 w 245083"/>
              <a:gd name="connsiteY32" fmla="*/ 20526 h 1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5083" h="171558">
                <a:moveTo>
                  <a:pt x="116415" y="147969"/>
                </a:moveTo>
                <a:lnTo>
                  <a:pt x="67398" y="123461"/>
                </a:lnTo>
                <a:lnTo>
                  <a:pt x="67398" y="23589"/>
                </a:lnTo>
                <a:lnTo>
                  <a:pt x="116415" y="48098"/>
                </a:lnTo>
                <a:lnTo>
                  <a:pt x="116415" y="147969"/>
                </a:lnTo>
                <a:close/>
                <a:moveTo>
                  <a:pt x="55144" y="123461"/>
                </a:moveTo>
                <a:lnTo>
                  <a:pt x="18381" y="141842"/>
                </a:lnTo>
                <a:lnTo>
                  <a:pt x="18381" y="41971"/>
                </a:lnTo>
                <a:lnTo>
                  <a:pt x="55144" y="23589"/>
                </a:lnTo>
                <a:lnTo>
                  <a:pt x="55144" y="123461"/>
                </a:lnTo>
                <a:close/>
                <a:moveTo>
                  <a:pt x="224864" y="20526"/>
                </a:moveTo>
                <a:lnTo>
                  <a:pt x="224864" y="20526"/>
                </a:lnTo>
                <a:lnTo>
                  <a:pt x="217205" y="37069"/>
                </a:lnTo>
                <a:lnTo>
                  <a:pt x="226702" y="41971"/>
                </a:lnTo>
                <a:lnTo>
                  <a:pt x="226702" y="141842"/>
                </a:lnTo>
                <a:lnTo>
                  <a:pt x="189940" y="123461"/>
                </a:lnTo>
                <a:lnTo>
                  <a:pt x="189940" y="82716"/>
                </a:lnTo>
                <a:lnTo>
                  <a:pt x="177685" y="82716"/>
                </a:lnTo>
                <a:lnTo>
                  <a:pt x="177685" y="123461"/>
                </a:lnTo>
                <a:lnTo>
                  <a:pt x="128669" y="147969"/>
                </a:lnTo>
                <a:lnTo>
                  <a:pt x="128669" y="48098"/>
                </a:lnTo>
                <a:lnTo>
                  <a:pt x="150420" y="37069"/>
                </a:lnTo>
                <a:lnTo>
                  <a:pt x="142761" y="20526"/>
                </a:lnTo>
                <a:lnTo>
                  <a:pt x="122542" y="30635"/>
                </a:lnTo>
                <a:lnTo>
                  <a:pt x="61271" y="0"/>
                </a:lnTo>
                <a:lnTo>
                  <a:pt x="0" y="30635"/>
                </a:lnTo>
                <a:lnTo>
                  <a:pt x="0" y="171558"/>
                </a:lnTo>
                <a:lnTo>
                  <a:pt x="61271" y="140923"/>
                </a:lnTo>
                <a:lnTo>
                  <a:pt x="122542" y="171558"/>
                </a:lnTo>
                <a:lnTo>
                  <a:pt x="183813" y="140923"/>
                </a:lnTo>
                <a:lnTo>
                  <a:pt x="245083" y="171558"/>
                </a:lnTo>
                <a:lnTo>
                  <a:pt x="245083" y="30635"/>
                </a:lnTo>
                <a:lnTo>
                  <a:pt x="224864" y="20526"/>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0" name="Freeform: Shape 129">
            <a:extLst>
              <a:ext uri="{FF2B5EF4-FFF2-40B4-BE49-F238E27FC236}">
                <a16:creationId xmlns:a16="http://schemas.microsoft.com/office/drawing/2014/main" xmlns="" id="{DCE331DC-F06E-4EE1-A823-286068416D0E}"/>
              </a:ext>
            </a:extLst>
          </p:cNvPr>
          <p:cNvSpPr/>
          <p:nvPr/>
        </p:nvSpPr>
        <p:spPr>
          <a:xfrm>
            <a:off x="5402263" y="-55563"/>
            <a:ext cx="233362" cy="233363"/>
          </a:xfrm>
          <a:custGeom>
            <a:avLst/>
            <a:gdLst>
              <a:gd name="connsiteX0" fmla="*/ 116415 w 232829"/>
              <a:gd name="connsiteY0" fmla="*/ 0 h 232829"/>
              <a:gd name="connsiteX1" fmla="*/ 0 w 232829"/>
              <a:gd name="connsiteY1" fmla="*/ 116415 h 232829"/>
              <a:gd name="connsiteX2" fmla="*/ 116415 w 232829"/>
              <a:gd name="connsiteY2" fmla="*/ 232829 h 232829"/>
              <a:gd name="connsiteX3" fmla="*/ 232829 w 232829"/>
              <a:gd name="connsiteY3" fmla="*/ 116415 h 232829"/>
              <a:gd name="connsiteX4" fmla="*/ 116415 w 232829"/>
              <a:gd name="connsiteY4" fmla="*/ 0 h 232829"/>
              <a:gd name="connsiteX5" fmla="*/ 116415 w 232829"/>
              <a:gd name="connsiteY5" fmla="*/ 18381 h 232829"/>
              <a:gd name="connsiteX6" fmla="*/ 214448 w 232829"/>
              <a:gd name="connsiteY6" fmla="*/ 116415 h 232829"/>
              <a:gd name="connsiteX7" fmla="*/ 116415 w 232829"/>
              <a:gd name="connsiteY7" fmla="*/ 214448 h 232829"/>
              <a:gd name="connsiteX8" fmla="*/ 18381 w 232829"/>
              <a:gd name="connsiteY8" fmla="*/ 116415 h 232829"/>
              <a:gd name="connsiteX9" fmla="*/ 116415 w 232829"/>
              <a:gd name="connsiteY9" fmla="*/ 18381 h 23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29" h="232829">
                <a:moveTo>
                  <a:pt x="116415" y="0"/>
                </a:moveTo>
                <a:cubicBezTo>
                  <a:pt x="52080" y="0"/>
                  <a:pt x="0" y="52080"/>
                  <a:pt x="0" y="116415"/>
                </a:cubicBezTo>
                <a:cubicBezTo>
                  <a:pt x="0" y="180749"/>
                  <a:pt x="52080" y="232829"/>
                  <a:pt x="116415" y="232829"/>
                </a:cubicBezTo>
                <a:cubicBezTo>
                  <a:pt x="180749" y="232829"/>
                  <a:pt x="232829" y="180749"/>
                  <a:pt x="232829" y="116415"/>
                </a:cubicBezTo>
                <a:cubicBezTo>
                  <a:pt x="232829" y="52080"/>
                  <a:pt x="180749" y="0"/>
                  <a:pt x="116415" y="0"/>
                </a:cubicBezTo>
                <a:close/>
                <a:moveTo>
                  <a:pt x="116415" y="18381"/>
                </a:moveTo>
                <a:cubicBezTo>
                  <a:pt x="170333" y="18381"/>
                  <a:pt x="214448" y="62496"/>
                  <a:pt x="214448" y="116415"/>
                </a:cubicBezTo>
                <a:cubicBezTo>
                  <a:pt x="214448" y="170333"/>
                  <a:pt x="170333" y="214448"/>
                  <a:pt x="116415" y="214448"/>
                </a:cubicBezTo>
                <a:cubicBezTo>
                  <a:pt x="62496" y="214448"/>
                  <a:pt x="18381" y="170333"/>
                  <a:pt x="18381" y="116415"/>
                </a:cubicBezTo>
                <a:cubicBezTo>
                  <a:pt x="18381" y="62496"/>
                  <a:pt x="62496" y="18381"/>
                  <a:pt x="116415" y="18381"/>
                </a:cubicBezTo>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1" name="Freeform: Shape 130">
            <a:extLst>
              <a:ext uri="{FF2B5EF4-FFF2-40B4-BE49-F238E27FC236}">
                <a16:creationId xmlns:a16="http://schemas.microsoft.com/office/drawing/2014/main" xmlns="" id="{A177E3D2-85C1-4830-AEA8-EADB8104DF8C}"/>
              </a:ext>
            </a:extLst>
          </p:cNvPr>
          <p:cNvSpPr/>
          <p:nvPr/>
        </p:nvSpPr>
        <p:spPr>
          <a:xfrm>
            <a:off x="5472113" y="14288"/>
            <a:ext cx="95250" cy="93662"/>
          </a:xfrm>
          <a:custGeom>
            <a:avLst/>
            <a:gdLst>
              <a:gd name="connsiteX0" fmla="*/ 0 w 94969"/>
              <a:gd name="connsiteY0" fmla="*/ 94970 h 94969"/>
              <a:gd name="connsiteX1" fmla="*/ 67398 w 94969"/>
              <a:gd name="connsiteY1" fmla="*/ 67398 h 94969"/>
              <a:gd name="connsiteX2" fmla="*/ 94970 w 94969"/>
              <a:gd name="connsiteY2" fmla="*/ 0 h 94969"/>
              <a:gd name="connsiteX3" fmla="*/ 27572 w 94969"/>
              <a:gd name="connsiteY3" fmla="*/ 28185 h 94969"/>
              <a:gd name="connsiteX4" fmla="*/ 0 w 94969"/>
              <a:gd name="connsiteY4" fmla="*/ 94970 h 94969"/>
              <a:gd name="connsiteX5" fmla="*/ 47791 w 94969"/>
              <a:gd name="connsiteY5" fmla="*/ 41051 h 94969"/>
              <a:gd name="connsiteX6" fmla="*/ 53918 w 94969"/>
              <a:gd name="connsiteY6" fmla="*/ 47179 h 94969"/>
              <a:gd name="connsiteX7" fmla="*/ 47791 w 94969"/>
              <a:gd name="connsiteY7" fmla="*/ 53306 h 94969"/>
              <a:gd name="connsiteX8" fmla="*/ 41664 w 94969"/>
              <a:gd name="connsiteY8" fmla="*/ 47179 h 94969"/>
              <a:gd name="connsiteX9" fmla="*/ 47791 w 94969"/>
              <a:gd name="connsiteY9" fmla="*/ 41051 h 9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969" h="94969">
                <a:moveTo>
                  <a:pt x="0" y="94970"/>
                </a:moveTo>
                <a:lnTo>
                  <a:pt x="67398" y="67398"/>
                </a:lnTo>
                <a:lnTo>
                  <a:pt x="94970" y="0"/>
                </a:lnTo>
                <a:lnTo>
                  <a:pt x="27572" y="28185"/>
                </a:lnTo>
                <a:lnTo>
                  <a:pt x="0" y="94970"/>
                </a:lnTo>
                <a:close/>
                <a:moveTo>
                  <a:pt x="47791" y="41051"/>
                </a:moveTo>
                <a:cubicBezTo>
                  <a:pt x="51467" y="41051"/>
                  <a:pt x="53918" y="43502"/>
                  <a:pt x="53918" y="47179"/>
                </a:cubicBezTo>
                <a:cubicBezTo>
                  <a:pt x="53918" y="50855"/>
                  <a:pt x="51467" y="53306"/>
                  <a:pt x="47791" y="53306"/>
                </a:cubicBezTo>
                <a:cubicBezTo>
                  <a:pt x="44115" y="53306"/>
                  <a:pt x="41664" y="50855"/>
                  <a:pt x="41664" y="47179"/>
                </a:cubicBezTo>
                <a:cubicBezTo>
                  <a:pt x="41664" y="43502"/>
                  <a:pt x="44115" y="41051"/>
                  <a:pt x="47791" y="41051"/>
                </a:cubicBezTo>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2" name="Graphic 71" descr="Tablet">
            <a:extLst>
              <a:ext uri="{FF2B5EF4-FFF2-40B4-BE49-F238E27FC236}">
                <a16:creationId xmlns:a16="http://schemas.microsoft.com/office/drawing/2014/main" xmlns="" id="{A62807E7-07A6-4BD7-8799-44FF837B1987}"/>
              </a:ext>
            </a:extLst>
          </p:cNvPr>
          <p:cNvSpPr/>
          <p:nvPr/>
        </p:nvSpPr>
        <p:spPr>
          <a:xfrm>
            <a:off x="5605463" y="1047750"/>
            <a:ext cx="246062" cy="171450"/>
          </a:xfrm>
          <a:custGeom>
            <a:avLst/>
            <a:gdLst>
              <a:gd name="connsiteX0" fmla="*/ 226702 w 245083"/>
              <a:gd name="connsiteY0" fmla="*/ 153177 h 171558"/>
              <a:gd name="connsiteX1" fmla="*/ 18381 w 245083"/>
              <a:gd name="connsiteY1" fmla="*/ 153177 h 171558"/>
              <a:gd name="connsiteX2" fmla="*/ 18381 w 245083"/>
              <a:gd name="connsiteY2" fmla="*/ 18381 h 171558"/>
              <a:gd name="connsiteX3" fmla="*/ 226702 w 245083"/>
              <a:gd name="connsiteY3" fmla="*/ 18381 h 171558"/>
              <a:gd name="connsiteX4" fmla="*/ 226702 w 245083"/>
              <a:gd name="connsiteY4" fmla="*/ 153177 h 171558"/>
              <a:gd name="connsiteX5" fmla="*/ 137859 w 245083"/>
              <a:gd name="connsiteY5" fmla="*/ 165431 h 171558"/>
              <a:gd name="connsiteX6" fmla="*/ 107224 w 245083"/>
              <a:gd name="connsiteY6" fmla="*/ 165431 h 171558"/>
              <a:gd name="connsiteX7" fmla="*/ 104160 w 245083"/>
              <a:gd name="connsiteY7" fmla="*/ 162368 h 171558"/>
              <a:gd name="connsiteX8" fmla="*/ 107224 w 245083"/>
              <a:gd name="connsiteY8" fmla="*/ 159304 h 171558"/>
              <a:gd name="connsiteX9" fmla="*/ 137859 w 245083"/>
              <a:gd name="connsiteY9" fmla="*/ 159304 h 171558"/>
              <a:gd name="connsiteX10" fmla="*/ 140923 w 245083"/>
              <a:gd name="connsiteY10" fmla="*/ 162368 h 171558"/>
              <a:gd name="connsiteX11" fmla="*/ 137859 w 245083"/>
              <a:gd name="connsiteY11" fmla="*/ 165431 h 171558"/>
              <a:gd name="connsiteX12" fmla="*/ 122542 w 245083"/>
              <a:gd name="connsiteY12" fmla="*/ 6127 h 171558"/>
              <a:gd name="connsiteX13" fmla="*/ 125605 w 245083"/>
              <a:gd name="connsiteY13" fmla="*/ 9191 h 171558"/>
              <a:gd name="connsiteX14" fmla="*/ 122542 w 245083"/>
              <a:gd name="connsiteY14" fmla="*/ 12254 h 171558"/>
              <a:gd name="connsiteX15" fmla="*/ 119478 w 245083"/>
              <a:gd name="connsiteY15" fmla="*/ 9191 h 171558"/>
              <a:gd name="connsiteX16" fmla="*/ 122542 w 245083"/>
              <a:gd name="connsiteY16" fmla="*/ 6127 h 171558"/>
              <a:gd name="connsiteX17" fmla="*/ 232829 w 245083"/>
              <a:gd name="connsiteY17" fmla="*/ 0 h 171558"/>
              <a:gd name="connsiteX18" fmla="*/ 12254 w 245083"/>
              <a:gd name="connsiteY18" fmla="*/ 0 h 171558"/>
              <a:gd name="connsiteX19" fmla="*/ 0 w 245083"/>
              <a:gd name="connsiteY19" fmla="*/ 12254 h 171558"/>
              <a:gd name="connsiteX20" fmla="*/ 0 w 245083"/>
              <a:gd name="connsiteY20" fmla="*/ 159304 h 171558"/>
              <a:gd name="connsiteX21" fmla="*/ 12254 w 245083"/>
              <a:gd name="connsiteY21" fmla="*/ 171558 h 171558"/>
              <a:gd name="connsiteX22" fmla="*/ 232829 w 245083"/>
              <a:gd name="connsiteY22" fmla="*/ 171558 h 171558"/>
              <a:gd name="connsiteX23" fmla="*/ 245083 w 245083"/>
              <a:gd name="connsiteY23" fmla="*/ 159304 h 171558"/>
              <a:gd name="connsiteX24" fmla="*/ 245083 w 245083"/>
              <a:gd name="connsiteY24" fmla="*/ 12254 h 171558"/>
              <a:gd name="connsiteX25" fmla="*/ 232829 w 245083"/>
              <a:gd name="connsiteY25" fmla="*/ 0 h 1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5083" h="171558">
                <a:moveTo>
                  <a:pt x="226702" y="153177"/>
                </a:moveTo>
                <a:lnTo>
                  <a:pt x="18381" y="153177"/>
                </a:lnTo>
                <a:lnTo>
                  <a:pt x="18381" y="18381"/>
                </a:lnTo>
                <a:lnTo>
                  <a:pt x="226702" y="18381"/>
                </a:lnTo>
                <a:lnTo>
                  <a:pt x="226702" y="153177"/>
                </a:lnTo>
                <a:close/>
                <a:moveTo>
                  <a:pt x="137859" y="165431"/>
                </a:moveTo>
                <a:lnTo>
                  <a:pt x="107224" y="165431"/>
                </a:lnTo>
                <a:cubicBezTo>
                  <a:pt x="105386" y="165431"/>
                  <a:pt x="104160" y="164206"/>
                  <a:pt x="104160" y="162368"/>
                </a:cubicBezTo>
                <a:cubicBezTo>
                  <a:pt x="104160" y="160530"/>
                  <a:pt x="105386" y="159304"/>
                  <a:pt x="107224" y="159304"/>
                </a:cubicBezTo>
                <a:lnTo>
                  <a:pt x="137859" y="159304"/>
                </a:lnTo>
                <a:cubicBezTo>
                  <a:pt x="139698" y="159304"/>
                  <a:pt x="140923" y="160530"/>
                  <a:pt x="140923" y="162368"/>
                </a:cubicBezTo>
                <a:cubicBezTo>
                  <a:pt x="140923" y="164206"/>
                  <a:pt x="139698" y="165431"/>
                  <a:pt x="137859" y="165431"/>
                </a:cubicBezTo>
                <a:close/>
                <a:moveTo>
                  <a:pt x="122542" y="6127"/>
                </a:moveTo>
                <a:cubicBezTo>
                  <a:pt x="124380" y="6127"/>
                  <a:pt x="125605" y="7352"/>
                  <a:pt x="125605" y="9191"/>
                </a:cubicBezTo>
                <a:cubicBezTo>
                  <a:pt x="125605" y="11029"/>
                  <a:pt x="124380" y="12254"/>
                  <a:pt x="122542" y="12254"/>
                </a:cubicBezTo>
                <a:cubicBezTo>
                  <a:pt x="120704" y="12254"/>
                  <a:pt x="119478" y="11029"/>
                  <a:pt x="119478" y="9191"/>
                </a:cubicBezTo>
                <a:cubicBezTo>
                  <a:pt x="119478" y="7352"/>
                  <a:pt x="120704" y="6127"/>
                  <a:pt x="122542" y="6127"/>
                </a:cubicBezTo>
                <a:close/>
                <a:moveTo>
                  <a:pt x="232829" y="0"/>
                </a:moveTo>
                <a:lnTo>
                  <a:pt x="12254" y="0"/>
                </a:lnTo>
                <a:cubicBezTo>
                  <a:pt x="5514" y="0"/>
                  <a:pt x="0" y="5514"/>
                  <a:pt x="0" y="12254"/>
                </a:cubicBezTo>
                <a:lnTo>
                  <a:pt x="0" y="159304"/>
                </a:lnTo>
                <a:cubicBezTo>
                  <a:pt x="0" y="166044"/>
                  <a:pt x="5514" y="171558"/>
                  <a:pt x="12254" y="171558"/>
                </a:cubicBezTo>
                <a:lnTo>
                  <a:pt x="232829" y="171558"/>
                </a:lnTo>
                <a:cubicBezTo>
                  <a:pt x="239569" y="171558"/>
                  <a:pt x="245083" y="166044"/>
                  <a:pt x="245083" y="159304"/>
                </a:cubicBezTo>
                <a:lnTo>
                  <a:pt x="245083" y="12254"/>
                </a:lnTo>
                <a:cubicBezTo>
                  <a:pt x="245083" y="5514"/>
                  <a:pt x="239569" y="0"/>
                  <a:pt x="232829" y="0"/>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3" name="Graphic 74" descr="Direction">
            <a:extLst>
              <a:ext uri="{FF2B5EF4-FFF2-40B4-BE49-F238E27FC236}">
                <a16:creationId xmlns:a16="http://schemas.microsoft.com/office/drawing/2014/main" xmlns="" id="{CC158980-CC7C-446F-8AFE-5936CA8DBAEF}"/>
              </a:ext>
            </a:extLst>
          </p:cNvPr>
          <p:cNvSpPr/>
          <p:nvPr/>
        </p:nvSpPr>
        <p:spPr>
          <a:xfrm>
            <a:off x="5037138" y="1333500"/>
            <a:ext cx="204787" cy="204788"/>
          </a:xfrm>
          <a:custGeom>
            <a:avLst/>
            <a:gdLst>
              <a:gd name="connsiteX0" fmla="*/ 201581 w 205257"/>
              <a:gd name="connsiteY0" fmla="*/ 0 h 205257"/>
              <a:gd name="connsiteX1" fmla="*/ 199437 w 205257"/>
              <a:gd name="connsiteY1" fmla="*/ 306 h 205257"/>
              <a:gd name="connsiteX2" fmla="*/ 4595 w 205257"/>
              <a:gd name="connsiteY2" fmla="*/ 65253 h 205257"/>
              <a:gd name="connsiteX3" fmla="*/ 0 w 205257"/>
              <a:gd name="connsiteY3" fmla="*/ 71381 h 205257"/>
              <a:gd name="connsiteX4" fmla="*/ 4595 w 205257"/>
              <a:gd name="connsiteY4" fmla="*/ 77508 h 205257"/>
              <a:gd name="connsiteX5" fmla="*/ 97114 w 205257"/>
              <a:gd name="connsiteY5" fmla="*/ 110900 h 205257"/>
              <a:gd name="connsiteX6" fmla="*/ 130507 w 205257"/>
              <a:gd name="connsiteY6" fmla="*/ 203419 h 205257"/>
              <a:gd name="connsiteX7" fmla="*/ 136634 w 205257"/>
              <a:gd name="connsiteY7" fmla="*/ 208014 h 205257"/>
              <a:gd name="connsiteX8" fmla="*/ 142761 w 205257"/>
              <a:gd name="connsiteY8" fmla="*/ 203419 h 205257"/>
              <a:gd name="connsiteX9" fmla="*/ 207708 w 205257"/>
              <a:gd name="connsiteY9" fmla="*/ 8272 h 205257"/>
              <a:gd name="connsiteX10" fmla="*/ 206789 w 205257"/>
              <a:gd name="connsiteY10" fmla="*/ 2451 h 205257"/>
              <a:gd name="connsiteX11" fmla="*/ 201581 w 205257"/>
              <a:gd name="connsiteY11" fmla="*/ 0 h 205257"/>
              <a:gd name="connsiteX12" fmla="*/ 201581 w 205257"/>
              <a:gd name="connsiteY12" fmla="*/ 0 h 205257"/>
              <a:gd name="connsiteX13" fmla="*/ 183200 w 205257"/>
              <a:gd name="connsiteY13" fmla="*/ 25121 h 205257"/>
              <a:gd name="connsiteX14" fmla="*/ 136328 w 205257"/>
              <a:gd name="connsiteY14" fmla="*/ 165738 h 205257"/>
              <a:gd name="connsiteX15" fmla="*/ 114576 w 205257"/>
              <a:gd name="connsiteY15" fmla="*/ 105079 h 205257"/>
              <a:gd name="connsiteX16" fmla="*/ 111513 w 205257"/>
              <a:gd name="connsiteY16" fmla="*/ 96808 h 205257"/>
              <a:gd name="connsiteX17" fmla="*/ 103241 w 205257"/>
              <a:gd name="connsiteY17" fmla="*/ 93744 h 205257"/>
              <a:gd name="connsiteX18" fmla="*/ 42583 w 205257"/>
              <a:gd name="connsiteY18" fmla="*/ 71993 h 205257"/>
              <a:gd name="connsiteX19" fmla="*/ 183200 w 205257"/>
              <a:gd name="connsiteY19" fmla="*/ 25121 h 20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257" h="205257">
                <a:moveTo>
                  <a:pt x="201581" y="0"/>
                </a:moveTo>
                <a:cubicBezTo>
                  <a:pt x="200968" y="0"/>
                  <a:pt x="200049" y="0"/>
                  <a:pt x="199437" y="306"/>
                </a:cubicBezTo>
                <a:lnTo>
                  <a:pt x="4595" y="65253"/>
                </a:lnTo>
                <a:cubicBezTo>
                  <a:pt x="1838" y="66172"/>
                  <a:pt x="0" y="68623"/>
                  <a:pt x="0" y="71381"/>
                </a:cubicBezTo>
                <a:cubicBezTo>
                  <a:pt x="0" y="74138"/>
                  <a:pt x="1838" y="76589"/>
                  <a:pt x="4595" y="77508"/>
                </a:cubicBezTo>
                <a:lnTo>
                  <a:pt x="97114" y="110900"/>
                </a:lnTo>
                <a:lnTo>
                  <a:pt x="130507" y="203419"/>
                </a:lnTo>
                <a:cubicBezTo>
                  <a:pt x="131426" y="206176"/>
                  <a:pt x="133877" y="208014"/>
                  <a:pt x="136634" y="208014"/>
                </a:cubicBezTo>
                <a:cubicBezTo>
                  <a:pt x="139391" y="208014"/>
                  <a:pt x="141842" y="206176"/>
                  <a:pt x="142761" y="203419"/>
                </a:cubicBezTo>
                <a:lnTo>
                  <a:pt x="207708" y="8272"/>
                </a:lnTo>
                <a:cubicBezTo>
                  <a:pt x="208321" y="6127"/>
                  <a:pt x="208014" y="3983"/>
                  <a:pt x="206789" y="2451"/>
                </a:cubicBezTo>
                <a:cubicBezTo>
                  <a:pt x="205870" y="1225"/>
                  <a:pt x="204032" y="0"/>
                  <a:pt x="201581" y="0"/>
                </a:cubicBezTo>
                <a:lnTo>
                  <a:pt x="201581" y="0"/>
                </a:lnTo>
                <a:close/>
                <a:moveTo>
                  <a:pt x="183200" y="25121"/>
                </a:moveTo>
                <a:lnTo>
                  <a:pt x="136328" y="165738"/>
                </a:lnTo>
                <a:lnTo>
                  <a:pt x="114576" y="105079"/>
                </a:lnTo>
                <a:lnTo>
                  <a:pt x="111513" y="96808"/>
                </a:lnTo>
                <a:lnTo>
                  <a:pt x="103241" y="93744"/>
                </a:lnTo>
                <a:lnTo>
                  <a:pt x="42583" y="71993"/>
                </a:lnTo>
                <a:lnTo>
                  <a:pt x="183200" y="25121"/>
                </a:lnTo>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4" name="Graphic 75" descr="Link">
            <a:extLst>
              <a:ext uri="{FF2B5EF4-FFF2-40B4-BE49-F238E27FC236}">
                <a16:creationId xmlns:a16="http://schemas.microsoft.com/office/drawing/2014/main" xmlns="" id="{AD7130F4-93EC-4B40-9A7D-75EE9A8AA3B3}"/>
              </a:ext>
            </a:extLst>
          </p:cNvPr>
          <p:cNvSpPr/>
          <p:nvPr/>
        </p:nvSpPr>
        <p:spPr>
          <a:xfrm>
            <a:off x="5113338" y="2032000"/>
            <a:ext cx="207962" cy="207963"/>
          </a:xfrm>
          <a:custGeom>
            <a:avLst/>
            <a:gdLst>
              <a:gd name="connsiteX0" fmla="*/ 185660 w 208320"/>
              <a:gd name="connsiteY0" fmla="*/ 185430 h 208320"/>
              <a:gd name="connsiteX1" fmla="*/ 146753 w 208320"/>
              <a:gd name="connsiteY1" fmla="*/ 185430 h 208320"/>
              <a:gd name="connsiteX2" fmla="*/ 120713 w 208320"/>
              <a:gd name="connsiteY2" fmla="*/ 159390 h 208320"/>
              <a:gd name="connsiteX3" fmla="*/ 115505 w 208320"/>
              <a:gd name="connsiteY3" fmla="*/ 128142 h 208320"/>
              <a:gd name="connsiteX4" fmla="*/ 138175 w 208320"/>
              <a:gd name="connsiteY4" fmla="*/ 150812 h 208320"/>
              <a:gd name="connsiteX5" fmla="*/ 151042 w 208320"/>
              <a:gd name="connsiteY5" fmla="*/ 150506 h 208320"/>
              <a:gd name="connsiteX6" fmla="*/ 151348 w 208320"/>
              <a:gd name="connsiteY6" fmla="*/ 137639 h 208320"/>
              <a:gd name="connsiteX7" fmla="*/ 128678 w 208320"/>
              <a:gd name="connsiteY7" fmla="*/ 114969 h 208320"/>
              <a:gd name="connsiteX8" fmla="*/ 159926 w 208320"/>
              <a:gd name="connsiteY8" fmla="*/ 120483 h 208320"/>
              <a:gd name="connsiteX9" fmla="*/ 185966 w 208320"/>
              <a:gd name="connsiteY9" fmla="*/ 146523 h 208320"/>
              <a:gd name="connsiteX10" fmla="*/ 185660 w 208320"/>
              <a:gd name="connsiteY10" fmla="*/ 185430 h 208320"/>
              <a:gd name="connsiteX11" fmla="*/ 51170 w 208320"/>
              <a:gd name="connsiteY11" fmla="*/ 89848 h 208320"/>
              <a:gd name="connsiteX12" fmla="*/ 25130 w 208320"/>
              <a:gd name="connsiteY12" fmla="*/ 63808 h 208320"/>
              <a:gd name="connsiteX13" fmla="*/ 25130 w 208320"/>
              <a:gd name="connsiteY13" fmla="*/ 24901 h 208320"/>
              <a:gd name="connsiteX14" fmla="*/ 64037 w 208320"/>
              <a:gd name="connsiteY14" fmla="*/ 24901 h 208320"/>
              <a:gd name="connsiteX15" fmla="*/ 90077 w 208320"/>
              <a:gd name="connsiteY15" fmla="*/ 50941 h 208320"/>
              <a:gd name="connsiteX16" fmla="*/ 95592 w 208320"/>
              <a:gd name="connsiteY16" fmla="*/ 82189 h 208320"/>
              <a:gd name="connsiteX17" fmla="*/ 77210 w 208320"/>
              <a:gd name="connsiteY17" fmla="*/ 63808 h 208320"/>
              <a:gd name="connsiteX18" fmla="*/ 64344 w 208320"/>
              <a:gd name="connsiteY18" fmla="*/ 64114 h 208320"/>
              <a:gd name="connsiteX19" fmla="*/ 64037 w 208320"/>
              <a:gd name="connsiteY19" fmla="*/ 76981 h 208320"/>
              <a:gd name="connsiteX20" fmla="*/ 82419 w 208320"/>
              <a:gd name="connsiteY20" fmla="*/ 95362 h 208320"/>
              <a:gd name="connsiteX21" fmla="*/ 51170 w 208320"/>
              <a:gd name="connsiteY21" fmla="*/ 89848 h 208320"/>
              <a:gd name="connsiteX22" fmla="*/ 198527 w 208320"/>
              <a:gd name="connsiteY22" fmla="*/ 133350 h 208320"/>
              <a:gd name="connsiteX23" fmla="*/ 172487 w 208320"/>
              <a:gd name="connsiteY23" fmla="*/ 107310 h 208320"/>
              <a:gd name="connsiteX24" fmla="*/ 114586 w 208320"/>
              <a:gd name="connsiteY24" fmla="*/ 101489 h 208320"/>
              <a:gd name="connsiteX25" fmla="*/ 109071 w 208320"/>
              <a:gd name="connsiteY25" fmla="*/ 95975 h 208320"/>
              <a:gd name="connsiteX26" fmla="*/ 103251 w 208320"/>
              <a:gd name="connsiteY26" fmla="*/ 38074 h 208320"/>
              <a:gd name="connsiteX27" fmla="*/ 77210 w 208320"/>
              <a:gd name="connsiteY27" fmla="*/ 12034 h 208320"/>
              <a:gd name="connsiteX28" fmla="*/ 13489 w 208320"/>
              <a:gd name="connsiteY28" fmla="*/ 13259 h 208320"/>
              <a:gd name="connsiteX29" fmla="*/ 12263 w 208320"/>
              <a:gd name="connsiteY29" fmla="*/ 76981 h 208320"/>
              <a:gd name="connsiteX30" fmla="*/ 38304 w 208320"/>
              <a:gd name="connsiteY30" fmla="*/ 103021 h 208320"/>
              <a:gd name="connsiteX31" fmla="*/ 96204 w 208320"/>
              <a:gd name="connsiteY31" fmla="*/ 108842 h 208320"/>
              <a:gd name="connsiteX32" fmla="*/ 101719 w 208320"/>
              <a:gd name="connsiteY32" fmla="*/ 114356 h 208320"/>
              <a:gd name="connsiteX33" fmla="*/ 107540 w 208320"/>
              <a:gd name="connsiteY33" fmla="*/ 172257 h 208320"/>
              <a:gd name="connsiteX34" fmla="*/ 133580 w 208320"/>
              <a:gd name="connsiteY34" fmla="*/ 198297 h 208320"/>
              <a:gd name="connsiteX35" fmla="*/ 197301 w 208320"/>
              <a:gd name="connsiteY35" fmla="*/ 197072 h 208320"/>
              <a:gd name="connsiteX36" fmla="*/ 198527 w 208320"/>
              <a:gd name="connsiteY36" fmla="*/ 133350 h 208320"/>
              <a:gd name="connsiteX37" fmla="*/ 198527 w 208320"/>
              <a:gd name="connsiteY37" fmla="*/ 133350 h 2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320" h="208320">
                <a:moveTo>
                  <a:pt x="185660" y="185430"/>
                </a:moveTo>
                <a:cubicBezTo>
                  <a:pt x="174937" y="196153"/>
                  <a:pt x="157475" y="196153"/>
                  <a:pt x="146753" y="185430"/>
                </a:cubicBezTo>
                <a:lnTo>
                  <a:pt x="120713" y="159390"/>
                </a:lnTo>
                <a:cubicBezTo>
                  <a:pt x="112441" y="151119"/>
                  <a:pt x="110297" y="138558"/>
                  <a:pt x="115505" y="128142"/>
                </a:cubicBezTo>
                <a:lnTo>
                  <a:pt x="138175" y="150812"/>
                </a:lnTo>
                <a:cubicBezTo>
                  <a:pt x="141851" y="154182"/>
                  <a:pt x="147366" y="154182"/>
                  <a:pt x="151042" y="150506"/>
                </a:cubicBezTo>
                <a:cubicBezTo>
                  <a:pt x="154412" y="147136"/>
                  <a:pt x="154718" y="141315"/>
                  <a:pt x="151348" y="137639"/>
                </a:cubicBezTo>
                <a:lnTo>
                  <a:pt x="128678" y="114969"/>
                </a:lnTo>
                <a:cubicBezTo>
                  <a:pt x="139094" y="110067"/>
                  <a:pt x="151655" y="112212"/>
                  <a:pt x="159926" y="120483"/>
                </a:cubicBezTo>
                <a:lnTo>
                  <a:pt x="185966" y="146523"/>
                </a:lnTo>
                <a:cubicBezTo>
                  <a:pt x="196382" y="157246"/>
                  <a:pt x="196382" y="174402"/>
                  <a:pt x="185660" y="185430"/>
                </a:cubicBezTo>
                <a:close/>
                <a:moveTo>
                  <a:pt x="51170" y="89848"/>
                </a:moveTo>
                <a:lnTo>
                  <a:pt x="25130" y="63808"/>
                </a:lnTo>
                <a:cubicBezTo>
                  <a:pt x="14408" y="53085"/>
                  <a:pt x="14408" y="35623"/>
                  <a:pt x="25130" y="24901"/>
                </a:cubicBezTo>
                <a:cubicBezTo>
                  <a:pt x="35853" y="14178"/>
                  <a:pt x="53315" y="14178"/>
                  <a:pt x="64037" y="24901"/>
                </a:cubicBezTo>
                <a:lnTo>
                  <a:pt x="90077" y="50941"/>
                </a:lnTo>
                <a:cubicBezTo>
                  <a:pt x="98349" y="59212"/>
                  <a:pt x="100493" y="71773"/>
                  <a:pt x="95592" y="82189"/>
                </a:cubicBezTo>
                <a:lnTo>
                  <a:pt x="77210" y="63808"/>
                </a:lnTo>
                <a:cubicBezTo>
                  <a:pt x="73534" y="60438"/>
                  <a:pt x="68020" y="60438"/>
                  <a:pt x="64344" y="64114"/>
                </a:cubicBezTo>
                <a:cubicBezTo>
                  <a:pt x="60974" y="67484"/>
                  <a:pt x="60667" y="73305"/>
                  <a:pt x="64037" y="76981"/>
                </a:cubicBezTo>
                <a:lnTo>
                  <a:pt x="82419" y="95362"/>
                </a:lnTo>
                <a:cubicBezTo>
                  <a:pt x="72002" y="100264"/>
                  <a:pt x="59442" y="98119"/>
                  <a:pt x="51170" y="89848"/>
                </a:cubicBezTo>
                <a:close/>
                <a:moveTo>
                  <a:pt x="198527" y="133350"/>
                </a:moveTo>
                <a:lnTo>
                  <a:pt x="172487" y="107310"/>
                </a:lnTo>
                <a:cubicBezTo>
                  <a:pt x="157169" y="91686"/>
                  <a:pt x="132661" y="89235"/>
                  <a:pt x="114586" y="101489"/>
                </a:cubicBezTo>
                <a:lnTo>
                  <a:pt x="109071" y="95975"/>
                </a:lnTo>
                <a:cubicBezTo>
                  <a:pt x="121019" y="77900"/>
                  <a:pt x="118568" y="53698"/>
                  <a:pt x="103251" y="38074"/>
                </a:cubicBezTo>
                <a:lnTo>
                  <a:pt x="77210" y="12034"/>
                </a:lnTo>
                <a:cubicBezTo>
                  <a:pt x="59136" y="-4509"/>
                  <a:pt x="30951" y="-3897"/>
                  <a:pt x="13489" y="13259"/>
                </a:cubicBezTo>
                <a:cubicBezTo>
                  <a:pt x="-3973" y="30721"/>
                  <a:pt x="-4586" y="58600"/>
                  <a:pt x="12263" y="76981"/>
                </a:cubicBezTo>
                <a:lnTo>
                  <a:pt x="38304" y="103021"/>
                </a:lnTo>
                <a:cubicBezTo>
                  <a:pt x="53621" y="118645"/>
                  <a:pt x="78130" y="121096"/>
                  <a:pt x="96204" y="108842"/>
                </a:cubicBezTo>
                <a:lnTo>
                  <a:pt x="101719" y="114356"/>
                </a:lnTo>
                <a:cubicBezTo>
                  <a:pt x="89771" y="132431"/>
                  <a:pt x="92222" y="156633"/>
                  <a:pt x="107540" y="172257"/>
                </a:cubicBezTo>
                <a:lnTo>
                  <a:pt x="133580" y="198297"/>
                </a:lnTo>
                <a:cubicBezTo>
                  <a:pt x="151655" y="215147"/>
                  <a:pt x="179839" y="214534"/>
                  <a:pt x="197301" y="197072"/>
                </a:cubicBezTo>
                <a:cubicBezTo>
                  <a:pt x="214763" y="179610"/>
                  <a:pt x="215376" y="151425"/>
                  <a:pt x="198527" y="133350"/>
                </a:cubicBezTo>
                <a:lnTo>
                  <a:pt x="198527" y="13335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5" name="Graphic 76" descr="Clipboard">
            <a:extLst>
              <a:ext uri="{FF2B5EF4-FFF2-40B4-BE49-F238E27FC236}">
                <a16:creationId xmlns:a16="http://schemas.microsoft.com/office/drawing/2014/main" xmlns="" id="{C708BDAD-127C-4CC0-9A3D-26459E8F0DB1}"/>
              </a:ext>
            </a:extLst>
          </p:cNvPr>
          <p:cNvSpPr/>
          <p:nvPr/>
        </p:nvSpPr>
        <p:spPr>
          <a:xfrm>
            <a:off x="4733925" y="2435225"/>
            <a:ext cx="190500" cy="244475"/>
          </a:xfrm>
          <a:custGeom>
            <a:avLst/>
            <a:gdLst>
              <a:gd name="connsiteX0" fmla="*/ 171558 w 189939"/>
              <a:gd name="connsiteY0" fmla="*/ 226702 h 245083"/>
              <a:gd name="connsiteX1" fmla="*/ 18381 w 189939"/>
              <a:gd name="connsiteY1" fmla="*/ 226702 h 245083"/>
              <a:gd name="connsiteX2" fmla="*/ 18381 w 189939"/>
              <a:gd name="connsiteY2" fmla="*/ 36763 h 245083"/>
              <a:gd name="connsiteX3" fmla="*/ 52080 w 189939"/>
              <a:gd name="connsiteY3" fmla="*/ 36763 h 245083"/>
              <a:gd name="connsiteX4" fmla="*/ 52080 w 189939"/>
              <a:gd name="connsiteY4" fmla="*/ 55144 h 245083"/>
              <a:gd name="connsiteX5" fmla="*/ 137859 w 189939"/>
              <a:gd name="connsiteY5" fmla="*/ 55144 h 245083"/>
              <a:gd name="connsiteX6" fmla="*/ 137859 w 189939"/>
              <a:gd name="connsiteY6" fmla="*/ 36763 h 245083"/>
              <a:gd name="connsiteX7" fmla="*/ 171558 w 189939"/>
              <a:gd name="connsiteY7" fmla="*/ 36763 h 245083"/>
              <a:gd name="connsiteX8" fmla="*/ 171558 w 189939"/>
              <a:gd name="connsiteY8" fmla="*/ 226702 h 245083"/>
              <a:gd name="connsiteX9" fmla="*/ 94970 w 189939"/>
              <a:gd name="connsiteY9" fmla="*/ 12254 h 245083"/>
              <a:gd name="connsiteX10" fmla="*/ 104160 w 189939"/>
              <a:gd name="connsiteY10" fmla="*/ 21445 h 245083"/>
              <a:gd name="connsiteX11" fmla="*/ 94970 w 189939"/>
              <a:gd name="connsiteY11" fmla="*/ 30635 h 245083"/>
              <a:gd name="connsiteX12" fmla="*/ 85779 w 189939"/>
              <a:gd name="connsiteY12" fmla="*/ 21445 h 245083"/>
              <a:gd name="connsiteX13" fmla="*/ 88536 w 189939"/>
              <a:gd name="connsiteY13" fmla="*/ 15011 h 245083"/>
              <a:gd name="connsiteX14" fmla="*/ 94970 w 189939"/>
              <a:gd name="connsiteY14" fmla="*/ 12254 h 245083"/>
              <a:gd name="connsiteX15" fmla="*/ 177685 w 189939"/>
              <a:gd name="connsiteY15" fmla="*/ 18381 h 245083"/>
              <a:gd name="connsiteX16" fmla="*/ 125605 w 189939"/>
              <a:gd name="connsiteY16" fmla="*/ 18381 h 245083"/>
              <a:gd name="connsiteX17" fmla="*/ 125605 w 189939"/>
              <a:gd name="connsiteY17" fmla="*/ 12254 h 245083"/>
              <a:gd name="connsiteX18" fmla="*/ 113351 w 189939"/>
              <a:gd name="connsiteY18" fmla="*/ 0 h 245083"/>
              <a:gd name="connsiteX19" fmla="*/ 76589 w 189939"/>
              <a:gd name="connsiteY19" fmla="*/ 0 h 245083"/>
              <a:gd name="connsiteX20" fmla="*/ 64334 w 189939"/>
              <a:gd name="connsiteY20" fmla="*/ 12254 h 245083"/>
              <a:gd name="connsiteX21" fmla="*/ 64334 w 189939"/>
              <a:gd name="connsiteY21" fmla="*/ 18381 h 245083"/>
              <a:gd name="connsiteX22" fmla="*/ 12254 w 189939"/>
              <a:gd name="connsiteY22" fmla="*/ 18381 h 245083"/>
              <a:gd name="connsiteX23" fmla="*/ 0 w 189939"/>
              <a:gd name="connsiteY23" fmla="*/ 30635 h 245083"/>
              <a:gd name="connsiteX24" fmla="*/ 0 w 189939"/>
              <a:gd name="connsiteY24" fmla="*/ 232829 h 245083"/>
              <a:gd name="connsiteX25" fmla="*/ 12254 w 189939"/>
              <a:gd name="connsiteY25" fmla="*/ 245083 h 245083"/>
              <a:gd name="connsiteX26" fmla="*/ 177685 w 189939"/>
              <a:gd name="connsiteY26" fmla="*/ 245083 h 245083"/>
              <a:gd name="connsiteX27" fmla="*/ 189940 w 189939"/>
              <a:gd name="connsiteY27" fmla="*/ 232829 h 245083"/>
              <a:gd name="connsiteX28" fmla="*/ 189940 w 189939"/>
              <a:gd name="connsiteY28" fmla="*/ 30635 h 245083"/>
              <a:gd name="connsiteX29" fmla="*/ 177685 w 189939"/>
              <a:gd name="connsiteY29" fmla="*/ 18381 h 24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939" h="245083">
                <a:moveTo>
                  <a:pt x="171558" y="226702"/>
                </a:moveTo>
                <a:lnTo>
                  <a:pt x="18381" y="226702"/>
                </a:lnTo>
                <a:lnTo>
                  <a:pt x="18381" y="36763"/>
                </a:lnTo>
                <a:lnTo>
                  <a:pt x="52080" y="36763"/>
                </a:lnTo>
                <a:lnTo>
                  <a:pt x="52080" y="55144"/>
                </a:lnTo>
                <a:lnTo>
                  <a:pt x="137859" y="55144"/>
                </a:lnTo>
                <a:lnTo>
                  <a:pt x="137859" y="36763"/>
                </a:lnTo>
                <a:lnTo>
                  <a:pt x="171558" y="36763"/>
                </a:lnTo>
                <a:lnTo>
                  <a:pt x="171558" y="226702"/>
                </a:lnTo>
                <a:close/>
                <a:moveTo>
                  <a:pt x="94970" y="12254"/>
                </a:moveTo>
                <a:cubicBezTo>
                  <a:pt x="100178" y="12254"/>
                  <a:pt x="104160" y="16237"/>
                  <a:pt x="104160" y="21445"/>
                </a:cubicBezTo>
                <a:cubicBezTo>
                  <a:pt x="104160" y="26653"/>
                  <a:pt x="100178" y="30635"/>
                  <a:pt x="94970" y="30635"/>
                </a:cubicBezTo>
                <a:cubicBezTo>
                  <a:pt x="89762" y="30635"/>
                  <a:pt x="85779" y="26653"/>
                  <a:pt x="85779" y="21445"/>
                </a:cubicBezTo>
                <a:cubicBezTo>
                  <a:pt x="85779" y="18994"/>
                  <a:pt x="86698" y="16543"/>
                  <a:pt x="88536" y="15011"/>
                </a:cubicBezTo>
                <a:cubicBezTo>
                  <a:pt x="90068" y="13173"/>
                  <a:pt x="92519" y="12254"/>
                  <a:pt x="94970" y="12254"/>
                </a:cubicBezTo>
                <a:close/>
                <a:moveTo>
                  <a:pt x="177685" y="18381"/>
                </a:moveTo>
                <a:lnTo>
                  <a:pt x="125605" y="18381"/>
                </a:lnTo>
                <a:lnTo>
                  <a:pt x="125605" y="12254"/>
                </a:lnTo>
                <a:cubicBezTo>
                  <a:pt x="125605" y="5514"/>
                  <a:pt x="120091" y="0"/>
                  <a:pt x="113351" y="0"/>
                </a:cubicBezTo>
                <a:lnTo>
                  <a:pt x="76589" y="0"/>
                </a:lnTo>
                <a:cubicBezTo>
                  <a:pt x="69849" y="0"/>
                  <a:pt x="64334" y="5514"/>
                  <a:pt x="64334" y="12254"/>
                </a:cubicBezTo>
                <a:lnTo>
                  <a:pt x="64334" y="18381"/>
                </a:lnTo>
                <a:lnTo>
                  <a:pt x="12254" y="18381"/>
                </a:lnTo>
                <a:cubicBezTo>
                  <a:pt x="5514" y="18381"/>
                  <a:pt x="0" y="23896"/>
                  <a:pt x="0" y="30635"/>
                </a:cubicBezTo>
                <a:lnTo>
                  <a:pt x="0" y="232829"/>
                </a:lnTo>
                <a:cubicBezTo>
                  <a:pt x="0" y="239569"/>
                  <a:pt x="5514" y="245083"/>
                  <a:pt x="12254" y="245083"/>
                </a:cubicBezTo>
                <a:lnTo>
                  <a:pt x="177685" y="245083"/>
                </a:lnTo>
                <a:cubicBezTo>
                  <a:pt x="184425" y="245083"/>
                  <a:pt x="189940" y="239569"/>
                  <a:pt x="189940" y="232829"/>
                </a:cubicBezTo>
                <a:lnTo>
                  <a:pt x="189940" y="30635"/>
                </a:lnTo>
                <a:cubicBezTo>
                  <a:pt x="189940" y="23896"/>
                  <a:pt x="184425" y="18381"/>
                  <a:pt x="177685" y="18381"/>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7" name="Freeform: Shape 136">
            <a:extLst>
              <a:ext uri="{FF2B5EF4-FFF2-40B4-BE49-F238E27FC236}">
                <a16:creationId xmlns:a16="http://schemas.microsoft.com/office/drawing/2014/main" xmlns="" id="{B8886A33-6057-41EB-B0C7-0C6721E93519}"/>
              </a:ext>
            </a:extLst>
          </p:cNvPr>
          <p:cNvSpPr/>
          <p:nvPr/>
        </p:nvSpPr>
        <p:spPr>
          <a:xfrm>
            <a:off x="5208588" y="2579688"/>
            <a:ext cx="227012" cy="207962"/>
          </a:xfrm>
          <a:custGeom>
            <a:avLst/>
            <a:gdLst>
              <a:gd name="connsiteX0" fmla="*/ 70461 w 226702"/>
              <a:gd name="connsiteY0" fmla="*/ 70461 h 208320"/>
              <a:gd name="connsiteX1" fmla="*/ 36763 w 226702"/>
              <a:gd name="connsiteY1" fmla="*/ 70461 h 208320"/>
              <a:gd name="connsiteX2" fmla="*/ 36763 w 226702"/>
              <a:gd name="connsiteY2" fmla="*/ 49017 h 208320"/>
              <a:gd name="connsiteX3" fmla="*/ 70461 w 226702"/>
              <a:gd name="connsiteY3" fmla="*/ 49017 h 208320"/>
              <a:gd name="connsiteX4" fmla="*/ 70461 w 226702"/>
              <a:gd name="connsiteY4" fmla="*/ 70461 h 208320"/>
              <a:gd name="connsiteX5" fmla="*/ 116415 w 226702"/>
              <a:gd name="connsiteY5" fmla="*/ 49017 h 208320"/>
              <a:gd name="connsiteX6" fmla="*/ 116415 w 226702"/>
              <a:gd name="connsiteY6" fmla="*/ 70461 h 208320"/>
              <a:gd name="connsiteX7" fmla="*/ 82716 w 226702"/>
              <a:gd name="connsiteY7" fmla="*/ 70461 h 208320"/>
              <a:gd name="connsiteX8" fmla="*/ 82716 w 226702"/>
              <a:gd name="connsiteY8" fmla="*/ 49017 h 208320"/>
              <a:gd name="connsiteX9" fmla="*/ 116415 w 226702"/>
              <a:gd name="connsiteY9" fmla="*/ 49017 h 208320"/>
              <a:gd name="connsiteX10" fmla="*/ 162368 w 226702"/>
              <a:gd name="connsiteY10" fmla="*/ 49017 h 208320"/>
              <a:gd name="connsiteX11" fmla="*/ 162368 w 226702"/>
              <a:gd name="connsiteY11" fmla="*/ 70461 h 208320"/>
              <a:gd name="connsiteX12" fmla="*/ 128669 w 226702"/>
              <a:gd name="connsiteY12" fmla="*/ 70461 h 208320"/>
              <a:gd name="connsiteX13" fmla="*/ 128669 w 226702"/>
              <a:gd name="connsiteY13" fmla="*/ 49017 h 208320"/>
              <a:gd name="connsiteX14" fmla="*/ 162368 w 226702"/>
              <a:gd name="connsiteY14" fmla="*/ 49017 h 208320"/>
              <a:gd name="connsiteX15" fmla="*/ 208321 w 226702"/>
              <a:gd name="connsiteY15" fmla="*/ 49017 h 208320"/>
              <a:gd name="connsiteX16" fmla="*/ 208321 w 226702"/>
              <a:gd name="connsiteY16" fmla="*/ 70461 h 208320"/>
              <a:gd name="connsiteX17" fmla="*/ 174622 w 226702"/>
              <a:gd name="connsiteY17" fmla="*/ 70461 h 208320"/>
              <a:gd name="connsiteX18" fmla="*/ 174622 w 226702"/>
              <a:gd name="connsiteY18" fmla="*/ 49017 h 208320"/>
              <a:gd name="connsiteX19" fmla="*/ 208321 w 226702"/>
              <a:gd name="connsiteY19" fmla="*/ 49017 h 208320"/>
              <a:gd name="connsiteX20" fmla="*/ 208321 w 226702"/>
              <a:gd name="connsiteY20" fmla="*/ 104160 h 208320"/>
              <a:gd name="connsiteX21" fmla="*/ 174622 w 226702"/>
              <a:gd name="connsiteY21" fmla="*/ 104160 h 208320"/>
              <a:gd name="connsiteX22" fmla="*/ 174622 w 226702"/>
              <a:gd name="connsiteY22" fmla="*/ 82716 h 208320"/>
              <a:gd name="connsiteX23" fmla="*/ 208321 w 226702"/>
              <a:gd name="connsiteY23" fmla="*/ 82716 h 208320"/>
              <a:gd name="connsiteX24" fmla="*/ 208321 w 226702"/>
              <a:gd name="connsiteY24" fmla="*/ 104160 h 208320"/>
              <a:gd name="connsiteX25" fmla="*/ 208321 w 226702"/>
              <a:gd name="connsiteY25" fmla="*/ 130201 h 208320"/>
              <a:gd name="connsiteX26" fmla="*/ 174622 w 226702"/>
              <a:gd name="connsiteY26" fmla="*/ 133264 h 208320"/>
              <a:gd name="connsiteX27" fmla="*/ 174622 w 226702"/>
              <a:gd name="connsiteY27" fmla="*/ 116415 h 208320"/>
              <a:gd name="connsiteX28" fmla="*/ 208321 w 226702"/>
              <a:gd name="connsiteY28" fmla="*/ 116415 h 208320"/>
              <a:gd name="connsiteX29" fmla="*/ 208321 w 226702"/>
              <a:gd name="connsiteY29" fmla="*/ 130201 h 208320"/>
              <a:gd name="connsiteX30" fmla="*/ 70461 w 226702"/>
              <a:gd name="connsiteY30" fmla="*/ 116415 h 208320"/>
              <a:gd name="connsiteX31" fmla="*/ 70461 w 226702"/>
              <a:gd name="connsiteY31" fmla="*/ 142455 h 208320"/>
              <a:gd name="connsiteX32" fmla="*/ 36763 w 226702"/>
              <a:gd name="connsiteY32" fmla="*/ 145518 h 208320"/>
              <a:gd name="connsiteX33" fmla="*/ 36763 w 226702"/>
              <a:gd name="connsiteY33" fmla="*/ 116415 h 208320"/>
              <a:gd name="connsiteX34" fmla="*/ 70461 w 226702"/>
              <a:gd name="connsiteY34" fmla="*/ 116415 h 208320"/>
              <a:gd name="connsiteX35" fmla="*/ 70461 w 226702"/>
              <a:gd name="connsiteY35" fmla="*/ 104160 h 208320"/>
              <a:gd name="connsiteX36" fmla="*/ 36763 w 226702"/>
              <a:gd name="connsiteY36" fmla="*/ 104160 h 208320"/>
              <a:gd name="connsiteX37" fmla="*/ 36763 w 226702"/>
              <a:gd name="connsiteY37" fmla="*/ 82716 h 208320"/>
              <a:gd name="connsiteX38" fmla="*/ 70461 w 226702"/>
              <a:gd name="connsiteY38" fmla="*/ 82716 h 208320"/>
              <a:gd name="connsiteX39" fmla="*/ 70461 w 226702"/>
              <a:gd name="connsiteY39" fmla="*/ 104160 h 208320"/>
              <a:gd name="connsiteX40" fmla="*/ 116415 w 226702"/>
              <a:gd name="connsiteY40" fmla="*/ 104160 h 208320"/>
              <a:gd name="connsiteX41" fmla="*/ 82716 w 226702"/>
              <a:gd name="connsiteY41" fmla="*/ 104160 h 208320"/>
              <a:gd name="connsiteX42" fmla="*/ 82716 w 226702"/>
              <a:gd name="connsiteY42" fmla="*/ 82716 h 208320"/>
              <a:gd name="connsiteX43" fmla="*/ 116415 w 226702"/>
              <a:gd name="connsiteY43" fmla="*/ 82716 h 208320"/>
              <a:gd name="connsiteX44" fmla="*/ 116415 w 226702"/>
              <a:gd name="connsiteY44" fmla="*/ 104160 h 208320"/>
              <a:gd name="connsiteX45" fmla="*/ 128669 w 226702"/>
              <a:gd name="connsiteY45" fmla="*/ 104160 h 208320"/>
              <a:gd name="connsiteX46" fmla="*/ 128669 w 226702"/>
              <a:gd name="connsiteY46" fmla="*/ 82716 h 208320"/>
              <a:gd name="connsiteX47" fmla="*/ 162368 w 226702"/>
              <a:gd name="connsiteY47" fmla="*/ 82716 h 208320"/>
              <a:gd name="connsiteX48" fmla="*/ 162368 w 226702"/>
              <a:gd name="connsiteY48" fmla="*/ 104160 h 208320"/>
              <a:gd name="connsiteX49" fmla="*/ 128669 w 226702"/>
              <a:gd name="connsiteY49" fmla="*/ 104160 h 208320"/>
              <a:gd name="connsiteX50" fmla="*/ 116415 w 226702"/>
              <a:gd name="connsiteY50" fmla="*/ 138472 h 208320"/>
              <a:gd name="connsiteX51" fmla="*/ 82716 w 226702"/>
              <a:gd name="connsiteY51" fmla="*/ 141536 h 208320"/>
              <a:gd name="connsiteX52" fmla="*/ 82716 w 226702"/>
              <a:gd name="connsiteY52" fmla="*/ 116415 h 208320"/>
              <a:gd name="connsiteX53" fmla="*/ 116415 w 226702"/>
              <a:gd name="connsiteY53" fmla="*/ 116415 h 208320"/>
              <a:gd name="connsiteX54" fmla="*/ 116415 w 226702"/>
              <a:gd name="connsiteY54" fmla="*/ 138472 h 208320"/>
              <a:gd name="connsiteX55" fmla="*/ 128669 w 226702"/>
              <a:gd name="connsiteY55" fmla="*/ 116415 h 208320"/>
              <a:gd name="connsiteX56" fmla="*/ 162368 w 226702"/>
              <a:gd name="connsiteY56" fmla="*/ 116415 h 208320"/>
              <a:gd name="connsiteX57" fmla="*/ 162368 w 226702"/>
              <a:gd name="connsiteY57" fmla="*/ 134183 h 208320"/>
              <a:gd name="connsiteX58" fmla="*/ 128669 w 226702"/>
              <a:gd name="connsiteY58" fmla="*/ 137247 h 208320"/>
              <a:gd name="connsiteX59" fmla="*/ 128669 w 226702"/>
              <a:gd name="connsiteY59" fmla="*/ 116415 h 208320"/>
              <a:gd name="connsiteX60" fmla="*/ 226702 w 226702"/>
              <a:gd name="connsiteY60" fmla="*/ 147050 h 208320"/>
              <a:gd name="connsiteX61" fmla="*/ 226702 w 226702"/>
              <a:gd name="connsiteY61" fmla="*/ 30635 h 208320"/>
              <a:gd name="connsiteX62" fmla="*/ 36763 w 226702"/>
              <a:gd name="connsiteY62" fmla="*/ 30635 h 208320"/>
              <a:gd name="connsiteX63" fmla="*/ 36763 w 226702"/>
              <a:gd name="connsiteY63" fmla="*/ 27572 h 208320"/>
              <a:gd name="connsiteX64" fmla="*/ 9191 w 226702"/>
              <a:gd name="connsiteY64" fmla="*/ 0 h 208320"/>
              <a:gd name="connsiteX65" fmla="*/ 0 w 226702"/>
              <a:gd name="connsiteY65" fmla="*/ 9191 h 208320"/>
              <a:gd name="connsiteX66" fmla="*/ 9191 w 226702"/>
              <a:gd name="connsiteY66" fmla="*/ 18381 h 208320"/>
              <a:gd name="connsiteX67" fmla="*/ 18381 w 226702"/>
              <a:gd name="connsiteY67" fmla="*/ 27572 h 208320"/>
              <a:gd name="connsiteX68" fmla="*/ 18381 w 226702"/>
              <a:gd name="connsiteY68" fmla="*/ 180749 h 208320"/>
              <a:gd name="connsiteX69" fmla="*/ 45953 w 226702"/>
              <a:gd name="connsiteY69" fmla="*/ 208321 h 208320"/>
              <a:gd name="connsiteX70" fmla="*/ 55144 w 226702"/>
              <a:gd name="connsiteY70" fmla="*/ 208321 h 208320"/>
              <a:gd name="connsiteX71" fmla="*/ 189940 w 226702"/>
              <a:gd name="connsiteY71" fmla="*/ 208321 h 208320"/>
              <a:gd name="connsiteX72" fmla="*/ 217511 w 226702"/>
              <a:gd name="connsiteY72" fmla="*/ 208321 h 208320"/>
              <a:gd name="connsiteX73" fmla="*/ 226702 w 226702"/>
              <a:gd name="connsiteY73" fmla="*/ 199130 h 208320"/>
              <a:gd name="connsiteX74" fmla="*/ 217511 w 226702"/>
              <a:gd name="connsiteY74" fmla="*/ 189940 h 208320"/>
              <a:gd name="connsiteX75" fmla="*/ 45953 w 226702"/>
              <a:gd name="connsiteY75" fmla="*/ 189940 h 208320"/>
              <a:gd name="connsiteX76" fmla="*/ 36763 w 226702"/>
              <a:gd name="connsiteY76" fmla="*/ 180749 h 208320"/>
              <a:gd name="connsiteX77" fmla="*/ 36763 w 226702"/>
              <a:gd name="connsiteY77" fmla="*/ 163899 h 208320"/>
              <a:gd name="connsiteX78" fmla="*/ 226702 w 226702"/>
              <a:gd name="connsiteY78" fmla="*/ 147050 h 2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26702" h="208320">
                <a:moveTo>
                  <a:pt x="70461" y="70461"/>
                </a:moveTo>
                <a:lnTo>
                  <a:pt x="36763" y="70461"/>
                </a:lnTo>
                <a:lnTo>
                  <a:pt x="36763" y="49017"/>
                </a:lnTo>
                <a:lnTo>
                  <a:pt x="70461" y="49017"/>
                </a:lnTo>
                <a:lnTo>
                  <a:pt x="70461" y="70461"/>
                </a:lnTo>
                <a:close/>
                <a:moveTo>
                  <a:pt x="116415" y="49017"/>
                </a:moveTo>
                <a:lnTo>
                  <a:pt x="116415" y="70461"/>
                </a:lnTo>
                <a:lnTo>
                  <a:pt x="82716" y="70461"/>
                </a:lnTo>
                <a:lnTo>
                  <a:pt x="82716" y="49017"/>
                </a:lnTo>
                <a:lnTo>
                  <a:pt x="116415" y="49017"/>
                </a:lnTo>
                <a:close/>
                <a:moveTo>
                  <a:pt x="162368" y="49017"/>
                </a:moveTo>
                <a:lnTo>
                  <a:pt x="162368" y="70461"/>
                </a:lnTo>
                <a:lnTo>
                  <a:pt x="128669" y="70461"/>
                </a:lnTo>
                <a:lnTo>
                  <a:pt x="128669" y="49017"/>
                </a:lnTo>
                <a:lnTo>
                  <a:pt x="162368" y="49017"/>
                </a:lnTo>
                <a:close/>
                <a:moveTo>
                  <a:pt x="208321" y="49017"/>
                </a:moveTo>
                <a:lnTo>
                  <a:pt x="208321" y="70461"/>
                </a:lnTo>
                <a:lnTo>
                  <a:pt x="174622" y="70461"/>
                </a:lnTo>
                <a:lnTo>
                  <a:pt x="174622" y="49017"/>
                </a:lnTo>
                <a:lnTo>
                  <a:pt x="208321" y="49017"/>
                </a:lnTo>
                <a:close/>
                <a:moveTo>
                  <a:pt x="208321" y="104160"/>
                </a:moveTo>
                <a:lnTo>
                  <a:pt x="174622" y="104160"/>
                </a:lnTo>
                <a:lnTo>
                  <a:pt x="174622" y="82716"/>
                </a:lnTo>
                <a:lnTo>
                  <a:pt x="208321" y="82716"/>
                </a:lnTo>
                <a:lnTo>
                  <a:pt x="208321" y="104160"/>
                </a:lnTo>
                <a:close/>
                <a:moveTo>
                  <a:pt x="208321" y="130201"/>
                </a:moveTo>
                <a:lnTo>
                  <a:pt x="174622" y="133264"/>
                </a:lnTo>
                <a:lnTo>
                  <a:pt x="174622" y="116415"/>
                </a:lnTo>
                <a:lnTo>
                  <a:pt x="208321" y="116415"/>
                </a:lnTo>
                <a:lnTo>
                  <a:pt x="208321" y="130201"/>
                </a:lnTo>
                <a:close/>
                <a:moveTo>
                  <a:pt x="70461" y="116415"/>
                </a:moveTo>
                <a:lnTo>
                  <a:pt x="70461" y="142455"/>
                </a:lnTo>
                <a:lnTo>
                  <a:pt x="36763" y="145518"/>
                </a:lnTo>
                <a:lnTo>
                  <a:pt x="36763" y="116415"/>
                </a:lnTo>
                <a:lnTo>
                  <a:pt x="70461" y="116415"/>
                </a:lnTo>
                <a:close/>
                <a:moveTo>
                  <a:pt x="70461" y="104160"/>
                </a:moveTo>
                <a:lnTo>
                  <a:pt x="36763" y="104160"/>
                </a:lnTo>
                <a:lnTo>
                  <a:pt x="36763" y="82716"/>
                </a:lnTo>
                <a:lnTo>
                  <a:pt x="70461" y="82716"/>
                </a:lnTo>
                <a:lnTo>
                  <a:pt x="70461" y="104160"/>
                </a:lnTo>
                <a:close/>
                <a:moveTo>
                  <a:pt x="116415" y="104160"/>
                </a:moveTo>
                <a:lnTo>
                  <a:pt x="82716" y="104160"/>
                </a:lnTo>
                <a:lnTo>
                  <a:pt x="82716" y="82716"/>
                </a:lnTo>
                <a:lnTo>
                  <a:pt x="116415" y="82716"/>
                </a:lnTo>
                <a:lnTo>
                  <a:pt x="116415" y="104160"/>
                </a:lnTo>
                <a:close/>
                <a:moveTo>
                  <a:pt x="128669" y="104160"/>
                </a:moveTo>
                <a:lnTo>
                  <a:pt x="128669" y="82716"/>
                </a:lnTo>
                <a:lnTo>
                  <a:pt x="162368" y="82716"/>
                </a:lnTo>
                <a:lnTo>
                  <a:pt x="162368" y="104160"/>
                </a:lnTo>
                <a:lnTo>
                  <a:pt x="128669" y="104160"/>
                </a:lnTo>
                <a:close/>
                <a:moveTo>
                  <a:pt x="116415" y="138472"/>
                </a:moveTo>
                <a:lnTo>
                  <a:pt x="82716" y="141536"/>
                </a:lnTo>
                <a:lnTo>
                  <a:pt x="82716" y="116415"/>
                </a:lnTo>
                <a:lnTo>
                  <a:pt x="116415" y="116415"/>
                </a:lnTo>
                <a:lnTo>
                  <a:pt x="116415" y="138472"/>
                </a:lnTo>
                <a:close/>
                <a:moveTo>
                  <a:pt x="128669" y="116415"/>
                </a:moveTo>
                <a:lnTo>
                  <a:pt x="162368" y="116415"/>
                </a:lnTo>
                <a:lnTo>
                  <a:pt x="162368" y="134183"/>
                </a:lnTo>
                <a:lnTo>
                  <a:pt x="128669" y="137247"/>
                </a:lnTo>
                <a:lnTo>
                  <a:pt x="128669" y="116415"/>
                </a:lnTo>
                <a:close/>
                <a:moveTo>
                  <a:pt x="226702" y="147050"/>
                </a:moveTo>
                <a:lnTo>
                  <a:pt x="226702" y="30635"/>
                </a:lnTo>
                <a:lnTo>
                  <a:pt x="36763" y="30635"/>
                </a:lnTo>
                <a:lnTo>
                  <a:pt x="36763" y="27572"/>
                </a:lnTo>
                <a:cubicBezTo>
                  <a:pt x="36763" y="12254"/>
                  <a:pt x="24508" y="0"/>
                  <a:pt x="9191" y="0"/>
                </a:cubicBezTo>
                <a:cubicBezTo>
                  <a:pt x="3983" y="0"/>
                  <a:pt x="0" y="3983"/>
                  <a:pt x="0" y="9191"/>
                </a:cubicBezTo>
                <a:cubicBezTo>
                  <a:pt x="0" y="14399"/>
                  <a:pt x="3983" y="18381"/>
                  <a:pt x="9191" y="18381"/>
                </a:cubicBezTo>
                <a:cubicBezTo>
                  <a:pt x="14399" y="18381"/>
                  <a:pt x="18381" y="22364"/>
                  <a:pt x="18381" y="27572"/>
                </a:cubicBezTo>
                <a:lnTo>
                  <a:pt x="18381" y="180749"/>
                </a:lnTo>
                <a:cubicBezTo>
                  <a:pt x="18381" y="196067"/>
                  <a:pt x="30635" y="208321"/>
                  <a:pt x="45953" y="208321"/>
                </a:cubicBezTo>
                <a:lnTo>
                  <a:pt x="55144" y="208321"/>
                </a:lnTo>
                <a:lnTo>
                  <a:pt x="189940" y="208321"/>
                </a:lnTo>
                <a:lnTo>
                  <a:pt x="217511" y="208321"/>
                </a:lnTo>
                <a:cubicBezTo>
                  <a:pt x="222719" y="208321"/>
                  <a:pt x="226702" y="204338"/>
                  <a:pt x="226702" y="199130"/>
                </a:cubicBezTo>
                <a:cubicBezTo>
                  <a:pt x="226702" y="193922"/>
                  <a:pt x="222719" y="189940"/>
                  <a:pt x="217511" y="189940"/>
                </a:cubicBezTo>
                <a:lnTo>
                  <a:pt x="45953" y="189940"/>
                </a:lnTo>
                <a:cubicBezTo>
                  <a:pt x="40745" y="189940"/>
                  <a:pt x="36763" y="185957"/>
                  <a:pt x="36763" y="180749"/>
                </a:cubicBezTo>
                <a:lnTo>
                  <a:pt x="36763" y="163899"/>
                </a:lnTo>
                <a:lnTo>
                  <a:pt x="226702" y="14705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8" name="Freeform: Shape 137">
            <a:extLst>
              <a:ext uri="{FF2B5EF4-FFF2-40B4-BE49-F238E27FC236}">
                <a16:creationId xmlns:a16="http://schemas.microsoft.com/office/drawing/2014/main" xmlns="" id="{1F6743F0-C0A7-4BD8-AF01-621FB165A209}"/>
              </a:ext>
            </a:extLst>
          </p:cNvPr>
          <p:cNvSpPr/>
          <p:nvPr/>
        </p:nvSpPr>
        <p:spPr>
          <a:xfrm>
            <a:off x="5245100" y="2787650"/>
            <a:ext cx="36513" cy="38100"/>
          </a:xfrm>
          <a:custGeom>
            <a:avLst/>
            <a:gdLst>
              <a:gd name="connsiteX0" fmla="*/ 36763 w 36762"/>
              <a:gd name="connsiteY0" fmla="*/ 18381 h 36762"/>
              <a:gd name="connsiteX1" fmla="*/ 18381 w 36762"/>
              <a:gd name="connsiteY1" fmla="*/ 36763 h 36762"/>
              <a:gd name="connsiteX2" fmla="*/ 0 w 36762"/>
              <a:gd name="connsiteY2" fmla="*/ 18381 h 36762"/>
              <a:gd name="connsiteX3" fmla="*/ 18381 w 36762"/>
              <a:gd name="connsiteY3" fmla="*/ 0 h 36762"/>
              <a:gd name="connsiteX4" fmla="*/ 36763 w 36762"/>
              <a:gd name="connsiteY4" fmla="*/ 18381 h 3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2" h="36762">
                <a:moveTo>
                  <a:pt x="36763" y="18381"/>
                </a:moveTo>
                <a:cubicBezTo>
                  <a:pt x="36763" y="28533"/>
                  <a:pt x="28533" y="36763"/>
                  <a:pt x="18381" y="36763"/>
                </a:cubicBezTo>
                <a:cubicBezTo>
                  <a:pt x="8230" y="36763"/>
                  <a:pt x="0" y="28533"/>
                  <a:pt x="0" y="18381"/>
                </a:cubicBezTo>
                <a:cubicBezTo>
                  <a:pt x="0" y="8230"/>
                  <a:pt x="8230" y="0"/>
                  <a:pt x="18381" y="0"/>
                </a:cubicBezTo>
                <a:cubicBezTo>
                  <a:pt x="28533" y="0"/>
                  <a:pt x="36763" y="8230"/>
                  <a:pt x="36763" y="18381"/>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39" name="Freeform: Shape 138">
            <a:extLst>
              <a:ext uri="{FF2B5EF4-FFF2-40B4-BE49-F238E27FC236}">
                <a16:creationId xmlns:a16="http://schemas.microsoft.com/office/drawing/2014/main" xmlns="" id="{AD37D040-517A-47CB-BDD6-82E4EA4D2481}"/>
              </a:ext>
            </a:extLst>
          </p:cNvPr>
          <p:cNvSpPr/>
          <p:nvPr/>
        </p:nvSpPr>
        <p:spPr>
          <a:xfrm>
            <a:off x="5380038" y="2787650"/>
            <a:ext cx="36512" cy="38100"/>
          </a:xfrm>
          <a:custGeom>
            <a:avLst/>
            <a:gdLst>
              <a:gd name="connsiteX0" fmla="*/ 36763 w 36762"/>
              <a:gd name="connsiteY0" fmla="*/ 18381 h 36762"/>
              <a:gd name="connsiteX1" fmla="*/ 18381 w 36762"/>
              <a:gd name="connsiteY1" fmla="*/ 36763 h 36762"/>
              <a:gd name="connsiteX2" fmla="*/ 0 w 36762"/>
              <a:gd name="connsiteY2" fmla="*/ 18381 h 36762"/>
              <a:gd name="connsiteX3" fmla="*/ 18381 w 36762"/>
              <a:gd name="connsiteY3" fmla="*/ 0 h 36762"/>
              <a:gd name="connsiteX4" fmla="*/ 36763 w 36762"/>
              <a:gd name="connsiteY4" fmla="*/ 18381 h 3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2" h="36762">
                <a:moveTo>
                  <a:pt x="36763" y="18381"/>
                </a:moveTo>
                <a:cubicBezTo>
                  <a:pt x="36763" y="28533"/>
                  <a:pt x="28533" y="36763"/>
                  <a:pt x="18381" y="36763"/>
                </a:cubicBezTo>
                <a:cubicBezTo>
                  <a:pt x="8230" y="36763"/>
                  <a:pt x="0" y="28533"/>
                  <a:pt x="0" y="18381"/>
                </a:cubicBezTo>
                <a:cubicBezTo>
                  <a:pt x="0" y="8230"/>
                  <a:pt x="8230" y="0"/>
                  <a:pt x="18381" y="0"/>
                </a:cubicBezTo>
                <a:cubicBezTo>
                  <a:pt x="28533" y="0"/>
                  <a:pt x="36763" y="8230"/>
                  <a:pt x="36763" y="18381"/>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41" name="Freeform: Shape 140">
            <a:extLst>
              <a:ext uri="{FF2B5EF4-FFF2-40B4-BE49-F238E27FC236}">
                <a16:creationId xmlns:a16="http://schemas.microsoft.com/office/drawing/2014/main" xmlns="" id="{E7578E20-396C-4DA6-9C2C-79912FD4D418}"/>
              </a:ext>
            </a:extLst>
          </p:cNvPr>
          <p:cNvSpPr/>
          <p:nvPr/>
        </p:nvSpPr>
        <p:spPr>
          <a:xfrm>
            <a:off x="4816475" y="3068638"/>
            <a:ext cx="11113"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42" name="Freeform: Shape 141">
            <a:extLst>
              <a:ext uri="{FF2B5EF4-FFF2-40B4-BE49-F238E27FC236}">
                <a16:creationId xmlns:a16="http://schemas.microsoft.com/office/drawing/2014/main" xmlns="" id="{387ED6D4-20AE-4CE0-96EA-0B3C85485CF0}"/>
              </a:ext>
            </a:extLst>
          </p:cNvPr>
          <p:cNvSpPr/>
          <p:nvPr/>
        </p:nvSpPr>
        <p:spPr>
          <a:xfrm>
            <a:off x="4816475" y="3190875"/>
            <a:ext cx="11113"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43" name="Freeform: Shape 142">
            <a:extLst>
              <a:ext uri="{FF2B5EF4-FFF2-40B4-BE49-F238E27FC236}">
                <a16:creationId xmlns:a16="http://schemas.microsoft.com/office/drawing/2014/main" xmlns="" id="{F1FDF726-6E7B-4E3A-BCBC-A297E0B94AB6}"/>
              </a:ext>
            </a:extLst>
          </p:cNvPr>
          <p:cNvSpPr/>
          <p:nvPr/>
        </p:nvSpPr>
        <p:spPr>
          <a:xfrm>
            <a:off x="4876800" y="3127375"/>
            <a:ext cx="12700"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44" name="Freeform: Shape 143">
            <a:extLst>
              <a:ext uri="{FF2B5EF4-FFF2-40B4-BE49-F238E27FC236}">
                <a16:creationId xmlns:a16="http://schemas.microsoft.com/office/drawing/2014/main" xmlns="" id="{4C2853BE-4D36-46A9-BE14-9CFA3AF6E706}"/>
              </a:ext>
            </a:extLst>
          </p:cNvPr>
          <p:cNvSpPr/>
          <p:nvPr/>
        </p:nvSpPr>
        <p:spPr>
          <a:xfrm>
            <a:off x="4754563" y="3127375"/>
            <a:ext cx="12700"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45" name="Freeform: Shape 144">
            <a:extLst>
              <a:ext uri="{FF2B5EF4-FFF2-40B4-BE49-F238E27FC236}">
                <a16:creationId xmlns:a16="http://schemas.microsoft.com/office/drawing/2014/main" xmlns="" id="{075B584E-34F3-4F88-ACF4-FD1D59EF0AAD}"/>
              </a:ext>
            </a:extLst>
          </p:cNvPr>
          <p:cNvSpPr/>
          <p:nvPr/>
        </p:nvSpPr>
        <p:spPr>
          <a:xfrm>
            <a:off x="4816475" y="3090863"/>
            <a:ext cx="39688" cy="76200"/>
          </a:xfrm>
          <a:custGeom>
            <a:avLst/>
            <a:gdLst>
              <a:gd name="connsiteX0" fmla="*/ 12254 w 39826"/>
              <a:gd name="connsiteY0" fmla="*/ 0 h 76588"/>
              <a:gd name="connsiteX1" fmla="*/ 0 w 39826"/>
              <a:gd name="connsiteY1" fmla="*/ 0 h 76588"/>
              <a:gd name="connsiteX2" fmla="*/ 0 w 39826"/>
              <a:gd name="connsiteY2" fmla="*/ 42890 h 76588"/>
              <a:gd name="connsiteX3" fmla="*/ 1838 w 39826"/>
              <a:gd name="connsiteY3" fmla="*/ 47179 h 76588"/>
              <a:gd name="connsiteX4" fmla="*/ 32167 w 39826"/>
              <a:gd name="connsiteY4" fmla="*/ 77508 h 76588"/>
              <a:gd name="connsiteX5" fmla="*/ 40745 w 39826"/>
              <a:gd name="connsiteY5" fmla="*/ 68930 h 76588"/>
              <a:gd name="connsiteX6" fmla="*/ 12254 w 39826"/>
              <a:gd name="connsiteY6" fmla="*/ 40439 h 76588"/>
              <a:gd name="connsiteX7" fmla="*/ 12254 w 39826"/>
              <a:gd name="connsiteY7" fmla="*/ 0 h 7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6" h="76588">
                <a:moveTo>
                  <a:pt x="12254" y="0"/>
                </a:moveTo>
                <a:lnTo>
                  <a:pt x="0" y="0"/>
                </a:lnTo>
                <a:lnTo>
                  <a:pt x="0" y="42890"/>
                </a:lnTo>
                <a:cubicBezTo>
                  <a:pt x="0" y="44421"/>
                  <a:pt x="613" y="45953"/>
                  <a:pt x="1838" y="47179"/>
                </a:cubicBezTo>
                <a:lnTo>
                  <a:pt x="32167" y="77508"/>
                </a:lnTo>
                <a:lnTo>
                  <a:pt x="40745" y="68930"/>
                </a:lnTo>
                <a:lnTo>
                  <a:pt x="12254" y="40439"/>
                </a:lnTo>
                <a:lnTo>
                  <a:pt x="12254" y="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46" name="Freeform: Shape 145">
            <a:extLst>
              <a:ext uri="{FF2B5EF4-FFF2-40B4-BE49-F238E27FC236}">
                <a16:creationId xmlns:a16="http://schemas.microsoft.com/office/drawing/2014/main" xmlns="" id="{CA773085-D908-4593-952A-0367476E6AEB}"/>
              </a:ext>
            </a:extLst>
          </p:cNvPr>
          <p:cNvSpPr/>
          <p:nvPr/>
        </p:nvSpPr>
        <p:spPr>
          <a:xfrm>
            <a:off x="4718050" y="3001963"/>
            <a:ext cx="207963" cy="234950"/>
          </a:xfrm>
          <a:custGeom>
            <a:avLst/>
            <a:gdLst>
              <a:gd name="connsiteX0" fmla="*/ 104067 w 208320"/>
              <a:gd name="connsiteY0" fmla="*/ 220575 h 235892"/>
              <a:gd name="connsiteX1" fmla="*/ 18288 w 208320"/>
              <a:gd name="connsiteY1" fmla="*/ 134796 h 235892"/>
              <a:gd name="connsiteX2" fmla="*/ 104067 w 208320"/>
              <a:gd name="connsiteY2" fmla="*/ 49017 h 235892"/>
              <a:gd name="connsiteX3" fmla="*/ 189846 w 208320"/>
              <a:gd name="connsiteY3" fmla="*/ 134796 h 235892"/>
              <a:gd name="connsiteX4" fmla="*/ 104067 w 208320"/>
              <a:gd name="connsiteY4" fmla="*/ 220575 h 235892"/>
              <a:gd name="connsiteX5" fmla="*/ 104067 w 208320"/>
              <a:gd name="connsiteY5" fmla="*/ 220575 h 235892"/>
              <a:gd name="connsiteX6" fmla="*/ 176673 w 208320"/>
              <a:gd name="connsiteY6" fmla="*/ 60045 h 235892"/>
              <a:gd name="connsiteX7" fmla="*/ 185863 w 208320"/>
              <a:gd name="connsiteY7" fmla="*/ 50855 h 235892"/>
              <a:gd name="connsiteX8" fmla="*/ 185557 w 208320"/>
              <a:gd name="connsiteY8" fmla="*/ 37988 h 235892"/>
              <a:gd name="connsiteX9" fmla="*/ 172690 w 208320"/>
              <a:gd name="connsiteY9" fmla="*/ 37682 h 235892"/>
              <a:gd name="connsiteX10" fmla="*/ 162274 w 208320"/>
              <a:gd name="connsiteY10" fmla="*/ 48404 h 235892"/>
              <a:gd name="connsiteX11" fmla="*/ 113257 w 208320"/>
              <a:gd name="connsiteY11" fmla="*/ 31248 h 235892"/>
              <a:gd name="connsiteX12" fmla="*/ 113257 w 208320"/>
              <a:gd name="connsiteY12" fmla="*/ 18381 h 235892"/>
              <a:gd name="connsiteX13" fmla="*/ 140829 w 208320"/>
              <a:gd name="connsiteY13" fmla="*/ 18381 h 235892"/>
              <a:gd name="connsiteX14" fmla="*/ 140829 w 208320"/>
              <a:gd name="connsiteY14" fmla="*/ 0 h 235892"/>
              <a:gd name="connsiteX15" fmla="*/ 67304 w 208320"/>
              <a:gd name="connsiteY15" fmla="*/ 0 h 235892"/>
              <a:gd name="connsiteX16" fmla="*/ 67304 w 208320"/>
              <a:gd name="connsiteY16" fmla="*/ 18381 h 235892"/>
              <a:gd name="connsiteX17" fmla="*/ 94876 w 208320"/>
              <a:gd name="connsiteY17" fmla="*/ 18381 h 235892"/>
              <a:gd name="connsiteX18" fmla="*/ 94876 w 208320"/>
              <a:gd name="connsiteY18" fmla="*/ 30942 h 235892"/>
              <a:gd name="connsiteX19" fmla="*/ 825 w 208320"/>
              <a:gd name="connsiteY19" fmla="*/ 121623 h 235892"/>
              <a:gd name="connsiteX20" fmla="*/ 69449 w 208320"/>
              <a:gd name="connsiteY20" fmla="*/ 232829 h 235892"/>
              <a:gd name="connsiteX21" fmla="*/ 192909 w 208320"/>
              <a:gd name="connsiteY21" fmla="*/ 189633 h 235892"/>
              <a:gd name="connsiteX22" fmla="*/ 176673 w 208320"/>
              <a:gd name="connsiteY22" fmla="*/ 60045 h 235892"/>
              <a:gd name="connsiteX23" fmla="*/ 176673 w 208320"/>
              <a:gd name="connsiteY23" fmla="*/ 60045 h 2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320" h="235892">
                <a:moveTo>
                  <a:pt x="104067" y="220575"/>
                </a:moveTo>
                <a:cubicBezTo>
                  <a:pt x="56582" y="220575"/>
                  <a:pt x="18288" y="182281"/>
                  <a:pt x="18288" y="134796"/>
                </a:cubicBezTo>
                <a:cubicBezTo>
                  <a:pt x="18288" y="87311"/>
                  <a:pt x="56582" y="49017"/>
                  <a:pt x="104067" y="49017"/>
                </a:cubicBezTo>
                <a:cubicBezTo>
                  <a:pt x="151552" y="49017"/>
                  <a:pt x="189846" y="87311"/>
                  <a:pt x="189846" y="134796"/>
                </a:cubicBezTo>
                <a:cubicBezTo>
                  <a:pt x="189846" y="182281"/>
                  <a:pt x="151552" y="220575"/>
                  <a:pt x="104067" y="220575"/>
                </a:cubicBezTo>
                <a:lnTo>
                  <a:pt x="104067" y="220575"/>
                </a:lnTo>
                <a:close/>
                <a:moveTo>
                  <a:pt x="176673" y="60045"/>
                </a:moveTo>
                <a:lnTo>
                  <a:pt x="185863" y="50855"/>
                </a:lnTo>
                <a:cubicBezTo>
                  <a:pt x="189233" y="47179"/>
                  <a:pt x="189233" y="41664"/>
                  <a:pt x="185557" y="37988"/>
                </a:cubicBezTo>
                <a:cubicBezTo>
                  <a:pt x="182187" y="34618"/>
                  <a:pt x="176366" y="34312"/>
                  <a:pt x="172690" y="37682"/>
                </a:cubicBezTo>
                <a:lnTo>
                  <a:pt x="162274" y="48404"/>
                </a:lnTo>
                <a:cubicBezTo>
                  <a:pt x="147569" y="38601"/>
                  <a:pt x="130720" y="32474"/>
                  <a:pt x="113257" y="31248"/>
                </a:cubicBezTo>
                <a:lnTo>
                  <a:pt x="113257" y="18381"/>
                </a:lnTo>
                <a:lnTo>
                  <a:pt x="140829" y="18381"/>
                </a:lnTo>
                <a:lnTo>
                  <a:pt x="140829" y="0"/>
                </a:lnTo>
                <a:lnTo>
                  <a:pt x="67304" y="0"/>
                </a:lnTo>
                <a:lnTo>
                  <a:pt x="67304" y="18381"/>
                </a:lnTo>
                <a:lnTo>
                  <a:pt x="94876" y="18381"/>
                </a:lnTo>
                <a:lnTo>
                  <a:pt x="94876" y="30942"/>
                </a:lnTo>
                <a:cubicBezTo>
                  <a:pt x="46166" y="35231"/>
                  <a:pt x="6952" y="72912"/>
                  <a:pt x="825" y="121623"/>
                </a:cubicBezTo>
                <a:cubicBezTo>
                  <a:pt x="-5302" y="170333"/>
                  <a:pt x="23189" y="216592"/>
                  <a:pt x="69449" y="232829"/>
                </a:cubicBezTo>
                <a:cubicBezTo>
                  <a:pt x="115708" y="249066"/>
                  <a:pt x="166869" y="231297"/>
                  <a:pt x="192909" y="189633"/>
                </a:cubicBezTo>
                <a:cubicBezTo>
                  <a:pt x="218950" y="147969"/>
                  <a:pt x="211597" y="94051"/>
                  <a:pt x="176673" y="60045"/>
                </a:cubicBezTo>
                <a:lnTo>
                  <a:pt x="176673" y="60045"/>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48" name="Freeform: Shape 147">
            <a:extLst>
              <a:ext uri="{FF2B5EF4-FFF2-40B4-BE49-F238E27FC236}">
                <a16:creationId xmlns:a16="http://schemas.microsoft.com/office/drawing/2014/main" xmlns="" id="{19EF4612-EBBA-427B-8D94-62407BF9B525}"/>
              </a:ext>
            </a:extLst>
          </p:cNvPr>
          <p:cNvSpPr/>
          <p:nvPr/>
        </p:nvSpPr>
        <p:spPr>
          <a:xfrm>
            <a:off x="5295900" y="3343275"/>
            <a:ext cx="184150" cy="171450"/>
          </a:xfrm>
          <a:custGeom>
            <a:avLst/>
            <a:gdLst>
              <a:gd name="connsiteX0" fmla="*/ 98033 w 183812"/>
              <a:gd name="connsiteY0" fmla="*/ 0 h 171558"/>
              <a:gd name="connsiteX1" fmla="*/ 13786 w 183812"/>
              <a:gd name="connsiteY1" fmla="*/ 70461 h 171558"/>
              <a:gd name="connsiteX2" fmla="*/ 6127 w 183812"/>
              <a:gd name="connsiteY2" fmla="*/ 70461 h 171558"/>
              <a:gd name="connsiteX3" fmla="*/ 0 w 183812"/>
              <a:gd name="connsiteY3" fmla="*/ 76589 h 171558"/>
              <a:gd name="connsiteX4" fmla="*/ 0 w 183812"/>
              <a:gd name="connsiteY4" fmla="*/ 88843 h 171558"/>
              <a:gd name="connsiteX5" fmla="*/ 6127 w 183812"/>
              <a:gd name="connsiteY5" fmla="*/ 94970 h 171558"/>
              <a:gd name="connsiteX6" fmla="*/ 12867 w 183812"/>
              <a:gd name="connsiteY6" fmla="*/ 94970 h 171558"/>
              <a:gd name="connsiteX7" fmla="*/ 98033 w 183812"/>
              <a:gd name="connsiteY7" fmla="*/ 171558 h 171558"/>
              <a:gd name="connsiteX8" fmla="*/ 183813 w 183812"/>
              <a:gd name="connsiteY8" fmla="*/ 85779 h 171558"/>
              <a:gd name="connsiteX9" fmla="*/ 98033 w 183812"/>
              <a:gd name="connsiteY9" fmla="*/ 0 h 171558"/>
              <a:gd name="connsiteX10" fmla="*/ 98033 w 183812"/>
              <a:gd name="connsiteY10" fmla="*/ 153177 h 171558"/>
              <a:gd name="connsiteX11" fmla="*/ 30635 w 183812"/>
              <a:gd name="connsiteY11" fmla="*/ 85779 h 171558"/>
              <a:gd name="connsiteX12" fmla="*/ 98033 w 183812"/>
              <a:gd name="connsiteY12" fmla="*/ 18381 h 171558"/>
              <a:gd name="connsiteX13" fmla="*/ 165431 w 183812"/>
              <a:gd name="connsiteY13" fmla="*/ 85779 h 171558"/>
              <a:gd name="connsiteX14" fmla="*/ 98033 w 183812"/>
              <a:gd name="connsiteY14" fmla="*/ 153177 h 1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812" h="171558">
                <a:moveTo>
                  <a:pt x="98033" y="0"/>
                </a:moveTo>
                <a:cubicBezTo>
                  <a:pt x="55756" y="0"/>
                  <a:pt x="20832" y="30329"/>
                  <a:pt x="13786" y="70461"/>
                </a:cubicBezTo>
                <a:lnTo>
                  <a:pt x="6127" y="70461"/>
                </a:lnTo>
                <a:cubicBezTo>
                  <a:pt x="2757" y="70461"/>
                  <a:pt x="0" y="73219"/>
                  <a:pt x="0" y="76589"/>
                </a:cubicBezTo>
                <a:lnTo>
                  <a:pt x="0" y="88843"/>
                </a:lnTo>
                <a:cubicBezTo>
                  <a:pt x="0" y="92213"/>
                  <a:pt x="2757" y="94970"/>
                  <a:pt x="6127" y="94970"/>
                </a:cubicBezTo>
                <a:lnTo>
                  <a:pt x="12867" y="94970"/>
                </a:lnTo>
                <a:cubicBezTo>
                  <a:pt x="17462" y="138166"/>
                  <a:pt x="53612" y="171558"/>
                  <a:pt x="98033" y="171558"/>
                </a:cubicBezTo>
                <a:cubicBezTo>
                  <a:pt x="145518" y="171558"/>
                  <a:pt x="183813" y="133264"/>
                  <a:pt x="183813" y="85779"/>
                </a:cubicBezTo>
                <a:cubicBezTo>
                  <a:pt x="183813" y="38294"/>
                  <a:pt x="145518" y="0"/>
                  <a:pt x="98033" y="0"/>
                </a:cubicBezTo>
                <a:close/>
                <a:moveTo>
                  <a:pt x="98033" y="153177"/>
                </a:moveTo>
                <a:cubicBezTo>
                  <a:pt x="60658" y="153177"/>
                  <a:pt x="30635" y="123154"/>
                  <a:pt x="30635" y="85779"/>
                </a:cubicBezTo>
                <a:cubicBezTo>
                  <a:pt x="30635" y="48404"/>
                  <a:pt x="60658" y="18381"/>
                  <a:pt x="98033" y="18381"/>
                </a:cubicBezTo>
                <a:cubicBezTo>
                  <a:pt x="135409" y="18381"/>
                  <a:pt x="165431" y="48404"/>
                  <a:pt x="165431" y="85779"/>
                </a:cubicBezTo>
                <a:cubicBezTo>
                  <a:pt x="165431" y="123154"/>
                  <a:pt x="135409" y="153177"/>
                  <a:pt x="98033" y="15317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49" name="Freeform: Shape 148">
            <a:extLst>
              <a:ext uri="{FF2B5EF4-FFF2-40B4-BE49-F238E27FC236}">
                <a16:creationId xmlns:a16="http://schemas.microsoft.com/office/drawing/2014/main" xmlns="" id="{12639286-3DFF-4F94-928C-D28D61AC4627}"/>
              </a:ext>
            </a:extLst>
          </p:cNvPr>
          <p:cNvSpPr/>
          <p:nvPr/>
        </p:nvSpPr>
        <p:spPr>
          <a:xfrm>
            <a:off x="5335588" y="3294063"/>
            <a:ext cx="115887" cy="55562"/>
          </a:xfrm>
          <a:custGeom>
            <a:avLst/>
            <a:gdLst>
              <a:gd name="connsiteX0" fmla="*/ 118865 w 116414"/>
              <a:gd name="connsiteY0" fmla="*/ 56676 h 55143"/>
              <a:gd name="connsiteX1" fmla="*/ 110287 w 116414"/>
              <a:gd name="connsiteY1" fmla="*/ 10110 h 55143"/>
              <a:gd name="connsiteX2" fmla="*/ 98340 w 116414"/>
              <a:gd name="connsiteY2" fmla="*/ 0 h 55143"/>
              <a:gd name="connsiteX3" fmla="*/ 20526 w 116414"/>
              <a:gd name="connsiteY3" fmla="*/ 0 h 55143"/>
              <a:gd name="connsiteX4" fmla="*/ 8578 w 116414"/>
              <a:gd name="connsiteY4" fmla="*/ 10110 h 55143"/>
              <a:gd name="connsiteX5" fmla="*/ 0 w 116414"/>
              <a:gd name="connsiteY5" fmla="*/ 56982 h 55143"/>
              <a:gd name="connsiteX6" fmla="*/ 118865 w 116414"/>
              <a:gd name="connsiteY6" fmla="*/ 56676 h 5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14" h="55143">
                <a:moveTo>
                  <a:pt x="118865" y="56676"/>
                </a:moveTo>
                <a:lnTo>
                  <a:pt x="110287" y="10110"/>
                </a:lnTo>
                <a:cubicBezTo>
                  <a:pt x="109368" y="4289"/>
                  <a:pt x="104160" y="0"/>
                  <a:pt x="98340" y="0"/>
                </a:cubicBezTo>
                <a:lnTo>
                  <a:pt x="20526" y="0"/>
                </a:lnTo>
                <a:cubicBezTo>
                  <a:pt x="14705" y="0"/>
                  <a:pt x="9497" y="4289"/>
                  <a:pt x="8578" y="10110"/>
                </a:cubicBezTo>
                <a:lnTo>
                  <a:pt x="0" y="56982"/>
                </a:lnTo>
                <a:cubicBezTo>
                  <a:pt x="35231" y="30023"/>
                  <a:pt x="83635" y="30023"/>
                  <a:pt x="118865" y="56676"/>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50" name="Freeform: Shape 149">
            <a:extLst>
              <a:ext uri="{FF2B5EF4-FFF2-40B4-BE49-F238E27FC236}">
                <a16:creationId xmlns:a16="http://schemas.microsoft.com/office/drawing/2014/main" xmlns="" id="{07D75A68-81F6-49F8-B840-5AFF6D2F530F}"/>
              </a:ext>
            </a:extLst>
          </p:cNvPr>
          <p:cNvSpPr/>
          <p:nvPr/>
        </p:nvSpPr>
        <p:spPr>
          <a:xfrm>
            <a:off x="5335588" y="3506788"/>
            <a:ext cx="115887" cy="55562"/>
          </a:xfrm>
          <a:custGeom>
            <a:avLst/>
            <a:gdLst>
              <a:gd name="connsiteX0" fmla="*/ 0 w 116414"/>
              <a:gd name="connsiteY0" fmla="*/ 0 h 55143"/>
              <a:gd name="connsiteX1" fmla="*/ 8578 w 116414"/>
              <a:gd name="connsiteY1" fmla="*/ 46872 h 55143"/>
              <a:gd name="connsiteX2" fmla="*/ 20526 w 116414"/>
              <a:gd name="connsiteY2" fmla="*/ 56982 h 55143"/>
              <a:gd name="connsiteX3" fmla="*/ 98033 w 116414"/>
              <a:gd name="connsiteY3" fmla="*/ 56982 h 55143"/>
              <a:gd name="connsiteX4" fmla="*/ 109981 w 116414"/>
              <a:gd name="connsiteY4" fmla="*/ 46872 h 55143"/>
              <a:gd name="connsiteX5" fmla="*/ 118559 w 116414"/>
              <a:gd name="connsiteY5" fmla="*/ 0 h 55143"/>
              <a:gd name="connsiteX6" fmla="*/ 0 w 116414"/>
              <a:gd name="connsiteY6" fmla="*/ 0 h 5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14" h="55143">
                <a:moveTo>
                  <a:pt x="0" y="0"/>
                </a:moveTo>
                <a:lnTo>
                  <a:pt x="8578" y="46872"/>
                </a:lnTo>
                <a:cubicBezTo>
                  <a:pt x="9497" y="52693"/>
                  <a:pt x="14705" y="56982"/>
                  <a:pt x="20526" y="56982"/>
                </a:cubicBezTo>
                <a:lnTo>
                  <a:pt x="98033" y="56982"/>
                </a:lnTo>
                <a:cubicBezTo>
                  <a:pt x="103854" y="56982"/>
                  <a:pt x="109062" y="52693"/>
                  <a:pt x="109981" y="46872"/>
                </a:cubicBezTo>
                <a:lnTo>
                  <a:pt x="118559" y="0"/>
                </a:lnTo>
                <a:cubicBezTo>
                  <a:pt x="83635" y="26653"/>
                  <a:pt x="35231" y="26653"/>
                  <a:pt x="0" y="0"/>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51" name="Freeform: Shape 150">
            <a:extLst>
              <a:ext uri="{FF2B5EF4-FFF2-40B4-BE49-F238E27FC236}">
                <a16:creationId xmlns:a16="http://schemas.microsoft.com/office/drawing/2014/main" xmlns="" id="{FEA0EC5A-8907-4943-9A20-5F1C16BB74D5}"/>
              </a:ext>
            </a:extLst>
          </p:cNvPr>
          <p:cNvSpPr/>
          <p:nvPr/>
        </p:nvSpPr>
        <p:spPr>
          <a:xfrm>
            <a:off x="5387975" y="3379788"/>
            <a:ext cx="42863" cy="85725"/>
          </a:xfrm>
          <a:custGeom>
            <a:avLst/>
            <a:gdLst>
              <a:gd name="connsiteX0" fmla="*/ 12254 w 42889"/>
              <a:gd name="connsiteY0" fmla="*/ 0 h 85779"/>
              <a:gd name="connsiteX1" fmla="*/ 0 w 42889"/>
              <a:gd name="connsiteY1" fmla="*/ 0 h 85779"/>
              <a:gd name="connsiteX2" fmla="*/ 0 w 42889"/>
              <a:gd name="connsiteY2" fmla="*/ 49017 h 85779"/>
              <a:gd name="connsiteX3" fmla="*/ 1838 w 42889"/>
              <a:gd name="connsiteY3" fmla="*/ 53306 h 85779"/>
              <a:gd name="connsiteX4" fmla="*/ 35537 w 42889"/>
              <a:gd name="connsiteY4" fmla="*/ 87005 h 85779"/>
              <a:gd name="connsiteX5" fmla="*/ 44115 w 42889"/>
              <a:gd name="connsiteY5" fmla="*/ 78427 h 85779"/>
              <a:gd name="connsiteX6" fmla="*/ 12254 w 42889"/>
              <a:gd name="connsiteY6" fmla="*/ 46566 h 85779"/>
              <a:gd name="connsiteX7" fmla="*/ 12254 w 42889"/>
              <a:gd name="connsiteY7" fmla="*/ 0 h 8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89" h="85779">
                <a:moveTo>
                  <a:pt x="12254" y="0"/>
                </a:moveTo>
                <a:lnTo>
                  <a:pt x="0" y="0"/>
                </a:lnTo>
                <a:lnTo>
                  <a:pt x="0" y="49017"/>
                </a:lnTo>
                <a:cubicBezTo>
                  <a:pt x="0" y="50548"/>
                  <a:pt x="613" y="52080"/>
                  <a:pt x="1838" y="53306"/>
                </a:cubicBezTo>
                <a:lnTo>
                  <a:pt x="35537" y="87005"/>
                </a:lnTo>
                <a:lnTo>
                  <a:pt x="44115" y="78427"/>
                </a:lnTo>
                <a:lnTo>
                  <a:pt x="12254" y="46566"/>
                </a:lnTo>
                <a:lnTo>
                  <a:pt x="12254" y="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52" name="Graphic 81" descr="Single gear">
            <a:extLst>
              <a:ext uri="{FF2B5EF4-FFF2-40B4-BE49-F238E27FC236}">
                <a16:creationId xmlns:a16="http://schemas.microsoft.com/office/drawing/2014/main" xmlns="" id="{94CB01E6-C8D0-4ED7-89FA-2A6F934F9859}"/>
              </a:ext>
            </a:extLst>
          </p:cNvPr>
          <p:cNvSpPr/>
          <p:nvPr/>
        </p:nvSpPr>
        <p:spPr>
          <a:xfrm>
            <a:off x="4337050" y="3448050"/>
            <a:ext cx="207963" cy="207963"/>
          </a:xfrm>
          <a:custGeom>
            <a:avLst/>
            <a:gdLst>
              <a:gd name="connsiteX0" fmla="*/ 104160 w 208320"/>
              <a:gd name="connsiteY0" fmla="*/ 140923 h 208320"/>
              <a:gd name="connsiteX1" fmla="*/ 67398 w 208320"/>
              <a:gd name="connsiteY1" fmla="*/ 104160 h 208320"/>
              <a:gd name="connsiteX2" fmla="*/ 104160 w 208320"/>
              <a:gd name="connsiteY2" fmla="*/ 67398 h 208320"/>
              <a:gd name="connsiteX3" fmla="*/ 140923 w 208320"/>
              <a:gd name="connsiteY3" fmla="*/ 104160 h 208320"/>
              <a:gd name="connsiteX4" fmla="*/ 104160 w 208320"/>
              <a:gd name="connsiteY4" fmla="*/ 140923 h 208320"/>
              <a:gd name="connsiteX5" fmla="*/ 186876 w 208320"/>
              <a:gd name="connsiteY5" fmla="*/ 81184 h 208320"/>
              <a:gd name="connsiteX6" fmla="*/ 178911 w 208320"/>
              <a:gd name="connsiteY6" fmla="*/ 62190 h 208320"/>
              <a:gd name="connsiteX7" fmla="*/ 186570 w 208320"/>
              <a:gd name="connsiteY7" fmla="*/ 39213 h 208320"/>
              <a:gd name="connsiteX8" fmla="*/ 169107 w 208320"/>
              <a:gd name="connsiteY8" fmla="*/ 21751 h 208320"/>
              <a:gd name="connsiteX9" fmla="*/ 146131 w 208320"/>
              <a:gd name="connsiteY9" fmla="*/ 29410 h 208320"/>
              <a:gd name="connsiteX10" fmla="*/ 126831 w 208320"/>
              <a:gd name="connsiteY10" fmla="*/ 21445 h 208320"/>
              <a:gd name="connsiteX11" fmla="*/ 116415 w 208320"/>
              <a:gd name="connsiteY11" fmla="*/ 0 h 208320"/>
              <a:gd name="connsiteX12" fmla="*/ 91906 w 208320"/>
              <a:gd name="connsiteY12" fmla="*/ 0 h 208320"/>
              <a:gd name="connsiteX13" fmla="*/ 81184 w 208320"/>
              <a:gd name="connsiteY13" fmla="*/ 21445 h 208320"/>
              <a:gd name="connsiteX14" fmla="*/ 62190 w 208320"/>
              <a:gd name="connsiteY14" fmla="*/ 29410 h 208320"/>
              <a:gd name="connsiteX15" fmla="*/ 39213 w 208320"/>
              <a:gd name="connsiteY15" fmla="*/ 21751 h 208320"/>
              <a:gd name="connsiteX16" fmla="*/ 21751 w 208320"/>
              <a:gd name="connsiteY16" fmla="*/ 39213 h 208320"/>
              <a:gd name="connsiteX17" fmla="*/ 29410 w 208320"/>
              <a:gd name="connsiteY17" fmla="*/ 62190 h 208320"/>
              <a:gd name="connsiteX18" fmla="*/ 21445 w 208320"/>
              <a:gd name="connsiteY18" fmla="*/ 81490 h 208320"/>
              <a:gd name="connsiteX19" fmla="*/ 0 w 208320"/>
              <a:gd name="connsiteY19" fmla="*/ 91906 h 208320"/>
              <a:gd name="connsiteX20" fmla="*/ 0 w 208320"/>
              <a:gd name="connsiteY20" fmla="*/ 116415 h 208320"/>
              <a:gd name="connsiteX21" fmla="*/ 21445 w 208320"/>
              <a:gd name="connsiteY21" fmla="*/ 127137 h 208320"/>
              <a:gd name="connsiteX22" fmla="*/ 29410 w 208320"/>
              <a:gd name="connsiteY22" fmla="*/ 146131 h 208320"/>
              <a:gd name="connsiteX23" fmla="*/ 21751 w 208320"/>
              <a:gd name="connsiteY23" fmla="*/ 169107 h 208320"/>
              <a:gd name="connsiteX24" fmla="*/ 39213 w 208320"/>
              <a:gd name="connsiteY24" fmla="*/ 186570 h 208320"/>
              <a:gd name="connsiteX25" fmla="*/ 62190 w 208320"/>
              <a:gd name="connsiteY25" fmla="*/ 178911 h 208320"/>
              <a:gd name="connsiteX26" fmla="*/ 81490 w 208320"/>
              <a:gd name="connsiteY26" fmla="*/ 186876 h 208320"/>
              <a:gd name="connsiteX27" fmla="*/ 92213 w 208320"/>
              <a:gd name="connsiteY27" fmla="*/ 208321 h 208320"/>
              <a:gd name="connsiteX28" fmla="*/ 116721 w 208320"/>
              <a:gd name="connsiteY28" fmla="*/ 208321 h 208320"/>
              <a:gd name="connsiteX29" fmla="*/ 127443 w 208320"/>
              <a:gd name="connsiteY29" fmla="*/ 186876 h 208320"/>
              <a:gd name="connsiteX30" fmla="*/ 146437 w 208320"/>
              <a:gd name="connsiteY30" fmla="*/ 178911 h 208320"/>
              <a:gd name="connsiteX31" fmla="*/ 169414 w 208320"/>
              <a:gd name="connsiteY31" fmla="*/ 186570 h 208320"/>
              <a:gd name="connsiteX32" fmla="*/ 186876 w 208320"/>
              <a:gd name="connsiteY32" fmla="*/ 169107 h 208320"/>
              <a:gd name="connsiteX33" fmla="*/ 179217 w 208320"/>
              <a:gd name="connsiteY33" fmla="*/ 146131 h 208320"/>
              <a:gd name="connsiteX34" fmla="*/ 187182 w 208320"/>
              <a:gd name="connsiteY34" fmla="*/ 126831 h 208320"/>
              <a:gd name="connsiteX35" fmla="*/ 208627 w 208320"/>
              <a:gd name="connsiteY35" fmla="*/ 116108 h 208320"/>
              <a:gd name="connsiteX36" fmla="*/ 208627 w 208320"/>
              <a:gd name="connsiteY36" fmla="*/ 91600 h 208320"/>
              <a:gd name="connsiteX37" fmla="*/ 186876 w 208320"/>
              <a:gd name="connsiteY37" fmla="*/ 81184 h 20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320" h="208320">
                <a:moveTo>
                  <a:pt x="104160" y="140923"/>
                </a:moveTo>
                <a:cubicBezTo>
                  <a:pt x="83941" y="140923"/>
                  <a:pt x="67398" y="124380"/>
                  <a:pt x="67398" y="104160"/>
                </a:cubicBezTo>
                <a:cubicBezTo>
                  <a:pt x="67398" y="83941"/>
                  <a:pt x="83941" y="67398"/>
                  <a:pt x="104160" y="67398"/>
                </a:cubicBezTo>
                <a:cubicBezTo>
                  <a:pt x="124380" y="67398"/>
                  <a:pt x="140923" y="83941"/>
                  <a:pt x="140923" y="104160"/>
                </a:cubicBezTo>
                <a:cubicBezTo>
                  <a:pt x="140923" y="124380"/>
                  <a:pt x="124380" y="140923"/>
                  <a:pt x="104160" y="140923"/>
                </a:cubicBezTo>
                <a:close/>
                <a:moveTo>
                  <a:pt x="186876" y="81184"/>
                </a:moveTo>
                <a:cubicBezTo>
                  <a:pt x="185038" y="74444"/>
                  <a:pt x="182281" y="68011"/>
                  <a:pt x="178911" y="62190"/>
                </a:cubicBezTo>
                <a:lnTo>
                  <a:pt x="186570" y="39213"/>
                </a:lnTo>
                <a:lnTo>
                  <a:pt x="169107" y="21751"/>
                </a:lnTo>
                <a:lnTo>
                  <a:pt x="146131" y="29410"/>
                </a:lnTo>
                <a:cubicBezTo>
                  <a:pt x="140004" y="26040"/>
                  <a:pt x="133570" y="23283"/>
                  <a:pt x="126831" y="21445"/>
                </a:cubicBezTo>
                <a:lnTo>
                  <a:pt x="116415" y="0"/>
                </a:lnTo>
                <a:lnTo>
                  <a:pt x="91906" y="0"/>
                </a:lnTo>
                <a:lnTo>
                  <a:pt x="81184" y="21445"/>
                </a:lnTo>
                <a:cubicBezTo>
                  <a:pt x="74444" y="23283"/>
                  <a:pt x="68011" y="26040"/>
                  <a:pt x="62190" y="29410"/>
                </a:cubicBezTo>
                <a:lnTo>
                  <a:pt x="39213" y="21751"/>
                </a:lnTo>
                <a:lnTo>
                  <a:pt x="21751" y="39213"/>
                </a:lnTo>
                <a:lnTo>
                  <a:pt x="29410" y="62190"/>
                </a:lnTo>
                <a:cubicBezTo>
                  <a:pt x="26040" y="68317"/>
                  <a:pt x="23283" y="74750"/>
                  <a:pt x="21445" y="81490"/>
                </a:cubicBezTo>
                <a:lnTo>
                  <a:pt x="0" y="91906"/>
                </a:lnTo>
                <a:lnTo>
                  <a:pt x="0" y="116415"/>
                </a:lnTo>
                <a:lnTo>
                  <a:pt x="21445" y="127137"/>
                </a:lnTo>
                <a:cubicBezTo>
                  <a:pt x="23283" y="133877"/>
                  <a:pt x="26040" y="140310"/>
                  <a:pt x="29410" y="146131"/>
                </a:cubicBezTo>
                <a:lnTo>
                  <a:pt x="21751" y="169107"/>
                </a:lnTo>
                <a:lnTo>
                  <a:pt x="39213" y="186570"/>
                </a:lnTo>
                <a:lnTo>
                  <a:pt x="62190" y="178911"/>
                </a:lnTo>
                <a:cubicBezTo>
                  <a:pt x="68317" y="182281"/>
                  <a:pt x="74750" y="185038"/>
                  <a:pt x="81490" y="186876"/>
                </a:cubicBezTo>
                <a:lnTo>
                  <a:pt x="92213" y="208321"/>
                </a:lnTo>
                <a:lnTo>
                  <a:pt x="116721" y="208321"/>
                </a:lnTo>
                <a:lnTo>
                  <a:pt x="127443" y="186876"/>
                </a:lnTo>
                <a:cubicBezTo>
                  <a:pt x="134183" y="185038"/>
                  <a:pt x="140617" y="182281"/>
                  <a:pt x="146437" y="178911"/>
                </a:cubicBezTo>
                <a:lnTo>
                  <a:pt x="169414" y="186570"/>
                </a:lnTo>
                <a:lnTo>
                  <a:pt x="186876" y="169107"/>
                </a:lnTo>
                <a:lnTo>
                  <a:pt x="179217" y="146131"/>
                </a:lnTo>
                <a:cubicBezTo>
                  <a:pt x="182587" y="140004"/>
                  <a:pt x="185344" y="133570"/>
                  <a:pt x="187182" y="126831"/>
                </a:cubicBezTo>
                <a:lnTo>
                  <a:pt x="208627" y="116108"/>
                </a:lnTo>
                <a:lnTo>
                  <a:pt x="208627" y="91600"/>
                </a:lnTo>
                <a:lnTo>
                  <a:pt x="186876" y="81184"/>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53" name="Graphic 82" descr="User network">
            <a:extLst>
              <a:ext uri="{FF2B5EF4-FFF2-40B4-BE49-F238E27FC236}">
                <a16:creationId xmlns:a16="http://schemas.microsoft.com/office/drawing/2014/main" xmlns="" id="{65B78C08-530E-4F6D-B0AA-8653696FDF4A}"/>
              </a:ext>
            </a:extLst>
          </p:cNvPr>
          <p:cNvSpPr/>
          <p:nvPr/>
        </p:nvSpPr>
        <p:spPr>
          <a:xfrm>
            <a:off x="3459163" y="4819650"/>
            <a:ext cx="230187" cy="214313"/>
          </a:xfrm>
          <a:custGeom>
            <a:avLst/>
            <a:gdLst>
              <a:gd name="connsiteX0" fmla="*/ 230256 w 229765"/>
              <a:gd name="connsiteY0" fmla="*/ 75816 h 214447"/>
              <a:gd name="connsiteX1" fmla="*/ 197914 w 229765"/>
              <a:gd name="connsiteY1" fmla="*/ 62761 h 214447"/>
              <a:gd name="connsiteX2" fmla="*/ 183108 w 229765"/>
              <a:gd name="connsiteY2" fmla="*/ 88683 h 214447"/>
              <a:gd name="connsiteX3" fmla="*/ 150205 w 229765"/>
              <a:gd name="connsiteY3" fmla="*/ 102438 h 214447"/>
              <a:gd name="connsiteX4" fmla="*/ 123032 w 229765"/>
              <a:gd name="connsiteY4" fmla="*/ 83567 h 214447"/>
              <a:gd name="connsiteX5" fmla="*/ 123032 w 229765"/>
              <a:gd name="connsiteY5" fmla="*/ 48244 h 214447"/>
              <a:gd name="connsiteX6" fmla="*/ 140635 w 229765"/>
              <a:gd name="connsiteY6" fmla="*/ 18387 h 214447"/>
              <a:gd name="connsiteX7" fmla="*/ 110777 w 229765"/>
              <a:gd name="connsiteY7" fmla="*/ 784 h 214447"/>
              <a:gd name="connsiteX8" fmla="*/ 93174 w 229765"/>
              <a:gd name="connsiteY8" fmla="*/ 30641 h 214447"/>
              <a:gd name="connsiteX9" fmla="*/ 110777 w 229765"/>
              <a:gd name="connsiteY9" fmla="*/ 48244 h 214447"/>
              <a:gd name="connsiteX10" fmla="*/ 110777 w 229765"/>
              <a:gd name="connsiteY10" fmla="*/ 83536 h 214447"/>
              <a:gd name="connsiteX11" fmla="*/ 83757 w 229765"/>
              <a:gd name="connsiteY11" fmla="*/ 102193 h 214447"/>
              <a:gd name="connsiteX12" fmla="*/ 50732 w 229765"/>
              <a:gd name="connsiteY12" fmla="*/ 88377 h 214447"/>
              <a:gd name="connsiteX13" fmla="*/ 30275 w 229765"/>
              <a:gd name="connsiteY13" fmla="*/ 58540 h 214447"/>
              <a:gd name="connsiteX14" fmla="*/ 438 w 229765"/>
              <a:gd name="connsiteY14" fmla="*/ 78997 h 214447"/>
              <a:gd name="connsiteX15" fmla="*/ 20895 w 229765"/>
              <a:gd name="connsiteY15" fmla="*/ 108833 h 214447"/>
              <a:gd name="connsiteX16" fmla="*/ 45524 w 229765"/>
              <a:gd name="connsiteY16" fmla="*/ 99712 h 214447"/>
              <a:gd name="connsiteX17" fmla="*/ 79376 w 229765"/>
              <a:gd name="connsiteY17" fmla="*/ 113498 h 214447"/>
              <a:gd name="connsiteX18" fmla="*/ 86239 w 229765"/>
              <a:gd name="connsiteY18" fmla="*/ 144133 h 214447"/>
              <a:gd name="connsiteX19" fmla="*/ 59923 w 229765"/>
              <a:gd name="connsiteY19" fmla="*/ 170786 h 214447"/>
              <a:gd name="connsiteX20" fmla="*/ 26341 w 229765"/>
              <a:gd name="connsiteY20" fmla="*/ 179364 h 214447"/>
              <a:gd name="connsiteX21" fmla="*/ 34919 w 229765"/>
              <a:gd name="connsiteY21" fmla="*/ 212946 h 214447"/>
              <a:gd name="connsiteX22" fmla="*/ 68501 w 229765"/>
              <a:gd name="connsiteY22" fmla="*/ 204368 h 214447"/>
              <a:gd name="connsiteX23" fmla="*/ 68501 w 229765"/>
              <a:gd name="connsiteY23" fmla="*/ 179364 h 214447"/>
              <a:gd name="connsiteX24" fmla="*/ 95092 w 229765"/>
              <a:gd name="connsiteY24" fmla="*/ 152772 h 214447"/>
              <a:gd name="connsiteX25" fmla="*/ 138717 w 229765"/>
              <a:gd name="connsiteY25" fmla="*/ 152772 h 214447"/>
              <a:gd name="connsiteX26" fmla="*/ 165309 w 229765"/>
              <a:gd name="connsiteY26" fmla="*/ 179364 h 214447"/>
              <a:gd name="connsiteX27" fmla="*/ 168985 w 229765"/>
              <a:gd name="connsiteY27" fmla="*/ 209387 h 214447"/>
              <a:gd name="connsiteX28" fmla="*/ 203644 w 229765"/>
              <a:gd name="connsiteY28" fmla="*/ 209609 h 214447"/>
              <a:gd name="connsiteX29" fmla="*/ 203867 w 229765"/>
              <a:gd name="connsiteY29" fmla="*/ 174950 h 214447"/>
              <a:gd name="connsiteX30" fmla="*/ 173917 w 229765"/>
              <a:gd name="connsiteY30" fmla="*/ 171092 h 214447"/>
              <a:gd name="connsiteX31" fmla="*/ 147448 w 229765"/>
              <a:gd name="connsiteY31" fmla="*/ 144348 h 214447"/>
              <a:gd name="connsiteX32" fmla="*/ 155199 w 229765"/>
              <a:gd name="connsiteY32" fmla="*/ 121310 h 214447"/>
              <a:gd name="connsiteX33" fmla="*/ 154464 w 229765"/>
              <a:gd name="connsiteY33" fmla="*/ 113865 h 214447"/>
              <a:gd name="connsiteX34" fmla="*/ 188163 w 229765"/>
              <a:gd name="connsiteY34" fmla="*/ 100018 h 214447"/>
              <a:gd name="connsiteX35" fmla="*/ 216960 w 229765"/>
              <a:gd name="connsiteY35" fmla="*/ 107983 h 214447"/>
              <a:gd name="connsiteX36" fmla="*/ 230256 w 229765"/>
              <a:gd name="connsiteY36" fmla="*/ 75816 h 214447"/>
              <a:gd name="connsiteX37" fmla="*/ 117088 w 229765"/>
              <a:gd name="connsiteY37" fmla="*/ 98180 h 214447"/>
              <a:gd name="connsiteX38" fmla="*/ 127811 w 229765"/>
              <a:gd name="connsiteY38" fmla="*/ 108902 h 214447"/>
              <a:gd name="connsiteX39" fmla="*/ 117088 w 229765"/>
              <a:gd name="connsiteY39" fmla="*/ 119625 h 214447"/>
              <a:gd name="connsiteX40" fmla="*/ 106366 w 229765"/>
              <a:gd name="connsiteY40" fmla="*/ 108902 h 214447"/>
              <a:gd name="connsiteX41" fmla="*/ 117088 w 229765"/>
              <a:gd name="connsiteY41" fmla="*/ 98180 h 214447"/>
              <a:gd name="connsiteX42" fmla="*/ 138533 w 229765"/>
              <a:gd name="connsiteY42" fmla="*/ 141070 h 214447"/>
              <a:gd name="connsiteX43" fmla="*/ 95644 w 229765"/>
              <a:gd name="connsiteY43" fmla="*/ 141070 h 214447"/>
              <a:gd name="connsiteX44" fmla="*/ 95644 w 229765"/>
              <a:gd name="connsiteY44" fmla="*/ 132737 h 214447"/>
              <a:gd name="connsiteX45" fmla="*/ 97788 w 229765"/>
              <a:gd name="connsiteY45" fmla="*/ 128448 h 214447"/>
              <a:gd name="connsiteX46" fmla="*/ 108265 w 229765"/>
              <a:gd name="connsiteY46" fmla="*/ 123332 h 214447"/>
              <a:gd name="connsiteX47" fmla="*/ 117119 w 229765"/>
              <a:gd name="connsiteY47" fmla="*/ 122014 h 214447"/>
              <a:gd name="connsiteX48" fmla="*/ 125973 w 229765"/>
              <a:gd name="connsiteY48" fmla="*/ 123332 h 214447"/>
              <a:gd name="connsiteX49" fmla="*/ 136450 w 229765"/>
              <a:gd name="connsiteY49" fmla="*/ 128448 h 214447"/>
              <a:gd name="connsiteX50" fmla="*/ 138594 w 229765"/>
              <a:gd name="connsiteY50" fmla="*/ 132737 h 21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9765" h="214447">
                <a:moveTo>
                  <a:pt x="230256" y="75816"/>
                </a:moveTo>
                <a:cubicBezTo>
                  <a:pt x="224930" y="63280"/>
                  <a:pt x="210450" y="57436"/>
                  <a:pt x="197914" y="62761"/>
                </a:cubicBezTo>
                <a:cubicBezTo>
                  <a:pt x="187716" y="67094"/>
                  <a:pt x="181659" y="77697"/>
                  <a:pt x="183108" y="88683"/>
                </a:cubicBezTo>
                <a:lnTo>
                  <a:pt x="150205" y="102438"/>
                </a:lnTo>
                <a:cubicBezTo>
                  <a:pt x="144479" y="92352"/>
                  <a:pt x="134483" y="85410"/>
                  <a:pt x="123032" y="83567"/>
                </a:cubicBezTo>
                <a:lnTo>
                  <a:pt x="123032" y="48244"/>
                </a:lnTo>
                <a:cubicBezTo>
                  <a:pt x="136137" y="44860"/>
                  <a:pt x="144018" y="31493"/>
                  <a:pt x="140635" y="18387"/>
                </a:cubicBezTo>
                <a:cubicBezTo>
                  <a:pt x="137251" y="5281"/>
                  <a:pt x="123883" y="-2600"/>
                  <a:pt x="110777" y="784"/>
                </a:cubicBezTo>
                <a:cubicBezTo>
                  <a:pt x="97672" y="4168"/>
                  <a:pt x="89791" y="17536"/>
                  <a:pt x="93174" y="30641"/>
                </a:cubicBezTo>
                <a:cubicBezTo>
                  <a:pt x="95403" y="39274"/>
                  <a:pt x="102145" y="46015"/>
                  <a:pt x="110777" y="48244"/>
                </a:cubicBezTo>
                <a:lnTo>
                  <a:pt x="110777" y="83536"/>
                </a:lnTo>
                <a:cubicBezTo>
                  <a:pt x="99423" y="85374"/>
                  <a:pt x="89499" y="92226"/>
                  <a:pt x="83757" y="102193"/>
                </a:cubicBezTo>
                <a:lnTo>
                  <a:pt x="50732" y="88377"/>
                </a:lnTo>
                <a:cubicBezTo>
                  <a:pt x="53322" y="74488"/>
                  <a:pt x="44164" y="61130"/>
                  <a:pt x="30275" y="58540"/>
                </a:cubicBezTo>
                <a:cubicBezTo>
                  <a:pt x="16387" y="55949"/>
                  <a:pt x="3028" y="65108"/>
                  <a:pt x="438" y="78997"/>
                </a:cubicBezTo>
                <a:cubicBezTo>
                  <a:pt x="-2152" y="92885"/>
                  <a:pt x="7007" y="106243"/>
                  <a:pt x="20895" y="108833"/>
                </a:cubicBezTo>
                <a:cubicBezTo>
                  <a:pt x="30158" y="110561"/>
                  <a:pt x="39621" y="107056"/>
                  <a:pt x="45524" y="99712"/>
                </a:cubicBezTo>
                <a:lnTo>
                  <a:pt x="79376" y="113498"/>
                </a:lnTo>
                <a:cubicBezTo>
                  <a:pt x="77156" y="124221"/>
                  <a:pt x="79656" y="135382"/>
                  <a:pt x="86239" y="144133"/>
                </a:cubicBezTo>
                <a:lnTo>
                  <a:pt x="59923" y="170786"/>
                </a:lnTo>
                <a:cubicBezTo>
                  <a:pt x="48281" y="163881"/>
                  <a:pt x="33246" y="167722"/>
                  <a:pt x="26341" y="179364"/>
                </a:cubicBezTo>
                <a:cubicBezTo>
                  <a:pt x="19436" y="191006"/>
                  <a:pt x="23277" y="206041"/>
                  <a:pt x="34919" y="212946"/>
                </a:cubicBezTo>
                <a:cubicBezTo>
                  <a:pt x="46561" y="219850"/>
                  <a:pt x="61596" y="216010"/>
                  <a:pt x="68501" y="204368"/>
                </a:cubicBezTo>
                <a:cubicBezTo>
                  <a:pt x="73072" y="196660"/>
                  <a:pt x="73072" y="187072"/>
                  <a:pt x="68501" y="179364"/>
                </a:cubicBezTo>
                <a:lnTo>
                  <a:pt x="95092" y="152772"/>
                </a:lnTo>
                <a:cubicBezTo>
                  <a:pt x="108207" y="161883"/>
                  <a:pt x="125602" y="161883"/>
                  <a:pt x="138717" y="152772"/>
                </a:cubicBezTo>
                <a:lnTo>
                  <a:pt x="165309" y="179364"/>
                </a:lnTo>
                <a:cubicBezTo>
                  <a:pt x="159686" y="189068"/>
                  <a:pt x="161187" y="201325"/>
                  <a:pt x="168985" y="209387"/>
                </a:cubicBezTo>
                <a:cubicBezTo>
                  <a:pt x="178494" y="219019"/>
                  <a:pt x="194012" y="219119"/>
                  <a:pt x="203644" y="209609"/>
                </a:cubicBezTo>
                <a:cubicBezTo>
                  <a:pt x="213277" y="200100"/>
                  <a:pt x="213376" y="184582"/>
                  <a:pt x="203867" y="174950"/>
                </a:cubicBezTo>
                <a:cubicBezTo>
                  <a:pt x="195955" y="166936"/>
                  <a:pt x="183601" y="165345"/>
                  <a:pt x="173917" y="171092"/>
                </a:cubicBezTo>
                <a:lnTo>
                  <a:pt x="147448" y="144348"/>
                </a:lnTo>
                <a:cubicBezTo>
                  <a:pt x="152479" y="137721"/>
                  <a:pt x="155201" y="129629"/>
                  <a:pt x="155199" y="121310"/>
                </a:cubicBezTo>
                <a:cubicBezTo>
                  <a:pt x="155203" y="118810"/>
                  <a:pt x="154957" y="116316"/>
                  <a:pt x="154464" y="113865"/>
                </a:cubicBezTo>
                <a:lnTo>
                  <a:pt x="188163" y="100018"/>
                </a:lnTo>
                <a:cubicBezTo>
                  <a:pt x="194846" y="108894"/>
                  <a:pt x="206665" y="112163"/>
                  <a:pt x="216960" y="107983"/>
                </a:cubicBezTo>
                <a:cubicBezTo>
                  <a:pt x="229392" y="102651"/>
                  <a:pt x="235295" y="88370"/>
                  <a:pt x="230256" y="75816"/>
                </a:cubicBezTo>
                <a:close/>
                <a:moveTo>
                  <a:pt x="117088" y="98180"/>
                </a:moveTo>
                <a:cubicBezTo>
                  <a:pt x="123010" y="98180"/>
                  <a:pt x="127811" y="102981"/>
                  <a:pt x="127811" y="108902"/>
                </a:cubicBezTo>
                <a:cubicBezTo>
                  <a:pt x="127811" y="114824"/>
                  <a:pt x="123010" y="119625"/>
                  <a:pt x="117088" y="119625"/>
                </a:cubicBezTo>
                <a:cubicBezTo>
                  <a:pt x="111167" y="119625"/>
                  <a:pt x="106366" y="114824"/>
                  <a:pt x="106366" y="108902"/>
                </a:cubicBezTo>
                <a:cubicBezTo>
                  <a:pt x="106366" y="102981"/>
                  <a:pt x="111167" y="98180"/>
                  <a:pt x="117088" y="98180"/>
                </a:cubicBezTo>
                <a:close/>
                <a:moveTo>
                  <a:pt x="138533" y="141070"/>
                </a:moveTo>
                <a:lnTo>
                  <a:pt x="95644" y="141070"/>
                </a:lnTo>
                <a:lnTo>
                  <a:pt x="95644" y="132737"/>
                </a:lnTo>
                <a:cubicBezTo>
                  <a:pt x="95684" y="131059"/>
                  <a:pt x="96470" y="129487"/>
                  <a:pt x="97788" y="128448"/>
                </a:cubicBezTo>
                <a:cubicBezTo>
                  <a:pt x="100967" y="126164"/>
                  <a:pt x="104510" y="124435"/>
                  <a:pt x="108265" y="123332"/>
                </a:cubicBezTo>
                <a:cubicBezTo>
                  <a:pt x="111146" y="122505"/>
                  <a:pt x="114123" y="122062"/>
                  <a:pt x="117119" y="122014"/>
                </a:cubicBezTo>
                <a:cubicBezTo>
                  <a:pt x="120118" y="122023"/>
                  <a:pt x="123101" y="122467"/>
                  <a:pt x="125973" y="123332"/>
                </a:cubicBezTo>
                <a:cubicBezTo>
                  <a:pt x="129772" y="124318"/>
                  <a:pt x="133335" y="126058"/>
                  <a:pt x="136450" y="128448"/>
                </a:cubicBezTo>
                <a:cubicBezTo>
                  <a:pt x="137768" y="129487"/>
                  <a:pt x="138554" y="131059"/>
                  <a:pt x="138594" y="13273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55" name="Freeform: Shape 154">
            <a:extLst>
              <a:ext uri="{FF2B5EF4-FFF2-40B4-BE49-F238E27FC236}">
                <a16:creationId xmlns:a16="http://schemas.microsoft.com/office/drawing/2014/main" xmlns="" id="{32D19235-8396-414D-A1D2-2F4AE51C7D43}"/>
              </a:ext>
            </a:extLst>
          </p:cNvPr>
          <p:cNvSpPr/>
          <p:nvPr/>
        </p:nvSpPr>
        <p:spPr>
          <a:xfrm>
            <a:off x="1120775" y="5886450"/>
            <a:ext cx="65088" cy="98425"/>
          </a:xfrm>
          <a:custGeom>
            <a:avLst/>
            <a:gdLst>
              <a:gd name="connsiteX0" fmla="*/ 32185 w 64334"/>
              <a:gd name="connsiteY0" fmla="*/ 45063 h 98033"/>
              <a:gd name="connsiteX1" fmla="*/ 19012 w 64334"/>
              <a:gd name="connsiteY1" fmla="*/ 31277 h 98033"/>
              <a:gd name="connsiteX2" fmla="*/ 32491 w 64334"/>
              <a:gd name="connsiteY2" fmla="*/ 17798 h 98033"/>
              <a:gd name="connsiteX3" fmla="*/ 45971 w 64334"/>
              <a:gd name="connsiteY3" fmla="*/ 31277 h 98033"/>
              <a:gd name="connsiteX4" fmla="*/ 41988 w 64334"/>
              <a:gd name="connsiteY4" fmla="*/ 40774 h 98033"/>
              <a:gd name="connsiteX5" fmla="*/ 32185 w 64334"/>
              <a:gd name="connsiteY5" fmla="*/ 45063 h 98033"/>
              <a:gd name="connsiteX6" fmla="*/ 19012 w 64334"/>
              <a:gd name="connsiteY6" fmla="*/ 2480 h 98033"/>
              <a:gd name="connsiteX7" fmla="*/ 3694 w 64334"/>
              <a:gd name="connsiteY7" fmla="*/ 16266 h 98033"/>
              <a:gd name="connsiteX8" fmla="*/ 2162 w 64334"/>
              <a:gd name="connsiteY8" fmla="*/ 42613 h 98033"/>
              <a:gd name="connsiteX9" fmla="*/ 16867 w 64334"/>
              <a:gd name="connsiteY9" fmla="*/ 74473 h 98033"/>
              <a:gd name="connsiteX10" fmla="*/ 26671 w 64334"/>
              <a:gd name="connsiteY10" fmla="*/ 94693 h 98033"/>
              <a:gd name="connsiteX11" fmla="*/ 32185 w 64334"/>
              <a:gd name="connsiteY11" fmla="*/ 98063 h 98033"/>
              <a:gd name="connsiteX12" fmla="*/ 37699 w 64334"/>
              <a:gd name="connsiteY12" fmla="*/ 94693 h 98033"/>
              <a:gd name="connsiteX13" fmla="*/ 47503 w 64334"/>
              <a:gd name="connsiteY13" fmla="*/ 74473 h 98033"/>
              <a:gd name="connsiteX14" fmla="*/ 62208 w 64334"/>
              <a:gd name="connsiteY14" fmla="*/ 42919 h 98033"/>
              <a:gd name="connsiteX15" fmla="*/ 64352 w 64334"/>
              <a:gd name="connsiteY15" fmla="*/ 31277 h 98033"/>
              <a:gd name="connsiteX16" fmla="*/ 19012 w 64334"/>
              <a:gd name="connsiteY16" fmla="*/ 2480 h 9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34" h="98033">
                <a:moveTo>
                  <a:pt x="32185" y="45063"/>
                </a:moveTo>
                <a:cubicBezTo>
                  <a:pt x="24833" y="45063"/>
                  <a:pt x="18705" y="38936"/>
                  <a:pt x="19012" y="31277"/>
                </a:cubicBezTo>
                <a:cubicBezTo>
                  <a:pt x="19012" y="23925"/>
                  <a:pt x="25139" y="17798"/>
                  <a:pt x="32491" y="17798"/>
                </a:cubicBezTo>
                <a:cubicBezTo>
                  <a:pt x="39844" y="17798"/>
                  <a:pt x="45971" y="23925"/>
                  <a:pt x="45971" y="31277"/>
                </a:cubicBezTo>
                <a:cubicBezTo>
                  <a:pt x="45971" y="34954"/>
                  <a:pt x="44439" y="38324"/>
                  <a:pt x="41988" y="40774"/>
                </a:cubicBezTo>
                <a:cubicBezTo>
                  <a:pt x="39231" y="43532"/>
                  <a:pt x="35861" y="45063"/>
                  <a:pt x="32185" y="45063"/>
                </a:cubicBezTo>
                <a:close/>
                <a:moveTo>
                  <a:pt x="19012" y="2480"/>
                </a:moveTo>
                <a:cubicBezTo>
                  <a:pt x="12272" y="4931"/>
                  <a:pt x="7064" y="10139"/>
                  <a:pt x="3694" y="16266"/>
                </a:cubicBezTo>
                <a:cubicBezTo>
                  <a:pt x="-595" y="24538"/>
                  <a:pt x="-1208" y="34035"/>
                  <a:pt x="2162" y="42613"/>
                </a:cubicBezTo>
                <a:lnTo>
                  <a:pt x="16867" y="74473"/>
                </a:lnTo>
                <a:lnTo>
                  <a:pt x="26671" y="94693"/>
                </a:lnTo>
                <a:cubicBezTo>
                  <a:pt x="27590" y="96837"/>
                  <a:pt x="29734" y="98063"/>
                  <a:pt x="32185" y="98063"/>
                </a:cubicBezTo>
                <a:cubicBezTo>
                  <a:pt x="34636" y="98063"/>
                  <a:pt x="36780" y="96837"/>
                  <a:pt x="37699" y="94693"/>
                </a:cubicBezTo>
                <a:lnTo>
                  <a:pt x="47503" y="74473"/>
                </a:lnTo>
                <a:lnTo>
                  <a:pt x="62208" y="42919"/>
                </a:lnTo>
                <a:cubicBezTo>
                  <a:pt x="63740" y="39243"/>
                  <a:pt x="64352" y="35260"/>
                  <a:pt x="64352" y="31277"/>
                </a:cubicBezTo>
                <a:cubicBezTo>
                  <a:pt x="64352" y="9833"/>
                  <a:pt x="42295" y="-6404"/>
                  <a:pt x="19012" y="2480"/>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56" name="Freeform: Shape 155">
            <a:extLst>
              <a:ext uri="{FF2B5EF4-FFF2-40B4-BE49-F238E27FC236}">
                <a16:creationId xmlns:a16="http://schemas.microsoft.com/office/drawing/2014/main" xmlns="" id="{FFD850C6-AC9C-44AD-AF1C-7603AAD7309C}"/>
              </a:ext>
            </a:extLst>
          </p:cNvPr>
          <p:cNvSpPr/>
          <p:nvPr/>
        </p:nvSpPr>
        <p:spPr>
          <a:xfrm>
            <a:off x="969963" y="5915025"/>
            <a:ext cx="244475" cy="171450"/>
          </a:xfrm>
          <a:custGeom>
            <a:avLst/>
            <a:gdLst>
              <a:gd name="connsiteX0" fmla="*/ 116415 w 245083"/>
              <a:gd name="connsiteY0" fmla="*/ 147969 h 171558"/>
              <a:gd name="connsiteX1" fmla="*/ 67398 w 245083"/>
              <a:gd name="connsiteY1" fmla="*/ 123461 h 171558"/>
              <a:gd name="connsiteX2" fmla="*/ 67398 w 245083"/>
              <a:gd name="connsiteY2" fmla="*/ 23589 h 171558"/>
              <a:gd name="connsiteX3" fmla="*/ 116415 w 245083"/>
              <a:gd name="connsiteY3" fmla="*/ 48098 h 171558"/>
              <a:gd name="connsiteX4" fmla="*/ 116415 w 245083"/>
              <a:gd name="connsiteY4" fmla="*/ 147969 h 171558"/>
              <a:gd name="connsiteX5" fmla="*/ 55144 w 245083"/>
              <a:gd name="connsiteY5" fmla="*/ 123461 h 171558"/>
              <a:gd name="connsiteX6" fmla="*/ 18381 w 245083"/>
              <a:gd name="connsiteY6" fmla="*/ 141842 h 171558"/>
              <a:gd name="connsiteX7" fmla="*/ 18381 w 245083"/>
              <a:gd name="connsiteY7" fmla="*/ 41971 h 171558"/>
              <a:gd name="connsiteX8" fmla="*/ 55144 w 245083"/>
              <a:gd name="connsiteY8" fmla="*/ 23589 h 171558"/>
              <a:gd name="connsiteX9" fmla="*/ 55144 w 245083"/>
              <a:gd name="connsiteY9" fmla="*/ 123461 h 171558"/>
              <a:gd name="connsiteX10" fmla="*/ 224864 w 245083"/>
              <a:gd name="connsiteY10" fmla="*/ 20526 h 171558"/>
              <a:gd name="connsiteX11" fmla="*/ 224864 w 245083"/>
              <a:gd name="connsiteY11" fmla="*/ 20526 h 171558"/>
              <a:gd name="connsiteX12" fmla="*/ 217205 w 245083"/>
              <a:gd name="connsiteY12" fmla="*/ 37069 h 171558"/>
              <a:gd name="connsiteX13" fmla="*/ 226702 w 245083"/>
              <a:gd name="connsiteY13" fmla="*/ 41971 h 171558"/>
              <a:gd name="connsiteX14" fmla="*/ 226702 w 245083"/>
              <a:gd name="connsiteY14" fmla="*/ 141842 h 171558"/>
              <a:gd name="connsiteX15" fmla="*/ 189940 w 245083"/>
              <a:gd name="connsiteY15" fmla="*/ 123461 h 171558"/>
              <a:gd name="connsiteX16" fmla="*/ 189940 w 245083"/>
              <a:gd name="connsiteY16" fmla="*/ 82716 h 171558"/>
              <a:gd name="connsiteX17" fmla="*/ 177685 w 245083"/>
              <a:gd name="connsiteY17" fmla="*/ 82716 h 171558"/>
              <a:gd name="connsiteX18" fmla="*/ 177685 w 245083"/>
              <a:gd name="connsiteY18" fmla="*/ 123461 h 171558"/>
              <a:gd name="connsiteX19" fmla="*/ 128669 w 245083"/>
              <a:gd name="connsiteY19" fmla="*/ 147969 h 171558"/>
              <a:gd name="connsiteX20" fmla="*/ 128669 w 245083"/>
              <a:gd name="connsiteY20" fmla="*/ 48098 h 171558"/>
              <a:gd name="connsiteX21" fmla="*/ 150420 w 245083"/>
              <a:gd name="connsiteY21" fmla="*/ 37069 h 171558"/>
              <a:gd name="connsiteX22" fmla="*/ 142761 w 245083"/>
              <a:gd name="connsiteY22" fmla="*/ 20526 h 171558"/>
              <a:gd name="connsiteX23" fmla="*/ 122542 w 245083"/>
              <a:gd name="connsiteY23" fmla="*/ 30635 h 171558"/>
              <a:gd name="connsiteX24" fmla="*/ 61271 w 245083"/>
              <a:gd name="connsiteY24" fmla="*/ 0 h 171558"/>
              <a:gd name="connsiteX25" fmla="*/ 0 w 245083"/>
              <a:gd name="connsiteY25" fmla="*/ 30635 h 171558"/>
              <a:gd name="connsiteX26" fmla="*/ 0 w 245083"/>
              <a:gd name="connsiteY26" fmla="*/ 171558 h 171558"/>
              <a:gd name="connsiteX27" fmla="*/ 61271 w 245083"/>
              <a:gd name="connsiteY27" fmla="*/ 140923 h 171558"/>
              <a:gd name="connsiteX28" fmla="*/ 122542 w 245083"/>
              <a:gd name="connsiteY28" fmla="*/ 171558 h 171558"/>
              <a:gd name="connsiteX29" fmla="*/ 183813 w 245083"/>
              <a:gd name="connsiteY29" fmla="*/ 140923 h 171558"/>
              <a:gd name="connsiteX30" fmla="*/ 245083 w 245083"/>
              <a:gd name="connsiteY30" fmla="*/ 171558 h 171558"/>
              <a:gd name="connsiteX31" fmla="*/ 245083 w 245083"/>
              <a:gd name="connsiteY31" fmla="*/ 30635 h 171558"/>
              <a:gd name="connsiteX32" fmla="*/ 224864 w 245083"/>
              <a:gd name="connsiteY32" fmla="*/ 20526 h 1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5083" h="171558">
                <a:moveTo>
                  <a:pt x="116415" y="147969"/>
                </a:moveTo>
                <a:lnTo>
                  <a:pt x="67398" y="123461"/>
                </a:lnTo>
                <a:lnTo>
                  <a:pt x="67398" y="23589"/>
                </a:lnTo>
                <a:lnTo>
                  <a:pt x="116415" y="48098"/>
                </a:lnTo>
                <a:lnTo>
                  <a:pt x="116415" y="147969"/>
                </a:lnTo>
                <a:close/>
                <a:moveTo>
                  <a:pt x="55144" y="123461"/>
                </a:moveTo>
                <a:lnTo>
                  <a:pt x="18381" y="141842"/>
                </a:lnTo>
                <a:lnTo>
                  <a:pt x="18381" y="41971"/>
                </a:lnTo>
                <a:lnTo>
                  <a:pt x="55144" y="23589"/>
                </a:lnTo>
                <a:lnTo>
                  <a:pt x="55144" y="123461"/>
                </a:lnTo>
                <a:close/>
                <a:moveTo>
                  <a:pt x="224864" y="20526"/>
                </a:moveTo>
                <a:lnTo>
                  <a:pt x="224864" y="20526"/>
                </a:lnTo>
                <a:lnTo>
                  <a:pt x="217205" y="37069"/>
                </a:lnTo>
                <a:lnTo>
                  <a:pt x="226702" y="41971"/>
                </a:lnTo>
                <a:lnTo>
                  <a:pt x="226702" y="141842"/>
                </a:lnTo>
                <a:lnTo>
                  <a:pt x="189940" y="123461"/>
                </a:lnTo>
                <a:lnTo>
                  <a:pt x="189940" y="82716"/>
                </a:lnTo>
                <a:lnTo>
                  <a:pt x="177685" y="82716"/>
                </a:lnTo>
                <a:lnTo>
                  <a:pt x="177685" y="123461"/>
                </a:lnTo>
                <a:lnTo>
                  <a:pt x="128669" y="147969"/>
                </a:lnTo>
                <a:lnTo>
                  <a:pt x="128669" y="48098"/>
                </a:lnTo>
                <a:lnTo>
                  <a:pt x="150420" y="37069"/>
                </a:lnTo>
                <a:lnTo>
                  <a:pt x="142761" y="20526"/>
                </a:lnTo>
                <a:lnTo>
                  <a:pt x="122542" y="30635"/>
                </a:lnTo>
                <a:lnTo>
                  <a:pt x="61271" y="0"/>
                </a:lnTo>
                <a:lnTo>
                  <a:pt x="0" y="30635"/>
                </a:lnTo>
                <a:lnTo>
                  <a:pt x="0" y="171558"/>
                </a:lnTo>
                <a:lnTo>
                  <a:pt x="61271" y="140923"/>
                </a:lnTo>
                <a:lnTo>
                  <a:pt x="122542" y="171558"/>
                </a:lnTo>
                <a:lnTo>
                  <a:pt x="183813" y="140923"/>
                </a:lnTo>
                <a:lnTo>
                  <a:pt x="245083" y="171558"/>
                </a:lnTo>
                <a:lnTo>
                  <a:pt x="245083" y="30635"/>
                </a:lnTo>
                <a:lnTo>
                  <a:pt x="224864" y="20526"/>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57" name="Graphic 86" descr="Envelope">
            <a:extLst>
              <a:ext uri="{FF2B5EF4-FFF2-40B4-BE49-F238E27FC236}">
                <a16:creationId xmlns:a16="http://schemas.microsoft.com/office/drawing/2014/main" xmlns="" id="{0D6ABAB2-41D4-42E2-B4F4-D7EF7AB0FE47}"/>
              </a:ext>
            </a:extLst>
          </p:cNvPr>
          <p:cNvSpPr/>
          <p:nvPr/>
        </p:nvSpPr>
        <p:spPr>
          <a:xfrm>
            <a:off x="2055813" y="5951538"/>
            <a:ext cx="246062" cy="171450"/>
          </a:xfrm>
          <a:custGeom>
            <a:avLst/>
            <a:gdLst>
              <a:gd name="connsiteX0" fmla="*/ 0 w 245083"/>
              <a:gd name="connsiteY0" fmla="*/ 0 h 171558"/>
              <a:gd name="connsiteX1" fmla="*/ 0 w 245083"/>
              <a:gd name="connsiteY1" fmla="*/ 171558 h 171558"/>
              <a:gd name="connsiteX2" fmla="*/ 245083 w 245083"/>
              <a:gd name="connsiteY2" fmla="*/ 171558 h 171558"/>
              <a:gd name="connsiteX3" fmla="*/ 245083 w 245083"/>
              <a:gd name="connsiteY3" fmla="*/ 0 h 171558"/>
              <a:gd name="connsiteX4" fmla="*/ 0 w 245083"/>
              <a:gd name="connsiteY4" fmla="*/ 0 h 171558"/>
              <a:gd name="connsiteX5" fmla="*/ 126831 w 245083"/>
              <a:gd name="connsiteY5" fmla="*/ 106918 h 171558"/>
              <a:gd name="connsiteX6" fmla="*/ 118253 w 245083"/>
              <a:gd name="connsiteY6" fmla="*/ 106918 h 171558"/>
              <a:gd name="connsiteX7" fmla="*/ 27572 w 245083"/>
              <a:gd name="connsiteY7" fmla="*/ 18381 h 171558"/>
              <a:gd name="connsiteX8" fmla="*/ 217818 w 245083"/>
              <a:gd name="connsiteY8" fmla="*/ 18381 h 171558"/>
              <a:gd name="connsiteX9" fmla="*/ 126831 w 245083"/>
              <a:gd name="connsiteY9" fmla="*/ 106918 h 171558"/>
              <a:gd name="connsiteX10" fmla="*/ 78120 w 245083"/>
              <a:gd name="connsiteY10" fmla="*/ 84860 h 171558"/>
              <a:gd name="connsiteX11" fmla="*/ 18381 w 245083"/>
              <a:gd name="connsiteY11" fmla="*/ 144906 h 171558"/>
              <a:gd name="connsiteX12" fmla="*/ 18381 w 245083"/>
              <a:gd name="connsiteY12" fmla="*/ 26346 h 171558"/>
              <a:gd name="connsiteX13" fmla="*/ 78120 w 245083"/>
              <a:gd name="connsiteY13" fmla="*/ 84860 h 171558"/>
              <a:gd name="connsiteX14" fmla="*/ 87005 w 245083"/>
              <a:gd name="connsiteY14" fmla="*/ 93438 h 171558"/>
              <a:gd name="connsiteX15" fmla="*/ 109981 w 245083"/>
              <a:gd name="connsiteY15" fmla="*/ 115802 h 171558"/>
              <a:gd name="connsiteX16" fmla="*/ 122848 w 245083"/>
              <a:gd name="connsiteY16" fmla="*/ 121010 h 171558"/>
              <a:gd name="connsiteX17" fmla="*/ 135715 w 245083"/>
              <a:gd name="connsiteY17" fmla="*/ 115802 h 171558"/>
              <a:gd name="connsiteX18" fmla="*/ 158691 w 245083"/>
              <a:gd name="connsiteY18" fmla="*/ 93438 h 171558"/>
              <a:gd name="connsiteX19" fmla="*/ 218124 w 245083"/>
              <a:gd name="connsiteY19" fmla="*/ 153177 h 171558"/>
              <a:gd name="connsiteX20" fmla="*/ 27266 w 245083"/>
              <a:gd name="connsiteY20" fmla="*/ 153177 h 171558"/>
              <a:gd name="connsiteX21" fmla="*/ 87005 w 245083"/>
              <a:gd name="connsiteY21" fmla="*/ 93438 h 171558"/>
              <a:gd name="connsiteX22" fmla="*/ 166963 w 245083"/>
              <a:gd name="connsiteY22" fmla="*/ 84860 h 171558"/>
              <a:gd name="connsiteX23" fmla="*/ 226702 w 245083"/>
              <a:gd name="connsiteY23" fmla="*/ 26653 h 171558"/>
              <a:gd name="connsiteX24" fmla="*/ 226702 w 245083"/>
              <a:gd name="connsiteY24" fmla="*/ 144599 h 171558"/>
              <a:gd name="connsiteX25" fmla="*/ 166963 w 245083"/>
              <a:gd name="connsiteY25" fmla="*/ 84860 h 1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5083" h="171558">
                <a:moveTo>
                  <a:pt x="0" y="0"/>
                </a:moveTo>
                <a:lnTo>
                  <a:pt x="0" y="171558"/>
                </a:lnTo>
                <a:lnTo>
                  <a:pt x="245083" y="171558"/>
                </a:lnTo>
                <a:lnTo>
                  <a:pt x="245083" y="0"/>
                </a:lnTo>
                <a:lnTo>
                  <a:pt x="0" y="0"/>
                </a:lnTo>
                <a:close/>
                <a:moveTo>
                  <a:pt x="126831" y="106918"/>
                </a:moveTo>
                <a:cubicBezTo>
                  <a:pt x="124380" y="109368"/>
                  <a:pt x="120704" y="109368"/>
                  <a:pt x="118253" y="106918"/>
                </a:cubicBezTo>
                <a:lnTo>
                  <a:pt x="27572" y="18381"/>
                </a:lnTo>
                <a:lnTo>
                  <a:pt x="217818" y="18381"/>
                </a:lnTo>
                <a:lnTo>
                  <a:pt x="126831" y="106918"/>
                </a:lnTo>
                <a:close/>
                <a:moveTo>
                  <a:pt x="78120" y="84860"/>
                </a:moveTo>
                <a:lnTo>
                  <a:pt x="18381" y="144906"/>
                </a:lnTo>
                <a:lnTo>
                  <a:pt x="18381" y="26346"/>
                </a:lnTo>
                <a:lnTo>
                  <a:pt x="78120" y="84860"/>
                </a:lnTo>
                <a:close/>
                <a:moveTo>
                  <a:pt x="87005" y="93438"/>
                </a:moveTo>
                <a:lnTo>
                  <a:pt x="109981" y="115802"/>
                </a:lnTo>
                <a:cubicBezTo>
                  <a:pt x="113657" y="119172"/>
                  <a:pt x="118253" y="121010"/>
                  <a:pt x="122848" y="121010"/>
                </a:cubicBezTo>
                <a:cubicBezTo>
                  <a:pt x="127443" y="121010"/>
                  <a:pt x="132039" y="119172"/>
                  <a:pt x="135715" y="115802"/>
                </a:cubicBezTo>
                <a:lnTo>
                  <a:pt x="158691" y="93438"/>
                </a:lnTo>
                <a:lnTo>
                  <a:pt x="218124" y="153177"/>
                </a:lnTo>
                <a:lnTo>
                  <a:pt x="27266" y="153177"/>
                </a:lnTo>
                <a:lnTo>
                  <a:pt x="87005" y="93438"/>
                </a:lnTo>
                <a:close/>
                <a:moveTo>
                  <a:pt x="166963" y="84860"/>
                </a:moveTo>
                <a:lnTo>
                  <a:pt x="226702" y="26653"/>
                </a:lnTo>
                <a:lnTo>
                  <a:pt x="226702" y="144599"/>
                </a:lnTo>
                <a:lnTo>
                  <a:pt x="166963" y="8486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58" name="Graphic 87" descr="Envelope">
            <a:extLst>
              <a:ext uri="{FF2B5EF4-FFF2-40B4-BE49-F238E27FC236}">
                <a16:creationId xmlns:a16="http://schemas.microsoft.com/office/drawing/2014/main" xmlns="" id="{59714616-A063-423A-9650-F3E52016C5BE}"/>
              </a:ext>
            </a:extLst>
          </p:cNvPr>
          <p:cNvSpPr/>
          <p:nvPr/>
        </p:nvSpPr>
        <p:spPr>
          <a:xfrm>
            <a:off x="2055813" y="5976938"/>
            <a:ext cx="246062" cy="171450"/>
          </a:xfrm>
          <a:custGeom>
            <a:avLst/>
            <a:gdLst>
              <a:gd name="connsiteX0" fmla="*/ 0 w 245083"/>
              <a:gd name="connsiteY0" fmla="*/ 0 h 171558"/>
              <a:gd name="connsiteX1" fmla="*/ 0 w 245083"/>
              <a:gd name="connsiteY1" fmla="*/ 171558 h 171558"/>
              <a:gd name="connsiteX2" fmla="*/ 245083 w 245083"/>
              <a:gd name="connsiteY2" fmla="*/ 171558 h 171558"/>
              <a:gd name="connsiteX3" fmla="*/ 245083 w 245083"/>
              <a:gd name="connsiteY3" fmla="*/ 0 h 171558"/>
              <a:gd name="connsiteX4" fmla="*/ 0 w 245083"/>
              <a:gd name="connsiteY4" fmla="*/ 0 h 171558"/>
              <a:gd name="connsiteX5" fmla="*/ 126831 w 245083"/>
              <a:gd name="connsiteY5" fmla="*/ 106918 h 171558"/>
              <a:gd name="connsiteX6" fmla="*/ 118253 w 245083"/>
              <a:gd name="connsiteY6" fmla="*/ 106918 h 171558"/>
              <a:gd name="connsiteX7" fmla="*/ 27572 w 245083"/>
              <a:gd name="connsiteY7" fmla="*/ 18381 h 171558"/>
              <a:gd name="connsiteX8" fmla="*/ 217818 w 245083"/>
              <a:gd name="connsiteY8" fmla="*/ 18381 h 171558"/>
              <a:gd name="connsiteX9" fmla="*/ 126831 w 245083"/>
              <a:gd name="connsiteY9" fmla="*/ 106918 h 171558"/>
              <a:gd name="connsiteX10" fmla="*/ 78120 w 245083"/>
              <a:gd name="connsiteY10" fmla="*/ 84860 h 171558"/>
              <a:gd name="connsiteX11" fmla="*/ 18381 w 245083"/>
              <a:gd name="connsiteY11" fmla="*/ 144906 h 171558"/>
              <a:gd name="connsiteX12" fmla="*/ 18381 w 245083"/>
              <a:gd name="connsiteY12" fmla="*/ 26346 h 171558"/>
              <a:gd name="connsiteX13" fmla="*/ 78120 w 245083"/>
              <a:gd name="connsiteY13" fmla="*/ 84860 h 171558"/>
              <a:gd name="connsiteX14" fmla="*/ 87005 w 245083"/>
              <a:gd name="connsiteY14" fmla="*/ 93438 h 171558"/>
              <a:gd name="connsiteX15" fmla="*/ 109981 w 245083"/>
              <a:gd name="connsiteY15" fmla="*/ 115802 h 171558"/>
              <a:gd name="connsiteX16" fmla="*/ 122848 w 245083"/>
              <a:gd name="connsiteY16" fmla="*/ 121010 h 171558"/>
              <a:gd name="connsiteX17" fmla="*/ 135715 w 245083"/>
              <a:gd name="connsiteY17" fmla="*/ 115802 h 171558"/>
              <a:gd name="connsiteX18" fmla="*/ 158691 w 245083"/>
              <a:gd name="connsiteY18" fmla="*/ 93438 h 171558"/>
              <a:gd name="connsiteX19" fmla="*/ 218124 w 245083"/>
              <a:gd name="connsiteY19" fmla="*/ 153177 h 171558"/>
              <a:gd name="connsiteX20" fmla="*/ 27266 w 245083"/>
              <a:gd name="connsiteY20" fmla="*/ 153177 h 171558"/>
              <a:gd name="connsiteX21" fmla="*/ 87005 w 245083"/>
              <a:gd name="connsiteY21" fmla="*/ 93438 h 171558"/>
              <a:gd name="connsiteX22" fmla="*/ 166963 w 245083"/>
              <a:gd name="connsiteY22" fmla="*/ 84860 h 171558"/>
              <a:gd name="connsiteX23" fmla="*/ 226702 w 245083"/>
              <a:gd name="connsiteY23" fmla="*/ 26653 h 171558"/>
              <a:gd name="connsiteX24" fmla="*/ 226702 w 245083"/>
              <a:gd name="connsiteY24" fmla="*/ 144599 h 171558"/>
              <a:gd name="connsiteX25" fmla="*/ 166963 w 245083"/>
              <a:gd name="connsiteY25" fmla="*/ 84860 h 17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5083" h="171558">
                <a:moveTo>
                  <a:pt x="0" y="0"/>
                </a:moveTo>
                <a:lnTo>
                  <a:pt x="0" y="171558"/>
                </a:lnTo>
                <a:lnTo>
                  <a:pt x="245083" y="171558"/>
                </a:lnTo>
                <a:lnTo>
                  <a:pt x="245083" y="0"/>
                </a:lnTo>
                <a:lnTo>
                  <a:pt x="0" y="0"/>
                </a:lnTo>
                <a:close/>
                <a:moveTo>
                  <a:pt x="126831" y="106918"/>
                </a:moveTo>
                <a:cubicBezTo>
                  <a:pt x="124380" y="109368"/>
                  <a:pt x="120704" y="109368"/>
                  <a:pt x="118253" y="106918"/>
                </a:cubicBezTo>
                <a:lnTo>
                  <a:pt x="27572" y="18381"/>
                </a:lnTo>
                <a:lnTo>
                  <a:pt x="217818" y="18381"/>
                </a:lnTo>
                <a:lnTo>
                  <a:pt x="126831" y="106918"/>
                </a:lnTo>
                <a:close/>
                <a:moveTo>
                  <a:pt x="78120" y="84860"/>
                </a:moveTo>
                <a:lnTo>
                  <a:pt x="18381" y="144906"/>
                </a:lnTo>
                <a:lnTo>
                  <a:pt x="18381" y="26346"/>
                </a:lnTo>
                <a:lnTo>
                  <a:pt x="78120" y="84860"/>
                </a:lnTo>
                <a:close/>
                <a:moveTo>
                  <a:pt x="87005" y="93438"/>
                </a:moveTo>
                <a:lnTo>
                  <a:pt x="109981" y="115802"/>
                </a:lnTo>
                <a:cubicBezTo>
                  <a:pt x="113657" y="119172"/>
                  <a:pt x="118253" y="121010"/>
                  <a:pt x="122848" y="121010"/>
                </a:cubicBezTo>
                <a:cubicBezTo>
                  <a:pt x="127443" y="121010"/>
                  <a:pt x="132039" y="119172"/>
                  <a:pt x="135715" y="115802"/>
                </a:cubicBezTo>
                <a:lnTo>
                  <a:pt x="158691" y="93438"/>
                </a:lnTo>
                <a:lnTo>
                  <a:pt x="218124" y="153177"/>
                </a:lnTo>
                <a:lnTo>
                  <a:pt x="27266" y="153177"/>
                </a:lnTo>
                <a:lnTo>
                  <a:pt x="87005" y="93438"/>
                </a:lnTo>
                <a:close/>
                <a:moveTo>
                  <a:pt x="166963" y="84860"/>
                </a:moveTo>
                <a:lnTo>
                  <a:pt x="226702" y="26653"/>
                </a:lnTo>
                <a:lnTo>
                  <a:pt x="226702" y="144599"/>
                </a:lnTo>
                <a:lnTo>
                  <a:pt x="166963" y="8486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0" name="Freeform: Shape 159">
            <a:extLst>
              <a:ext uri="{FF2B5EF4-FFF2-40B4-BE49-F238E27FC236}">
                <a16:creationId xmlns:a16="http://schemas.microsoft.com/office/drawing/2014/main" xmlns="" id="{C7792E9D-61BD-4EE8-9945-1190460076DB}"/>
              </a:ext>
            </a:extLst>
          </p:cNvPr>
          <p:cNvSpPr/>
          <p:nvPr/>
        </p:nvSpPr>
        <p:spPr>
          <a:xfrm>
            <a:off x="3954463" y="5089525"/>
            <a:ext cx="233362" cy="228600"/>
          </a:xfrm>
          <a:custGeom>
            <a:avLst/>
            <a:gdLst>
              <a:gd name="connsiteX0" fmla="*/ 202194 w 232829"/>
              <a:gd name="connsiteY0" fmla="*/ 33699 h 229765"/>
              <a:gd name="connsiteX1" fmla="*/ 202194 w 232829"/>
              <a:gd name="connsiteY1" fmla="*/ 143986 h 229765"/>
              <a:gd name="connsiteX2" fmla="*/ 30635 w 232829"/>
              <a:gd name="connsiteY2" fmla="*/ 143986 h 229765"/>
              <a:gd name="connsiteX3" fmla="*/ 30635 w 232829"/>
              <a:gd name="connsiteY3" fmla="*/ 33699 h 229765"/>
              <a:gd name="connsiteX4" fmla="*/ 226702 w 232829"/>
              <a:gd name="connsiteY4" fmla="*/ 150114 h 229765"/>
              <a:gd name="connsiteX5" fmla="*/ 220575 w 232829"/>
              <a:gd name="connsiteY5" fmla="*/ 150114 h 229765"/>
              <a:gd name="connsiteX6" fmla="*/ 220575 w 232829"/>
              <a:gd name="connsiteY6" fmla="*/ 24508 h 229765"/>
              <a:gd name="connsiteX7" fmla="*/ 226702 w 232829"/>
              <a:gd name="connsiteY7" fmla="*/ 24508 h 229765"/>
              <a:gd name="connsiteX8" fmla="*/ 232829 w 232829"/>
              <a:gd name="connsiteY8" fmla="*/ 18381 h 229765"/>
              <a:gd name="connsiteX9" fmla="*/ 226702 w 232829"/>
              <a:gd name="connsiteY9" fmla="*/ 12254 h 229765"/>
              <a:gd name="connsiteX10" fmla="*/ 122542 w 232829"/>
              <a:gd name="connsiteY10" fmla="*/ 12254 h 229765"/>
              <a:gd name="connsiteX11" fmla="*/ 122542 w 232829"/>
              <a:gd name="connsiteY11" fmla="*/ 6127 h 229765"/>
              <a:gd name="connsiteX12" fmla="*/ 116415 w 232829"/>
              <a:gd name="connsiteY12" fmla="*/ 0 h 229765"/>
              <a:gd name="connsiteX13" fmla="*/ 110288 w 232829"/>
              <a:gd name="connsiteY13" fmla="*/ 6127 h 229765"/>
              <a:gd name="connsiteX14" fmla="*/ 110288 w 232829"/>
              <a:gd name="connsiteY14" fmla="*/ 12254 h 229765"/>
              <a:gd name="connsiteX15" fmla="*/ 6127 w 232829"/>
              <a:gd name="connsiteY15" fmla="*/ 12254 h 229765"/>
              <a:gd name="connsiteX16" fmla="*/ 0 w 232829"/>
              <a:gd name="connsiteY16" fmla="*/ 18381 h 229765"/>
              <a:gd name="connsiteX17" fmla="*/ 6127 w 232829"/>
              <a:gd name="connsiteY17" fmla="*/ 24508 h 229765"/>
              <a:gd name="connsiteX18" fmla="*/ 12254 w 232829"/>
              <a:gd name="connsiteY18" fmla="*/ 24508 h 229765"/>
              <a:gd name="connsiteX19" fmla="*/ 12254 w 232829"/>
              <a:gd name="connsiteY19" fmla="*/ 150114 h 229765"/>
              <a:gd name="connsiteX20" fmla="*/ 6127 w 232829"/>
              <a:gd name="connsiteY20" fmla="*/ 150114 h 229765"/>
              <a:gd name="connsiteX21" fmla="*/ 0 w 232829"/>
              <a:gd name="connsiteY21" fmla="*/ 156241 h 229765"/>
              <a:gd name="connsiteX22" fmla="*/ 6127 w 232829"/>
              <a:gd name="connsiteY22" fmla="*/ 162368 h 229765"/>
              <a:gd name="connsiteX23" fmla="*/ 99688 w 232829"/>
              <a:gd name="connsiteY23" fmla="*/ 162368 h 229765"/>
              <a:gd name="connsiteX24" fmla="*/ 52509 w 232829"/>
              <a:gd name="connsiteY24" fmla="*/ 209546 h 229765"/>
              <a:gd name="connsiteX25" fmla="*/ 52555 w 232829"/>
              <a:gd name="connsiteY25" fmla="*/ 218262 h 229765"/>
              <a:gd name="connsiteX26" fmla="*/ 61271 w 232829"/>
              <a:gd name="connsiteY26" fmla="*/ 218216 h 229765"/>
              <a:gd name="connsiteX27" fmla="*/ 110288 w 232829"/>
              <a:gd name="connsiteY27" fmla="*/ 169199 h 229765"/>
              <a:gd name="connsiteX28" fmla="*/ 110288 w 232829"/>
              <a:gd name="connsiteY28" fmla="*/ 223639 h 229765"/>
              <a:gd name="connsiteX29" fmla="*/ 116415 w 232829"/>
              <a:gd name="connsiteY29" fmla="*/ 229766 h 229765"/>
              <a:gd name="connsiteX30" fmla="*/ 122542 w 232829"/>
              <a:gd name="connsiteY30" fmla="*/ 223639 h 229765"/>
              <a:gd name="connsiteX31" fmla="*/ 122542 w 232829"/>
              <a:gd name="connsiteY31" fmla="*/ 169107 h 229765"/>
              <a:gd name="connsiteX32" fmla="*/ 171558 w 232829"/>
              <a:gd name="connsiteY32" fmla="*/ 218124 h 229765"/>
              <a:gd name="connsiteX33" fmla="*/ 180228 w 232829"/>
              <a:gd name="connsiteY33" fmla="*/ 218124 h 229765"/>
              <a:gd name="connsiteX34" fmla="*/ 180228 w 232829"/>
              <a:gd name="connsiteY34" fmla="*/ 209454 h 229765"/>
              <a:gd name="connsiteX35" fmla="*/ 133142 w 232829"/>
              <a:gd name="connsiteY35" fmla="*/ 162368 h 229765"/>
              <a:gd name="connsiteX36" fmla="*/ 226702 w 232829"/>
              <a:gd name="connsiteY36" fmla="*/ 162368 h 229765"/>
              <a:gd name="connsiteX37" fmla="*/ 232829 w 232829"/>
              <a:gd name="connsiteY37" fmla="*/ 156241 h 229765"/>
              <a:gd name="connsiteX38" fmla="*/ 226702 w 232829"/>
              <a:gd name="connsiteY38" fmla="*/ 150114 h 22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2829" h="229765">
                <a:moveTo>
                  <a:pt x="202194" y="33699"/>
                </a:moveTo>
                <a:lnTo>
                  <a:pt x="202194" y="143986"/>
                </a:lnTo>
                <a:lnTo>
                  <a:pt x="30635" y="143986"/>
                </a:lnTo>
                <a:lnTo>
                  <a:pt x="30635" y="33699"/>
                </a:lnTo>
                <a:close/>
                <a:moveTo>
                  <a:pt x="226702" y="150114"/>
                </a:moveTo>
                <a:lnTo>
                  <a:pt x="220575" y="150114"/>
                </a:lnTo>
                <a:lnTo>
                  <a:pt x="220575" y="24508"/>
                </a:lnTo>
                <a:lnTo>
                  <a:pt x="226702" y="24508"/>
                </a:lnTo>
                <a:cubicBezTo>
                  <a:pt x="230086" y="24508"/>
                  <a:pt x="232829" y="21765"/>
                  <a:pt x="232829" y="18381"/>
                </a:cubicBezTo>
                <a:cubicBezTo>
                  <a:pt x="232829" y="14997"/>
                  <a:pt x="230086" y="12254"/>
                  <a:pt x="226702" y="12254"/>
                </a:cubicBezTo>
                <a:lnTo>
                  <a:pt x="122542" y="12254"/>
                </a:lnTo>
                <a:lnTo>
                  <a:pt x="122542" y="6127"/>
                </a:lnTo>
                <a:cubicBezTo>
                  <a:pt x="122542" y="2743"/>
                  <a:pt x="119799" y="0"/>
                  <a:pt x="116415" y="0"/>
                </a:cubicBezTo>
                <a:cubicBezTo>
                  <a:pt x="113031" y="0"/>
                  <a:pt x="110288" y="2743"/>
                  <a:pt x="110288" y="6127"/>
                </a:cubicBezTo>
                <a:lnTo>
                  <a:pt x="110288" y="12254"/>
                </a:lnTo>
                <a:lnTo>
                  <a:pt x="6127" y="12254"/>
                </a:lnTo>
                <a:cubicBezTo>
                  <a:pt x="2743" y="12254"/>
                  <a:pt x="0" y="14997"/>
                  <a:pt x="0" y="18381"/>
                </a:cubicBezTo>
                <a:cubicBezTo>
                  <a:pt x="0" y="21765"/>
                  <a:pt x="2743" y="24508"/>
                  <a:pt x="6127" y="24508"/>
                </a:cubicBezTo>
                <a:lnTo>
                  <a:pt x="12254" y="24508"/>
                </a:lnTo>
                <a:lnTo>
                  <a:pt x="12254" y="150114"/>
                </a:lnTo>
                <a:lnTo>
                  <a:pt x="6127" y="150114"/>
                </a:lnTo>
                <a:cubicBezTo>
                  <a:pt x="2743" y="150114"/>
                  <a:pt x="0" y="152857"/>
                  <a:pt x="0" y="156241"/>
                </a:cubicBezTo>
                <a:cubicBezTo>
                  <a:pt x="0" y="159625"/>
                  <a:pt x="2743" y="162368"/>
                  <a:pt x="6127" y="162368"/>
                </a:cubicBezTo>
                <a:lnTo>
                  <a:pt x="99688" y="162368"/>
                </a:lnTo>
                <a:lnTo>
                  <a:pt x="52509" y="209546"/>
                </a:lnTo>
                <a:cubicBezTo>
                  <a:pt x="50115" y="211966"/>
                  <a:pt x="50135" y="215868"/>
                  <a:pt x="52555" y="218262"/>
                </a:cubicBezTo>
                <a:cubicBezTo>
                  <a:pt x="54975" y="220656"/>
                  <a:pt x="58877" y="220636"/>
                  <a:pt x="61271" y="218216"/>
                </a:cubicBezTo>
                <a:lnTo>
                  <a:pt x="110288" y="169199"/>
                </a:lnTo>
                <a:lnTo>
                  <a:pt x="110288" y="223639"/>
                </a:lnTo>
                <a:cubicBezTo>
                  <a:pt x="110288" y="227023"/>
                  <a:pt x="113031" y="229766"/>
                  <a:pt x="116415" y="229766"/>
                </a:cubicBezTo>
                <a:cubicBezTo>
                  <a:pt x="119799" y="229766"/>
                  <a:pt x="122542" y="227023"/>
                  <a:pt x="122542" y="223639"/>
                </a:cubicBezTo>
                <a:lnTo>
                  <a:pt x="122542" y="169107"/>
                </a:lnTo>
                <a:lnTo>
                  <a:pt x="171558" y="218124"/>
                </a:lnTo>
                <a:cubicBezTo>
                  <a:pt x="173953" y="220518"/>
                  <a:pt x="177834" y="220518"/>
                  <a:pt x="180228" y="218124"/>
                </a:cubicBezTo>
                <a:cubicBezTo>
                  <a:pt x="182622" y="215730"/>
                  <a:pt x="182622" y="211848"/>
                  <a:pt x="180228" y="209454"/>
                </a:cubicBezTo>
                <a:lnTo>
                  <a:pt x="133142" y="162368"/>
                </a:lnTo>
                <a:lnTo>
                  <a:pt x="226702" y="162368"/>
                </a:lnTo>
                <a:cubicBezTo>
                  <a:pt x="230086" y="162368"/>
                  <a:pt x="232829" y="159625"/>
                  <a:pt x="232829" y="156241"/>
                </a:cubicBezTo>
                <a:cubicBezTo>
                  <a:pt x="232829" y="152857"/>
                  <a:pt x="230086" y="150114"/>
                  <a:pt x="226702" y="150114"/>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1" name="Freeform: Shape 160">
            <a:extLst>
              <a:ext uri="{FF2B5EF4-FFF2-40B4-BE49-F238E27FC236}">
                <a16:creationId xmlns:a16="http://schemas.microsoft.com/office/drawing/2014/main" xmlns="" id="{642EE0EC-5515-4ABC-A72A-FFFD4A422353}"/>
              </a:ext>
            </a:extLst>
          </p:cNvPr>
          <p:cNvSpPr/>
          <p:nvPr/>
        </p:nvSpPr>
        <p:spPr>
          <a:xfrm>
            <a:off x="4075113" y="5149850"/>
            <a:ext cx="52387" cy="12700"/>
          </a:xfrm>
          <a:custGeom>
            <a:avLst/>
            <a:gdLst>
              <a:gd name="connsiteX0" fmla="*/ 0 w 52080"/>
              <a:gd name="connsiteY0" fmla="*/ 0 h 12254"/>
              <a:gd name="connsiteX1" fmla="*/ 52080 w 52080"/>
              <a:gd name="connsiteY1" fmla="*/ 0 h 12254"/>
              <a:gd name="connsiteX2" fmla="*/ 52080 w 52080"/>
              <a:gd name="connsiteY2" fmla="*/ 12254 h 12254"/>
              <a:gd name="connsiteX3" fmla="*/ 0 w 52080"/>
              <a:gd name="connsiteY3" fmla="*/ 12254 h 12254"/>
            </a:gdLst>
            <a:ahLst/>
            <a:cxnLst>
              <a:cxn ang="0">
                <a:pos x="connsiteX0" y="connsiteY0"/>
              </a:cxn>
              <a:cxn ang="0">
                <a:pos x="connsiteX1" y="connsiteY1"/>
              </a:cxn>
              <a:cxn ang="0">
                <a:pos x="connsiteX2" y="connsiteY2"/>
              </a:cxn>
              <a:cxn ang="0">
                <a:pos x="connsiteX3" y="connsiteY3"/>
              </a:cxn>
            </a:cxnLst>
            <a:rect l="l" t="t" r="r" b="b"/>
            <a:pathLst>
              <a:path w="52080" h="12254">
                <a:moveTo>
                  <a:pt x="0" y="0"/>
                </a:moveTo>
                <a:lnTo>
                  <a:pt x="52080" y="0"/>
                </a:lnTo>
                <a:lnTo>
                  <a:pt x="52080" y="12254"/>
                </a:lnTo>
                <a:lnTo>
                  <a:pt x="0" y="12254"/>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2" name="Freeform: Shape 161">
            <a:extLst>
              <a:ext uri="{FF2B5EF4-FFF2-40B4-BE49-F238E27FC236}">
                <a16:creationId xmlns:a16="http://schemas.microsoft.com/office/drawing/2014/main" xmlns="" id="{99502421-61B6-420A-8E7A-EA5CA13ADE73}"/>
              </a:ext>
            </a:extLst>
          </p:cNvPr>
          <p:cNvSpPr/>
          <p:nvPr/>
        </p:nvSpPr>
        <p:spPr>
          <a:xfrm>
            <a:off x="4010025" y="5137150"/>
            <a:ext cx="42863" cy="36513"/>
          </a:xfrm>
          <a:custGeom>
            <a:avLst/>
            <a:gdLst>
              <a:gd name="connsiteX0" fmla="*/ 45340 w 42889"/>
              <a:gd name="connsiteY0" fmla="*/ 8578 h 36762"/>
              <a:gd name="connsiteX1" fmla="*/ 36763 w 42889"/>
              <a:gd name="connsiteY1" fmla="*/ 0 h 36762"/>
              <a:gd name="connsiteX2" fmla="*/ 16543 w 42889"/>
              <a:gd name="connsiteY2" fmla="*/ 20219 h 36762"/>
              <a:gd name="connsiteX3" fmla="*/ 8578 w 42889"/>
              <a:gd name="connsiteY3" fmla="*/ 12254 h 36762"/>
              <a:gd name="connsiteX4" fmla="*/ 0 w 42889"/>
              <a:gd name="connsiteY4" fmla="*/ 20832 h 36762"/>
              <a:gd name="connsiteX5" fmla="*/ 16543 w 42889"/>
              <a:gd name="connsiteY5" fmla="*/ 37375 h 36762"/>
              <a:gd name="connsiteX6" fmla="*/ 45340 w 42889"/>
              <a:gd name="connsiteY6" fmla="*/ 8578 h 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89" h="36762">
                <a:moveTo>
                  <a:pt x="45340" y="8578"/>
                </a:moveTo>
                <a:lnTo>
                  <a:pt x="36763" y="0"/>
                </a:lnTo>
                <a:lnTo>
                  <a:pt x="16543" y="20219"/>
                </a:lnTo>
                <a:lnTo>
                  <a:pt x="8578" y="12254"/>
                </a:lnTo>
                <a:lnTo>
                  <a:pt x="0" y="20832"/>
                </a:lnTo>
                <a:lnTo>
                  <a:pt x="16543" y="37375"/>
                </a:lnTo>
                <a:lnTo>
                  <a:pt x="45340" y="8578"/>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3" name="Freeform: Shape 162">
            <a:extLst>
              <a:ext uri="{FF2B5EF4-FFF2-40B4-BE49-F238E27FC236}">
                <a16:creationId xmlns:a16="http://schemas.microsoft.com/office/drawing/2014/main" xmlns="" id="{26A1817C-DB78-405C-A450-0BC75D3FD5CB}"/>
              </a:ext>
            </a:extLst>
          </p:cNvPr>
          <p:cNvSpPr/>
          <p:nvPr/>
        </p:nvSpPr>
        <p:spPr>
          <a:xfrm>
            <a:off x="4075113" y="5189538"/>
            <a:ext cx="52387" cy="12700"/>
          </a:xfrm>
          <a:custGeom>
            <a:avLst/>
            <a:gdLst>
              <a:gd name="connsiteX0" fmla="*/ 0 w 52080"/>
              <a:gd name="connsiteY0" fmla="*/ 0 h 12254"/>
              <a:gd name="connsiteX1" fmla="*/ 52080 w 52080"/>
              <a:gd name="connsiteY1" fmla="*/ 0 h 12254"/>
              <a:gd name="connsiteX2" fmla="*/ 52080 w 52080"/>
              <a:gd name="connsiteY2" fmla="*/ 12254 h 12254"/>
              <a:gd name="connsiteX3" fmla="*/ 0 w 52080"/>
              <a:gd name="connsiteY3" fmla="*/ 12254 h 12254"/>
            </a:gdLst>
            <a:ahLst/>
            <a:cxnLst>
              <a:cxn ang="0">
                <a:pos x="connsiteX0" y="connsiteY0"/>
              </a:cxn>
              <a:cxn ang="0">
                <a:pos x="connsiteX1" y="connsiteY1"/>
              </a:cxn>
              <a:cxn ang="0">
                <a:pos x="connsiteX2" y="connsiteY2"/>
              </a:cxn>
              <a:cxn ang="0">
                <a:pos x="connsiteX3" y="connsiteY3"/>
              </a:cxn>
            </a:cxnLst>
            <a:rect l="l" t="t" r="r" b="b"/>
            <a:pathLst>
              <a:path w="52080" h="12254">
                <a:moveTo>
                  <a:pt x="0" y="0"/>
                </a:moveTo>
                <a:lnTo>
                  <a:pt x="52080" y="0"/>
                </a:lnTo>
                <a:lnTo>
                  <a:pt x="52080" y="12254"/>
                </a:lnTo>
                <a:lnTo>
                  <a:pt x="0" y="12254"/>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4" name="Freeform: Shape 163">
            <a:extLst>
              <a:ext uri="{FF2B5EF4-FFF2-40B4-BE49-F238E27FC236}">
                <a16:creationId xmlns:a16="http://schemas.microsoft.com/office/drawing/2014/main" xmlns="" id="{0169208A-9040-4E8F-BE14-8F8559BE2DC7}"/>
              </a:ext>
            </a:extLst>
          </p:cNvPr>
          <p:cNvSpPr/>
          <p:nvPr/>
        </p:nvSpPr>
        <p:spPr>
          <a:xfrm>
            <a:off x="4010025" y="5176838"/>
            <a:ext cx="42863" cy="36512"/>
          </a:xfrm>
          <a:custGeom>
            <a:avLst/>
            <a:gdLst>
              <a:gd name="connsiteX0" fmla="*/ 45340 w 42889"/>
              <a:gd name="connsiteY0" fmla="*/ 8578 h 36762"/>
              <a:gd name="connsiteX1" fmla="*/ 36763 w 42889"/>
              <a:gd name="connsiteY1" fmla="*/ 0 h 36762"/>
              <a:gd name="connsiteX2" fmla="*/ 16543 w 42889"/>
              <a:gd name="connsiteY2" fmla="*/ 20219 h 36762"/>
              <a:gd name="connsiteX3" fmla="*/ 8578 w 42889"/>
              <a:gd name="connsiteY3" fmla="*/ 12254 h 36762"/>
              <a:gd name="connsiteX4" fmla="*/ 0 w 42889"/>
              <a:gd name="connsiteY4" fmla="*/ 20832 h 36762"/>
              <a:gd name="connsiteX5" fmla="*/ 16543 w 42889"/>
              <a:gd name="connsiteY5" fmla="*/ 37375 h 36762"/>
              <a:gd name="connsiteX6" fmla="*/ 45340 w 42889"/>
              <a:gd name="connsiteY6" fmla="*/ 8578 h 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89" h="36762">
                <a:moveTo>
                  <a:pt x="45340" y="8578"/>
                </a:moveTo>
                <a:lnTo>
                  <a:pt x="36763" y="0"/>
                </a:lnTo>
                <a:lnTo>
                  <a:pt x="16543" y="20219"/>
                </a:lnTo>
                <a:lnTo>
                  <a:pt x="8578" y="12254"/>
                </a:lnTo>
                <a:lnTo>
                  <a:pt x="0" y="20832"/>
                </a:lnTo>
                <a:lnTo>
                  <a:pt x="16543" y="37375"/>
                </a:lnTo>
                <a:lnTo>
                  <a:pt x="45340" y="8578"/>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5" name="Graphic 89" descr="Magnifying glass">
            <a:extLst>
              <a:ext uri="{FF2B5EF4-FFF2-40B4-BE49-F238E27FC236}">
                <a16:creationId xmlns:a16="http://schemas.microsoft.com/office/drawing/2014/main" xmlns="" id="{5B6EEA12-C0B9-4AF2-9545-A2DC8357C91E}"/>
              </a:ext>
            </a:extLst>
          </p:cNvPr>
          <p:cNvSpPr/>
          <p:nvPr/>
        </p:nvSpPr>
        <p:spPr>
          <a:xfrm>
            <a:off x="4678363" y="4445000"/>
            <a:ext cx="238125" cy="239713"/>
          </a:xfrm>
          <a:custGeom>
            <a:avLst/>
            <a:gdLst>
              <a:gd name="connsiteX0" fmla="*/ 235586 w 238956"/>
              <a:gd name="connsiteY0" fmla="*/ 205257 h 238956"/>
              <a:gd name="connsiteX1" fmla="*/ 197292 w 238956"/>
              <a:gd name="connsiteY1" fmla="*/ 166963 h 238956"/>
              <a:gd name="connsiteX2" fmla="*/ 178298 w 238956"/>
              <a:gd name="connsiteY2" fmla="*/ 161142 h 238956"/>
              <a:gd name="connsiteX3" fmla="*/ 164819 w 238956"/>
              <a:gd name="connsiteY3" fmla="*/ 147663 h 238956"/>
              <a:gd name="connsiteX4" fmla="*/ 183813 w 238956"/>
              <a:gd name="connsiteY4" fmla="*/ 91906 h 238956"/>
              <a:gd name="connsiteX5" fmla="*/ 91906 w 238956"/>
              <a:gd name="connsiteY5" fmla="*/ 0 h 238956"/>
              <a:gd name="connsiteX6" fmla="*/ 0 w 238956"/>
              <a:gd name="connsiteY6" fmla="*/ 91906 h 238956"/>
              <a:gd name="connsiteX7" fmla="*/ 91906 w 238956"/>
              <a:gd name="connsiteY7" fmla="*/ 183813 h 238956"/>
              <a:gd name="connsiteX8" fmla="*/ 147663 w 238956"/>
              <a:gd name="connsiteY8" fmla="*/ 164819 h 238956"/>
              <a:gd name="connsiteX9" fmla="*/ 161142 w 238956"/>
              <a:gd name="connsiteY9" fmla="*/ 178298 h 238956"/>
              <a:gd name="connsiteX10" fmla="*/ 166963 w 238956"/>
              <a:gd name="connsiteY10" fmla="*/ 197292 h 238956"/>
              <a:gd name="connsiteX11" fmla="*/ 205257 w 238956"/>
              <a:gd name="connsiteY11" fmla="*/ 235586 h 238956"/>
              <a:gd name="connsiteX12" fmla="*/ 220575 w 238956"/>
              <a:gd name="connsiteY12" fmla="*/ 242020 h 238956"/>
              <a:gd name="connsiteX13" fmla="*/ 235893 w 238956"/>
              <a:gd name="connsiteY13" fmla="*/ 235586 h 238956"/>
              <a:gd name="connsiteX14" fmla="*/ 235586 w 238956"/>
              <a:gd name="connsiteY14" fmla="*/ 205257 h 238956"/>
              <a:gd name="connsiteX15" fmla="*/ 91600 w 238956"/>
              <a:gd name="connsiteY15" fmla="*/ 165125 h 238956"/>
              <a:gd name="connsiteX16" fmla="*/ 18075 w 238956"/>
              <a:gd name="connsiteY16" fmla="*/ 91600 h 238956"/>
              <a:gd name="connsiteX17" fmla="*/ 91600 w 238956"/>
              <a:gd name="connsiteY17" fmla="*/ 18075 h 238956"/>
              <a:gd name="connsiteX18" fmla="*/ 165125 w 238956"/>
              <a:gd name="connsiteY18" fmla="*/ 91600 h 238956"/>
              <a:gd name="connsiteX19" fmla="*/ 91600 w 238956"/>
              <a:gd name="connsiteY19" fmla="*/ 165125 h 23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956" h="238956">
                <a:moveTo>
                  <a:pt x="235586" y="205257"/>
                </a:moveTo>
                <a:lnTo>
                  <a:pt x="197292" y="166963"/>
                </a:lnTo>
                <a:cubicBezTo>
                  <a:pt x="192084" y="161755"/>
                  <a:pt x="185038" y="159917"/>
                  <a:pt x="178298" y="161142"/>
                </a:cubicBezTo>
                <a:lnTo>
                  <a:pt x="164819" y="147663"/>
                </a:lnTo>
                <a:cubicBezTo>
                  <a:pt x="176766" y="132345"/>
                  <a:pt x="183813" y="112738"/>
                  <a:pt x="183813" y="91906"/>
                </a:cubicBezTo>
                <a:cubicBezTo>
                  <a:pt x="183813" y="41358"/>
                  <a:pt x="142455" y="0"/>
                  <a:pt x="91906" y="0"/>
                </a:cubicBezTo>
                <a:cubicBezTo>
                  <a:pt x="41358" y="0"/>
                  <a:pt x="0" y="41358"/>
                  <a:pt x="0" y="91906"/>
                </a:cubicBezTo>
                <a:cubicBezTo>
                  <a:pt x="0" y="142455"/>
                  <a:pt x="41358" y="183813"/>
                  <a:pt x="91906" y="183813"/>
                </a:cubicBezTo>
                <a:cubicBezTo>
                  <a:pt x="112738" y="183813"/>
                  <a:pt x="132039" y="176766"/>
                  <a:pt x="147663" y="164819"/>
                </a:cubicBezTo>
                <a:lnTo>
                  <a:pt x="161142" y="178298"/>
                </a:lnTo>
                <a:cubicBezTo>
                  <a:pt x="159917" y="185038"/>
                  <a:pt x="161755" y="192084"/>
                  <a:pt x="166963" y="197292"/>
                </a:cubicBezTo>
                <a:lnTo>
                  <a:pt x="205257" y="235586"/>
                </a:lnTo>
                <a:cubicBezTo>
                  <a:pt x="209546" y="239875"/>
                  <a:pt x="215061" y="242020"/>
                  <a:pt x="220575" y="242020"/>
                </a:cubicBezTo>
                <a:cubicBezTo>
                  <a:pt x="226089" y="242020"/>
                  <a:pt x="231604" y="239875"/>
                  <a:pt x="235893" y="235586"/>
                </a:cubicBezTo>
                <a:cubicBezTo>
                  <a:pt x="243858" y="227008"/>
                  <a:pt x="243858" y="213529"/>
                  <a:pt x="235586" y="205257"/>
                </a:cubicBezTo>
                <a:close/>
                <a:moveTo>
                  <a:pt x="91600" y="165125"/>
                </a:moveTo>
                <a:cubicBezTo>
                  <a:pt x="51161" y="165125"/>
                  <a:pt x="18075" y="132039"/>
                  <a:pt x="18075" y="91600"/>
                </a:cubicBezTo>
                <a:cubicBezTo>
                  <a:pt x="18075" y="51161"/>
                  <a:pt x="51161" y="18075"/>
                  <a:pt x="91600" y="18075"/>
                </a:cubicBezTo>
                <a:cubicBezTo>
                  <a:pt x="132039" y="18075"/>
                  <a:pt x="165125" y="51161"/>
                  <a:pt x="165125" y="91600"/>
                </a:cubicBezTo>
                <a:cubicBezTo>
                  <a:pt x="165125" y="132039"/>
                  <a:pt x="132039" y="165125"/>
                  <a:pt x="91600" y="165125"/>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6" name="Graphic 90" descr="Magnifying glass">
            <a:extLst>
              <a:ext uri="{FF2B5EF4-FFF2-40B4-BE49-F238E27FC236}">
                <a16:creationId xmlns:a16="http://schemas.microsoft.com/office/drawing/2014/main" xmlns="" id="{02F79058-6C4B-42D0-81C9-8A5576DE5ED9}"/>
              </a:ext>
            </a:extLst>
          </p:cNvPr>
          <p:cNvSpPr/>
          <p:nvPr/>
        </p:nvSpPr>
        <p:spPr>
          <a:xfrm>
            <a:off x="5754688" y="342900"/>
            <a:ext cx="239712" cy="239713"/>
          </a:xfrm>
          <a:custGeom>
            <a:avLst/>
            <a:gdLst>
              <a:gd name="connsiteX0" fmla="*/ 235586 w 238956"/>
              <a:gd name="connsiteY0" fmla="*/ 205257 h 238956"/>
              <a:gd name="connsiteX1" fmla="*/ 197292 w 238956"/>
              <a:gd name="connsiteY1" fmla="*/ 166963 h 238956"/>
              <a:gd name="connsiteX2" fmla="*/ 178298 w 238956"/>
              <a:gd name="connsiteY2" fmla="*/ 161142 h 238956"/>
              <a:gd name="connsiteX3" fmla="*/ 164819 w 238956"/>
              <a:gd name="connsiteY3" fmla="*/ 147663 h 238956"/>
              <a:gd name="connsiteX4" fmla="*/ 183813 w 238956"/>
              <a:gd name="connsiteY4" fmla="*/ 91906 h 238956"/>
              <a:gd name="connsiteX5" fmla="*/ 91906 w 238956"/>
              <a:gd name="connsiteY5" fmla="*/ 0 h 238956"/>
              <a:gd name="connsiteX6" fmla="*/ 0 w 238956"/>
              <a:gd name="connsiteY6" fmla="*/ 91906 h 238956"/>
              <a:gd name="connsiteX7" fmla="*/ 91906 w 238956"/>
              <a:gd name="connsiteY7" fmla="*/ 183813 h 238956"/>
              <a:gd name="connsiteX8" fmla="*/ 147663 w 238956"/>
              <a:gd name="connsiteY8" fmla="*/ 164819 h 238956"/>
              <a:gd name="connsiteX9" fmla="*/ 161142 w 238956"/>
              <a:gd name="connsiteY9" fmla="*/ 178298 h 238956"/>
              <a:gd name="connsiteX10" fmla="*/ 166963 w 238956"/>
              <a:gd name="connsiteY10" fmla="*/ 197292 h 238956"/>
              <a:gd name="connsiteX11" fmla="*/ 205257 w 238956"/>
              <a:gd name="connsiteY11" fmla="*/ 235586 h 238956"/>
              <a:gd name="connsiteX12" fmla="*/ 220575 w 238956"/>
              <a:gd name="connsiteY12" fmla="*/ 242020 h 238956"/>
              <a:gd name="connsiteX13" fmla="*/ 235893 w 238956"/>
              <a:gd name="connsiteY13" fmla="*/ 235586 h 238956"/>
              <a:gd name="connsiteX14" fmla="*/ 235586 w 238956"/>
              <a:gd name="connsiteY14" fmla="*/ 205257 h 238956"/>
              <a:gd name="connsiteX15" fmla="*/ 91600 w 238956"/>
              <a:gd name="connsiteY15" fmla="*/ 165125 h 238956"/>
              <a:gd name="connsiteX16" fmla="*/ 18075 w 238956"/>
              <a:gd name="connsiteY16" fmla="*/ 91600 h 238956"/>
              <a:gd name="connsiteX17" fmla="*/ 91600 w 238956"/>
              <a:gd name="connsiteY17" fmla="*/ 18075 h 238956"/>
              <a:gd name="connsiteX18" fmla="*/ 165125 w 238956"/>
              <a:gd name="connsiteY18" fmla="*/ 91600 h 238956"/>
              <a:gd name="connsiteX19" fmla="*/ 91600 w 238956"/>
              <a:gd name="connsiteY19" fmla="*/ 165125 h 23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956" h="238956">
                <a:moveTo>
                  <a:pt x="235586" y="205257"/>
                </a:moveTo>
                <a:lnTo>
                  <a:pt x="197292" y="166963"/>
                </a:lnTo>
                <a:cubicBezTo>
                  <a:pt x="192084" y="161755"/>
                  <a:pt x="185038" y="159917"/>
                  <a:pt x="178298" y="161142"/>
                </a:cubicBezTo>
                <a:lnTo>
                  <a:pt x="164819" y="147663"/>
                </a:lnTo>
                <a:cubicBezTo>
                  <a:pt x="176766" y="132345"/>
                  <a:pt x="183813" y="112738"/>
                  <a:pt x="183813" y="91906"/>
                </a:cubicBezTo>
                <a:cubicBezTo>
                  <a:pt x="183813" y="41358"/>
                  <a:pt x="142455" y="0"/>
                  <a:pt x="91906" y="0"/>
                </a:cubicBezTo>
                <a:cubicBezTo>
                  <a:pt x="41358" y="0"/>
                  <a:pt x="0" y="41358"/>
                  <a:pt x="0" y="91906"/>
                </a:cubicBezTo>
                <a:cubicBezTo>
                  <a:pt x="0" y="142455"/>
                  <a:pt x="41358" y="183813"/>
                  <a:pt x="91906" y="183813"/>
                </a:cubicBezTo>
                <a:cubicBezTo>
                  <a:pt x="112738" y="183813"/>
                  <a:pt x="132039" y="176766"/>
                  <a:pt x="147663" y="164819"/>
                </a:cubicBezTo>
                <a:lnTo>
                  <a:pt x="161142" y="178298"/>
                </a:lnTo>
                <a:cubicBezTo>
                  <a:pt x="159917" y="185038"/>
                  <a:pt x="161755" y="192084"/>
                  <a:pt x="166963" y="197292"/>
                </a:cubicBezTo>
                <a:lnTo>
                  <a:pt x="205257" y="235586"/>
                </a:lnTo>
                <a:cubicBezTo>
                  <a:pt x="209546" y="239875"/>
                  <a:pt x="215061" y="242020"/>
                  <a:pt x="220575" y="242020"/>
                </a:cubicBezTo>
                <a:cubicBezTo>
                  <a:pt x="226089" y="242020"/>
                  <a:pt x="231604" y="239875"/>
                  <a:pt x="235893" y="235586"/>
                </a:cubicBezTo>
                <a:cubicBezTo>
                  <a:pt x="243858" y="227008"/>
                  <a:pt x="243858" y="213529"/>
                  <a:pt x="235586" y="205257"/>
                </a:cubicBezTo>
                <a:close/>
                <a:moveTo>
                  <a:pt x="91600" y="165125"/>
                </a:moveTo>
                <a:cubicBezTo>
                  <a:pt x="51161" y="165125"/>
                  <a:pt x="18075" y="132039"/>
                  <a:pt x="18075" y="91600"/>
                </a:cubicBezTo>
                <a:cubicBezTo>
                  <a:pt x="18075" y="51161"/>
                  <a:pt x="51161" y="18075"/>
                  <a:pt x="91600" y="18075"/>
                </a:cubicBezTo>
                <a:cubicBezTo>
                  <a:pt x="132039" y="18075"/>
                  <a:pt x="165125" y="51161"/>
                  <a:pt x="165125" y="91600"/>
                </a:cubicBezTo>
                <a:cubicBezTo>
                  <a:pt x="165125" y="132039"/>
                  <a:pt x="132039" y="165125"/>
                  <a:pt x="91600" y="165125"/>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8" name="Freeform: Shape 167">
            <a:extLst>
              <a:ext uri="{FF2B5EF4-FFF2-40B4-BE49-F238E27FC236}">
                <a16:creationId xmlns:a16="http://schemas.microsoft.com/office/drawing/2014/main" xmlns="" id="{E90AE5D1-84A0-4FE3-9C83-7643AEFAAAA1}"/>
              </a:ext>
            </a:extLst>
          </p:cNvPr>
          <p:cNvSpPr/>
          <p:nvPr/>
        </p:nvSpPr>
        <p:spPr>
          <a:xfrm>
            <a:off x="254000" y="6418263"/>
            <a:ext cx="12700" cy="11112"/>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69" name="Freeform: Shape 168">
            <a:extLst>
              <a:ext uri="{FF2B5EF4-FFF2-40B4-BE49-F238E27FC236}">
                <a16:creationId xmlns:a16="http://schemas.microsoft.com/office/drawing/2014/main" xmlns="" id="{3A567462-062B-48B6-9A9F-7CF81D896F51}"/>
              </a:ext>
            </a:extLst>
          </p:cNvPr>
          <p:cNvSpPr/>
          <p:nvPr/>
        </p:nvSpPr>
        <p:spPr>
          <a:xfrm>
            <a:off x="254000" y="6540500"/>
            <a:ext cx="12700"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70" name="Freeform: Shape 169">
            <a:extLst>
              <a:ext uri="{FF2B5EF4-FFF2-40B4-BE49-F238E27FC236}">
                <a16:creationId xmlns:a16="http://schemas.microsoft.com/office/drawing/2014/main" xmlns="" id="{4F324F10-2477-402A-AA08-EE28665DFEED}"/>
              </a:ext>
            </a:extLst>
          </p:cNvPr>
          <p:cNvSpPr/>
          <p:nvPr/>
        </p:nvSpPr>
        <p:spPr>
          <a:xfrm>
            <a:off x="315913" y="6475413"/>
            <a:ext cx="11112"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71" name="Freeform: Shape 170">
            <a:extLst>
              <a:ext uri="{FF2B5EF4-FFF2-40B4-BE49-F238E27FC236}">
                <a16:creationId xmlns:a16="http://schemas.microsoft.com/office/drawing/2014/main" xmlns="" id="{C70BB9F8-C381-4E77-9D47-C238D5734408}"/>
              </a:ext>
            </a:extLst>
          </p:cNvPr>
          <p:cNvSpPr/>
          <p:nvPr/>
        </p:nvSpPr>
        <p:spPr>
          <a:xfrm>
            <a:off x="192088" y="6475413"/>
            <a:ext cx="12700" cy="12700"/>
          </a:xfrm>
          <a:custGeom>
            <a:avLst/>
            <a:gdLst>
              <a:gd name="connsiteX0" fmla="*/ 12254 w 12254"/>
              <a:gd name="connsiteY0" fmla="*/ 6127 h 12254"/>
              <a:gd name="connsiteX1" fmla="*/ 6127 w 12254"/>
              <a:gd name="connsiteY1" fmla="*/ 12254 h 12254"/>
              <a:gd name="connsiteX2" fmla="*/ 0 w 12254"/>
              <a:gd name="connsiteY2" fmla="*/ 6127 h 12254"/>
              <a:gd name="connsiteX3" fmla="*/ 6127 w 12254"/>
              <a:gd name="connsiteY3" fmla="*/ 0 h 12254"/>
              <a:gd name="connsiteX4" fmla="*/ 12254 w 12254"/>
              <a:gd name="connsiteY4" fmla="*/ 6127 h 1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4" h="12254">
                <a:moveTo>
                  <a:pt x="12254" y="6127"/>
                </a:moveTo>
                <a:cubicBezTo>
                  <a:pt x="12254" y="9511"/>
                  <a:pt x="9511" y="12254"/>
                  <a:pt x="6127" y="12254"/>
                </a:cubicBezTo>
                <a:cubicBezTo>
                  <a:pt x="2743" y="12254"/>
                  <a:pt x="0" y="9511"/>
                  <a:pt x="0" y="6127"/>
                </a:cubicBezTo>
                <a:cubicBezTo>
                  <a:pt x="0" y="2743"/>
                  <a:pt x="2743" y="0"/>
                  <a:pt x="6127" y="0"/>
                </a:cubicBezTo>
                <a:cubicBezTo>
                  <a:pt x="9511" y="0"/>
                  <a:pt x="12254" y="2743"/>
                  <a:pt x="12254" y="6127"/>
                </a:cubicBez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72" name="Freeform: Shape 171">
            <a:extLst>
              <a:ext uri="{FF2B5EF4-FFF2-40B4-BE49-F238E27FC236}">
                <a16:creationId xmlns:a16="http://schemas.microsoft.com/office/drawing/2014/main" xmlns="" id="{253FCAF3-667B-44DB-9F38-571503B5EA3B}"/>
              </a:ext>
            </a:extLst>
          </p:cNvPr>
          <p:cNvSpPr/>
          <p:nvPr/>
        </p:nvSpPr>
        <p:spPr>
          <a:xfrm>
            <a:off x="254000" y="6438900"/>
            <a:ext cx="39688" cy="76200"/>
          </a:xfrm>
          <a:custGeom>
            <a:avLst/>
            <a:gdLst>
              <a:gd name="connsiteX0" fmla="*/ 12254 w 39826"/>
              <a:gd name="connsiteY0" fmla="*/ 0 h 76588"/>
              <a:gd name="connsiteX1" fmla="*/ 0 w 39826"/>
              <a:gd name="connsiteY1" fmla="*/ 0 h 76588"/>
              <a:gd name="connsiteX2" fmla="*/ 0 w 39826"/>
              <a:gd name="connsiteY2" fmla="*/ 42890 h 76588"/>
              <a:gd name="connsiteX3" fmla="*/ 1838 w 39826"/>
              <a:gd name="connsiteY3" fmla="*/ 47179 h 76588"/>
              <a:gd name="connsiteX4" fmla="*/ 32167 w 39826"/>
              <a:gd name="connsiteY4" fmla="*/ 77508 h 76588"/>
              <a:gd name="connsiteX5" fmla="*/ 40745 w 39826"/>
              <a:gd name="connsiteY5" fmla="*/ 68930 h 76588"/>
              <a:gd name="connsiteX6" fmla="*/ 12254 w 39826"/>
              <a:gd name="connsiteY6" fmla="*/ 40439 h 76588"/>
              <a:gd name="connsiteX7" fmla="*/ 12254 w 39826"/>
              <a:gd name="connsiteY7" fmla="*/ 0 h 7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6" h="76588">
                <a:moveTo>
                  <a:pt x="12254" y="0"/>
                </a:moveTo>
                <a:lnTo>
                  <a:pt x="0" y="0"/>
                </a:lnTo>
                <a:lnTo>
                  <a:pt x="0" y="42890"/>
                </a:lnTo>
                <a:cubicBezTo>
                  <a:pt x="0" y="44421"/>
                  <a:pt x="613" y="45953"/>
                  <a:pt x="1838" y="47179"/>
                </a:cubicBezTo>
                <a:lnTo>
                  <a:pt x="32167" y="77508"/>
                </a:lnTo>
                <a:lnTo>
                  <a:pt x="40745" y="68930"/>
                </a:lnTo>
                <a:lnTo>
                  <a:pt x="12254" y="40439"/>
                </a:lnTo>
                <a:lnTo>
                  <a:pt x="12254" y="0"/>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173" name="Freeform: Shape 172">
            <a:extLst>
              <a:ext uri="{FF2B5EF4-FFF2-40B4-BE49-F238E27FC236}">
                <a16:creationId xmlns:a16="http://schemas.microsoft.com/office/drawing/2014/main" xmlns="" id="{A368DB45-6CE6-45CA-98FE-431F30C8F17A}"/>
              </a:ext>
            </a:extLst>
          </p:cNvPr>
          <p:cNvSpPr/>
          <p:nvPr/>
        </p:nvSpPr>
        <p:spPr>
          <a:xfrm>
            <a:off x="155575" y="6350000"/>
            <a:ext cx="207963" cy="236538"/>
          </a:xfrm>
          <a:custGeom>
            <a:avLst/>
            <a:gdLst>
              <a:gd name="connsiteX0" fmla="*/ 104067 w 208320"/>
              <a:gd name="connsiteY0" fmla="*/ 220575 h 235892"/>
              <a:gd name="connsiteX1" fmla="*/ 18288 w 208320"/>
              <a:gd name="connsiteY1" fmla="*/ 134796 h 235892"/>
              <a:gd name="connsiteX2" fmla="*/ 104067 w 208320"/>
              <a:gd name="connsiteY2" fmla="*/ 49017 h 235892"/>
              <a:gd name="connsiteX3" fmla="*/ 189846 w 208320"/>
              <a:gd name="connsiteY3" fmla="*/ 134796 h 235892"/>
              <a:gd name="connsiteX4" fmla="*/ 104067 w 208320"/>
              <a:gd name="connsiteY4" fmla="*/ 220575 h 235892"/>
              <a:gd name="connsiteX5" fmla="*/ 104067 w 208320"/>
              <a:gd name="connsiteY5" fmla="*/ 220575 h 235892"/>
              <a:gd name="connsiteX6" fmla="*/ 176673 w 208320"/>
              <a:gd name="connsiteY6" fmla="*/ 60045 h 235892"/>
              <a:gd name="connsiteX7" fmla="*/ 185863 w 208320"/>
              <a:gd name="connsiteY7" fmla="*/ 50855 h 235892"/>
              <a:gd name="connsiteX8" fmla="*/ 185557 w 208320"/>
              <a:gd name="connsiteY8" fmla="*/ 37988 h 235892"/>
              <a:gd name="connsiteX9" fmla="*/ 172690 w 208320"/>
              <a:gd name="connsiteY9" fmla="*/ 37682 h 235892"/>
              <a:gd name="connsiteX10" fmla="*/ 162274 w 208320"/>
              <a:gd name="connsiteY10" fmla="*/ 48404 h 235892"/>
              <a:gd name="connsiteX11" fmla="*/ 113257 w 208320"/>
              <a:gd name="connsiteY11" fmla="*/ 31248 h 235892"/>
              <a:gd name="connsiteX12" fmla="*/ 113257 w 208320"/>
              <a:gd name="connsiteY12" fmla="*/ 18381 h 235892"/>
              <a:gd name="connsiteX13" fmla="*/ 140829 w 208320"/>
              <a:gd name="connsiteY13" fmla="*/ 18381 h 235892"/>
              <a:gd name="connsiteX14" fmla="*/ 140829 w 208320"/>
              <a:gd name="connsiteY14" fmla="*/ 0 h 235892"/>
              <a:gd name="connsiteX15" fmla="*/ 67304 w 208320"/>
              <a:gd name="connsiteY15" fmla="*/ 0 h 235892"/>
              <a:gd name="connsiteX16" fmla="*/ 67304 w 208320"/>
              <a:gd name="connsiteY16" fmla="*/ 18381 h 235892"/>
              <a:gd name="connsiteX17" fmla="*/ 94876 w 208320"/>
              <a:gd name="connsiteY17" fmla="*/ 18381 h 235892"/>
              <a:gd name="connsiteX18" fmla="*/ 94876 w 208320"/>
              <a:gd name="connsiteY18" fmla="*/ 30942 h 235892"/>
              <a:gd name="connsiteX19" fmla="*/ 825 w 208320"/>
              <a:gd name="connsiteY19" fmla="*/ 121623 h 235892"/>
              <a:gd name="connsiteX20" fmla="*/ 69449 w 208320"/>
              <a:gd name="connsiteY20" fmla="*/ 232829 h 235892"/>
              <a:gd name="connsiteX21" fmla="*/ 192909 w 208320"/>
              <a:gd name="connsiteY21" fmla="*/ 189633 h 235892"/>
              <a:gd name="connsiteX22" fmla="*/ 176673 w 208320"/>
              <a:gd name="connsiteY22" fmla="*/ 60045 h 235892"/>
              <a:gd name="connsiteX23" fmla="*/ 176673 w 208320"/>
              <a:gd name="connsiteY23" fmla="*/ 60045 h 2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320" h="235892">
                <a:moveTo>
                  <a:pt x="104067" y="220575"/>
                </a:moveTo>
                <a:cubicBezTo>
                  <a:pt x="56582" y="220575"/>
                  <a:pt x="18288" y="182281"/>
                  <a:pt x="18288" y="134796"/>
                </a:cubicBezTo>
                <a:cubicBezTo>
                  <a:pt x="18288" y="87311"/>
                  <a:pt x="56582" y="49017"/>
                  <a:pt x="104067" y="49017"/>
                </a:cubicBezTo>
                <a:cubicBezTo>
                  <a:pt x="151552" y="49017"/>
                  <a:pt x="189846" y="87311"/>
                  <a:pt x="189846" y="134796"/>
                </a:cubicBezTo>
                <a:cubicBezTo>
                  <a:pt x="189846" y="182281"/>
                  <a:pt x="151552" y="220575"/>
                  <a:pt x="104067" y="220575"/>
                </a:cubicBezTo>
                <a:lnTo>
                  <a:pt x="104067" y="220575"/>
                </a:lnTo>
                <a:close/>
                <a:moveTo>
                  <a:pt x="176673" y="60045"/>
                </a:moveTo>
                <a:lnTo>
                  <a:pt x="185863" y="50855"/>
                </a:lnTo>
                <a:cubicBezTo>
                  <a:pt x="189233" y="47179"/>
                  <a:pt x="189233" y="41664"/>
                  <a:pt x="185557" y="37988"/>
                </a:cubicBezTo>
                <a:cubicBezTo>
                  <a:pt x="182187" y="34618"/>
                  <a:pt x="176366" y="34312"/>
                  <a:pt x="172690" y="37682"/>
                </a:cubicBezTo>
                <a:lnTo>
                  <a:pt x="162274" y="48404"/>
                </a:lnTo>
                <a:cubicBezTo>
                  <a:pt x="147569" y="38601"/>
                  <a:pt x="130720" y="32474"/>
                  <a:pt x="113257" y="31248"/>
                </a:cubicBezTo>
                <a:lnTo>
                  <a:pt x="113257" y="18381"/>
                </a:lnTo>
                <a:lnTo>
                  <a:pt x="140829" y="18381"/>
                </a:lnTo>
                <a:lnTo>
                  <a:pt x="140829" y="0"/>
                </a:lnTo>
                <a:lnTo>
                  <a:pt x="67304" y="0"/>
                </a:lnTo>
                <a:lnTo>
                  <a:pt x="67304" y="18381"/>
                </a:lnTo>
                <a:lnTo>
                  <a:pt x="94876" y="18381"/>
                </a:lnTo>
                <a:lnTo>
                  <a:pt x="94876" y="30942"/>
                </a:lnTo>
                <a:cubicBezTo>
                  <a:pt x="46166" y="35231"/>
                  <a:pt x="6952" y="72912"/>
                  <a:pt x="825" y="121623"/>
                </a:cubicBezTo>
                <a:cubicBezTo>
                  <a:pt x="-5302" y="170333"/>
                  <a:pt x="23189" y="216592"/>
                  <a:pt x="69449" y="232829"/>
                </a:cubicBezTo>
                <a:cubicBezTo>
                  <a:pt x="115708" y="249066"/>
                  <a:pt x="166869" y="231297"/>
                  <a:pt x="192909" y="189633"/>
                </a:cubicBezTo>
                <a:cubicBezTo>
                  <a:pt x="218950" y="147969"/>
                  <a:pt x="211597" y="94051"/>
                  <a:pt x="176673" y="60045"/>
                </a:cubicBezTo>
                <a:lnTo>
                  <a:pt x="176673" y="60045"/>
                </a:lnTo>
                <a:close/>
              </a:path>
            </a:pathLst>
          </a:custGeom>
          <a:solidFill>
            <a:schemeClr val="tx2">
              <a:lumMod val="20000"/>
              <a:lumOff val="80000"/>
            </a:schemeClr>
          </a:solidFill>
          <a:ln w="2977"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04" name="Picture 103">
            <a:extLst>
              <a:ext uri="{FF2B5EF4-FFF2-40B4-BE49-F238E27FC236}">
                <a16:creationId xmlns:a16="http://schemas.microsoft.com/office/drawing/2014/main" xmlns="" id="{1F7E6A2B-B06E-3743-BA2E-7D9691F1B6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127" b="41409"/>
          <a:stretch/>
        </p:blipFill>
        <p:spPr>
          <a:xfrm>
            <a:off x="-68263" y="1263912"/>
            <a:ext cx="3990220" cy="1368163"/>
          </a:xfrm>
          <a:prstGeom prst="rect">
            <a:avLst/>
          </a:prstGeom>
        </p:spPr>
      </p:pic>
    </p:spTree>
    <p:extLst>
      <p:ext uri="{BB962C8B-B14F-4D97-AF65-F5344CB8AC3E}">
        <p14:creationId xmlns:p14="http://schemas.microsoft.com/office/powerpoint/2010/main" val="4204571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accel="40000" decel="4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accel="40000" decel="4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9" accel="40000" decel="4000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1000" fill="hold"/>
                                        <p:tgtEl>
                                          <p:spTgt spid="96"/>
                                        </p:tgtEl>
                                        <p:attrNameLst>
                                          <p:attrName>ppt_x</p:attrName>
                                        </p:attrNameLst>
                                      </p:cBhvr>
                                      <p:tavLst>
                                        <p:tav tm="0">
                                          <p:val>
                                            <p:strVal val="0-#ppt_w/2"/>
                                          </p:val>
                                        </p:tav>
                                        <p:tav tm="100000">
                                          <p:val>
                                            <p:strVal val="#ppt_x"/>
                                          </p:val>
                                        </p:tav>
                                      </p:tavLst>
                                    </p:anim>
                                    <p:anim calcmode="lin" valueType="num">
                                      <p:cBhvr additive="base">
                                        <p:cTn id="16" dur="1000" fill="hold"/>
                                        <p:tgtEl>
                                          <p:spTgt spid="96"/>
                                        </p:tgtEl>
                                        <p:attrNameLst>
                                          <p:attrName>ppt_y</p:attrName>
                                        </p:attrNameLst>
                                      </p:cBhvr>
                                      <p:tavLst>
                                        <p:tav tm="0">
                                          <p:val>
                                            <p:strVal val="0-#ppt_h/2"/>
                                          </p:val>
                                        </p:tav>
                                        <p:tav tm="100000">
                                          <p:val>
                                            <p:strVal val="#ppt_y"/>
                                          </p:val>
                                        </p:tav>
                                      </p:tavLst>
                                    </p:anim>
                                  </p:childTnLst>
                                </p:cTn>
                              </p:par>
                              <p:par>
                                <p:cTn id="17" presetID="2" presetClass="entr" presetSubtype="9" accel="40000" decel="4000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0-#ppt_w/2"/>
                                          </p:val>
                                        </p:tav>
                                        <p:tav tm="100000">
                                          <p:val>
                                            <p:strVal val="#ppt_x"/>
                                          </p:val>
                                        </p:tav>
                                      </p:tavLst>
                                    </p:anim>
                                    <p:anim calcmode="lin" valueType="num">
                                      <p:cBhvr additive="base">
                                        <p:cTn id="20" dur="10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9" accel="40000" decel="4000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0-#ppt_w/2"/>
                                          </p:val>
                                        </p:tav>
                                        <p:tav tm="100000">
                                          <p:val>
                                            <p:strVal val="#ppt_x"/>
                                          </p:val>
                                        </p:tav>
                                      </p:tavLst>
                                    </p:anim>
                                    <p:anim calcmode="lin" valueType="num">
                                      <p:cBhvr additive="base">
                                        <p:cTn id="24" dur="1000" fill="hold"/>
                                        <p:tgtEl>
                                          <p:spTgt spid="33"/>
                                        </p:tgtEl>
                                        <p:attrNameLst>
                                          <p:attrName>ppt_y</p:attrName>
                                        </p:attrNameLst>
                                      </p:cBhvr>
                                      <p:tavLst>
                                        <p:tav tm="0">
                                          <p:val>
                                            <p:strVal val="0-#ppt_h/2"/>
                                          </p:val>
                                        </p:tav>
                                        <p:tav tm="100000">
                                          <p:val>
                                            <p:strVal val="#ppt_y"/>
                                          </p:val>
                                        </p:tav>
                                      </p:tavLst>
                                    </p:anim>
                                  </p:childTnLst>
                                </p:cTn>
                              </p:par>
                              <p:par>
                                <p:cTn id="25" presetID="2" presetClass="entr" presetSubtype="9" accel="40000" decel="4000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0-#ppt_w/2"/>
                                          </p:val>
                                        </p:tav>
                                        <p:tav tm="100000">
                                          <p:val>
                                            <p:strVal val="#ppt_x"/>
                                          </p:val>
                                        </p:tav>
                                      </p:tavLst>
                                    </p:anim>
                                    <p:anim calcmode="lin" valueType="num">
                                      <p:cBhvr additive="base">
                                        <p:cTn id="28" dur="100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9" accel="40000" decel="4000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0-#ppt_w/2"/>
                                          </p:val>
                                        </p:tav>
                                        <p:tav tm="100000">
                                          <p:val>
                                            <p:strVal val="#ppt_x"/>
                                          </p:val>
                                        </p:tav>
                                      </p:tavLst>
                                    </p:anim>
                                    <p:anim calcmode="lin" valueType="num">
                                      <p:cBhvr additive="base">
                                        <p:cTn id="32" dur="1000" fill="hold"/>
                                        <p:tgtEl>
                                          <p:spTgt spid="37"/>
                                        </p:tgtEl>
                                        <p:attrNameLst>
                                          <p:attrName>ppt_y</p:attrName>
                                        </p:attrNameLst>
                                      </p:cBhvr>
                                      <p:tavLst>
                                        <p:tav tm="0">
                                          <p:val>
                                            <p:strVal val="0-#ppt_h/2"/>
                                          </p:val>
                                        </p:tav>
                                        <p:tav tm="100000">
                                          <p:val>
                                            <p:strVal val="#ppt_y"/>
                                          </p:val>
                                        </p:tav>
                                      </p:tavLst>
                                    </p:anim>
                                  </p:childTnLst>
                                </p:cTn>
                              </p:par>
                              <p:par>
                                <p:cTn id="33" presetID="2" presetClass="entr" presetSubtype="9" accel="40000" decel="4000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000" fill="hold"/>
                                        <p:tgtEl>
                                          <p:spTgt spid="39"/>
                                        </p:tgtEl>
                                        <p:attrNameLst>
                                          <p:attrName>ppt_x</p:attrName>
                                        </p:attrNameLst>
                                      </p:cBhvr>
                                      <p:tavLst>
                                        <p:tav tm="0">
                                          <p:val>
                                            <p:strVal val="0-#ppt_w/2"/>
                                          </p:val>
                                        </p:tav>
                                        <p:tav tm="100000">
                                          <p:val>
                                            <p:strVal val="#ppt_x"/>
                                          </p:val>
                                        </p:tav>
                                      </p:tavLst>
                                    </p:anim>
                                    <p:anim calcmode="lin" valueType="num">
                                      <p:cBhvr additive="base">
                                        <p:cTn id="36" dur="1000" fill="hold"/>
                                        <p:tgtEl>
                                          <p:spTgt spid="39"/>
                                        </p:tgtEl>
                                        <p:attrNameLst>
                                          <p:attrName>ppt_y</p:attrName>
                                        </p:attrNameLst>
                                      </p:cBhvr>
                                      <p:tavLst>
                                        <p:tav tm="0">
                                          <p:val>
                                            <p:strVal val="0-#ppt_h/2"/>
                                          </p:val>
                                        </p:tav>
                                        <p:tav tm="100000">
                                          <p:val>
                                            <p:strVal val="#ppt_y"/>
                                          </p:val>
                                        </p:tav>
                                      </p:tavLst>
                                    </p:anim>
                                  </p:childTnLst>
                                </p:cTn>
                              </p:par>
                              <p:par>
                                <p:cTn id="37" presetID="2" presetClass="entr" presetSubtype="9" accel="40000" decel="4000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1000" fill="hold"/>
                                        <p:tgtEl>
                                          <p:spTgt spid="41"/>
                                        </p:tgtEl>
                                        <p:attrNameLst>
                                          <p:attrName>ppt_x</p:attrName>
                                        </p:attrNameLst>
                                      </p:cBhvr>
                                      <p:tavLst>
                                        <p:tav tm="0">
                                          <p:val>
                                            <p:strVal val="0-#ppt_w/2"/>
                                          </p:val>
                                        </p:tav>
                                        <p:tav tm="100000">
                                          <p:val>
                                            <p:strVal val="#ppt_x"/>
                                          </p:val>
                                        </p:tav>
                                      </p:tavLst>
                                    </p:anim>
                                    <p:anim calcmode="lin" valueType="num">
                                      <p:cBhvr additive="base">
                                        <p:cTn id="40" dur="1000" fill="hold"/>
                                        <p:tgtEl>
                                          <p:spTgt spid="41"/>
                                        </p:tgtEl>
                                        <p:attrNameLst>
                                          <p:attrName>ppt_y</p:attrName>
                                        </p:attrNameLst>
                                      </p:cBhvr>
                                      <p:tavLst>
                                        <p:tav tm="0">
                                          <p:val>
                                            <p:strVal val="0-#ppt_h/2"/>
                                          </p:val>
                                        </p:tav>
                                        <p:tav tm="100000">
                                          <p:val>
                                            <p:strVal val="#ppt_y"/>
                                          </p:val>
                                        </p:tav>
                                      </p:tavLst>
                                    </p:anim>
                                  </p:childTnLst>
                                </p:cTn>
                              </p:par>
                              <p:par>
                                <p:cTn id="41" presetID="2" presetClass="entr" presetSubtype="9" accel="40000" decel="4000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000" fill="hold"/>
                                        <p:tgtEl>
                                          <p:spTgt spid="43"/>
                                        </p:tgtEl>
                                        <p:attrNameLst>
                                          <p:attrName>ppt_x</p:attrName>
                                        </p:attrNameLst>
                                      </p:cBhvr>
                                      <p:tavLst>
                                        <p:tav tm="0">
                                          <p:val>
                                            <p:strVal val="0-#ppt_w/2"/>
                                          </p:val>
                                        </p:tav>
                                        <p:tav tm="100000">
                                          <p:val>
                                            <p:strVal val="#ppt_x"/>
                                          </p:val>
                                        </p:tav>
                                      </p:tavLst>
                                    </p:anim>
                                    <p:anim calcmode="lin" valueType="num">
                                      <p:cBhvr additive="base">
                                        <p:cTn id="44" dur="1000" fill="hold"/>
                                        <p:tgtEl>
                                          <p:spTgt spid="43"/>
                                        </p:tgtEl>
                                        <p:attrNameLst>
                                          <p:attrName>ppt_y</p:attrName>
                                        </p:attrNameLst>
                                      </p:cBhvr>
                                      <p:tavLst>
                                        <p:tav tm="0">
                                          <p:val>
                                            <p:strVal val="0-#ppt_h/2"/>
                                          </p:val>
                                        </p:tav>
                                        <p:tav tm="100000">
                                          <p:val>
                                            <p:strVal val="#ppt_y"/>
                                          </p:val>
                                        </p:tav>
                                      </p:tavLst>
                                    </p:anim>
                                  </p:childTnLst>
                                </p:cTn>
                              </p:par>
                              <p:par>
                                <p:cTn id="45" presetID="2" presetClass="entr" presetSubtype="9" accel="40000" decel="4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0-#ppt_w/2"/>
                                          </p:val>
                                        </p:tav>
                                        <p:tav tm="100000">
                                          <p:val>
                                            <p:strVal val="#ppt_x"/>
                                          </p:val>
                                        </p:tav>
                                      </p:tavLst>
                                    </p:anim>
                                    <p:anim calcmode="lin" valueType="num">
                                      <p:cBhvr additive="base">
                                        <p:cTn id="48" dur="1000" fill="hold"/>
                                        <p:tgtEl>
                                          <p:spTgt spid="29"/>
                                        </p:tgtEl>
                                        <p:attrNameLst>
                                          <p:attrName>ppt_y</p:attrName>
                                        </p:attrNameLst>
                                      </p:cBhvr>
                                      <p:tavLst>
                                        <p:tav tm="0">
                                          <p:val>
                                            <p:strVal val="0-#ppt_h/2"/>
                                          </p:val>
                                        </p:tav>
                                        <p:tav tm="100000">
                                          <p:val>
                                            <p:strVal val="#ppt_y"/>
                                          </p:val>
                                        </p:tav>
                                      </p:tavLst>
                                    </p:anim>
                                  </p:childTnLst>
                                </p:cTn>
                              </p:par>
                              <p:par>
                                <p:cTn id="49" presetID="2" presetClass="entr" presetSubtype="9" accel="40000" decel="4000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0-#ppt_w/2"/>
                                          </p:val>
                                        </p:tav>
                                        <p:tav tm="100000">
                                          <p:val>
                                            <p:strVal val="#ppt_x"/>
                                          </p:val>
                                        </p:tav>
                                      </p:tavLst>
                                    </p:anim>
                                    <p:anim calcmode="lin" valueType="num">
                                      <p:cBhvr additive="base">
                                        <p:cTn id="52" dur="1000" fill="hold"/>
                                        <p:tgtEl>
                                          <p:spTgt spid="23"/>
                                        </p:tgtEl>
                                        <p:attrNameLst>
                                          <p:attrName>ppt_y</p:attrName>
                                        </p:attrNameLst>
                                      </p:cBhvr>
                                      <p:tavLst>
                                        <p:tav tm="0">
                                          <p:val>
                                            <p:strVal val="0-#ppt_h/2"/>
                                          </p:val>
                                        </p:tav>
                                        <p:tav tm="100000">
                                          <p:val>
                                            <p:strVal val="#ppt_y"/>
                                          </p:val>
                                        </p:tav>
                                      </p:tavLst>
                                    </p:anim>
                                  </p:childTnLst>
                                </p:cTn>
                              </p:par>
                              <p:par>
                                <p:cTn id="53" presetID="2" presetClass="entr" presetSubtype="9" accel="40000" decel="4000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0-#ppt_h/2"/>
                                          </p:val>
                                        </p:tav>
                                        <p:tav tm="100000">
                                          <p:val>
                                            <p:strVal val="#ppt_y"/>
                                          </p:val>
                                        </p:tav>
                                      </p:tavLst>
                                    </p:anim>
                                  </p:childTnLst>
                                </p:cTn>
                              </p:par>
                              <p:par>
                                <p:cTn id="57" presetID="2" presetClass="entr" presetSubtype="9" accel="40000" decel="4000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fill="hold"/>
                                        <p:tgtEl>
                                          <p:spTgt spid="11"/>
                                        </p:tgtEl>
                                        <p:attrNameLst>
                                          <p:attrName>ppt_x</p:attrName>
                                        </p:attrNameLst>
                                      </p:cBhvr>
                                      <p:tavLst>
                                        <p:tav tm="0">
                                          <p:val>
                                            <p:strVal val="0-#ppt_w/2"/>
                                          </p:val>
                                        </p:tav>
                                        <p:tav tm="100000">
                                          <p:val>
                                            <p:strVal val="#ppt_x"/>
                                          </p:val>
                                        </p:tav>
                                      </p:tavLst>
                                    </p:anim>
                                    <p:anim calcmode="lin" valueType="num">
                                      <p:cBhvr additive="base">
                                        <p:cTn id="60" dur="1000" fill="hold"/>
                                        <p:tgtEl>
                                          <p:spTgt spid="11"/>
                                        </p:tgtEl>
                                        <p:attrNameLst>
                                          <p:attrName>ppt_y</p:attrName>
                                        </p:attrNameLst>
                                      </p:cBhvr>
                                      <p:tavLst>
                                        <p:tav tm="0">
                                          <p:val>
                                            <p:strVal val="0-#ppt_h/2"/>
                                          </p:val>
                                        </p:tav>
                                        <p:tav tm="100000">
                                          <p:val>
                                            <p:strVal val="#ppt_y"/>
                                          </p:val>
                                        </p:tav>
                                      </p:tavLst>
                                    </p:anim>
                                  </p:childTnLst>
                                </p:cTn>
                              </p:par>
                              <p:par>
                                <p:cTn id="61" presetID="2" presetClass="entr" presetSubtype="9" accel="40000" decel="4000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000" fill="hold"/>
                                        <p:tgtEl>
                                          <p:spTgt spid="13"/>
                                        </p:tgtEl>
                                        <p:attrNameLst>
                                          <p:attrName>ppt_x</p:attrName>
                                        </p:attrNameLst>
                                      </p:cBhvr>
                                      <p:tavLst>
                                        <p:tav tm="0">
                                          <p:val>
                                            <p:strVal val="0-#ppt_w/2"/>
                                          </p:val>
                                        </p:tav>
                                        <p:tav tm="100000">
                                          <p:val>
                                            <p:strVal val="#ppt_x"/>
                                          </p:val>
                                        </p:tav>
                                      </p:tavLst>
                                    </p:anim>
                                    <p:anim calcmode="lin" valueType="num">
                                      <p:cBhvr additive="base">
                                        <p:cTn id="64" dur="1000" fill="hold"/>
                                        <p:tgtEl>
                                          <p:spTgt spid="13"/>
                                        </p:tgtEl>
                                        <p:attrNameLst>
                                          <p:attrName>ppt_y</p:attrName>
                                        </p:attrNameLst>
                                      </p:cBhvr>
                                      <p:tavLst>
                                        <p:tav tm="0">
                                          <p:val>
                                            <p:strVal val="0-#ppt_h/2"/>
                                          </p:val>
                                        </p:tav>
                                        <p:tav tm="100000">
                                          <p:val>
                                            <p:strVal val="#ppt_y"/>
                                          </p:val>
                                        </p:tav>
                                      </p:tavLst>
                                    </p:anim>
                                  </p:childTnLst>
                                </p:cTn>
                              </p:par>
                              <p:par>
                                <p:cTn id="65" presetID="2" presetClass="entr" presetSubtype="9" accel="40000" decel="4000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1000" fill="hold"/>
                                        <p:tgtEl>
                                          <p:spTgt spid="7"/>
                                        </p:tgtEl>
                                        <p:attrNameLst>
                                          <p:attrName>ppt_x</p:attrName>
                                        </p:attrNameLst>
                                      </p:cBhvr>
                                      <p:tavLst>
                                        <p:tav tm="0">
                                          <p:val>
                                            <p:strVal val="0-#ppt_w/2"/>
                                          </p:val>
                                        </p:tav>
                                        <p:tav tm="100000">
                                          <p:val>
                                            <p:strVal val="#ppt_x"/>
                                          </p:val>
                                        </p:tav>
                                      </p:tavLst>
                                    </p:anim>
                                    <p:anim calcmode="lin" valueType="num">
                                      <p:cBhvr additive="base">
                                        <p:cTn id="68" dur="1000" fill="hold"/>
                                        <p:tgtEl>
                                          <p:spTgt spid="7"/>
                                        </p:tgtEl>
                                        <p:attrNameLst>
                                          <p:attrName>ppt_y</p:attrName>
                                        </p:attrNameLst>
                                      </p:cBhvr>
                                      <p:tavLst>
                                        <p:tav tm="0">
                                          <p:val>
                                            <p:strVal val="0-#ppt_h/2"/>
                                          </p:val>
                                        </p:tav>
                                        <p:tav tm="100000">
                                          <p:val>
                                            <p:strVal val="#ppt_y"/>
                                          </p:val>
                                        </p:tav>
                                      </p:tavLst>
                                    </p:anim>
                                  </p:childTnLst>
                                </p:cTn>
                              </p:par>
                              <p:par>
                                <p:cTn id="69" presetID="2" presetClass="entr" presetSubtype="9" accel="40000" decel="4000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1000" fill="hold"/>
                                        <p:tgtEl>
                                          <p:spTgt spid="14"/>
                                        </p:tgtEl>
                                        <p:attrNameLst>
                                          <p:attrName>ppt_x</p:attrName>
                                        </p:attrNameLst>
                                      </p:cBhvr>
                                      <p:tavLst>
                                        <p:tav tm="0">
                                          <p:val>
                                            <p:strVal val="0-#ppt_w/2"/>
                                          </p:val>
                                        </p:tav>
                                        <p:tav tm="100000">
                                          <p:val>
                                            <p:strVal val="#ppt_x"/>
                                          </p:val>
                                        </p:tav>
                                      </p:tavLst>
                                    </p:anim>
                                    <p:anim calcmode="lin" valueType="num">
                                      <p:cBhvr additive="base">
                                        <p:cTn id="72" dur="1000" fill="hold"/>
                                        <p:tgtEl>
                                          <p:spTgt spid="14"/>
                                        </p:tgtEl>
                                        <p:attrNameLst>
                                          <p:attrName>ppt_y</p:attrName>
                                        </p:attrNameLst>
                                      </p:cBhvr>
                                      <p:tavLst>
                                        <p:tav tm="0">
                                          <p:val>
                                            <p:strVal val="0-#ppt_h/2"/>
                                          </p:val>
                                        </p:tav>
                                        <p:tav tm="100000">
                                          <p:val>
                                            <p:strVal val="#ppt_y"/>
                                          </p:val>
                                        </p:tav>
                                      </p:tavLst>
                                    </p:anim>
                                  </p:childTnLst>
                                </p:cTn>
                              </p:par>
                              <p:par>
                                <p:cTn id="73" presetID="2" presetClass="entr" presetSubtype="9" accel="40000" decel="4000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1000" fill="hold"/>
                                        <p:tgtEl>
                                          <p:spTgt spid="16"/>
                                        </p:tgtEl>
                                        <p:attrNameLst>
                                          <p:attrName>ppt_x</p:attrName>
                                        </p:attrNameLst>
                                      </p:cBhvr>
                                      <p:tavLst>
                                        <p:tav tm="0">
                                          <p:val>
                                            <p:strVal val="0-#ppt_w/2"/>
                                          </p:val>
                                        </p:tav>
                                        <p:tav tm="100000">
                                          <p:val>
                                            <p:strVal val="#ppt_x"/>
                                          </p:val>
                                        </p:tav>
                                      </p:tavLst>
                                    </p:anim>
                                    <p:anim calcmode="lin" valueType="num">
                                      <p:cBhvr additive="base">
                                        <p:cTn id="76" dur="1000" fill="hold"/>
                                        <p:tgtEl>
                                          <p:spTgt spid="16"/>
                                        </p:tgtEl>
                                        <p:attrNameLst>
                                          <p:attrName>ppt_y</p:attrName>
                                        </p:attrNameLst>
                                      </p:cBhvr>
                                      <p:tavLst>
                                        <p:tav tm="0">
                                          <p:val>
                                            <p:strVal val="0-#ppt_h/2"/>
                                          </p:val>
                                        </p:tav>
                                        <p:tav tm="100000">
                                          <p:val>
                                            <p:strVal val="#ppt_y"/>
                                          </p:val>
                                        </p:tav>
                                      </p:tavLst>
                                    </p:anim>
                                  </p:childTnLst>
                                </p:cTn>
                              </p:par>
                              <p:par>
                                <p:cTn id="77" presetID="2" presetClass="entr" presetSubtype="9" accel="40000" decel="4000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1000" fill="hold"/>
                                        <p:tgtEl>
                                          <p:spTgt spid="25"/>
                                        </p:tgtEl>
                                        <p:attrNameLst>
                                          <p:attrName>ppt_x</p:attrName>
                                        </p:attrNameLst>
                                      </p:cBhvr>
                                      <p:tavLst>
                                        <p:tav tm="0">
                                          <p:val>
                                            <p:strVal val="0-#ppt_w/2"/>
                                          </p:val>
                                        </p:tav>
                                        <p:tav tm="100000">
                                          <p:val>
                                            <p:strVal val="#ppt_x"/>
                                          </p:val>
                                        </p:tav>
                                      </p:tavLst>
                                    </p:anim>
                                    <p:anim calcmode="lin" valueType="num">
                                      <p:cBhvr additive="base">
                                        <p:cTn id="80" dur="1000" fill="hold"/>
                                        <p:tgtEl>
                                          <p:spTgt spid="25"/>
                                        </p:tgtEl>
                                        <p:attrNameLst>
                                          <p:attrName>ppt_y</p:attrName>
                                        </p:attrNameLst>
                                      </p:cBhvr>
                                      <p:tavLst>
                                        <p:tav tm="0">
                                          <p:val>
                                            <p:strVal val="0-#ppt_h/2"/>
                                          </p:val>
                                        </p:tav>
                                        <p:tav tm="100000">
                                          <p:val>
                                            <p:strVal val="#ppt_y"/>
                                          </p:val>
                                        </p:tav>
                                      </p:tavLst>
                                    </p:anim>
                                  </p:childTnLst>
                                </p:cTn>
                              </p:par>
                              <p:par>
                                <p:cTn id="81" presetID="2" presetClass="entr" presetSubtype="9" accel="40000" decel="4000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1000" fill="hold"/>
                                        <p:tgtEl>
                                          <p:spTgt spid="49"/>
                                        </p:tgtEl>
                                        <p:attrNameLst>
                                          <p:attrName>ppt_x</p:attrName>
                                        </p:attrNameLst>
                                      </p:cBhvr>
                                      <p:tavLst>
                                        <p:tav tm="0">
                                          <p:val>
                                            <p:strVal val="0-#ppt_w/2"/>
                                          </p:val>
                                        </p:tav>
                                        <p:tav tm="100000">
                                          <p:val>
                                            <p:strVal val="#ppt_x"/>
                                          </p:val>
                                        </p:tav>
                                      </p:tavLst>
                                    </p:anim>
                                    <p:anim calcmode="lin" valueType="num">
                                      <p:cBhvr additive="base">
                                        <p:cTn id="84" dur="1000" fill="hold"/>
                                        <p:tgtEl>
                                          <p:spTgt spid="49"/>
                                        </p:tgtEl>
                                        <p:attrNameLst>
                                          <p:attrName>ppt_y</p:attrName>
                                        </p:attrNameLst>
                                      </p:cBhvr>
                                      <p:tavLst>
                                        <p:tav tm="0">
                                          <p:val>
                                            <p:strVal val="0-#ppt_h/2"/>
                                          </p:val>
                                        </p:tav>
                                        <p:tav tm="100000">
                                          <p:val>
                                            <p:strVal val="#ppt_y"/>
                                          </p:val>
                                        </p:tav>
                                      </p:tavLst>
                                    </p:anim>
                                  </p:childTnLst>
                                </p:cTn>
                              </p:par>
                              <p:par>
                                <p:cTn id="85" presetID="2" presetClass="entr" presetSubtype="9" accel="40000" decel="4000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1000" fill="hold"/>
                                        <p:tgtEl>
                                          <p:spTgt spid="51"/>
                                        </p:tgtEl>
                                        <p:attrNameLst>
                                          <p:attrName>ppt_x</p:attrName>
                                        </p:attrNameLst>
                                      </p:cBhvr>
                                      <p:tavLst>
                                        <p:tav tm="0">
                                          <p:val>
                                            <p:strVal val="0-#ppt_w/2"/>
                                          </p:val>
                                        </p:tav>
                                        <p:tav tm="100000">
                                          <p:val>
                                            <p:strVal val="#ppt_x"/>
                                          </p:val>
                                        </p:tav>
                                      </p:tavLst>
                                    </p:anim>
                                    <p:anim calcmode="lin" valueType="num">
                                      <p:cBhvr additive="base">
                                        <p:cTn id="88" dur="1000" fill="hold"/>
                                        <p:tgtEl>
                                          <p:spTgt spid="51"/>
                                        </p:tgtEl>
                                        <p:attrNameLst>
                                          <p:attrName>ppt_y</p:attrName>
                                        </p:attrNameLst>
                                      </p:cBhvr>
                                      <p:tavLst>
                                        <p:tav tm="0">
                                          <p:val>
                                            <p:strVal val="0-#ppt_h/2"/>
                                          </p:val>
                                        </p:tav>
                                        <p:tav tm="100000">
                                          <p:val>
                                            <p:strVal val="#ppt_y"/>
                                          </p:val>
                                        </p:tav>
                                      </p:tavLst>
                                    </p:anim>
                                  </p:childTnLst>
                                </p:cTn>
                              </p:par>
                              <p:par>
                                <p:cTn id="89" presetID="2" presetClass="entr" presetSubtype="9" accel="40000" decel="4000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1000" fill="hold"/>
                                        <p:tgtEl>
                                          <p:spTgt spid="53"/>
                                        </p:tgtEl>
                                        <p:attrNameLst>
                                          <p:attrName>ppt_x</p:attrName>
                                        </p:attrNameLst>
                                      </p:cBhvr>
                                      <p:tavLst>
                                        <p:tav tm="0">
                                          <p:val>
                                            <p:strVal val="0-#ppt_w/2"/>
                                          </p:val>
                                        </p:tav>
                                        <p:tav tm="100000">
                                          <p:val>
                                            <p:strVal val="#ppt_x"/>
                                          </p:val>
                                        </p:tav>
                                      </p:tavLst>
                                    </p:anim>
                                    <p:anim calcmode="lin" valueType="num">
                                      <p:cBhvr additive="base">
                                        <p:cTn id="92" dur="1000" fill="hold"/>
                                        <p:tgtEl>
                                          <p:spTgt spid="53"/>
                                        </p:tgtEl>
                                        <p:attrNameLst>
                                          <p:attrName>ppt_y</p:attrName>
                                        </p:attrNameLst>
                                      </p:cBhvr>
                                      <p:tavLst>
                                        <p:tav tm="0">
                                          <p:val>
                                            <p:strVal val="0-#ppt_h/2"/>
                                          </p:val>
                                        </p:tav>
                                        <p:tav tm="100000">
                                          <p:val>
                                            <p:strVal val="#ppt_y"/>
                                          </p:val>
                                        </p:tav>
                                      </p:tavLst>
                                    </p:anim>
                                  </p:childTnLst>
                                </p:cTn>
                              </p:par>
                              <p:par>
                                <p:cTn id="93" presetID="2" presetClass="entr" presetSubtype="9" accel="40000" decel="4000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1000" fill="hold"/>
                                        <p:tgtEl>
                                          <p:spTgt spid="57"/>
                                        </p:tgtEl>
                                        <p:attrNameLst>
                                          <p:attrName>ppt_x</p:attrName>
                                        </p:attrNameLst>
                                      </p:cBhvr>
                                      <p:tavLst>
                                        <p:tav tm="0">
                                          <p:val>
                                            <p:strVal val="0-#ppt_w/2"/>
                                          </p:val>
                                        </p:tav>
                                        <p:tav tm="100000">
                                          <p:val>
                                            <p:strVal val="#ppt_x"/>
                                          </p:val>
                                        </p:tav>
                                      </p:tavLst>
                                    </p:anim>
                                    <p:anim calcmode="lin" valueType="num">
                                      <p:cBhvr additive="base">
                                        <p:cTn id="96" dur="1000" fill="hold"/>
                                        <p:tgtEl>
                                          <p:spTgt spid="57"/>
                                        </p:tgtEl>
                                        <p:attrNameLst>
                                          <p:attrName>ppt_y</p:attrName>
                                        </p:attrNameLst>
                                      </p:cBhvr>
                                      <p:tavLst>
                                        <p:tav tm="0">
                                          <p:val>
                                            <p:strVal val="0-#ppt_h/2"/>
                                          </p:val>
                                        </p:tav>
                                        <p:tav tm="100000">
                                          <p:val>
                                            <p:strVal val="#ppt_y"/>
                                          </p:val>
                                        </p:tav>
                                      </p:tavLst>
                                    </p:anim>
                                  </p:childTnLst>
                                </p:cTn>
                              </p:par>
                              <p:par>
                                <p:cTn id="97" presetID="2" presetClass="entr" presetSubtype="9" accel="40000" decel="40000" fill="hold" nodeType="with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1000" fill="hold"/>
                                        <p:tgtEl>
                                          <p:spTgt spid="59"/>
                                        </p:tgtEl>
                                        <p:attrNameLst>
                                          <p:attrName>ppt_x</p:attrName>
                                        </p:attrNameLst>
                                      </p:cBhvr>
                                      <p:tavLst>
                                        <p:tav tm="0">
                                          <p:val>
                                            <p:strVal val="0-#ppt_w/2"/>
                                          </p:val>
                                        </p:tav>
                                        <p:tav tm="100000">
                                          <p:val>
                                            <p:strVal val="#ppt_x"/>
                                          </p:val>
                                        </p:tav>
                                      </p:tavLst>
                                    </p:anim>
                                    <p:anim calcmode="lin" valueType="num">
                                      <p:cBhvr additive="base">
                                        <p:cTn id="100" dur="1000" fill="hold"/>
                                        <p:tgtEl>
                                          <p:spTgt spid="59"/>
                                        </p:tgtEl>
                                        <p:attrNameLst>
                                          <p:attrName>ppt_y</p:attrName>
                                        </p:attrNameLst>
                                      </p:cBhvr>
                                      <p:tavLst>
                                        <p:tav tm="0">
                                          <p:val>
                                            <p:strVal val="0-#ppt_h/2"/>
                                          </p:val>
                                        </p:tav>
                                        <p:tav tm="100000">
                                          <p:val>
                                            <p:strVal val="#ppt_y"/>
                                          </p:val>
                                        </p:tav>
                                      </p:tavLst>
                                    </p:anim>
                                  </p:childTnLst>
                                </p:cTn>
                              </p:par>
                              <p:par>
                                <p:cTn id="101" presetID="2" presetClass="entr" presetSubtype="9" accel="40000" decel="40000" fill="hold" nodeType="with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additive="base">
                                        <p:cTn id="103" dur="1000" fill="hold"/>
                                        <p:tgtEl>
                                          <p:spTgt spid="61"/>
                                        </p:tgtEl>
                                        <p:attrNameLst>
                                          <p:attrName>ppt_x</p:attrName>
                                        </p:attrNameLst>
                                      </p:cBhvr>
                                      <p:tavLst>
                                        <p:tav tm="0">
                                          <p:val>
                                            <p:strVal val="0-#ppt_w/2"/>
                                          </p:val>
                                        </p:tav>
                                        <p:tav tm="100000">
                                          <p:val>
                                            <p:strVal val="#ppt_x"/>
                                          </p:val>
                                        </p:tav>
                                      </p:tavLst>
                                    </p:anim>
                                    <p:anim calcmode="lin" valueType="num">
                                      <p:cBhvr additive="base">
                                        <p:cTn id="104" dur="1000" fill="hold"/>
                                        <p:tgtEl>
                                          <p:spTgt spid="61"/>
                                        </p:tgtEl>
                                        <p:attrNameLst>
                                          <p:attrName>ppt_y</p:attrName>
                                        </p:attrNameLst>
                                      </p:cBhvr>
                                      <p:tavLst>
                                        <p:tav tm="0">
                                          <p:val>
                                            <p:strVal val="0-#ppt_h/2"/>
                                          </p:val>
                                        </p:tav>
                                        <p:tav tm="100000">
                                          <p:val>
                                            <p:strVal val="#ppt_y"/>
                                          </p:val>
                                        </p:tav>
                                      </p:tavLst>
                                    </p:anim>
                                  </p:childTnLst>
                                </p:cTn>
                              </p:par>
                              <p:par>
                                <p:cTn id="105" presetID="2" presetClass="entr" presetSubtype="9" accel="40000" decel="40000"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additive="base">
                                        <p:cTn id="107" dur="1000" fill="hold"/>
                                        <p:tgtEl>
                                          <p:spTgt spid="63"/>
                                        </p:tgtEl>
                                        <p:attrNameLst>
                                          <p:attrName>ppt_x</p:attrName>
                                        </p:attrNameLst>
                                      </p:cBhvr>
                                      <p:tavLst>
                                        <p:tav tm="0">
                                          <p:val>
                                            <p:strVal val="0-#ppt_w/2"/>
                                          </p:val>
                                        </p:tav>
                                        <p:tav tm="100000">
                                          <p:val>
                                            <p:strVal val="#ppt_x"/>
                                          </p:val>
                                        </p:tav>
                                      </p:tavLst>
                                    </p:anim>
                                    <p:anim calcmode="lin" valueType="num">
                                      <p:cBhvr additive="base">
                                        <p:cTn id="108" dur="1000" fill="hold"/>
                                        <p:tgtEl>
                                          <p:spTgt spid="63"/>
                                        </p:tgtEl>
                                        <p:attrNameLst>
                                          <p:attrName>ppt_y</p:attrName>
                                        </p:attrNameLst>
                                      </p:cBhvr>
                                      <p:tavLst>
                                        <p:tav tm="0">
                                          <p:val>
                                            <p:strVal val="0-#ppt_h/2"/>
                                          </p:val>
                                        </p:tav>
                                        <p:tav tm="100000">
                                          <p:val>
                                            <p:strVal val="#ppt_y"/>
                                          </p:val>
                                        </p:tav>
                                      </p:tavLst>
                                    </p:anim>
                                  </p:childTnLst>
                                </p:cTn>
                              </p:par>
                              <p:par>
                                <p:cTn id="109" presetID="2" presetClass="entr" presetSubtype="9" accel="40000" decel="4000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additive="base">
                                        <p:cTn id="111" dur="1000" fill="hold"/>
                                        <p:tgtEl>
                                          <p:spTgt spid="67"/>
                                        </p:tgtEl>
                                        <p:attrNameLst>
                                          <p:attrName>ppt_x</p:attrName>
                                        </p:attrNameLst>
                                      </p:cBhvr>
                                      <p:tavLst>
                                        <p:tav tm="0">
                                          <p:val>
                                            <p:strVal val="0-#ppt_w/2"/>
                                          </p:val>
                                        </p:tav>
                                        <p:tav tm="100000">
                                          <p:val>
                                            <p:strVal val="#ppt_x"/>
                                          </p:val>
                                        </p:tav>
                                      </p:tavLst>
                                    </p:anim>
                                    <p:anim calcmode="lin" valueType="num">
                                      <p:cBhvr additive="base">
                                        <p:cTn id="112" dur="1000" fill="hold"/>
                                        <p:tgtEl>
                                          <p:spTgt spid="67"/>
                                        </p:tgtEl>
                                        <p:attrNameLst>
                                          <p:attrName>ppt_y</p:attrName>
                                        </p:attrNameLst>
                                      </p:cBhvr>
                                      <p:tavLst>
                                        <p:tav tm="0">
                                          <p:val>
                                            <p:strVal val="0-#ppt_h/2"/>
                                          </p:val>
                                        </p:tav>
                                        <p:tav tm="100000">
                                          <p:val>
                                            <p:strVal val="#ppt_y"/>
                                          </p:val>
                                        </p:tav>
                                      </p:tavLst>
                                    </p:anim>
                                  </p:childTnLst>
                                </p:cTn>
                              </p:par>
                              <p:par>
                                <p:cTn id="113" presetID="2" presetClass="entr" presetSubtype="9" accel="40000" decel="40000" fill="hold" nodeType="with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additive="base">
                                        <p:cTn id="115" dur="1000" fill="hold"/>
                                        <p:tgtEl>
                                          <p:spTgt spid="69"/>
                                        </p:tgtEl>
                                        <p:attrNameLst>
                                          <p:attrName>ppt_x</p:attrName>
                                        </p:attrNameLst>
                                      </p:cBhvr>
                                      <p:tavLst>
                                        <p:tav tm="0">
                                          <p:val>
                                            <p:strVal val="0-#ppt_w/2"/>
                                          </p:val>
                                        </p:tav>
                                        <p:tav tm="100000">
                                          <p:val>
                                            <p:strVal val="#ppt_x"/>
                                          </p:val>
                                        </p:tav>
                                      </p:tavLst>
                                    </p:anim>
                                    <p:anim calcmode="lin" valueType="num">
                                      <p:cBhvr additive="base">
                                        <p:cTn id="116" dur="1000" fill="hold"/>
                                        <p:tgtEl>
                                          <p:spTgt spid="69"/>
                                        </p:tgtEl>
                                        <p:attrNameLst>
                                          <p:attrName>ppt_y</p:attrName>
                                        </p:attrNameLst>
                                      </p:cBhvr>
                                      <p:tavLst>
                                        <p:tav tm="0">
                                          <p:val>
                                            <p:strVal val="0-#ppt_h/2"/>
                                          </p:val>
                                        </p:tav>
                                        <p:tav tm="100000">
                                          <p:val>
                                            <p:strVal val="#ppt_y"/>
                                          </p:val>
                                        </p:tav>
                                      </p:tavLst>
                                    </p:anim>
                                  </p:childTnLst>
                                </p:cTn>
                              </p:par>
                              <p:par>
                                <p:cTn id="117" presetID="2" presetClass="entr" presetSubtype="9" accel="40000" decel="40000" fill="hold" nodeType="withEffect">
                                  <p:stCondLst>
                                    <p:cond delay="0"/>
                                  </p:stCondLst>
                                  <p:childTnLst>
                                    <p:set>
                                      <p:cBhvr>
                                        <p:cTn id="118" dur="1" fill="hold">
                                          <p:stCondLst>
                                            <p:cond delay="0"/>
                                          </p:stCondLst>
                                        </p:cTn>
                                        <p:tgtEl>
                                          <p:spTgt spid="71"/>
                                        </p:tgtEl>
                                        <p:attrNameLst>
                                          <p:attrName>style.visibility</p:attrName>
                                        </p:attrNameLst>
                                      </p:cBhvr>
                                      <p:to>
                                        <p:strVal val="visible"/>
                                      </p:to>
                                    </p:set>
                                    <p:anim calcmode="lin" valueType="num">
                                      <p:cBhvr additive="base">
                                        <p:cTn id="119" dur="1000" fill="hold"/>
                                        <p:tgtEl>
                                          <p:spTgt spid="71"/>
                                        </p:tgtEl>
                                        <p:attrNameLst>
                                          <p:attrName>ppt_x</p:attrName>
                                        </p:attrNameLst>
                                      </p:cBhvr>
                                      <p:tavLst>
                                        <p:tav tm="0">
                                          <p:val>
                                            <p:strVal val="0-#ppt_w/2"/>
                                          </p:val>
                                        </p:tav>
                                        <p:tav tm="100000">
                                          <p:val>
                                            <p:strVal val="#ppt_x"/>
                                          </p:val>
                                        </p:tav>
                                      </p:tavLst>
                                    </p:anim>
                                    <p:anim calcmode="lin" valueType="num">
                                      <p:cBhvr additive="base">
                                        <p:cTn id="120" dur="1000" fill="hold"/>
                                        <p:tgtEl>
                                          <p:spTgt spid="71"/>
                                        </p:tgtEl>
                                        <p:attrNameLst>
                                          <p:attrName>ppt_y</p:attrName>
                                        </p:attrNameLst>
                                      </p:cBhvr>
                                      <p:tavLst>
                                        <p:tav tm="0">
                                          <p:val>
                                            <p:strVal val="0-#ppt_h/2"/>
                                          </p:val>
                                        </p:tav>
                                        <p:tav tm="100000">
                                          <p:val>
                                            <p:strVal val="#ppt_y"/>
                                          </p:val>
                                        </p:tav>
                                      </p:tavLst>
                                    </p:anim>
                                  </p:childTnLst>
                                </p:cTn>
                              </p:par>
                              <p:par>
                                <p:cTn id="121" presetID="2" presetClass="entr" presetSubtype="9" accel="40000" decel="40000" fill="hold" nodeType="withEffect">
                                  <p:stCondLst>
                                    <p:cond delay="0"/>
                                  </p:stCondLst>
                                  <p:childTnLst>
                                    <p:set>
                                      <p:cBhvr>
                                        <p:cTn id="122" dur="1" fill="hold">
                                          <p:stCondLst>
                                            <p:cond delay="0"/>
                                          </p:stCondLst>
                                        </p:cTn>
                                        <p:tgtEl>
                                          <p:spTgt spid="97"/>
                                        </p:tgtEl>
                                        <p:attrNameLst>
                                          <p:attrName>style.visibility</p:attrName>
                                        </p:attrNameLst>
                                      </p:cBhvr>
                                      <p:to>
                                        <p:strVal val="visible"/>
                                      </p:to>
                                    </p:set>
                                    <p:anim calcmode="lin" valueType="num">
                                      <p:cBhvr additive="base">
                                        <p:cTn id="123" dur="1000" fill="hold"/>
                                        <p:tgtEl>
                                          <p:spTgt spid="97"/>
                                        </p:tgtEl>
                                        <p:attrNameLst>
                                          <p:attrName>ppt_x</p:attrName>
                                        </p:attrNameLst>
                                      </p:cBhvr>
                                      <p:tavLst>
                                        <p:tav tm="0">
                                          <p:val>
                                            <p:strVal val="0-#ppt_w/2"/>
                                          </p:val>
                                        </p:tav>
                                        <p:tav tm="100000">
                                          <p:val>
                                            <p:strVal val="#ppt_x"/>
                                          </p:val>
                                        </p:tav>
                                      </p:tavLst>
                                    </p:anim>
                                    <p:anim calcmode="lin" valueType="num">
                                      <p:cBhvr additive="base">
                                        <p:cTn id="124" dur="1000" fill="hold"/>
                                        <p:tgtEl>
                                          <p:spTgt spid="97"/>
                                        </p:tgtEl>
                                        <p:attrNameLst>
                                          <p:attrName>ppt_y</p:attrName>
                                        </p:attrNameLst>
                                      </p:cBhvr>
                                      <p:tavLst>
                                        <p:tav tm="0">
                                          <p:val>
                                            <p:strVal val="0-#ppt_h/2"/>
                                          </p:val>
                                        </p:tav>
                                        <p:tav tm="100000">
                                          <p:val>
                                            <p:strVal val="#ppt_y"/>
                                          </p:val>
                                        </p:tav>
                                      </p:tavLst>
                                    </p:anim>
                                  </p:childTnLst>
                                </p:cTn>
                              </p:par>
                              <p:par>
                                <p:cTn id="125" presetID="2" presetClass="entr" presetSubtype="9" accel="40000" decel="40000" fill="hold" nodeType="withEffect">
                                  <p:stCondLst>
                                    <p:cond delay="0"/>
                                  </p:stCondLst>
                                  <p:childTnLst>
                                    <p:set>
                                      <p:cBhvr>
                                        <p:cTn id="126" dur="1" fill="hold">
                                          <p:stCondLst>
                                            <p:cond delay="0"/>
                                          </p:stCondLst>
                                        </p:cTn>
                                        <p:tgtEl>
                                          <p:spTgt spid="98"/>
                                        </p:tgtEl>
                                        <p:attrNameLst>
                                          <p:attrName>style.visibility</p:attrName>
                                        </p:attrNameLst>
                                      </p:cBhvr>
                                      <p:to>
                                        <p:strVal val="visible"/>
                                      </p:to>
                                    </p:set>
                                    <p:anim calcmode="lin" valueType="num">
                                      <p:cBhvr additive="base">
                                        <p:cTn id="127" dur="1000" fill="hold"/>
                                        <p:tgtEl>
                                          <p:spTgt spid="98"/>
                                        </p:tgtEl>
                                        <p:attrNameLst>
                                          <p:attrName>ppt_x</p:attrName>
                                        </p:attrNameLst>
                                      </p:cBhvr>
                                      <p:tavLst>
                                        <p:tav tm="0">
                                          <p:val>
                                            <p:strVal val="0-#ppt_w/2"/>
                                          </p:val>
                                        </p:tav>
                                        <p:tav tm="100000">
                                          <p:val>
                                            <p:strVal val="#ppt_x"/>
                                          </p:val>
                                        </p:tav>
                                      </p:tavLst>
                                    </p:anim>
                                    <p:anim calcmode="lin" valueType="num">
                                      <p:cBhvr additive="base">
                                        <p:cTn id="128" dur="1000" fill="hold"/>
                                        <p:tgtEl>
                                          <p:spTgt spid="98"/>
                                        </p:tgtEl>
                                        <p:attrNameLst>
                                          <p:attrName>ppt_y</p:attrName>
                                        </p:attrNameLst>
                                      </p:cBhvr>
                                      <p:tavLst>
                                        <p:tav tm="0">
                                          <p:val>
                                            <p:strVal val="0-#ppt_h/2"/>
                                          </p:val>
                                        </p:tav>
                                        <p:tav tm="100000">
                                          <p:val>
                                            <p:strVal val="#ppt_y"/>
                                          </p:val>
                                        </p:tav>
                                      </p:tavLst>
                                    </p:anim>
                                  </p:childTnLst>
                                </p:cTn>
                              </p:par>
                              <p:par>
                                <p:cTn id="129" presetID="2" presetClass="entr" presetSubtype="9" accel="40000" decel="40000" fill="hold" nodeType="withEffect">
                                  <p:stCondLst>
                                    <p:cond delay="0"/>
                                  </p:stCondLst>
                                  <p:childTnLst>
                                    <p:set>
                                      <p:cBhvr>
                                        <p:cTn id="130" dur="1" fill="hold">
                                          <p:stCondLst>
                                            <p:cond delay="0"/>
                                          </p:stCondLst>
                                        </p:cTn>
                                        <p:tgtEl>
                                          <p:spTgt spid="99"/>
                                        </p:tgtEl>
                                        <p:attrNameLst>
                                          <p:attrName>style.visibility</p:attrName>
                                        </p:attrNameLst>
                                      </p:cBhvr>
                                      <p:to>
                                        <p:strVal val="visible"/>
                                      </p:to>
                                    </p:set>
                                    <p:anim calcmode="lin" valueType="num">
                                      <p:cBhvr additive="base">
                                        <p:cTn id="131" dur="1000" fill="hold"/>
                                        <p:tgtEl>
                                          <p:spTgt spid="99"/>
                                        </p:tgtEl>
                                        <p:attrNameLst>
                                          <p:attrName>ppt_x</p:attrName>
                                        </p:attrNameLst>
                                      </p:cBhvr>
                                      <p:tavLst>
                                        <p:tav tm="0">
                                          <p:val>
                                            <p:strVal val="0-#ppt_w/2"/>
                                          </p:val>
                                        </p:tav>
                                        <p:tav tm="100000">
                                          <p:val>
                                            <p:strVal val="#ppt_x"/>
                                          </p:val>
                                        </p:tav>
                                      </p:tavLst>
                                    </p:anim>
                                    <p:anim calcmode="lin" valueType="num">
                                      <p:cBhvr additive="base">
                                        <p:cTn id="132" dur="1000" fill="hold"/>
                                        <p:tgtEl>
                                          <p:spTgt spid="99"/>
                                        </p:tgtEl>
                                        <p:attrNameLst>
                                          <p:attrName>ppt_y</p:attrName>
                                        </p:attrNameLst>
                                      </p:cBhvr>
                                      <p:tavLst>
                                        <p:tav tm="0">
                                          <p:val>
                                            <p:strVal val="0-#ppt_h/2"/>
                                          </p:val>
                                        </p:tav>
                                        <p:tav tm="100000">
                                          <p:val>
                                            <p:strVal val="#ppt_y"/>
                                          </p:val>
                                        </p:tav>
                                      </p:tavLst>
                                    </p:anim>
                                  </p:childTnLst>
                                </p:cTn>
                              </p:par>
                              <p:par>
                                <p:cTn id="133" presetID="2" presetClass="entr" presetSubtype="9" accel="40000" decel="40000" fill="hold" nodeType="withEffect">
                                  <p:stCondLst>
                                    <p:cond delay="0"/>
                                  </p:stCondLst>
                                  <p:childTnLst>
                                    <p:set>
                                      <p:cBhvr>
                                        <p:cTn id="134" dur="1" fill="hold">
                                          <p:stCondLst>
                                            <p:cond delay="0"/>
                                          </p:stCondLst>
                                        </p:cTn>
                                        <p:tgtEl>
                                          <p:spTgt spid="100"/>
                                        </p:tgtEl>
                                        <p:attrNameLst>
                                          <p:attrName>style.visibility</p:attrName>
                                        </p:attrNameLst>
                                      </p:cBhvr>
                                      <p:to>
                                        <p:strVal val="visible"/>
                                      </p:to>
                                    </p:set>
                                    <p:anim calcmode="lin" valueType="num">
                                      <p:cBhvr additive="base">
                                        <p:cTn id="135" dur="1000" fill="hold"/>
                                        <p:tgtEl>
                                          <p:spTgt spid="100"/>
                                        </p:tgtEl>
                                        <p:attrNameLst>
                                          <p:attrName>ppt_x</p:attrName>
                                        </p:attrNameLst>
                                      </p:cBhvr>
                                      <p:tavLst>
                                        <p:tav tm="0">
                                          <p:val>
                                            <p:strVal val="0-#ppt_w/2"/>
                                          </p:val>
                                        </p:tav>
                                        <p:tav tm="100000">
                                          <p:val>
                                            <p:strVal val="#ppt_x"/>
                                          </p:val>
                                        </p:tav>
                                      </p:tavLst>
                                    </p:anim>
                                    <p:anim calcmode="lin" valueType="num">
                                      <p:cBhvr additive="base">
                                        <p:cTn id="136" dur="1000" fill="hold"/>
                                        <p:tgtEl>
                                          <p:spTgt spid="100"/>
                                        </p:tgtEl>
                                        <p:attrNameLst>
                                          <p:attrName>ppt_y</p:attrName>
                                        </p:attrNameLst>
                                      </p:cBhvr>
                                      <p:tavLst>
                                        <p:tav tm="0">
                                          <p:val>
                                            <p:strVal val="0-#ppt_h/2"/>
                                          </p:val>
                                        </p:tav>
                                        <p:tav tm="100000">
                                          <p:val>
                                            <p:strVal val="#ppt_y"/>
                                          </p:val>
                                        </p:tav>
                                      </p:tavLst>
                                    </p:anim>
                                  </p:childTnLst>
                                </p:cTn>
                              </p:par>
                              <p:par>
                                <p:cTn id="137" presetID="2" presetClass="entr" presetSubtype="9" accel="40000" decel="40000" fill="hold" nodeType="withEffect">
                                  <p:stCondLst>
                                    <p:cond delay="0"/>
                                  </p:stCondLst>
                                  <p:childTnLst>
                                    <p:set>
                                      <p:cBhvr>
                                        <p:cTn id="138" dur="1" fill="hold">
                                          <p:stCondLst>
                                            <p:cond delay="0"/>
                                          </p:stCondLst>
                                        </p:cTn>
                                        <p:tgtEl>
                                          <p:spTgt spid="101"/>
                                        </p:tgtEl>
                                        <p:attrNameLst>
                                          <p:attrName>style.visibility</p:attrName>
                                        </p:attrNameLst>
                                      </p:cBhvr>
                                      <p:to>
                                        <p:strVal val="visible"/>
                                      </p:to>
                                    </p:set>
                                    <p:anim calcmode="lin" valueType="num">
                                      <p:cBhvr additive="base">
                                        <p:cTn id="139" dur="1000" fill="hold"/>
                                        <p:tgtEl>
                                          <p:spTgt spid="101"/>
                                        </p:tgtEl>
                                        <p:attrNameLst>
                                          <p:attrName>ppt_x</p:attrName>
                                        </p:attrNameLst>
                                      </p:cBhvr>
                                      <p:tavLst>
                                        <p:tav tm="0">
                                          <p:val>
                                            <p:strVal val="0-#ppt_w/2"/>
                                          </p:val>
                                        </p:tav>
                                        <p:tav tm="100000">
                                          <p:val>
                                            <p:strVal val="#ppt_x"/>
                                          </p:val>
                                        </p:tav>
                                      </p:tavLst>
                                    </p:anim>
                                    <p:anim calcmode="lin" valueType="num">
                                      <p:cBhvr additive="base">
                                        <p:cTn id="140" dur="1000" fill="hold"/>
                                        <p:tgtEl>
                                          <p:spTgt spid="101"/>
                                        </p:tgtEl>
                                        <p:attrNameLst>
                                          <p:attrName>ppt_y</p:attrName>
                                        </p:attrNameLst>
                                      </p:cBhvr>
                                      <p:tavLst>
                                        <p:tav tm="0">
                                          <p:val>
                                            <p:strVal val="0-#ppt_h/2"/>
                                          </p:val>
                                        </p:tav>
                                        <p:tav tm="100000">
                                          <p:val>
                                            <p:strVal val="#ppt_y"/>
                                          </p:val>
                                        </p:tav>
                                      </p:tavLst>
                                    </p:anim>
                                  </p:childTnLst>
                                </p:cTn>
                              </p:par>
                              <p:par>
                                <p:cTn id="141" presetID="2" presetClass="entr" presetSubtype="9" accel="40000" decel="40000" fill="hold" nodeType="withEffect">
                                  <p:stCondLst>
                                    <p:cond delay="0"/>
                                  </p:stCondLst>
                                  <p:childTnLst>
                                    <p:set>
                                      <p:cBhvr>
                                        <p:cTn id="142" dur="1" fill="hold">
                                          <p:stCondLst>
                                            <p:cond delay="0"/>
                                          </p:stCondLst>
                                        </p:cTn>
                                        <p:tgtEl>
                                          <p:spTgt spid="102"/>
                                        </p:tgtEl>
                                        <p:attrNameLst>
                                          <p:attrName>style.visibility</p:attrName>
                                        </p:attrNameLst>
                                      </p:cBhvr>
                                      <p:to>
                                        <p:strVal val="visible"/>
                                      </p:to>
                                    </p:set>
                                    <p:anim calcmode="lin" valueType="num">
                                      <p:cBhvr additive="base">
                                        <p:cTn id="143" dur="1000" fill="hold"/>
                                        <p:tgtEl>
                                          <p:spTgt spid="102"/>
                                        </p:tgtEl>
                                        <p:attrNameLst>
                                          <p:attrName>ppt_x</p:attrName>
                                        </p:attrNameLst>
                                      </p:cBhvr>
                                      <p:tavLst>
                                        <p:tav tm="0">
                                          <p:val>
                                            <p:strVal val="0-#ppt_w/2"/>
                                          </p:val>
                                        </p:tav>
                                        <p:tav tm="100000">
                                          <p:val>
                                            <p:strVal val="#ppt_x"/>
                                          </p:val>
                                        </p:tav>
                                      </p:tavLst>
                                    </p:anim>
                                    <p:anim calcmode="lin" valueType="num">
                                      <p:cBhvr additive="base">
                                        <p:cTn id="144" dur="1000" fill="hold"/>
                                        <p:tgtEl>
                                          <p:spTgt spid="102"/>
                                        </p:tgtEl>
                                        <p:attrNameLst>
                                          <p:attrName>ppt_y</p:attrName>
                                        </p:attrNameLst>
                                      </p:cBhvr>
                                      <p:tavLst>
                                        <p:tav tm="0">
                                          <p:val>
                                            <p:strVal val="0-#ppt_h/2"/>
                                          </p:val>
                                        </p:tav>
                                        <p:tav tm="100000">
                                          <p:val>
                                            <p:strVal val="#ppt_y"/>
                                          </p:val>
                                        </p:tav>
                                      </p:tavLst>
                                    </p:anim>
                                  </p:childTnLst>
                                </p:cTn>
                              </p:par>
                              <p:par>
                                <p:cTn id="145" presetID="2" presetClass="entr" presetSubtype="9" accel="40000" decel="40000" fill="hold" nodeType="withEffect">
                                  <p:stCondLst>
                                    <p:cond delay="0"/>
                                  </p:stCondLst>
                                  <p:childTnLst>
                                    <p:set>
                                      <p:cBhvr>
                                        <p:cTn id="146" dur="1" fill="hold">
                                          <p:stCondLst>
                                            <p:cond delay="0"/>
                                          </p:stCondLst>
                                        </p:cTn>
                                        <p:tgtEl>
                                          <p:spTgt spid="103"/>
                                        </p:tgtEl>
                                        <p:attrNameLst>
                                          <p:attrName>style.visibility</p:attrName>
                                        </p:attrNameLst>
                                      </p:cBhvr>
                                      <p:to>
                                        <p:strVal val="visible"/>
                                      </p:to>
                                    </p:set>
                                    <p:anim calcmode="lin" valueType="num">
                                      <p:cBhvr additive="base">
                                        <p:cTn id="147" dur="1000" fill="hold"/>
                                        <p:tgtEl>
                                          <p:spTgt spid="103"/>
                                        </p:tgtEl>
                                        <p:attrNameLst>
                                          <p:attrName>ppt_x</p:attrName>
                                        </p:attrNameLst>
                                      </p:cBhvr>
                                      <p:tavLst>
                                        <p:tav tm="0">
                                          <p:val>
                                            <p:strVal val="0-#ppt_w/2"/>
                                          </p:val>
                                        </p:tav>
                                        <p:tav tm="100000">
                                          <p:val>
                                            <p:strVal val="#ppt_x"/>
                                          </p:val>
                                        </p:tav>
                                      </p:tavLst>
                                    </p:anim>
                                    <p:anim calcmode="lin" valueType="num">
                                      <p:cBhvr additive="base">
                                        <p:cTn id="148" dur="1000" fill="hold"/>
                                        <p:tgtEl>
                                          <p:spTgt spid="103"/>
                                        </p:tgtEl>
                                        <p:attrNameLst>
                                          <p:attrName>ppt_y</p:attrName>
                                        </p:attrNameLst>
                                      </p:cBhvr>
                                      <p:tavLst>
                                        <p:tav tm="0">
                                          <p:val>
                                            <p:strVal val="0-#ppt_h/2"/>
                                          </p:val>
                                        </p:tav>
                                        <p:tav tm="100000">
                                          <p:val>
                                            <p:strVal val="#ppt_y"/>
                                          </p:val>
                                        </p:tav>
                                      </p:tavLst>
                                    </p:anim>
                                  </p:childTnLst>
                                </p:cTn>
                              </p:par>
                              <p:par>
                                <p:cTn id="149" presetID="2" presetClass="entr" presetSubtype="9" accel="40000" decel="40000" fill="hold" nodeType="withEffect">
                                  <p:stCondLst>
                                    <p:cond delay="0"/>
                                  </p:stCondLst>
                                  <p:childTnLst>
                                    <p:set>
                                      <p:cBhvr>
                                        <p:cTn id="150" dur="1" fill="hold">
                                          <p:stCondLst>
                                            <p:cond delay="0"/>
                                          </p:stCondLst>
                                        </p:cTn>
                                        <p:tgtEl>
                                          <p:spTgt spid="105"/>
                                        </p:tgtEl>
                                        <p:attrNameLst>
                                          <p:attrName>style.visibility</p:attrName>
                                        </p:attrNameLst>
                                      </p:cBhvr>
                                      <p:to>
                                        <p:strVal val="visible"/>
                                      </p:to>
                                    </p:set>
                                    <p:anim calcmode="lin" valueType="num">
                                      <p:cBhvr additive="base">
                                        <p:cTn id="151" dur="1000" fill="hold"/>
                                        <p:tgtEl>
                                          <p:spTgt spid="105"/>
                                        </p:tgtEl>
                                        <p:attrNameLst>
                                          <p:attrName>ppt_x</p:attrName>
                                        </p:attrNameLst>
                                      </p:cBhvr>
                                      <p:tavLst>
                                        <p:tav tm="0">
                                          <p:val>
                                            <p:strVal val="0-#ppt_w/2"/>
                                          </p:val>
                                        </p:tav>
                                        <p:tav tm="100000">
                                          <p:val>
                                            <p:strVal val="#ppt_x"/>
                                          </p:val>
                                        </p:tav>
                                      </p:tavLst>
                                    </p:anim>
                                    <p:anim calcmode="lin" valueType="num">
                                      <p:cBhvr additive="base">
                                        <p:cTn id="152" dur="1000" fill="hold"/>
                                        <p:tgtEl>
                                          <p:spTgt spid="105"/>
                                        </p:tgtEl>
                                        <p:attrNameLst>
                                          <p:attrName>ppt_y</p:attrName>
                                        </p:attrNameLst>
                                      </p:cBhvr>
                                      <p:tavLst>
                                        <p:tav tm="0">
                                          <p:val>
                                            <p:strVal val="0-#ppt_h/2"/>
                                          </p:val>
                                        </p:tav>
                                        <p:tav tm="100000">
                                          <p:val>
                                            <p:strVal val="#ppt_y"/>
                                          </p:val>
                                        </p:tav>
                                      </p:tavLst>
                                    </p:anim>
                                  </p:childTnLst>
                                </p:cTn>
                              </p:par>
                              <p:par>
                                <p:cTn id="153" presetID="2" presetClass="entr" presetSubtype="9" accel="40000" decel="40000" fill="hold" nodeType="withEffect">
                                  <p:stCondLst>
                                    <p:cond delay="0"/>
                                  </p:stCondLst>
                                  <p:childTnLst>
                                    <p:set>
                                      <p:cBhvr>
                                        <p:cTn id="154" dur="1" fill="hold">
                                          <p:stCondLst>
                                            <p:cond delay="0"/>
                                          </p:stCondLst>
                                        </p:cTn>
                                        <p:tgtEl>
                                          <p:spTgt spid="106"/>
                                        </p:tgtEl>
                                        <p:attrNameLst>
                                          <p:attrName>style.visibility</p:attrName>
                                        </p:attrNameLst>
                                      </p:cBhvr>
                                      <p:to>
                                        <p:strVal val="visible"/>
                                      </p:to>
                                    </p:set>
                                    <p:anim calcmode="lin" valueType="num">
                                      <p:cBhvr additive="base">
                                        <p:cTn id="155" dur="1000" fill="hold"/>
                                        <p:tgtEl>
                                          <p:spTgt spid="106"/>
                                        </p:tgtEl>
                                        <p:attrNameLst>
                                          <p:attrName>ppt_x</p:attrName>
                                        </p:attrNameLst>
                                      </p:cBhvr>
                                      <p:tavLst>
                                        <p:tav tm="0">
                                          <p:val>
                                            <p:strVal val="0-#ppt_w/2"/>
                                          </p:val>
                                        </p:tav>
                                        <p:tav tm="100000">
                                          <p:val>
                                            <p:strVal val="#ppt_x"/>
                                          </p:val>
                                        </p:tav>
                                      </p:tavLst>
                                    </p:anim>
                                    <p:anim calcmode="lin" valueType="num">
                                      <p:cBhvr additive="base">
                                        <p:cTn id="156" dur="1000" fill="hold"/>
                                        <p:tgtEl>
                                          <p:spTgt spid="106"/>
                                        </p:tgtEl>
                                        <p:attrNameLst>
                                          <p:attrName>ppt_y</p:attrName>
                                        </p:attrNameLst>
                                      </p:cBhvr>
                                      <p:tavLst>
                                        <p:tav tm="0">
                                          <p:val>
                                            <p:strVal val="0-#ppt_h/2"/>
                                          </p:val>
                                        </p:tav>
                                        <p:tav tm="100000">
                                          <p:val>
                                            <p:strVal val="#ppt_y"/>
                                          </p:val>
                                        </p:tav>
                                      </p:tavLst>
                                    </p:anim>
                                  </p:childTnLst>
                                </p:cTn>
                              </p:par>
                              <p:par>
                                <p:cTn id="157" presetID="2" presetClass="entr" presetSubtype="9" accel="40000" decel="40000" fill="hold" nodeType="withEffect">
                                  <p:stCondLst>
                                    <p:cond delay="0"/>
                                  </p:stCondLst>
                                  <p:childTnLst>
                                    <p:set>
                                      <p:cBhvr>
                                        <p:cTn id="158" dur="1" fill="hold">
                                          <p:stCondLst>
                                            <p:cond delay="0"/>
                                          </p:stCondLst>
                                        </p:cTn>
                                        <p:tgtEl>
                                          <p:spTgt spid="107"/>
                                        </p:tgtEl>
                                        <p:attrNameLst>
                                          <p:attrName>style.visibility</p:attrName>
                                        </p:attrNameLst>
                                      </p:cBhvr>
                                      <p:to>
                                        <p:strVal val="visible"/>
                                      </p:to>
                                    </p:set>
                                    <p:anim calcmode="lin" valueType="num">
                                      <p:cBhvr additive="base">
                                        <p:cTn id="159" dur="1000" fill="hold"/>
                                        <p:tgtEl>
                                          <p:spTgt spid="107"/>
                                        </p:tgtEl>
                                        <p:attrNameLst>
                                          <p:attrName>ppt_x</p:attrName>
                                        </p:attrNameLst>
                                      </p:cBhvr>
                                      <p:tavLst>
                                        <p:tav tm="0">
                                          <p:val>
                                            <p:strVal val="0-#ppt_w/2"/>
                                          </p:val>
                                        </p:tav>
                                        <p:tav tm="100000">
                                          <p:val>
                                            <p:strVal val="#ppt_x"/>
                                          </p:val>
                                        </p:tav>
                                      </p:tavLst>
                                    </p:anim>
                                    <p:anim calcmode="lin" valueType="num">
                                      <p:cBhvr additive="base">
                                        <p:cTn id="160" dur="1000" fill="hold"/>
                                        <p:tgtEl>
                                          <p:spTgt spid="107"/>
                                        </p:tgtEl>
                                        <p:attrNameLst>
                                          <p:attrName>ppt_y</p:attrName>
                                        </p:attrNameLst>
                                      </p:cBhvr>
                                      <p:tavLst>
                                        <p:tav tm="0">
                                          <p:val>
                                            <p:strVal val="0-#ppt_h/2"/>
                                          </p:val>
                                        </p:tav>
                                        <p:tav tm="100000">
                                          <p:val>
                                            <p:strVal val="#ppt_y"/>
                                          </p:val>
                                        </p:tav>
                                      </p:tavLst>
                                    </p:anim>
                                  </p:childTnLst>
                                </p:cTn>
                              </p:par>
                              <p:par>
                                <p:cTn id="161" presetID="2" presetClass="entr" presetSubtype="9" accel="40000" decel="40000" fill="hold"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additive="base">
                                        <p:cTn id="163" dur="1000" fill="hold"/>
                                        <p:tgtEl>
                                          <p:spTgt spid="108"/>
                                        </p:tgtEl>
                                        <p:attrNameLst>
                                          <p:attrName>ppt_x</p:attrName>
                                        </p:attrNameLst>
                                      </p:cBhvr>
                                      <p:tavLst>
                                        <p:tav tm="0">
                                          <p:val>
                                            <p:strVal val="0-#ppt_w/2"/>
                                          </p:val>
                                        </p:tav>
                                        <p:tav tm="100000">
                                          <p:val>
                                            <p:strVal val="#ppt_x"/>
                                          </p:val>
                                        </p:tav>
                                      </p:tavLst>
                                    </p:anim>
                                    <p:anim calcmode="lin" valueType="num">
                                      <p:cBhvr additive="base">
                                        <p:cTn id="164" dur="1000" fill="hold"/>
                                        <p:tgtEl>
                                          <p:spTgt spid="108"/>
                                        </p:tgtEl>
                                        <p:attrNameLst>
                                          <p:attrName>ppt_y</p:attrName>
                                        </p:attrNameLst>
                                      </p:cBhvr>
                                      <p:tavLst>
                                        <p:tav tm="0">
                                          <p:val>
                                            <p:strVal val="0-#ppt_h/2"/>
                                          </p:val>
                                        </p:tav>
                                        <p:tav tm="100000">
                                          <p:val>
                                            <p:strVal val="#ppt_y"/>
                                          </p:val>
                                        </p:tav>
                                      </p:tavLst>
                                    </p:anim>
                                  </p:childTnLst>
                                </p:cTn>
                              </p:par>
                              <p:par>
                                <p:cTn id="165" presetID="2" presetClass="entr" presetSubtype="9" accel="40000" decel="40000" fill="hold" nodeType="withEffect">
                                  <p:stCondLst>
                                    <p:cond delay="0"/>
                                  </p:stCondLst>
                                  <p:childTnLst>
                                    <p:set>
                                      <p:cBhvr>
                                        <p:cTn id="166" dur="1" fill="hold">
                                          <p:stCondLst>
                                            <p:cond delay="0"/>
                                          </p:stCondLst>
                                        </p:cTn>
                                        <p:tgtEl>
                                          <p:spTgt spid="109"/>
                                        </p:tgtEl>
                                        <p:attrNameLst>
                                          <p:attrName>style.visibility</p:attrName>
                                        </p:attrNameLst>
                                      </p:cBhvr>
                                      <p:to>
                                        <p:strVal val="visible"/>
                                      </p:to>
                                    </p:set>
                                    <p:anim calcmode="lin" valueType="num">
                                      <p:cBhvr additive="base">
                                        <p:cTn id="167" dur="1000" fill="hold"/>
                                        <p:tgtEl>
                                          <p:spTgt spid="109"/>
                                        </p:tgtEl>
                                        <p:attrNameLst>
                                          <p:attrName>ppt_x</p:attrName>
                                        </p:attrNameLst>
                                      </p:cBhvr>
                                      <p:tavLst>
                                        <p:tav tm="0">
                                          <p:val>
                                            <p:strVal val="0-#ppt_w/2"/>
                                          </p:val>
                                        </p:tav>
                                        <p:tav tm="100000">
                                          <p:val>
                                            <p:strVal val="#ppt_x"/>
                                          </p:val>
                                        </p:tav>
                                      </p:tavLst>
                                    </p:anim>
                                    <p:anim calcmode="lin" valueType="num">
                                      <p:cBhvr additive="base">
                                        <p:cTn id="168" dur="1000" fill="hold"/>
                                        <p:tgtEl>
                                          <p:spTgt spid="109"/>
                                        </p:tgtEl>
                                        <p:attrNameLst>
                                          <p:attrName>ppt_y</p:attrName>
                                        </p:attrNameLst>
                                      </p:cBhvr>
                                      <p:tavLst>
                                        <p:tav tm="0">
                                          <p:val>
                                            <p:strVal val="0-#ppt_h/2"/>
                                          </p:val>
                                        </p:tav>
                                        <p:tav tm="100000">
                                          <p:val>
                                            <p:strVal val="#ppt_y"/>
                                          </p:val>
                                        </p:tav>
                                      </p:tavLst>
                                    </p:anim>
                                  </p:childTnLst>
                                </p:cTn>
                              </p:par>
                              <p:par>
                                <p:cTn id="169" presetID="2" presetClass="entr" presetSubtype="9" accel="40000" decel="40000" fill="hold" nodeType="withEffect">
                                  <p:stCondLst>
                                    <p:cond delay="0"/>
                                  </p:stCondLst>
                                  <p:childTnLst>
                                    <p:set>
                                      <p:cBhvr>
                                        <p:cTn id="170" dur="1" fill="hold">
                                          <p:stCondLst>
                                            <p:cond delay="0"/>
                                          </p:stCondLst>
                                        </p:cTn>
                                        <p:tgtEl>
                                          <p:spTgt spid="110"/>
                                        </p:tgtEl>
                                        <p:attrNameLst>
                                          <p:attrName>style.visibility</p:attrName>
                                        </p:attrNameLst>
                                      </p:cBhvr>
                                      <p:to>
                                        <p:strVal val="visible"/>
                                      </p:to>
                                    </p:set>
                                    <p:anim calcmode="lin" valueType="num">
                                      <p:cBhvr additive="base">
                                        <p:cTn id="171" dur="1000" fill="hold"/>
                                        <p:tgtEl>
                                          <p:spTgt spid="110"/>
                                        </p:tgtEl>
                                        <p:attrNameLst>
                                          <p:attrName>ppt_x</p:attrName>
                                        </p:attrNameLst>
                                      </p:cBhvr>
                                      <p:tavLst>
                                        <p:tav tm="0">
                                          <p:val>
                                            <p:strVal val="0-#ppt_w/2"/>
                                          </p:val>
                                        </p:tav>
                                        <p:tav tm="100000">
                                          <p:val>
                                            <p:strVal val="#ppt_x"/>
                                          </p:val>
                                        </p:tav>
                                      </p:tavLst>
                                    </p:anim>
                                    <p:anim calcmode="lin" valueType="num">
                                      <p:cBhvr additive="base">
                                        <p:cTn id="172" dur="1000" fill="hold"/>
                                        <p:tgtEl>
                                          <p:spTgt spid="110"/>
                                        </p:tgtEl>
                                        <p:attrNameLst>
                                          <p:attrName>ppt_y</p:attrName>
                                        </p:attrNameLst>
                                      </p:cBhvr>
                                      <p:tavLst>
                                        <p:tav tm="0">
                                          <p:val>
                                            <p:strVal val="0-#ppt_h/2"/>
                                          </p:val>
                                        </p:tav>
                                        <p:tav tm="100000">
                                          <p:val>
                                            <p:strVal val="#ppt_y"/>
                                          </p:val>
                                        </p:tav>
                                      </p:tavLst>
                                    </p:anim>
                                  </p:childTnLst>
                                </p:cTn>
                              </p:par>
                              <p:par>
                                <p:cTn id="173" presetID="2" presetClass="entr" presetSubtype="9" accel="40000" decel="40000" fill="hold" nodeType="withEffect">
                                  <p:stCondLst>
                                    <p:cond delay="0"/>
                                  </p:stCondLst>
                                  <p:childTnLst>
                                    <p:set>
                                      <p:cBhvr>
                                        <p:cTn id="174" dur="1" fill="hold">
                                          <p:stCondLst>
                                            <p:cond delay="0"/>
                                          </p:stCondLst>
                                        </p:cTn>
                                        <p:tgtEl>
                                          <p:spTgt spid="111"/>
                                        </p:tgtEl>
                                        <p:attrNameLst>
                                          <p:attrName>style.visibility</p:attrName>
                                        </p:attrNameLst>
                                      </p:cBhvr>
                                      <p:to>
                                        <p:strVal val="visible"/>
                                      </p:to>
                                    </p:set>
                                    <p:anim calcmode="lin" valueType="num">
                                      <p:cBhvr additive="base">
                                        <p:cTn id="175" dur="1000" fill="hold"/>
                                        <p:tgtEl>
                                          <p:spTgt spid="111"/>
                                        </p:tgtEl>
                                        <p:attrNameLst>
                                          <p:attrName>ppt_x</p:attrName>
                                        </p:attrNameLst>
                                      </p:cBhvr>
                                      <p:tavLst>
                                        <p:tav tm="0">
                                          <p:val>
                                            <p:strVal val="0-#ppt_w/2"/>
                                          </p:val>
                                        </p:tav>
                                        <p:tav tm="100000">
                                          <p:val>
                                            <p:strVal val="#ppt_x"/>
                                          </p:val>
                                        </p:tav>
                                      </p:tavLst>
                                    </p:anim>
                                    <p:anim calcmode="lin" valueType="num">
                                      <p:cBhvr additive="base">
                                        <p:cTn id="176" dur="1000" fill="hold"/>
                                        <p:tgtEl>
                                          <p:spTgt spid="111"/>
                                        </p:tgtEl>
                                        <p:attrNameLst>
                                          <p:attrName>ppt_y</p:attrName>
                                        </p:attrNameLst>
                                      </p:cBhvr>
                                      <p:tavLst>
                                        <p:tav tm="0">
                                          <p:val>
                                            <p:strVal val="0-#ppt_h/2"/>
                                          </p:val>
                                        </p:tav>
                                        <p:tav tm="100000">
                                          <p:val>
                                            <p:strVal val="#ppt_y"/>
                                          </p:val>
                                        </p:tav>
                                      </p:tavLst>
                                    </p:anim>
                                  </p:childTnLst>
                                </p:cTn>
                              </p:par>
                              <p:par>
                                <p:cTn id="177" presetID="2" presetClass="entr" presetSubtype="9" accel="40000" decel="40000" fill="hold" nodeType="with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1000" fill="hold"/>
                                        <p:tgtEl>
                                          <p:spTgt spid="113"/>
                                        </p:tgtEl>
                                        <p:attrNameLst>
                                          <p:attrName>ppt_x</p:attrName>
                                        </p:attrNameLst>
                                      </p:cBhvr>
                                      <p:tavLst>
                                        <p:tav tm="0">
                                          <p:val>
                                            <p:strVal val="0-#ppt_w/2"/>
                                          </p:val>
                                        </p:tav>
                                        <p:tav tm="100000">
                                          <p:val>
                                            <p:strVal val="#ppt_x"/>
                                          </p:val>
                                        </p:tav>
                                      </p:tavLst>
                                    </p:anim>
                                    <p:anim calcmode="lin" valueType="num">
                                      <p:cBhvr additive="base">
                                        <p:cTn id="180" dur="1000" fill="hold"/>
                                        <p:tgtEl>
                                          <p:spTgt spid="113"/>
                                        </p:tgtEl>
                                        <p:attrNameLst>
                                          <p:attrName>ppt_y</p:attrName>
                                        </p:attrNameLst>
                                      </p:cBhvr>
                                      <p:tavLst>
                                        <p:tav tm="0">
                                          <p:val>
                                            <p:strVal val="0-#ppt_h/2"/>
                                          </p:val>
                                        </p:tav>
                                        <p:tav tm="100000">
                                          <p:val>
                                            <p:strVal val="#ppt_y"/>
                                          </p:val>
                                        </p:tav>
                                      </p:tavLst>
                                    </p:anim>
                                  </p:childTnLst>
                                </p:cTn>
                              </p:par>
                              <p:par>
                                <p:cTn id="181" presetID="2" presetClass="entr" presetSubtype="9" accel="40000" decel="40000" fill="hold" nodeType="withEffect">
                                  <p:stCondLst>
                                    <p:cond delay="0"/>
                                  </p:stCondLst>
                                  <p:childTnLst>
                                    <p:set>
                                      <p:cBhvr>
                                        <p:cTn id="182" dur="1" fill="hold">
                                          <p:stCondLst>
                                            <p:cond delay="0"/>
                                          </p:stCondLst>
                                        </p:cTn>
                                        <p:tgtEl>
                                          <p:spTgt spid="114"/>
                                        </p:tgtEl>
                                        <p:attrNameLst>
                                          <p:attrName>style.visibility</p:attrName>
                                        </p:attrNameLst>
                                      </p:cBhvr>
                                      <p:to>
                                        <p:strVal val="visible"/>
                                      </p:to>
                                    </p:set>
                                    <p:anim calcmode="lin" valueType="num">
                                      <p:cBhvr additive="base">
                                        <p:cTn id="183" dur="1000" fill="hold"/>
                                        <p:tgtEl>
                                          <p:spTgt spid="114"/>
                                        </p:tgtEl>
                                        <p:attrNameLst>
                                          <p:attrName>ppt_x</p:attrName>
                                        </p:attrNameLst>
                                      </p:cBhvr>
                                      <p:tavLst>
                                        <p:tav tm="0">
                                          <p:val>
                                            <p:strVal val="0-#ppt_w/2"/>
                                          </p:val>
                                        </p:tav>
                                        <p:tav tm="100000">
                                          <p:val>
                                            <p:strVal val="#ppt_x"/>
                                          </p:val>
                                        </p:tav>
                                      </p:tavLst>
                                    </p:anim>
                                    <p:anim calcmode="lin" valueType="num">
                                      <p:cBhvr additive="base">
                                        <p:cTn id="184" dur="1000" fill="hold"/>
                                        <p:tgtEl>
                                          <p:spTgt spid="114"/>
                                        </p:tgtEl>
                                        <p:attrNameLst>
                                          <p:attrName>ppt_y</p:attrName>
                                        </p:attrNameLst>
                                      </p:cBhvr>
                                      <p:tavLst>
                                        <p:tav tm="0">
                                          <p:val>
                                            <p:strVal val="0-#ppt_h/2"/>
                                          </p:val>
                                        </p:tav>
                                        <p:tav tm="100000">
                                          <p:val>
                                            <p:strVal val="#ppt_y"/>
                                          </p:val>
                                        </p:tav>
                                      </p:tavLst>
                                    </p:anim>
                                  </p:childTnLst>
                                </p:cTn>
                              </p:par>
                              <p:par>
                                <p:cTn id="185" presetID="2" presetClass="entr" presetSubtype="9" accel="40000" decel="40000" fill="hold" nodeType="withEffect">
                                  <p:stCondLst>
                                    <p:cond delay="0"/>
                                  </p:stCondLst>
                                  <p:childTnLst>
                                    <p:set>
                                      <p:cBhvr>
                                        <p:cTn id="186" dur="1" fill="hold">
                                          <p:stCondLst>
                                            <p:cond delay="0"/>
                                          </p:stCondLst>
                                        </p:cTn>
                                        <p:tgtEl>
                                          <p:spTgt spid="115"/>
                                        </p:tgtEl>
                                        <p:attrNameLst>
                                          <p:attrName>style.visibility</p:attrName>
                                        </p:attrNameLst>
                                      </p:cBhvr>
                                      <p:to>
                                        <p:strVal val="visible"/>
                                      </p:to>
                                    </p:set>
                                    <p:anim calcmode="lin" valueType="num">
                                      <p:cBhvr additive="base">
                                        <p:cTn id="187" dur="1000" fill="hold"/>
                                        <p:tgtEl>
                                          <p:spTgt spid="115"/>
                                        </p:tgtEl>
                                        <p:attrNameLst>
                                          <p:attrName>ppt_x</p:attrName>
                                        </p:attrNameLst>
                                      </p:cBhvr>
                                      <p:tavLst>
                                        <p:tav tm="0">
                                          <p:val>
                                            <p:strVal val="0-#ppt_w/2"/>
                                          </p:val>
                                        </p:tav>
                                        <p:tav tm="100000">
                                          <p:val>
                                            <p:strVal val="#ppt_x"/>
                                          </p:val>
                                        </p:tav>
                                      </p:tavLst>
                                    </p:anim>
                                    <p:anim calcmode="lin" valueType="num">
                                      <p:cBhvr additive="base">
                                        <p:cTn id="188" dur="1000" fill="hold"/>
                                        <p:tgtEl>
                                          <p:spTgt spid="115"/>
                                        </p:tgtEl>
                                        <p:attrNameLst>
                                          <p:attrName>ppt_y</p:attrName>
                                        </p:attrNameLst>
                                      </p:cBhvr>
                                      <p:tavLst>
                                        <p:tav tm="0">
                                          <p:val>
                                            <p:strVal val="0-#ppt_h/2"/>
                                          </p:val>
                                        </p:tav>
                                        <p:tav tm="100000">
                                          <p:val>
                                            <p:strVal val="#ppt_y"/>
                                          </p:val>
                                        </p:tav>
                                      </p:tavLst>
                                    </p:anim>
                                  </p:childTnLst>
                                </p:cTn>
                              </p:par>
                              <p:par>
                                <p:cTn id="189" presetID="2" presetClass="entr" presetSubtype="9" accel="40000" decel="40000" fill="hold" nodeType="withEffect">
                                  <p:stCondLst>
                                    <p:cond delay="0"/>
                                  </p:stCondLst>
                                  <p:childTnLst>
                                    <p:set>
                                      <p:cBhvr>
                                        <p:cTn id="190" dur="1" fill="hold">
                                          <p:stCondLst>
                                            <p:cond delay="0"/>
                                          </p:stCondLst>
                                        </p:cTn>
                                        <p:tgtEl>
                                          <p:spTgt spid="116"/>
                                        </p:tgtEl>
                                        <p:attrNameLst>
                                          <p:attrName>style.visibility</p:attrName>
                                        </p:attrNameLst>
                                      </p:cBhvr>
                                      <p:to>
                                        <p:strVal val="visible"/>
                                      </p:to>
                                    </p:set>
                                    <p:anim calcmode="lin" valueType="num">
                                      <p:cBhvr additive="base">
                                        <p:cTn id="191" dur="1000" fill="hold"/>
                                        <p:tgtEl>
                                          <p:spTgt spid="116"/>
                                        </p:tgtEl>
                                        <p:attrNameLst>
                                          <p:attrName>ppt_x</p:attrName>
                                        </p:attrNameLst>
                                      </p:cBhvr>
                                      <p:tavLst>
                                        <p:tav tm="0">
                                          <p:val>
                                            <p:strVal val="0-#ppt_w/2"/>
                                          </p:val>
                                        </p:tav>
                                        <p:tav tm="100000">
                                          <p:val>
                                            <p:strVal val="#ppt_x"/>
                                          </p:val>
                                        </p:tav>
                                      </p:tavLst>
                                    </p:anim>
                                    <p:anim calcmode="lin" valueType="num">
                                      <p:cBhvr additive="base">
                                        <p:cTn id="192" dur="1000" fill="hold"/>
                                        <p:tgtEl>
                                          <p:spTgt spid="116"/>
                                        </p:tgtEl>
                                        <p:attrNameLst>
                                          <p:attrName>ppt_y</p:attrName>
                                        </p:attrNameLst>
                                      </p:cBhvr>
                                      <p:tavLst>
                                        <p:tav tm="0">
                                          <p:val>
                                            <p:strVal val="0-#ppt_h/2"/>
                                          </p:val>
                                        </p:tav>
                                        <p:tav tm="100000">
                                          <p:val>
                                            <p:strVal val="#ppt_y"/>
                                          </p:val>
                                        </p:tav>
                                      </p:tavLst>
                                    </p:anim>
                                  </p:childTnLst>
                                </p:cTn>
                              </p:par>
                              <p:par>
                                <p:cTn id="193" presetID="2" presetClass="entr" presetSubtype="9" accel="40000" decel="40000" fill="hold" nodeType="withEffect">
                                  <p:stCondLst>
                                    <p:cond delay="0"/>
                                  </p:stCondLst>
                                  <p:childTnLst>
                                    <p:set>
                                      <p:cBhvr>
                                        <p:cTn id="194" dur="1" fill="hold">
                                          <p:stCondLst>
                                            <p:cond delay="0"/>
                                          </p:stCondLst>
                                        </p:cTn>
                                        <p:tgtEl>
                                          <p:spTgt spid="117"/>
                                        </p:tgtEl>
                                        <p:attrNameLst>
                                          <p:attrName>style.visibility</p:attrName>
                                        </p:attrNameLst>
                                      </p:cBhvr>
                                      <p:to>
                                        <p:strVal val="visible"/>
                                      </p:to>
                                    </p:set>
                                    <p:anim calcmode="lin" valueType="num">
                                      <p:cBhvr additive="base">
                                        <p:cTn id="195" dur="1000" fill="hold"/>
                                        <p:tgtEl>
                                          <p:spTgt spid="117"/>
                                        </p:tgtEl>
                                        <p:attrNameLst>
                                          <p:attrName>ppt_x</p:attrName>
                                        </p:attrNameLst>
                                      </p:cBhvr>
                                      <p:tavLst>
                                        <p:tav tm="0">
                                          <p:val>
                                            <p:strVal val="0-#ppt_w/2"/>
                                          </p:val>
                                        </p:tav>
                                        <p:tav tm="100000">
                                          <p:val>
                                            <p:strVal val="#ppt_x"/>
                                          </p:val>
                                        </p:tav>
                                      </p:tavLst>
                                    </p:anim>
                                    <p:anim calcmode="lin" valueType="num">
                                      <p:cBhvr additive="base">
                                        <p:cTn id="196" dur="1000" fill="hold"/>
                                        <p:tgtEl>
                                          <p:spTgt spid="117"/>
                                        </p:tgtEl>
                                        <p:attrNameLst>
                                          <p:attrName>ppt_y</p:attrName>
                                        </p:attrNameLst>
                                      </p:cBhvr>
                                      <p:tavLst>
                                        <p:tav tm="0">
                                          <p:val>
                                            <p:strVal val="0-#ppt_h/2"/>
                                          </p:val>
                                        </p:tav>
                                        <p:tav tm="100000">
                                          <p:val>
                                            <p:strVal val="#ppt_y"/>
                                          </p:val>
                                        </p:tav>
                                      </p:tavLst>
                                    </p:anim>
                                  </p:childTnLst>
                                </p:cTn>
                              </p:par>
                              <p:par>
                                <p:cTn id="197" presetID="2" presetClass="entr" presetSubtype="9" accel="40000" decel="40000" fill="hold" nodeType="withEffect">
                                  <p:stCondLst>
                                    <p:cond delay="0"/>
                                  </p:stCondLst>
                                  <p:childTnLst>
                                    <p:set>
                                      <p:cBhvr>
                                        <p:cTn id="198" dur="1" fill="hold">
                                          <p:stCondLst>
                                            <p:cond delay="0"/>
                                          </p:stCondLst>
                                        </p:cTn>
                                        <p:tgtEl>
                                          <p:spTgt spid="118"/>
                                        </p:tgtEl>
                                        <p:attrNameLst>
                                          <p:attrName>style.visibility</p:attrName>
                                        </p:attrNameLst>
                                      </p:cBhvr>
                                      <p:to>
                                        <p:strVal val="visible"/>
                                      </p:to>
                                    </p:set>
                                    <p:anim calcmode="lin" valueType="num">
                                      <p:cBhvr additive="base">
                                        <p:cTn id="199" dur="1000" fill="hold"/>
                                        <p:tgtEl>
                                          <p:spTgt spid="118"/>
                                        </p:tgtEl>
                                        <p:attrNameLst>
                                          <p:attrName>ppt_x</p:attrName>
                                        </p:attrNameLst>
                                      </p:cBhvr>
                                      <p:tavLst>
                                        <p:tav tm="0">
                                          <p:val>
                                            <p:strVal val="0-#ppt_w/2"/>
                                          </p:val>
                                        </p:tav>
                                        <p:tav tm="100000">
                                          <p:val>
                                            <p:strVal val="#ppt_x"/>
                                          </p:val>
                                        </p:tav>
                                      </p:tavLst>
                                    </p:anim>
                                    <p:anim calcmode="lin" valueType="num">
                                      <p:cBhvr additive="base">
                                        <p:cTn id="200" dur="1000" fill="hold"/>
                                        <p:tgtEl>
                                          <p:spTgt spid="118"/>
                                        </p:tgtEl>
                                        <p:attrNameLst>
                                          <p:attrName>ppt_y</p:attrName>
                                        </p:attrNameLst>
                                      </p:cBhvr>
                                      <p:tavLst>
                                        <p:tav tm="0">
                                          <p:val>
                                            <p:strVal val="0-#ppt_h/2"/>
                                          </p:val>
                                        </p:tav>
                                        <p:tav tm="100000">
                                          <p:val>
                                            <p:strVal val="#ppt_y"/>
                                          </p:val>
                                        </p:tav>
                                      </p:tavLst>
                                    </p:anim>
                                  </p:childTnLst>
                                </p:cTn>
                              </p:par>
                              <p:par>
                                <p:cTn id="201" presetID="2" presetClass="entr" presetSubtype="9" accel="40000" decel="40000" fill="hold" nodeType="withEffect">
                                  <p:stCondLst>
                                    <p:cond delay="0"/>
                                  </p:stCondLst>
                                  <p:childTnLst>
                                    <p:set>
                                      <p:cBhvr>
                                        <p:cTn id="202" dur="1" fill="hold">
                                          <p:stCondLst>
                                            <p:cond delay="0"/>
                                          </p:stCondLst>
                                        </p:cTn>
                                        <p:tgtEl>
                                          <p:spTgt spid="120"/>
                                        </p:tgtEl>
                                        <p:attrNameLst>
                                          <p:attrName>style.visibility</p:attrName>
                                        </p:attrNameLst>
                                      </p:cBhvr>
                                      <p:to>
                                        <p:strVal val="visible"/>
                                      </p:to>
                                    </p:set>
                                    <p:anim calcmode="lin" valueType="num">
                                      <p:cBhvr additive="base">
                                        <p:cTn id="203" dur="1000" fill="hold"/>
                                        <p:tgtEl>
                                          <p:spTgt spid="120"/>
                                        </p:tgtEl>
                                        <p:attrNameLst>
                                          <p:attrName>ppt_x</p:attrName>
                                        </p:attrNameLst>
                                      </p:cBhvr>
                                      <p:tavLst>
                                        <p:tav tm="0">
                                          <p:val>
                                            <p:strVal val="0-#ppt_w/2"/>
                                          </p:val>
                                        </p:tav>
                                        <p:tav tm="100000">
                                          <p:val>
                                            <p:strVal val="#ppt_x"/>
                                          </p:val>
                                        </p:tav>
                                      </p:tavLst>
                                    </p:anim>
                                    <p:anim calcmode="lin" valueType="num">
                                      <p:cBhvr additive="base">
                                        <p:cTn id="204" dur="1000" fill="hold"/>
                                        <p:tgtEl>
                                          <p:spTgt spid="120"/>
                                        </p:tgtEl>
                                        <p:attrNameLst>
                                          <p:attrName>ppt_y</p:attrName>
                                        </p:attrNameLst>
                                      </p:cBhvr>
                                      <p:tavLst>
                                        <p:tav tm="0">
                                          <p:val>
                                            <p:strVal val="0-#ppt_h/2"/>
                                          </p:val>
                                        </p:tav>
                                        <p:tav tm="100000">
                                          <p:val>
                                            <p:strVal val="#ppt_y"/>
                                          </p:val>
                                        </p:tav>
                                      </p:tavLst>
                                    </p:anim>
                                  </p:childTnLst>
                                </p:cTn>
                              </p:par>
                              <p:par>
                                <p:cTn id="205" presetID="2" presetClass="entr" presetSubtype="9" accel="40000" decel="40000" fill="hold" nodeType="withEffect">
                                  <p:stCondLst>
                                    <p:cond delay="0"/>
                                  </p:stCondLst>
                                  <p:childTnLst>
                                    <p:set>
                                      <p:cBhvr>
                                        <p:cTn id="206" dur="1" fill="hold">
                                          <p:stCondLst>
                                            <p:cond delay="0"/>
                                          </p:stCondLst>
                                        </p:cTn>
                                        <p:tgtEl>
                                          <p:spTgt spid="121"/>
                                        </p:tgtEl>
                                        <p:attrNameLst>
                                          <p:attrName>style.visibility</p:attrName>
                                        </p:attrNameLst>
                                      </p:cBhvr>
                                      <p:to>
                                        <p:strVal val="visible"/>
                                      </p:to>
                                    </p:set>
                                    <p:anim calcmode="lin" valueType="num">
                                      <p:cBhvr additive="base">
                                        <p:cTn id="207" dur="1000" fill="hold"/>
                                        <p:tgtEl>
                                          <p:spTgt spid="121"/>
                                        </p:tgtEl>
                                        <p:attrNameLst>
                                          <p:attrName>ppt_x</p:attrName>
                                        </p:attrNameLst>
                                      </p:cBhvr>
                                      <p:tavLst>
                                        <p:tav tm="0">
                                          <p:val>
                                            <p:strVal val="0-#ppt_w/2"/>
                                          </p:val>
                                        </p:tav>
                                        <p:tav tm="100000">
                                          <p:val>
                                            <p:strVal val="#ppt_x"/>
                                          </p:val>
                                        </p:tav>
                                      </p:tavLst>
                                    </p:anim>
                                    <p:anim calcmode="lin" valueType="num">
                                      <p:cBhvr additive="base">
                                        <p:cTn id="208" dur="1000" fill="hold"/>
                                        <p:tgtEl>
                                          <p:spTgt spid="121"/>
                                        </p:tgtEl>
                                        <p:attrNameLst>
                                          <p:attrName>ppt_y</p:attrName>
                                        </p:attrNameLst>
                                      </p:cBhvr>
                                      <p:tavLst>
                                        <p:tav tm="0">
                                          <p:val>
                                            <p:strVal val="0-#ppt_h/2"/>
                                          </p:val>
                                        </p:tav>
                                        <p:tav tm="100000">
                                          <p:val>
                                            <p:strVal val="#ppt_y"/>
                                          </p:val>
                                        </p:tav>
                                      </p:tavLst>
                                    </p:anim>
                                  </p:childTnLst>
                                </p:cTn>
                              </p:par>
                              <p:par>
                                <p:cTn id="209" presetID="2" presetClass="entr" presetSubtype="9" accel="40000" decel="40000" fill="hold" nodeType="withEffect">
                                  <p:stCondLst>
                                    <p:cond delay="0"/>
                                  </p:stCondLst>
                                  <p:childTnLst>
                                    <p:set>
                                      <p:cBhvr>
                                        <p:cTn id="210" dur="1" fill="hold">
                                          <p:stCondLst>
                                            <p:cond delay="0"/>
                                          </p:stCondLst>
                                        </p:cTn>
                                        <p:tgtEl>
                                          <p:spTgt spid="122"/>
                                        </p:tgtEl>
                                        <p:attrNameLst>
                                          <p:attrName>style.visibility</p:attrName>
                                        </p:attrNameLst>
                                      </p:cBhvr>
                                      <p:to>
                                        <p:strVal val="visible"/>
                                      </p:to>
                                    </p:set>
                                    <p:anim calcmode="lin" valueType="num">
                                      <p:cBhvr additive="base">
                                        <p:cTn id="211" dur="1000" fill="hold"/>
                                        <p:tgtEl>
                                          <p:spTgt spid="122"/>
                                        </p:tgtEl>
                                        <p:attrNameLst>
                                          <p:attrName>ppt_x</p:attrName>
                                        </p:attrNameLst>
                                      </p:cBhvr>
                                      <p:tavLst>
                                        <p:tav tm="0">
                                          <p:val>
                                            <p:strVal val="0-#ppt_w/2"/>
                                          </p:val>
                                        </p:tav>
                                        <p:tav tm="100000">
                                          <p:val>
                                            <p:strVal val="#ppt_x"/>
                                          </p:val>
                                        </p:tav>
                                      </p:tavLst>
                                    </p:anim>
                                    <p:anim calcmode="lin" valueType="num">
                                      <p:cBhvr additive="base">
                                        <p:cTn id="212" dur="1000" fill="hold"/>
                                        <p:tgtEl>
                                          <p:spTgt spid="122"/>
                                        </p:tgtEl>
                                        <p:attrNameLst>
                                          <p:attrName>ppt_y</p:attrName>
                                        </p:attrNameLst>
                                      </p:cBhvr>
                                      <p:tavLst>
                                        <p:tav tm="0">
                                          <p:val>
                                            <p:strVal val="0-#ppt_h/2"/>
                                          </p:val>
                                        </p:tav>
                                        <p:tav tm="100000">
                                          <p:val>
                                            <p:strVal val="#ppt_y"/>
                                          </p:val>
                                        </p:tav>
                                      </p:tavLst>
                                    </p:anim>
                                  </p:childTnLst>
                                </p:cTn>
                              </p:par>
                              <p:par>
                                <p:cTn id="213" presetID="2" presetClass="entr" presetSubtype="9" accel="40000" decel="40000" fill="hold" nodeType="withEffect">
                                  <p:stCondLst>
                                    <p:cond delay="0"/>
                                  </p:stCondLst>
                                  <p:childTnLst>
                                    <p:set>
                                      <p:cBhvr>
                                        <p:cTn id="214" dur="1" fill="hold">
                                          <p:stCondLst>
                                            <p:cond delay="0"/>
                                          </p:stCondLst>
                                        </p:cTn>
                                        <p:tgtEl>
                                          <p:spTgt spid="123"/>
                                        </p:tgtEl>
                                        <p:attrNameLst>
                                          <p:attrName>style.visibility</p:attrName>
                                        </p:attrNameLst>
                                      </p:cBhvr>
                                      <p:to>
                                        <p:strVal val="visible"/>
                                      </p:to>
                                    </p:set>
                                    <p:anim calcmode="lin" valueType="num">
                                      <p:cBhvr additive="base">
                                        <p:cTn id="215" dur="1000" fill="hold"/>
                                        <p:tgtEl>
                                          <p:spTgt spid="123"/>
                                        </p:tgtEl>
                                        <p:attrNameLst>
                                          <p:attrName>ppt_x</p:attrName>
                                        </p:attrNameLst>
                                      </p:cBhvr>
                                      <p:tavLst>
                                        <p:tav tm="0">
                                          <p:val>
                                            <p:strVal val="0-#ppt_w/2"/>
                                          </p:val>
                                        </p:tav>
                                        <p:tav tm="100000">
                                          <p:val>
                                            <p:strVal val="#ppt_x"/>
                                          </p:val>
                                        </p:tav>
                                      </p:tavLst>
                                    </p:anim>
                                    <p:anim calcmode="lin" valueType="num">
                                      <p:cBhvr additive="base">
                                        <p:cTn id="216" dur="1000" fill="hold"/>
                                        <p:tgtEl>
                                          <p:spTgt spid="123"/>
                                        </p:tgtEl>
                                        <p:attrNameLst>
                                          <p:attrName>ppt_y</p:attrName>
                                        </p:attrNameLst>
                                      </p:cBhvr>
                                      <p:tavLst>
                                        <p:tav tm="0">
                                          <p:val>
                                            <p:strVal val="0-#ppt_h/2"/>
                                          </p:val>
                                        </p:tav>
                                        <p:tav tm="100000">
                                          <p:val>
                                            <p:strVal val="#ppt_y"/>
                                          </p:val>
                                        </p:tav>
                                      </p:tavLst>
                                    </p:anim>
                                  </p:childTnLst>
                                </p:cTn>
                              </p:par>
                              <p:par>
                                <p:cTn id="217" presetID="2" presetClass="entr" presetSubtype="9" accel="40000" decel="40000" fill="hold" nodeType="withEffect">
                                  <p:stCondLst>
                                    <p:cond delay="0"/>
                                  </p:stCondLst>
                                  <p:childTnLst>
                                    <p:set>
                                      <p:cBhvr>
                                        <p:cTn id="218" dur="1" fill="hold">
                                          <p:stCondLst>
                                            <p:cond delay="0"/>
                                          </p:stCondLst>
                                        </p:cTn>
                                        <p:tgtEl>
                                          <p:spTgt spid="124"/>
                                        </p:tgtEl>
                                        <p:attrNameLst>
                                          <p:attrName>style.visibility</p:attrName>
                                        </p:attrNameLst>
                                      </p:cBhvr>
                                      <p:to>
                                        <p:strVal val="visible"/>
                                      </p:to>
                                    </p:set>
                                    <p:anim calcmode="lin" valueType="num">
                                      <p:cBhvr additive="base">
                                        <p:cTn id="219" dur="1000" fill="hold"/>
                                        <p:tgtEl>
                                          <p:spTgt spid="124"/>
                                        </p:tgtEl>
                                        <p:attrNameLst>
                                          <p:attrName>ppt_x</p:attrName>
                                        </p:attrNameLst>
                                      </p:cBhvr>
                                      <p:tavLst>
                                        <p:tav tm="0">
                                          <p:val>
                                            <p:strVal val="0-#ppt_w/2"/>
                                          </p:val>
                                        </p:tav>
                                        <p:tav tm="100000">
                                          <p:val>
                                            <p:strVal val="#ppt_x"/>
                                          </p:val>
                                        </p:tav>
                                      </p:tavLst>
                                    </p:anim>
                                    <p:anim calcmode="lin" valueType="num">
                                      <p:cBhvr additive="base">
                                        <p:cTn id="220" dur="1000" fill="hold"/>
                                        <p:tgtEl>
                                          <p:spTgt spid="124"/>
                                        </p:tgtEl>
                                        <p:attrNameLst>
                                          <p:attrName>ppt_y</p:attrName>
                                        </p:attrNameLst>
                                      </p:cBhvr>
                                      <p:tavLst>
                                        <p:tav tm="0">
                                          <p:val>
                                            <p:strVal val="0-#ppt_h/2"/>
                                          </p:val>
                                        </p:tav>
                                        <p:tav tm="100000">
                                          <p:val>
                                            <p:strVal val="#ppt_y"/>
                                          </p:val>
                                        </p:tav>
                                      </p:tavLst>
                                    </p:anim>
                                  </p:childTnLst>
                                </p:cTn>
                              </p:par>
                              <p:par>
                                <p:cTn id="221" presetID="2" presetClass="entr" presetSubtype="9" accel="40000" decel="40000" fill="hold" nodeType="withEffect">
                                  <p:stCondLst>
                                    <p:cond delay="0"/>
                                  </p:stCondLst>
                                  <p:childTnLst>
                                    <p:set>
                                      <p:cBhvr>
                                        <p:cTn id="222" dur="1" fill="hold">
                                          <p:stCondLst>
                                            <p:cond delay="0"/>
                                          </p:stCondLst>
                                        </p:cTn>
                                        <p:tgtEl>
                                          <p:spTgt spid="125"/>
                                        </p:tgtEl>
                                        <p:attrNameLst>
                                          <p:attrName>style.visibility</p:attrName>
                                        </p:attrNameLst>
                                      </p:cBhvr>
                                      <p:to>
                                        <p:strVal val="visible"/>
                                      </p:to>
                                    </p:set>
                                    <p:anim calcmode="lin" valueType="num">
                                      <p:cBhvr additive="base">
                                        <p:cTn id="223" dur="1000" fill="hold"/>
                                        <p:tgtEl>
                                          <p:spTgt spid="125"/>
                                        </p:tgtEl>
                                        <p:attrNameLst>
                                          <p:attrName>ppt_x</p:attrName>
                                        </p:attrNameLst>
                                      </p:cBhvr>
                                      <p:tavLst>
                                        <p:tav tm="0">
                                          <p:val>
                                            <p:strVal val="0-#ppt_w/2"/>
                                          </p:val>
                                        </p:tav>
                                        <p:tav tm="100000">
                                          <p:val>
                                            <p:strVal val="#ppt_x"/>
                                          </p:val>
                                        </p:tav>
                                      </p:tavLst>
                                    </p:anim>
                                    <p:anim calcmode="lin" valueType="num">
                                      <p:cBhvr additive="base">
                                        <p:cTn id="224" dur="1000" fill="hold"/>
                                        <p:tgtEl>
                                          <p:spTgt spid="125"/>
                                        </p:tgtEl>
                                        <p:attrNameLst>
                                          <p:attrName>ppt_y</p:attrName>
                                        </p:attrNameLst>
                                      </p:cBhvr>
                                      <p:tavLst>
                                        <p:tav tm="0">
                                          <p:val>
                                            <p:strVal val="0-#ppt_h/2"/>
                                          </p:val>
                                        </p:tav>
                                        <p:tav tm="100000">
                                          <p:val>
                                            <p:strVal val="#ppt_y"/>
                                          </p:val>
                                        </p:tav>
                                      </p:tavLst>
                                    </p:anim>
                                  </p:childTnLst>
                                </p:cTn>
                              </p:par>
                              <p:par>
                                <p:cTn id="225" presetID="2" presetClass="entr" presetSubtype="9" accel="40000" decel="40000" fill="hold" nodeType="withEffect">
                                  <p:stCondLst>
                                    <p:cond delay="0"/>
                                  </p:stCondLst>
                                  <p:childTnLst>
                                    <p:set>
                                      <p:cBhvr>
                                        <p:cTn id="226" dur="1" fill="hold">
                                          <p:stCondLst>
                                            <p:cond delay="0"/>
                                          </p:stCondLst>
                                        </p:cTn>
                                        <p:tgtEl>
                                          <p:spTgt spid="127"/>
                                        </p:tgtEl>
                                        <p:attrNameLst>
                                          <p:attrName>style.visibility</p:attrName>
                                        </p:attrNameLst>
                                      </p:cBhvr>
                                      <p:to>
                                        <p:strVal val="visible"/>
                                      </p:to>
                                    </p:set>
                                    <p:anim calcmode="lin" valueType="num">
                                      <p:cBhvr additive="base">
                                        <p:cTn id="227" dur="1000" fill="hold"/>
                                        <p:tgtEl>
                                          <p:spTgt spid="127"/>
                                        </p:tgtEl>
                                        <p:attrNameLst>
                                          <p:attrName>ppt_x</p:attrName>
                                        </p:attrNameLst>
                                      </p:cBhvr>
                                      <p:tavLst>
                                        <p:tav tm="0">
                                          <p:val>
                                            <p:strVal val="0-#ppt_w/2"/>
                                          </p:val>
                                        </p:tav>
                                        <p:tav tm="100000">
                                          <p:val>
                                            <p:strVal val="#ppt_x"/>
                                          </p:val>
                                        </p:tav>
                                      </p:tavLst>
                                    </p:anim>
                                    <p:anim calcmode="lin" valueType="num">
                                      <p:cBhvr additive="base">
                                        <p:cTn id="228" dur="1000" fill="hold"/>
                                        <p:tgtEl>
                                          <p:spTgt spid="127"/>
                                        </p:tgtEl>
                                        <p:attrNameLst>
                                          <p:attrName>ppt_y</p:attrName>
                                        </p:attrNameLst>
                                      </p:cBhvr>
                                      <p:tavLst>
                                        <p:tav tm="0">
                                          <p:val>
                                            <p:strVal val="0-#ppt_h/2"/>
                                          </p:val>
                                        </p:tav>
                                        <p:tav tm="100000">
                                          <p:val>
                                            <p:strVal val="#ppt_y"/>
                                          </p:val>
                                        </p:tav>
                                      </p:tavLst>
                                    </p:anim>
                                  </p:childTnLst>
                                </p:cTn>
                              </p:par>
                              <p:par>
                                <p:cTn id="229" presetID="2" presetClass="entr" presetSubtype="9" accel="40000" decel="40000" fill="hold" nodeType="withEffect">
                                  <p:stCondLst>
                                    <p:cond delay="0"/>
                                  </p:stCondLst>
                                  <p:childTnLst>
                                    <p:set>
                                      <p:cBhvr>
                                        <p:cTn id="230" dur="1" fill="hold">
                                          <p:stCondLst>
                                            <p:cond delay="0"/>
                                          </p:stCondLst>
                                        </p:cTn>
                                        <p:tgtEl>
                                          <p:spTgt spid="128"/>
                                        </p:tgtEl>
                                        <p:attrNameLst>
                                          <p:attrName>style.visibility</p:attrName>
                                        </p:attrNameLst>
                                      </p:cBhvr>
                                      <p:to>
                                        <p:strVal val="visible"/>
                                      </p:to>
                                    </p:set>
                                    <p:anim calcmode="lin" valueType="num">
                                      <p:cBhvr additive="base">
                                        <p:cTn id="231" dur="1000" fill="hold"/>
                                        <p:tgtEl>
                                          <p:spTgt spid="128"/>
                                        </p:tgtEl>
                                        <p:attrNameLst>
                                          <p:attrName>ppt_x</p:attrName>
                                        </p:attrNameLst>
                                      </p:cBhvr>
                                      <p:tavLst>
                                        <p:tav tm="0">
                                          <p:val>
                                            <p:strVal val="0-#ppt_w/2"/>
                                          </p:val>
                                        </p:tav>
                                        <p:tav tm="100000">
                                          <p:val>
                                            <p:strVal val="#ppt_x"/>
                                          </p:val>
                                        </p:tav>
                                      </p:tavLst>
                                    </p:anim>
                                    <p:anim calcmode="lin" valueType="num">
                                      <p:cBhvr additive="base">
                                        <p:cTn id="232" dur="1000" fill="hold"/>
                                        <p:tgtEl>
                                          <p:spTgt spid="128"/>
                                        </p:tgtEl>
                                        <p:attrNameLst>
                                          <p:attrName>ppt_y</p:attrName>
                                        </p:attrNameLst>
                                      </p:cBhvr>
                                      <p:tavLst>
                                        <p:tav tm="0">
                                          <p:val>
                                            <p:strVal val="0-#ppt_h/2"/>
                                          </p:val>
                                        </p:tav>
                                        <p:tav tm="100000">
                                          <p:val>
                                            <p:strVal val="#ppt_y"/>
                                          </p:val>
                                        </p:tav>
                                      </p:tavLst>
                                    </p:anim>
                                  </p:childTnLst>
                                </p:cTn>
                              </p:par>
                              <p:par>
                                <p:cTn id="233" presetID="2" presetClass="entr" presetSubtype="9" accel="40000" decel="40000" fill="hold" nodeType="withEffect">
                                  <p:stCondLst>
                                    <p:cond delay="0"/>
                                  </p:stCondLst>
                                  <p:childTnLst>
                                    <p:set>
                                      <p:cBhvr>
                                        <p:cTn id="234" dur="1" fill="hold">
                                          <p:stCondLst>
                                            <p:cond delay="0"/>
                                          </p:stCondLst>
                                        </p:cTn>
                                        <p:tgtEl>
                                          <p:spTgt spid="130"/>
                                        </p:tgtEl>
                                        <p:attrNameLst>
                                          <p:attrName>style.visibility</p:attrName>
                                        </p:attrNameLst>
                                      </p:cBhvr>
                                      <p:to>
                                        <p:strVal val="visible"/>
                                      </p:to>
                                    </p:set>
                                    <p:anim calcmode="lin" valueType="num">
                                      <p:cBhvr additive="base">
                                        <p:cTn id="235" dur="1000" fill="hold"/>
                                        <p:tgtEl>
                                          <p:spTgt spid="130"/>
                                        </p:tgtEl>
                                        <p:attrNameLst>
                                          <p:attrName>ppt_x</p:attrName>
                                        </p:attrNameLst>
                                      </p:cBhvr>
                                      <p:tavLst>
                                        <p:tav tm="0">
                                          <p:val>
                                            <p:strVal val="0-#ppt_w/2"/>
                                          </p:val>
                                        </p:tav>
                                        <p:tav tm="100000">
                                          <p:val>
                                            <p:strVal val="#ppt_x"/>
                                          </p:val>
                                        </p:tav>
                                      </p:tavLst>
                                    </p:anim>
                                    <p:anim calcmode="lin" valueType="num">
                                      <p:cBhvr additive="base">
                                        <p:cTn id="236" dur="1000" fill="hold"/>
                                        <p:tgtEl>
                                          <p:spTgt spid="130"/>
                                        </p:tgtEl>
                                        <p:attrNameLst>
                                          <p:attrName>ppt_y</p:attrName>
                                        </p:attrNameLst>
                                      </p:cBhvr>
                                      <p:tavLst>
                                        <p:tav tm="0">
                                          <p:val>
                                            <p:strVal val="0-#ppt_h/2"/>
                                          </p:val>
                                        </p:tav>
                                        <p:tav tm="100000">
                                          <p:val>
                                            <p:strVal val="#ppt_y"/>
                                          </p:val>
                                        </p:tav>
                                      </p:tavLst>
                                    </p:anim>
                                  </p:childTnLst>
                                </p:cTn>
                              </p:par>
                              <p:par>
                                <p:cTn id="237" presetID="2" presetClass="entr" presetSubtype="9" accel="40000" decel="40000" fill="hold" nodeType="withEffect">
                                  <p:stCondLst>
                                    <p:cond delay="0"/>
                                  </p:stCondLst>
                                  <p:childTnLst>
                                    <p:set>
                                      <p:cBhvr>
                                        <p:cTn id="238" dur="1" fill="hold">
                                          <p:stCondLst>
                                            <p:cond delay="0"/>
                                          </p:stCondLst>
                                        </p:cTn>
                                        <p:tgtEl>
                                          <p:spTgt spid="131"/>
                                        </p:tgtEl>
                                        <p:attrNameLst>
                                          <p:attrName>style.visibility</p:attrName>
                                        </p:attrNameLst>
                                      </p:cBhvr>
                                      <p:to>
                                        <p:strVal val="visible"/>
                                      </p:to>
                                    </p:set>
                                    <p:anim calcmode="lin" valueType="num">
                                      <p:cBhvr additive="base">
                                        <p:cTn id="239" dur="1000" fill="hold"/>
                                        <p:tgtEl>
                                          <p:spTgt spid="131"/>
                                        </p:tgtEl>
                                        <p:attrNameLst>
                                          <p:attrName>ppt_x</p:attrName>
                                        </p:attrNameLst>
                                      </p:cBhvr>
                                      <p:tavLst>
                                        <p:tav tm="0">
                                          <p:val>
                                            <p:strVal val="0-#ppt_w/2"/>
                                          </p:val>
                                        </p:tav>
                                        <p:tav tm="100000">
                                          <p:val>
                                            <p:strVal val="#ppt_x"/>
                                          </p:val>
                                        </p:tav>
                                      </p:tavLst>
                                    </p:anim>
                                    <p:anim calcmode="lin" valueType="num">
                                      <p:cBhvr additive="base">
                                        <p:cTn id="240" dur="1000" fill="hold"/>
                                        <p:tgtEl>
                                          <p:spTgt spid="131"/>
                                        </p:tgtEl>
                                        <p:attrNameLst>
                                          <p:attrName>ppt_y</p:attrName>
                                        </p:attrNameLst>
                                      </p:cBhvr>
                                      <p:tavLst>
                                        <p:tav tm="0">
                                          <p:val>
                                            <p:strVal val="0-#ppt_h/2"/>
                                          </p:val>
                                        </p:tav>
                                        <p:tav tm="100000">
                                          <p:val>
                                            <p:strVal val="#ppt_y"/>
                                          </p:val>
                                        </p:tav>
                                      </p:tavLst>
                                    </p:anim>
                                  </p:childTnLst>
                                </p:cTn>
                              </p:par>
                              <p:par>
                                <p:cTn id="241" presetID="2" presetClass="entr" presetSubtype="9" accel="40000" decel="40000" fill="hold" nodeType="withEffect">
                                  <p:stCondLst>
                                    <p:cond delay="0"/>
                                  </p:stCondLst>
                                  <p:childTnLst>
                                    <p:set>
                                      <p:cBhvr>
                                        <p:cTn id="242" dur="1" fill="hold">
                                          <p:stCondLst>
                                            <p:cond delay="0"/>
                                          </p:stCondLst>
                                        </p:cTn>
                                        <p:tgtEl>
                                          <p:spTgt spid="132"/>
                                        </p:tgtEl>
                                        <p:attrNameLst>
                                          <p:attrName>style.visibility</p:attrName>
                                        </p:attrNameLst>
                                      </p:cBhvr>
                                      <p:to>
                                        <p:strVal val="visible"/>
                                      </p:to>
                                    </p:set>
                                    <p:anim calcmode="lin" valueType="num">
                                      <p:cBhvr additive="base">
                                        <p:cTn id="243" dur="1000" fill="hold"/>
                                        <p:tgtEl>
                                          <p:spTgt spid="132"/>
                                        </p:tgtEl>
                                        <p:attrNameLst>
                                          <p:attrName>ppt_x</p:attrName>
                                        </p:attrNameLst>
                                      </p:cBhvr>
                                      <p:tavLst>
                                        <p:tav tm="0">
                                          <p:val>
                                            <p:strVal val="0-#ppt_w/2"/>
                                          </p:val>
                                        </p:tav>
                                        <p:tav tm="100000">
                                          <p:val>
                                            <p:strVal val="#ppt_x"/>
                                          </p:val>
                                        </p:tav>
                                      </p:tavLst>
                                    </p:anim>
                                    <p:anim calcmode="lin" valueType="num">
                                      <p:cBhvr additive="base">
                                        <p:cTn id="244" dur="1000" fill="hold"/>
                                        <p:tgtEl>
                                          <p:spTgt spid="132"/>
                                        </p:tgtEl>
                                        <p:attrNameLst>
                                          <p:attrName>ppt_y</p:attrName>
                                        </p:attrNameLst>
                                      </p:cBhvr>
                                      <p:tavLst>
                                        <p:tav tm="0">
                                          <p:val>
                                            <p:strVal val="0-#ppt_h/2"/>
                                          </p:val>
                                        </p:tav>
                                        <p:tav tm="100000">
                                          <p:val>
                                            <p:strVal val="#ppt_y"/>
                                          </p:val>
                                        </p:tav>
                                      </p:tavLst>
                                    </p:anim>
                                  </p:childTnLst>
                                </p:cTn>
                              </p:par>
                              <p:par>
                                <p:cTn id="245" presetID="2" presetClass="entr" presetSubtype="9" accel="40000" decel="40000" fill="hold" nodeType="withEffect">
                                  <p:stCondLst>
                                    <p:cond delay="0"/>
                                  </p:stCondLst>
                                  <p:childTnLst>
                                    <p:set>
                                      <p:cBhvr>
                                        <p:cTn id="246" dur="1" fill="hold">
                                          <p:stCondLst>
                                            <p:cond delay="0"/>
                                          </p:stCondLst>
                                        </p:cTn>
                                        <p:tgtEl>
                                          <p:spTgt spid="133"/>
                                        </p:tgtEl>
                                        <p:attrNameLst>
                                          <p:attrName>style.visibility</p:attrName>
                                        </p:attrNameLst>
                                      </p:cBhvr>
                                      <p:to>
                                        <p:strVal val="visible"/>
                                      </p:to>
                                    </p:set>
                                    <p:anim calcmode="lin" valueType="num">
                                      <p:cBhvr additive="base">
                                        <p:cTn id="247" dur="1000" fill="hold"/>
                                        <p:tgtEl>
                                          <p:spTgt spid="133"/>
                                        </p:tgtEl>
                                        <p:attrNameLst>
                                          <p:attrName>ppt_x</p:attrName>
                                        </p:attrNameLst>
                                      </p:cBhvr>
                                      <p:tavLst>
                                        <p:tav tm="0">
                                          <p:val>
                                            <p:strVal val="0-#ppt_w/2"/>
                                          </p:val>
                                        </p:tav>
                                        <p:tav tm="100000">
                                          <p:val>
                                            <p:strVal val="#ppt_x"/>
                                          </p:val>
                                        </p:tav>
                                      </p:tavLst>
                                    </p:anim>
                                    <p:anim calcmode="lin" valueType="num">
                                      <p:cBhvr additive="base">
                                        <p:cTn id="248" dur="1000" fill="hold"/>
                                        <p:tgtEl>
                                          <p:spTgt spid="133"/>
                                        </p:tgtEl>
                                        <p:attrNameLst>
                                          <p:attrName>ppt_y</p:attrName>
                                        </p:attrNameLst>
                                      </p:cBhvr>
                                      <p:tavLst>
                                        <p:tav tm="0">
                                          <p:val>
                                            <p:strVal val="0-#ppt_h/2"/>
                                          </p:val>
                                        </p:tav>
                                        <p:tav tm="100000">
                                          <p:val>
                                            <p:strVal val="#ppt_y"/>
                                          </p:val>
                                        </p:tav>
                                      </p:tavLst>
                                    </p:anim>
                                  </p:childTnLst>
                                </p:cTn>
                              </p:par>
                              <p:par>
                                <p:cTn id="249" presetID="2" presetClass="entr" presetSubtype="9" accel="40000" decel="40000" fill="hold" nodeType="withEffect">
                                  <p:stCondLst>
                                    <p:cond delay="0"/>
                                  </p:stCondLst>
                                  <p:childTnLst>
                                    <p:set>
                                      <p:cBhvr>
                                        <p:cTn id="250" dur="1" fill="hold">
                                          <p:stCondLst>
                                            <p:cond delay="0"/>
                                          </p:stCondLst>
                                        </p:cTn>
                                        <p:tgtEl>
                                          <p:spTgt spid="134"/>
                                        </p:tgtEl>
                                        <p:attrNameLst>
                                          <p:attrName>style.visibility</p:attrName>
                                        </p:attrNameLst>
                                      </p:cBhvr>
                                      <p:to>
                                        <p:strVal val="visible"/>
                                      </p:to>
                                    </p:set>
                                    <p:anim calcmode="lin" valueType="num">
                                      <p:cBhvr additive="base">
                                        <p:cTn id="251" dur="1000" fill="hold"/>
                                        <p:tgtEl>
                                          <p:spTgt spid="134"/>
                                        </p:tgtEl>
                                        <p:attrNameLst>
                                          <p:attrName>ppt_x</p:attrName>
                                        </p:attrNameLst>
                                      </p:cBhvr>
                                      <p:tavLst>
                                        <p:tav tm="0">
                                          <p:val>
                                            <p:strVal val="0-#ppt_w/2"/>
                                          </p:val>
                                        </p:tav>
                                        <p:tav tm="100000">
                                          <p:val>
                                            <p:strVal val="#ppt_x"/>
                                          </p:val>
                                        </p:tav>
                                      </p:tavLst>
                                    </p:anim>
                                    <p:anim calcmode="lin" valueType="num">
                                      <p:cBhvr additive="base">
                                        <p:cTn id="252" dur="1000" fill="hold"/>
                                        <p:tgtEl>
                                          <p:spTgt spid="134"/>
                                        </p:tgtEl>
                                        <p:attrNameLst>
                                          <p:attrName>ppt_y</p:attrName>
                                        </p:attrNameLst>
                                      </p:cBhvr>
                                      <p:tavLst>
                                        <p:tav tm="0">
                                          <p:val>
                                            <p:strVal val="0-#ppt_h/2"/>
                                          </p:val>
                                        </p:tav>
                                        <p:tav tm="100000">
                                          <p:val>
                                            <p:strVal val="#ppt_y"/>
                                          </p:val>
                                        </p:tav>
                                      </p:tavLst>
                                    </p:anim>
                                  </p:childTnLst>
                                </p:cTn>
                              </p:par>
                              <p:par>
                                <p:cTn id="253" presetID="2" presetClass="entr" presetSubtype="9" accel="40000" decel="40000" fill="hold" nodeType="withEffect">
                                  <p:stCondLst>
                                    <p:cond delay="0"/>
                                  </p:stCondLst>
                                  <p:childTnLst>
                                    <p:set>
                                      <p:cBhvr>
                                        <p:cTn id="254" dur="1" fill="hold">
                                          <p:stCondLst>
                                            <p:cond delay="0"/>
                                          </p:stCondLst>
                                        </p:cTn>
                                        <p:tgtEl>
                                          <p:spTgt spid="135"/>
                                        </p:tgtEl>
                                        <p:attrNameLst>
                                          <p:attrName>style.visibility</p:attrName>
                                        </p:attrNameLst>
                                      </p:cBhvr>
                                      <p:to>
                                        <p:strVal val="visible"/>
                                      </p:to>
                                    </p:set>
                                    <p:anim calcmode="lin" valueType="num">
                                      <p:cBhvr additive="base">
                                        <p:cTn id="255" dur="1000" fill="hold"/>
                                        <p:tgtEl>
                                          <p:spTgt spid="135"/>
                                        </p:tgtEl>
                                        <p:attrNameLst>
                                          <p:attrName>ppt_x</p:attrName>
                                        </p:attrNameLst>
                                      </p:cBhvr>
                                      <p:tavLst>
                                        <p:tav tm="0">
                                          <p:val>
                                            <p:strVal val="0-#ppt_w/2"/>
                                          </p:val>
                                        </p:tav>
                                        <p:tav tm="100000">
                                          <p:val>
                                            <p:strVal val="#ppt_x"/>
                                          </p:val>
                                        </p:tav>
                                      </p:tavLst>
                                    </p:anim>
                                    <p:anim calcmode="lin" valueType="num">
                                      <p:cBhvr additive="base">
                                        <p:cTn id="256" dur="1000" fill="hold"/>
                                        <p:tgtEl>
                                          <p:spTgt spid="135"/>
                                        </p:tgtEl>
                                        <p:attrNameLst>
                                          <p:attrName>ppt_y</p:attrName>
                                        </p:attrNameLst>
                                      </p:cBhvr>
                                      <p:tavLst>
                                        <p:tav tm="0">
                                          <p:val>
                                            <p:strVal val="0-#ppt_h/2"/>
                                          </p:val>
                                        </p:tav>
                                        <p:tav tm="100000">
                                          <p:val>
                                            <p:strVal val="#ppt_y"/>
                                          </p:val>
                                        </p:tav>
                                      </p:tavLst>
                                    </p:anim>
                                  </p:childTnLst>
                                </p:cTn>
                              </p:par>
                              <p:par>
                                <p:cTn id="257" presetID="2" presetClass="entr" presetSubtype="9" accel="40000" decel="40000" fill="hold" nodeType="withEffect">
                                  <p:stCondLst>
                                    <p:cond delay="0"/>
                                  </p:stCondLst>
                                  <p:childTnLst>
                                    <p:set>
                                      <p:cBhvr>
                                        <p:cTn id="258" dur="1" fill="hold">
                                          <p:stCondLst>
                                            <p:cond delay="0"/>
                                          </p:stCondLst>
                                        </p:cTn>
                                        <p:tgtEl>
                                          <p:spTgt spid="137"/>
                                        </p:tgtEl>
                                        <p:attrNameLst>
                                          <p:attrName>style.visibility</p:attrName>
                                        </p:attrNameLst>
                                      </p:cBhvr>
                                      <p:to>
                                        <p:strVal val="visible"/>
                                      </p:to>
                                    </p:set>
                                    <p:anim calcmode="lin" valueType="num">
                                      <p:cBhvr additive="base">
                                        <p:cTn id="259" dur="1000" fill="hold"/>
                                        <p:tgtEl>
                                          <p:spTgt spid="137"/>
                                        </p:tgtEl>
                                        <p:attrNameLst>
                                          <p:attrName>ppt_x</p:attrName>
                                        </p:attrNameLst>
                                      </p:cBhvr>
                                      <p:tavLst>
                                        <p:tav tm="0">
                                          <p:val>
                                            <p:strVal val="0-#ppt_w/2"/>
                                          </p:val>
                                        </p:tav>
                                        <p:tav tm="100000">
                                          <p:val>
                                            <p:strVal val="#ppt_x"/>
                                          </p:val>
                                        </p:tav>
                                      </p:tavLst>
                                    </p:anim>
                                    <p:anim calcmode="lin" valueType="num">
                                      <p:cBhvr additive="base">
                                        <p:cTn id="260" dur="1000" fill="hold"/>
                                        <p:tgtEl>
                                          <p:spTgt spid="137"/>
                                        </p:tgtEl>
                                        <p:attrNameLst>
                                          <p:attrName>ppt_y</p:attrName>
                                        </p:attrNameLst>
                                      </p:cBhvr>
                                      <p:tavLst>
                                        <p:tav tm="0">
                                          <p:val>
                                            <p:strVal val="0-#ppt_h/2"/>
                                          </p:val>
                                        </p:tav>
                                        <p:tav tm="100000">
                                          <p:val>
                                            <p:strVal val="#ppt_y"/>
                                          </p:val>
                                        </p:tav>
                                      </p:tavLst>
                                    </p:anim>
                                  </p:childTnLst>
                                </p:cTn>
                              </p:par>
                              <p:par>
                                <p:cTn id="261" presetID="2" presetClass="entr" presetSubtype="9" accel="40000" decel="40000" fill="hold" nodeType="withEffect">
                                  <p:stCondLst>
                                    <p:cond delay="0"/>
                                  </p:stCondLst>
                                  <p:childTnLst>
                                    <p:set>
                                      <p:cBhvr>
                                        <p:cTn id="262" dur="1" fill="hold">
                                          <p:stCondLst>
                                            <p:cond delay="0"/>
                                          </p:stCondLst>
                                        </p:cTn>
                                        <p:tgtEl>
                                          <p:spTgt spid="138"/>
                                        </p:tgtEl>
                                        <p:attrNameLst>
                                          <p:attrName>style.visibility</p:attrName>
                                        </p:attrNameLst>
                                      </p:cBhvr>
                                      <p:to>
                                        <p:strVal val="visible"/>
                                      </p:to>
                                    </p:set>
                                    <p:anim calcmode="lin" valueType="num">
                                      <p:cBhvr additive="base">
                                        <p:cTn id="263" dur="1000" fill="hold"/>
                                        <p:tgtEl>
                                          <p:spTgt spid="138"/>
                                        </p:tgtEl>
                                        <p:attrNameLst>
                                          <p:attrName>ppt_x</p:attrName>
                                        </p:attrNameLst>
                                      </p:cBhvr>
                                      <p:tavLst>
                                        <p:tav tm="0">
                                          <p:val>
                                            <p:strVal val="0-#ppt_w/2"/>
                                          </p:val>
                                        </p:tav>
                                        <p:tav tm="100000">
                                          <p:val>
                                            <p:strVal val="#ppt_x"/>
                                          </p:val>
                                        </p:tav>
                                      </p:tavLst>
                                    </p:anim>
                                    <p:anim calcmode="lin" valueType="num">
                                      <p:cBhvr additive="base">
                                        <p:cTn id="264" dur="1000" fill="hold"/>
                                        <p:tgtEl>
                                          <p:spTgt spid="138"/>
                                        </p:tgtEl>
                                        <p:attrNameLst>
                                          <p:attrName>ppt_y</p:attrName>
                                        </p:attrNameLst>
                                      </p:cBhvr>
                                      <p:tavLst>
                                        <p:tav tm="0">
                                          <p:val>
                                            <p:strVal val="0-#ppt_h/2"/>
                                          </p:val>
                                        </p:tav>
                                        <p:tav tm="100000">
                                          <p:val>
                                            <p:strVal val="#ppt_y"/>
                                          </p:val>
                                        </p:tav>
                                      </p:tavLst>
                                    </p:anim>
                                  </p:childTnLst>
                                </p:cTn>
                              </p:par>
                              <p:par>
                                <p:cTn id="265" presetID="2" presetClass="entr" presetSubtype="9" accel="40000" decel="40000" fill="hold" nodeType="withEffect">
                                  <p:stCondLst>
                                    <p:cond delay="0"/>
                                  </p:stCondLst>
                                  <p:childTnLst>
                                    <p:set>
                                      <p:cBhvr>
                                        <p:cTn id="266" dur="1" fill="hold">
                                          <p:stCondLst>
                                            <p:cond delay="0"/>
                                          </p:stCondLst>
                                        </p:cTn>
                                        <p:tgtEl>
                                          <p:spTgt spid="139"/>
                                        </p:tgtEl>
                                        <p:attrNameLst>
                                          <p:attrName>style.visibility</p:attrName>
                                        </p:attrNameLst>
                                      </p:cBhvr>
                                      <p:to>
                                        <p:strVal val="visible"/>
                                      </p:to>
                                    </p:set>
                                    <p:anim calcmode="lin" valueType="num">
                                      <p:cBhvr additive="base">
                                        <p:cTn id="267" dur="1000" fill="hold"/>
                                        <p:tgtEl>
                                          <p:spTgt spid="139"/>
                                        </p:tgtEl>
                                        <p:attrNameLst>
                                          <p:attrName>ppt_x</p:attrName>
                                        </p:attrNameLst>
                                      </p:cBhvr>
                                      <p:tavLst>
                                        <p:tav tm="0">
                                          <p:val>
                                            <p:strVal val="0-#ppt_w/2"/>
                                          </p:val>
                                        </p:tav>
                                        <p:tav tm="100000">
                                          <p:val>
                                            <p:strVal val="#ppt_x"/>
                                          </p:val>
                                        </p:tav>
                                      </p:tavLst>
                                    </p:anim>
                                    <p:anim calcmode="lin" valueType="num">
                                      <p:cBhvr additive="base">
                                        <p:cTn id="268" dur="1000" fill="hold"/>
                                        <p:tgtEl>
                                          <p:spTgt spid="139"/>
                                        </p:tgtEl>
                                        <p:attrNameLst>
                                          <p:attrName>ppt_y</p:attrName>
                                        </p:attrNameLst>
                                      </p:cBhvr>
                                      <p:tavLst>
                                        <p:tav tm="0">
                                          <p:val>
                                            <p:strVal val="0-#ppt_h/2"/>
                                          </p:val>
                                        </p:tav>
                                        <p:tav tm="100000">
                                          <p:val>
                                            <p:strVal val="#ppt_y"/>
                                          </p:val>
                                        </p:tav>
                                      </p:tavLst>
                                    </p:anim>
                                  </p:childTnLst>
                                </p:cTn>
                              </p:par>
                              <p:par>
                                <p:cTn id="269" presetID="2" presetClass="entr" presetSubtype="9" accel="40000" decel="40000" fill="hold" nodeType="withEffect">
                                  <p:stCondLst>
                                    <p:cond delay="0"/>
                                  </p:stCondLst>
                                  <p:childTnLst>
                                    <p:set>
                                      <p:cBhvr>
                                        <p:cTn id="270" dur="1" fill="hold">
                                          <p:stCondLst>
                                            <p:cond delay="0"/>
                                          </p:stCondLst>
                                        </p:cTn>
                                        <p:tgtEl>
                                          <p:spTgt spid="141"/>
                                        </p:tgtEl>
                                        <p:attrNameLst>
                                          <p:attrName>style.visibility</p:attrName>
                                        </p:attrNameLst>
                                      </p:cBhvr>
                                      <p:to>
                                        <p:strVal val="visible"/>
                                      </p:to>
                                    </p:set>
                                    <p:anim calcmode="lin" valueType="num">
                                      <p:cBhvr additive="base">
                                        <p:cTn id="271" dur="1000" fill="hold"/>
                                        <p:tgtEl>
                                          <p:spTgt spid="141"/>
                                        </p:tgtEl>
                                        <p:attrNameLst>
                                          <p:attrName>ppt_x</p:attrName>
                                        </p:attrNameLst>
                                      </p:cBhvr>
                                      <p:tavLst>
                                        <p:tav tm="0">
                                          <p:val>
                                            <p:strVal val="0-#ppt_w/2"/>
                                          </p:val>
                                        </p:tav>
                                        <p:tav tm="100000">
                                          <p:val>
                                            <p:strVal val="#ppt_x"/>
                                          </p:val>
                                        </p:tav>
                                      </p:tavLst>
                                    </p:anim>
                                    <p:anim calcmode="lin" valueType="num">
                                      <p:cBhvr additive="base">
                                        <p:cTn id="272" dur="1000" fill="hold"/>
                                        <p:tgtEl>
                                          <p:spTgt spid="141"/>
                                        </p:tgtEl>
                                        <p:attrNameLst>
                                          <p:attrName>ppt_y</p:attrName>
                                        </p:attrNameLst>
                                      </p:cBhvr>
                                      <p:tavLst>
                                        <p:tav tm="0">
                                          <p:val>
                                            <p:strVal val="0-#ppt_h/2"/>
                                          </p:val>
                                        </p:tav>
                                        <p:tav tm="100000">
                                          <p:val>
                                            <p:strVal val="#ppt_y"/>
                                          </p:val>
                                        </p:tav>
                                      </p:tavLst>
                                    </p:anim>
                                  </p:childTnLst>
                                </p:cTn>
                              </p:par>
                              <p:par>
                                <p:cTn id="273" presetID="2" presetClass="entr" presetSubtype="9" accel="40000" decel="40000" fill="hold" nodeType="withEffect">
                                  <p:stCondLst>
                                    <p:cond delay="0"/>
                                  </p:stCondLst>
                                  <p:childTnLst>
                                    <p:set>
                                      <p:cBhvr>
                                        <p:cTn id="274" dur="1" fill="hold">
                                          <p:stCondLst>
                                            <p:cond delay="0"/>
                                          </p:stCondLst>
                                        </p:cTn>
                                        <p:tgtEl>
                                          <p:spTgt spid="142"/>
                                        </p:tgtEl>
                                        <p:attrNameLst>
                                          <p:attrName>style.visibility</p:attrName>
                                        </p:attrNameLst>
                                      </p:cBhvr>
                                      <p:to>
                                        <p:strVal val="visible"/>
                                      </p:to>
                                    </p:set>
                                    <p:anim calcmode="lin" valueType="num">
                                      <p:cBhvr additive="base">
                                        <p:cTn id="275" dur="1000" fill="hold"/>
                                        <p:tgtEl>
                                          <p:spTgt spid="142"/>
                                        </p:tgtEl>
                                        <p:attrNameLst>
                                          <p:attrName>ppt_x</p:attrName>
                                        </p:attrNameLst>
                                      </p:cBhvr>
                                      <p:tavLst>
                                        <p:tav tm="0">
                                          <p:val>
                                            <p:strVal val="0-#ppt_w/2"/>
                                          </p:val>
                                        </p:tav>
                                        <p:tav tm="100000">
                                          <p:val>
                                            <p:strVal val="#ppt_x"/>
                                          </p:val>
                                        </p:tav>
                                      </p:tavLst>
                                    </p:anim>
                                    <p:anim calcmode="lin" valueType="num">
                                      <p:cBhvr additive="base">
                                        <p:cTn id="276" dur="1000" fill="hold"/>
                                        <p:tgtEl>
                                          <p:spTgt spid="142"/>
                                        </p:tgtEl>
                                        <p:attrNameLst>
                                          <p:attrName>ppt_y</p:attrName>
                                        </p:attrNameLst>
                                      </p:cBhvr>
                                      <p:tavLst>
                                        <p:tav tm="0">
                                          <p:val>
                                            <p:strVal val="0-#ppt_h/2"/>
                                          </p:val>
                                        </p:tav>
                                        <p:tav tm="100000">
                                          <p:val>
                                            <p:strVal val="#ppt_y"/>
                                          </p:val>
                                        </p:tav>
                                      </p:tavLst>
                                    </p:anim>
                                  </p:childTnLst>
                                </p:cTn>
                              </p:par>
                              <p:par>
                                <p:cTn id="277" presetID="2" presetClass="entr" presetSubtype="9" accel="40000" decel="40000" fill="hold" nodeType="withEffect">
                                  <p:stCondLst>
                                    <p:cond delay="0"/>
                                  </p:stCondLst>
                                  <p:childTnLst>
                                    <p:set>
                                      <p:cBhvr>
                                        <p:cTn id="278" dur="1" fill="hold">
                                          <p:stCondLst>
                                            <p:cond delay="0"/>
                                          </p:stCondLst>
                                        </p:cTn>
                                        <p:tgtEl>
                                          <p:spTgt spid="143"/>
                                        </p:tgtEl>
                                        <p:attrNameLst>
                                          <p:attrName>style.visibility</p:attrName>
                                        </p:attrNameLst>
                                      </p:cBhvr>
                                      <p:to>
                                        <p:strVal val="visible"/>
                                      </p:to>
                                    </p:set>
                                    <p:anim calcmode="lin" valueType="num">
                                      <p:cBhvr additive="base">
                                        <p:cTn id="279" dur="1000" fill="hold"/>
                                        <p:tgtEl>
                                          <p:spTgt spid="143"/>
                                        </p:tgtEl>
                                        <p:attrNameLst>
                                          <p:attrName>ppt_x</p:attrName>
                                        </p:attrNameLst>
                                      </p:cBhvr>
                                      <p:tavLst>
                                        <p:tav tm="0">
                                          <p:val>
                                            <p:strVal val="0-#ppt_w/2"/>
                                          </p:val>
                                        </p:tav>
                                        <p:tav tm="100000">
                                          <p:val>
                                            <p:strVal val="#ppt_x"/>
                                          </p:val>
                                        </p:tav>
                                      </p:tavLst>
                                    </p:anim>
                                    <p:anim calcmode="lin" valueType="num">
                                      <p:cBhvr additive="base">
                                        <p:cTn id="280" dur="1000" fill="hold"/>
                                        <p:tgtEl>
                                          <p:spTgt spid="143"/>
                                        </p:tgtEl>
                                        <p:attrNameLst>
                                          <p:attrName>ppt_y</p:attrName>
                                        </p:attrNameLst>
                                      </p:cBhvr>
                                      <p:tavLst>
                                        <p:tav tm="0">
                                          <p:val>
                                            <p:strVal val="0-#ppt_h/2"/>
                                          </p:val>
                                        </p:tav>
                                        <p:tav tm="100000">
                                          <p:val>
                                            <p:strVal val="#ppt_y"/>
                                          </p:val>
                                        </p:tav>
                                      </p:tavLst>
                                    </p:anim>
                                  </p:childTnLst>
                                </p:cTn>
                              </p:par>
                              <p:par>
                                <p:cTn id="281" presetID="2" presetClass="entr" presetSubtype="9" accel="40000" decel="40000" fill="hold" nodeType="withEffect">
                                  <p:stCondLst>
                                    <p:cond delay="0"/>
                                  </p:stCondLst>
                                  <p:childTnLst>
                                    <p:set>
                                      <p:cBhvr>
                                        <p:cTn id="282" dur="1" fill="hold">
                                          <p:stCondLst>
                                            <p:cond delay="0"/>
                                          </p:stCondLst>
                                        </p:cTn>
                                        <p:tgtEl>
                                          <p:spTgt spid="144"/>
                                        </p:tgtEl>
                                        <p:attrNameLst>
                                          <p:attrName>style.visibility</p:attrName>
                                        </p:attrNameLst>
                                      </p:cBhvr>
                                      <p:to>
                                        <p:strVal val="visible"/>
                                      </p:to>
                                    </p:set>
                                    <p:anim calcmode="lin" valueType="num">
                                      <p:cBhvr additive="base">
                                        <p:cTn id="283" dur="1000" fill="hold"/>
                                        <p:tgtEl>
                                          <p:spTgt spid="144"/>
                                        </p:tgtEl>
                                        <p:attrNameLst>
                                          <p:attrName>ppt_x</p:attrName>
                                        </p:attrNameLst>
                                      </p:cBhvr>
                                      <p:tavLst>
                                        <p:tav tm="0">
                                          <p:val>
                                            <p:strVal val="0-#ppt_w/2"/>
                                          </p:val>
                                        </p:tav>
                                        <p:tav tm="100000">
                                          <p:val>
                                            <p:strVal val="#ppt_x"/>
                                          </p:val>
                                        </p:tav>
                                      </p:tavLst>
                                    </p:anim>
                                    <p:anim calcmode="lin" valueType="num">
                                      <p:cBhvr additive="base">
                                        <p:cTn id="284" dur="1000" fill="hold"/>
                                        <p:tgtEl>
                                          <p:spTgt spid="144"/>
                                        </p:tgtEl>
                                        <p:attrNameLst>
                                          <p:attrName>ppt_y</p:attrName>
                                        </p:attrNameLst>
                                      </p:cBhvr>
                                      <p:tavLst>
                                        <p:tav tm="0">
                                          <p:val>
                                            <p:strVal val="0-#ppt_h/2"/>
                                          </p:val>
                                        </p:tav>
                                        <p:tav tm="100000">
                                          <p:val>
                                            <p:strVal val="#ppt_y"/>
                                          </p:val>
                                        </p:tav>
                                      </p:tavLst>
                                    </p:anim>
                                  </p:childTnLst>
                                </p:cTn>
                              </p:par>
                              <p:par>
                                <p:cTn id="285" presetID="2" presetClass="entr" presetSubtype="9" accel="40000" decel="40000" fill="hold" nodeType="withEffect">
                                  <p:stCondLst>
                                    <p:cond delay="0"/>
                                  </p:stCondLst>
                                  <p:childTnLst>
                                    <p:set>
                                      <p:cBhvr>
                                        <p:cTn id="286" dur="1" fill="hold">
                                          <p:stCondLst>
                                            <p:cond delay="0"/>
                                          </p:stCondLst>
                                        </p:cTn>
                                        <p:tgtEl>
                                          <p:spTgt spid="145"/>
                                        </p:tgtEl>
                                        <p:attrNameLst>
                                          <p:attrName>style.visibility</p:attrName>
                                        </p:attrNameLst>
                                      </p:cBhvr>
                                      <p:to>
                                        <p:strVal val="visible"/>
                                      </p:to>
                                    </p:set>
                                    <p:anim calcmode="lin" valueType="num">
                                      <p:cBhvr additive="base">
                                        <p:cTn id="287" dur="1000" fill="hold"/>
                                        <p:tgtEl>
                                          <p:spTgt spid="145"/>
                                        </p:tgtEl>
                                        <p:attrNameLst>
                                          <p:attrName>ppt_x</p:attrName>
                                        </p:attrNameLst>
                                      </p:cBhvr>
                                      <p:tavLst>
                                        <p:tav tm="0">
                                          <p:val>
                                            <p:strVal val="0-#ppt_w/2"/>
                                          </p:val>
                                        </p:tav>
                                        <p:tav tm="100000">
                                          <p:val>
                                            <p:strVal val="#ppt_x"/>
                                          </p:val>
                                        </p:tav>
                                      </p:tavLst>
                                    </p:anim>
                                    <p:anim calcmode="lin" valueType="num">
                                      <p:cBhvr additive="base">
                                        <p:cTn id="288" dur="1000" fill="hold"/>
                                        <p:tgtEl>
                                          <p:spTgt spid="145"/>
                                        </p:tgtEl>
                                        <p:attrNameLst>
                                          <p:attrName>ppt_y</p:attrName>
                                        </p:attrNameLst>
                                      </p:cBhvr>
                                      <p:tavLst>
                                        <p:tav tm="0">
                                          <p:val>
                                            <p:strVal val="0-#ppt_h/2"/>
                                          </p:val>
                                        </p:tav>
                                        <p:tav tm="100000">
                                          <p:val>
                                            <p:strVal val="#ppt_y"/>
                                          </p:val>
                                        </p:tav>
                                      </p:tavLst>
                                    </p:anim>
                                  </p:childTnLst>
                                </p:cTn>
                              </p:par>
                              <p:par>
                                <p:cTn id="289" presetID="2" presetClass="entr" presetSubtype="9" accel="40000" decel="40000" fill="hold" nodeType="withEffect">
                                  <p:stCondLst>
                                    <p:cond delay="0"/>
                                  </p:stCondLst>
                                  <p:childTnLst>
                                    <p:set>
                                      <p:cBhvr>
                                        <p:cTn id="290" dur="1" fill="hold">
                                          <p:stCondLst>
                                            <p:cond delay="0"/>
                                          </p:stCondLst>
                                        </p:cTn>
                                        <p:tgtEl>
                                          <p:spTgt spid="146"/>
                                        </p:tgtEl>
                                        <p:attrNameLst>
                                          <p:attrName>style.visibility</p:attrName>
                                        </p:attrNameLst>
                                      </p:cBhvr>
                                      <p:to>
                                        <p:strVal val="visible"/>
                                      </p:to>
                                    </p:set>
                                    <p:anim calcmode="lin" valueType="num">
                                      <p:cBhvr additive="base">
                                        <p:cTn id="291" dur="1000" fill="hold"/>
                                        <p:tgtEl>
                                          <p:spTgt spid="146"/>
                                        </p:tgtEl>
                                        <p:attrNameLst>
                                          <p:attrName>ppt_x</p:attrName>
                                        </p:attrNameLst>
                                      </p:cBhvr>
                                      <p:tavLst>
                                        <p:tav tm="0">
                                          <p:val>
                                            <p:strVal val="0-#ppt_w/2"/>
                                          </p:val>
                                        </p:tav>
                                        <p:tav tm="100000">
                                          <p:val>
                                            <p:strVal val="#ppt_x"/>
                                          </p:val>
                                        </p:tav>
                                      </p:tavLst>
                                    </p:anim>
                                    <p:anim calcmode="lin" valueType="num">
                                      <p:cBhvr additive="base">
                                        <p:cTn id="292" dur="1000" fill="hold"/>
                                        <p:tgtEl>
                                          <p:spTgt spid="146"/>
                                        </p:tgtEl>
                                        <p:attrNameLst>
                                          <p:attrName>ppt_y</p:attrName>
                                        </p:attrNameLst>
                                      </p:cBhvr>
                                      <p:tavLst>
                                        <p:tav tm="0">
                                          <p:val>
                                            <p:strVal val="0-#ppt_h/2"/>
                                          </p:val>
                                        </p:tav>
                                        <p:tav tm="100000">
                                          <p:val>
                                            <p:strVal val="#ppt_y"/>
                                          </p:val>
                                        </p:tav>
                                      </p:tavLst>
                                    </p:anim>
                                  </p:childTnLst>
                                </p:cTn>
                              </p:par>
                              <p:par>
                                <p:cTn id="293" presetID="2" presetClass="entr" presetSubtype="9" accel="40000" decel="40000" fill="hold" nodeType="withEffect">
                                  <p:stCondLst>
                                    <p:cond delay="0"/>
                                  </p:stCondLst>
                                  <p:childTnLst>
                                    <p:set>
                                      <p:cBhvr>
                                        <p:cTn id="294" dur="1" fill="hold">
                                          <p:stCondLst>
                                            <p:cond delay="0"/>
                                          </p:stCondLst>
                                        </p:cTn>
                                        <p:tgtEl>
                                          <p:spTgt spid="148"/>
                                        </p:tgtEl>
                                        <p:attrNameLst>
                                          <p:attrName>style.visibility</p:attrName>
                                        </p:attrNameLst>
                                      </p:cBhvr>
                                      <p:to>
                                        <p:strVal val="visible"/>
                                      </p:to>
                                    </p:set>
                                    <p:anim calcmode="lin" valueType="num">
                                      <p:cBhvr additive="base">
                                        <p:cTn id="295" dur="1000" fill="hold"/>
                                        <p:tgtEl>
                                          <p:spTgt spid="148"/>
                                        </p:tgtEl>
                                        <p:attrNameLst>
                                          <p:attrName>ppt_x</p:attrName>
                                        </p:attrNameLst>
                                      </p:cBhvr>
                                      <p:tavLst>
                                        <p:tav tm="0">
                                          <p:val>
                                            <p:strVal val="0-#ppt_w/2"/>
                                          </p:val>
                                        </p:tav>
                                        <p:tav tm="100000">
                                          <p:val>
                                            <p:strVal val="#ppt_x"/>
                                          </p:val>
                                        </p:tav>
                                      </p:tavLst>
                                    </p:anim>
                                    <p:anim calcmode="lin" valueType="num">
                                      <p:cBhvr additive="base">
                                        <p:cTn id="296" dur="1000" fill="hold"/>
                                        <p:tgtEl>
                                          <p:spTgt spid="148"/>
                                        </p:tgtEl>
                                        <p:attrNameLst>
                                          <p:attrName>ppt_y</p:attrName>
                                        </p:attrNameLst>
                                      </p:cBhvr>
                                      <p:tavLst>
                                        <p:tav tm="0">
                                          <p:val>
                                            <p:strVal val="0-#ppt_h/2"/>
                                          </p:val>
                                        </p:tav>
                                        <p:tav tm="100000">
                                          <p:val>
                                            <p:strVal val="#ppt_y"/>
                                          </p:val>
                                        </p:tav>
                                      </p:tavLst>
                                    </p:anim>
                                  </p:childTnLst>
                                </p:cTn>
                              </p:par>
                              <p:par>
                                <p:cTn id="297" presetID="2" presetClass="entr" presetSubtype="9" accel="40000" decel="40000" fill="hold" nodeType="withEffect">
                                  <p:stCondLst>
                                    <p:cond delay="0"/>
                                  </p:stCondLst>
                                  <p:childTnLst>
                                    <p:set>
                                      <p:cBhvr>
                                        <p:cTn id="298" dur="1" fill="hold">
                                          <p:stCondLst>
                                            <p:cond delay="0"/>
                                          </p:stCondLst>
                                        </p:cTn>
                                        <p:tgtEl>
                                          <p:spTgt spid="149"/>
                                        </p:tgtEl>
                                        <p:attrNameLst>
                                          <p:attrName>style.visibility</p:attrName>
                                        </p:attrNameLst>
                                      </p:cBhvr>
                                      <p:to>
                                        <p:strVal val="visible"/>
                                      </p:to>
                                    </p:set>
                                    <p:anim calcmode="lin" valueType="num">
                                      <p:cBhvr additive="base">
                                        <p:cTn id="299" dur="1000" fill="hold"/>
                                        <p:tgtEl>
                                          <p:spTgt spid="149"/>
                                        </p:tgtEl>
                                        <p:attrNameLst>
                                          <p:attrName>ppt_x</p:attrName>
                                        </p:attrNameLst>
                                      </p:cBhvr>
                                      <p:tavLst>
                                        <p:tav tm="0">
                                          <p:val>
                                            <p:strVal val="0-#ppt_w/2"/>
                                          </p:val>
                                        </p:tav>
                                        <p:tav tm="100000">
                                          <p:val>
                                            <p:strVal val="#ppt_x"/>
                                          </p:val>
                                        </p:tav>
                                      </p:tavLst>
                                    </p:anim>
                                    <p:anim calcmode="lin" valueType="num">
                                      <p:cBhvr additive="base">
                                        <p:cTn id="300" dur="1000" fill="hold"/>
                                        <p:tgtEl>
                                          <p:spTgt spid="149"/>
                                        </p:tgtEl>
                                        <p:attrNameLst>
                                          <p:attrName>ppt_y</p:attrName>
                                        </p:attrNameLst>
                                      </p:cBhvr>
                                      <p:tavLst>
                                        <p:tav tm="0">
                                          <p:val>
                                            <p:strVal val="0-#ppt_h/2"/>
                                          </p:val>
                                        </p:tav>
                                        <p:tav tm="100000">
                                          <p:val>
                                            <p:strVal val="#ppt_y"/>
                                          </p:val>
                                        </p:tav>
                                      </p:tavLst>
                                    </p:anim>
                                  </p:childTnLst>
                                </p:cTn>
                              </p:par>
                              <p:par>
                                <p:cTn id="301" presetID="2" presetClass="entr" presetSubtype="9" accel="40000" decel="40000" fill="hold" nodeType="withEffect">
                                  <p:stCondLst>
                                    <p:cond delay="0"/>
                                  </p:stCondLst>
                                  <p:childTnLst>
                                    <p:set>
                                      <p:cBhvr>
                                        <p:cTn id="302" dur="1" fill="hold">
                                          <p:stCondLst>
                                            <p:cond delay="0"/>
                                          </p:stCondLst>
                                        </p:cTn>
                                        <p:tgtEl>
                                          <p:spTgt spid="150"/>
                                        </p:tgtEl>
                                        <p:attrNameLst>
                                          <p:attrName>style.visibility</p:attrName>
                                        </p:attrNameLst>
                                      </p:cBhvr>
                                      <p:to>
                                        <p:strVal val="visible"/>
                                      </p:to>
                                    </p:set>
                                    <p:anim calcmode="lin" valueType="num">
                                      <p:cBhvr additive="base">
                                        <p:cTn id="303" dur="1000" fill="hold"/>
                                        <p:tgtEl>
                                          <p:spTgt spid="150"/>
                                        </p:tgtEl>
                                        <p:attrNameLst>
                                          <p:attrName>ppt_x</p:attrName>
                                        </p:attrNameLst>
                                      </p:cBhvr>
                                      <p:tavLst>
                                        <p:tav tm="0">
                                          <p:val>
                                            <p:strVal val="0-#ppt_w/2"/>
                                          </p:val>
                                        </p:tav>
                                        <p:tav tm="100000">
                                          <p:val>
                                            <p:strVal val="#ppt_x"/>
                                          </p:val>
                                        </p:tav>
                                      </p:tavLst>
                                    </p:anim>
                                    <p:anim calcmode="lin" valueType="num">
                                      <p:cBhvr additive="base">
                                        <p:cTn id="304" dur="1000" fill="hold"/>
                                        <p:tgtEl>
                                          <p:spTgt spid="150"/>
                                        </p:tgtEl>
                                        <p:attrNameLst>
                                          <p:attrName>ppt_y</p:attrName>
                                        </p:attrNameLst>
                                      </p:cBhvr>
                                      <p:tavLst>
                                        <p:tav tm="0">
                                          <p:val>
                                            <p:strVal val="0-#ppt_h/2"/>
                                          </p:val>
                                        </p:tav>
                                        <p:tav tm="100000">
                                          <p:val>
                                            <p:strVal val="#ppt_y"/>
                                          </p:val>
                                        </p:tav>
                                      </p:tavLst>
                                    </p:anim>
                                  </p:childTnLst>
                                </p:cTn>
                              </p:par>
                              <p:par>
                                <p:cTn id="305" presetID="2" presetClass="entr" presetSubtype="9" accel="40000" decel="40000" fill="hold" nodeType="withEffect">
                                  <p:stCondLst>
                                    <p:cond delay="0"/>
                                  </p:stCondLst>
                                  <p:childTnLst>
                                    <p:set>
                                      <p:cBhvr>
                                        <p:cTn id="306" dur="1" fill="hold">
                                          <p:stCondLst>
                                            <p:cond delay="0"/>
                                          </p:stCondLst>
                                        </p:cTn>
                                        <p:tgtEl>
                                          <p:spTgt spid="151"/>
                                        </p:tgtEl>
                                        <p:attrNameLst>
                                          <p:attrName>style.visibility</p:attrName>
                                        </p:attrNameLst>
                                      </p:cBhvr>
                                      <p:to>
                                        <p:strVal val="visible"/>
                                      </p:to>
                                    </p:set>
                                    <p:anim calcmode="lin" valueType="num">
                                      <p:cBhvr additive="base">
                                        <p:cTn id="307" dur="1000" fill="hold"/>
                                        <p:tgtEl>
                                          <p:spTgt spid="151"/>
                                        </p:tgtEl>
                                        <p:attrNameLst>
                                          <p:attrName>ppt_x</p:attrName>
                                        </p:attrNameLst>
                                      </p:cBhvr>
                                      <p:tavLst>
                                        <p:tav tm="0">
                                          <p:val>
                                            <p:strVal val="0-#ppt_w/2"/>
                                          </p:val>
                                        </p:tav>
                                        <p:tav tm="100000">
                                          <p:val>
                                            <p:strVal val="#ppt_x"/>
                                          </p:val>
                                        </p:tav>
                                      </p:tavLst>
                                    </p:anim>
                                    <p:anim calcmode="lin" valueType="num">
                                      <p:cBhvr additive="base">
                                        <p:cTn id="308" dur="1000" fill="hold"/>
                                        <p:tgtEl>
                                          <p:spTgt spid="151"/>
                                        </p:tgtEl>
                                        <p:attrNameLst>
                                          <p:attrName>ppt_y</p:attrName>
                                        </p:attrNameLst>
                                      </p:cBhvr>
                                      <p:tavLst>
                                        <p:tav tm="0">
                                          <p:val>
                                            <p:strVal val="0-#ppt_h/2"/>
                                          </p:val>
                                        </p:tav>
                                        <p:tav tm="100000">
                                          <p:val>
                                            <p:strVal val="#ppt_y"/>
                                          </p:val>
                                        </p:tav>
                                      </p:tavLst>
                                    </p:anim>
                                  </p:childTnLst>
                                </p:cTn>
                              </p:par>
                              <p:par>
                                <p:cTn id="309" presetID="2" presetClass="entr" presetSubtype="9" accel="40000" decel="40000" fill="hold" nodeType="withEffect">
                                  <p:stCondLst>
                                    <p:cond delay="0"/>
                                  </p:stCondLst>
                                  <p:childTnLst>
                                    <p:set>
                                      <p:cBhvr>
                                        <p:cTn id="310" dur="1" fill="hold">
                                          <p:stCondLst>
                                            <p:cond delay="0"/>
                                          </p:stCondLst>
                                        </p:cTn>
                                        <p:tgtEl>
                                          <p:spTgt spid="152"/>
                                        </p:tgtEl>
                                        <p:attrNameLst>
                                          <p:attrName>style.visibility</p:attrName>
                                        </p:attrNameLst>
                                      </p:cBhvr>
                                      <p:to>
                                        <p:strVal val="visible"/>
                                      </p:to>
                                    </p:set>
                                    <p:anim calcmode="lin" valueType="num">
                                      <p:cBhvr additive="base">
                                        <p:cTn id="311" dur="1000" fill="hold"/>
                                        <p:tgtEl>
                                          <p:spTgt spid="152"/>
                                        </p:tgtEl>
                                        <p:attrNameLst>
                                          <p:attrName>ppt_x</p:attrName>
                                        </p:attrNameLst>
                                      </p:cBhvr>
                                      <p:tavLst>
                                        <p:tav tm="0">
                                          <p:val>
                                            <p:strVal val="0-#ppt_w/2"/>
                                          </p:val>
                                        </p:tav>
                                        <p:tav tm="100000">
                                          <p:val>
                                            <p:strVal val="#ppt_x"/>
                                          </p:val>
                                        </p:tav>
                                      </p:tavLst>
                                    </p:anim>
                                    <p:anim calcmode="lin" valueType="num">
                                      <p:cBhvr additive="base">
                                        <p:cTn id="312" dur="1000" fill="hold"/>
                                        <p:tgtEl>
                                          <p:spTgt spid="152"/>
                                        </p:tgtEl>
                                        <p:attrNameLst>
                                          <p:attrName>ppt_y</p:attrName>
                                        </p:attrNameLst>
                                      </p:cBhvr>
                                      <p:tavLst>
                                        <p:tav tm="0">
                                          <p:val>
                                            <p:strVal val="0-#ppt_h/2"/>
                                          </p:val>
                                        </p:tav>
                                        <p:tav tm="100000">
                                          <p:val>
                                            <p:strVal val="#ppt_y"/>
                                          </p:val>
                                        </p:tav>
                                      </p:tavLst>
                                    </p:anim>
                                  </p:childTnLst>
                                </p:cTn>
                              </p:par>
                              <p:par>
                                <p:cTn id="313" presetID="2" presetClass="entr" presetSubtype="9" accel="40000" decel="40000" fill="hold" nodeType="withEffect">
                                  <p:stCondLst>
                                    <p:cond delay="0"/>
                                  </p:stCondLst>
                                  <p:childTnLst>
                                    <p:set>
                                      <p:cBhvr>
                                        <p:cTn id="314" dur="1" fill="hold">
                                          <p:stCondLst>
                                            <p:cond delay="0"/>
                                          </p:stCondLst>
                                        </p:cTn>
                                        <p:tgtEl>
                                          <p:spTgt spid="153"/>
                                        </p:tgtEl>
                                        <p:attrNameLst>
                                          <p:attrName>style.visibility</p:attrName>
                                        </p:attrNameLst>
                                      </p:cBhvr>
                                      <p:to>
                                        <p:strVal val="visible"/>
                                      </p:to>
                                    </p:set>
                                    <p:anim calcmode="lin" valueType="num">
                                      <p:cBhvr additive="base">
                                        <p:cTn id="315" dur="1000" fill="hold"/>
                                        <p:tgtEl>
                                          <p:spTgt spid="153"/>
                                        </p:tgtEl>
                                        <p:attrNameLst>
                                          <p:attrName>ppt_x</p:attrName>
                                        </p:attrNameLst>
                                      </p:cBhvr>
                                      <p:tavLst>
                                        <p:tav tm="0">
                                          <p:val>
                                            <p:strVal val="0-#ppt_w/2"/>
                                          </p:val>
                                        </p:tav>
                                        <p:tav tm="100000">
                                          <p:val>
                                            <p:strVal val="#ppt_x"/>
                                          </p:val>
                                        </p:tav>
                                      </p:tavLst>
                                    </p:anim>
                                    <p:anim calcmode="lin" valueType="num">
                                      <p:cBhvr additive="base">
                                        <p:cTn id="316" dur="1000" fill="hold"/>
                                        <p:tgtEl>
                                          <p:spTgt spid="153"/>
                                        </p:tgtEl>
                                        <p:attrNameLst>
                                          <p:attrName>ppt_y</p:attrName>
                                        </p:attrNameLst>
                                      </p:cBhvr>
                                      <p:tavLst>
                                        <p:tav tm="0">
                                          <p:val>
                                            <p:strVal val="0-#ppt_h/2"/>
                                          </p:val>
                                        </p:tav>
                                        <p:tav tm="100000">
                                          <p:val>
                                            <p:strVal val="#ppt_y"/>
                                          </p:val>
                                        </p:tav>
                                      </p:tavLst>
                                    </p:anim>
                                  </p:childTnLst>
                                </p:cTn>
                              </p:par>
                              <p:par>
                                <p:cTn id="317" presetID="2" presetClass="entr" presetSubtype="9" accel="40000" decel="40000" fill="hold" nodeType="withEffect">
                                  <p:stCondLst>
                                    <p:cond delay="0"/>
                                  </p:stCondLst>
                                  <p:childTnLst>
                                    <p:set>
                                      <p:cBhvr>
                                        <p:cTn id="318" dur="1" fill="hold">
                                          <p:stCondLst>
                                            <p:cond delay="0"/>
                                          </p:stCondLst>
                                        </p:cTn>
                                        <p:tgtEl>
                                          <p:spTgt spid="155"/>
                                        </p:tgtEl>
                                        <p:attrNameLst>
                                          <p:attrName>style.visibility</p:attrName>
                                        </p:attrNameLst>
                                      </p:cBhvr>
                                      <p:to>
                                        <p:strVal val="visible"/>
                                      </p:to>
                                    </p:set>
                                    <p:anim calcmode="lin" valueType="num">
                                      <p:cBhvr additive="base">
                                        <p:cTn id="319" dur="1000" fill="hold"/>
                                        <p:tgtEl>
                                          <p:spTgt spid="155"/>
                                        </p:tgtEl>
                                        <p:attrNameLst>
                                          <p:attrName>ppt_x</p:attrName>
                                        </p:attrNameLst>
                                      </p:cBhvr>
                                      <p:tavLst>
                                        <p:tav tm="0">
                                          <p:val>
                                            <p:strVal val="0-#ppt_w/2"/>
                                          </p:val>
                                        </p:tav>
                                        <p:tav tm="100000">
                                          <p:val>
                                            <p:strVal val="#ppt_x"/>
                                          </p:val>
                                        </p:tav>
                                      </p:tavLst>
                                    </p:anim>
                                    <p:anim calcmode="lin" valueType="num">
                                      <p:cBhvr additive="base">
                                        <p:cTn id="320" dur="1000" fill="hold"/>
                                        <p:tgtEl>
                                          <p:spTgt spid="155"/>
                                        </p:tgtEl>
                                        <p:attrNameLst>
                                          <p:attrName>ppt_y</p:attrName>
                                        </p:attrNameLst>
                                      </p:cBhvr>
                                      <p:tavLst>
                                        <p:tav tm="0">
                                          <p:val>
                                            <p:strVal val="0-#ppt_h/2"/>
                                          </p:val>
                                        </p:tav>
                                        <p:tav tm="100000">
                                          <p:val>
                                            <p:strVal val="#ppt_y"/>
                                          </p:val>
                                        </p:tav>
                                      </p:tavLst>
                                    </p:anim>
                                  </p:childTnLst>
                                </p:cTn>
                              </p:par>
                              <p:par>
                                <p:cTn id="321" presetID="2" presetClass="entr" presetSubtype="9" accel="40000" decel="40000" fill="hold" nodeType="withEffect">
                                  <p:stCondLst>
                                    <p:cond delay="0"/>
                                  </p:stCondLst>
                                  <p:childTnLst>
                                    <p:set>
                                      <p:cBhvr>
                                        <p:cTn id="322" dur="1" fill="hold">
                                          <p:stCondLst>
                                            <p:cond delay="0"/>
                                          </p:stCondLst>
                                        </p:cTn>
                                        <p:tgtEl>
                                          <p:spTgt spid="156"/>
                                        </p:tgtEl>
                                        <p:attrNameLst>
                                          <p:attrName>style.visibility</p:attrName>
                                        </p:attrNameLst>
                                      </p:cBhvr>
                                      <p:to>
                                        <p:strVal val="visible"/>
                                      </p:to>
                                    </p:set>
                                    <p:anim calcmode="lin" valueType="num">
                                      <p:cBhvr additive="base">
                                        <p:cTn id="323" dur="1000" fill="hold"/>
                                        <p:tgtEl>
                                          <p:spTgt spid="156"/>
                                        </p:tgtEl>
                                        <p:attrNameLst>
                                          <p:attrName>ppt_x</p:attrName>
                                        </p:attrNameLst>
                                      </p:cBhvr>
                                      <p:tavLst>
                                        <p:tav tm="0">
                                          <p:val>
                                            <p:strVal val="0-#ppt_w/2"/>
                                          </p:val>
                                        </p:tav>
                                        <p:tav tm="100000">
                                          <p:val>
                                            <p:strVal val="#ppt_x"/>
                                          </p:val>
                                        </p:tav>
                                      </p:tavLst>
                                    </p:anim>
                                    <p:anim calcmode="lin" valueType="num">
                                      <p:cBhvr additive="base">
                                        <p:cTn id="324" dur="1000" fill="hold"/>
                                        <p:tgtEl>
                                          <p:spTgt spid="156"/>
                                        </p:tgtEl>
                                        <p:attrNameLst>
                                          <p:attrName>ppt_y</p:attrName>
                                        </p:attrNameLst>
                                      </p:cBhvr>
                                      <p:tavLst>
                                        <p:tav tm="0">
                                          <p:val>
                                            <p:strVal val="0-#ppt_h/2"/>
                                          </p:val>
                                        </p:tav>
                                        <p:tav tm="100000">
                                          <p:val>
                                            <p:strVal val="#ppt_y"/>
                                          </p:val>
                                        </p:tav>
                                      </p:tavLst>
                                    </p:anim>
                                  </p:childTnLst>
                                </p:cTn>
                              </p:par>
                              <p:par>
                                <p:cTn id="325" presetID="2" presetClass="entr" presetSubtype="9" accel="40000" decel="40000" fill="hold" nodeType="withEffect">
                                  <p:stCondLst>
                                    <p:cond delay="0"/>
                                  </p:stCondLst>
                                  <p:childTnLst>
                                    <p:set>
                                      <p:cBhvr>
                                        <p:cTn id="326" dur="1" fill="hold">
                                          <p:stCondLst>
                                            <p:cond delay="0"/>
                                          </p:stCondLst>
                                        </p:cTn>
                                        <p:tgtEl>
                                          <p:spTgt spid="157"/>
                                        </p:tgtEl>
                                        <p:attrNameLst>
                                          <p:attrName>style.visibility</p:attrName>
                                        </p:attrNameLst>
                                      </p:cBhvr>
                                      <p:to>
                                        <p:strVal val="visible"/>
                                      </p:to>
                                    </p:set>
                                    <p:anim calcmode="lin" valueType="num">
                                      <p:cBhvr additive="base">
                                        <p:cTn id="327" dur="1000" fill="hold"/>
                                        <p:tgtEl>
                                          <p:spTgt spid="157"/>
                                        </p:tgtEl>
                                        <p:attrNameLst>
                                          <p:attrName>ppt_x</p:attrName>
                                        </p:attrNameLst>
                                      </p:cBhvr>
                                      <p:tavLst>
                                        <p:tav tm="0">
                                          <p:val>
                                            <p:strVal val="0-#ppt_w/2"/>
                                          </p:val>
                                        </p:tav>
                                        <p:tav tm="100000">
                                          <p:val>
                                            <p:strVal val="#ppt_x"/>
                                          </p:val>
                                        </p:tav>
                                      </p:tavLst>
                                    </p:anim>
                                    <p:anim calcmode="lin" valueType="num">
                                      <p:cBhvr additive="base">
                                        <p:cTn id="328" dur="1000" fill="hold"/>
                                        <p:tgtEl>
                                          <p:spTgt spid="157"/>
                                        </p:tgtEl>
                                        <p:attrNameLst>
                                          <p:attrName>ppt_y</p:attrName>
                                        </p:attrNameLst>
                                      </p:cBhvr>
                                      <p:tavLst>
                                        <p:tav tm="0">
                                          <p:val>
                                            <p:strVal val="0-#ppt_h/2"/>
                                          </p:val>
                                        </p:tav>
                                        <p:tav tm="100000">
                                          <p:val>
                                            <p:strVal val="#ppt_y"/>
                                          </p:val>
                                        </p:tav>
                                      </p:tavLst>
                                    </p:anim>
                                  </p:childTnLst>
                                </p:cTn>
                              </p:par>
                              <p:par>
                                <p:cTn id="329" presetID="2" presetClass="entr" presetSubtype="9" accel="40000" decel="40000" fill="hold" nodeType="withEffect">
                                  <p:stCondLst>
                                    <p:cond delay="0"/>
                                  </p:stCondLst>
                                  <p:childTnLst>
                                    <p:set>
                                      <p:cBhvr>
                                        <p:cTn id="330" dur="1" fill="hold">
                                          <p:stCondLst>
                                            <p:cond delay="0"/>
                                          </p:stCondLst>
                                        </p:cTn>
                                        <p:tgtEl>
                                          <p:spTgt spid="158"/>
                                        </p:tgtEl>
                                        <p:attrNameLst>
                                          <p:attrName>style.visibility</p:attrName>
                                        </p:attrNameLst>
                                      </p:cBhvr>
                                      <p:to>
                                        <p:strVal val="visible"/>
                                      </p:to>
                                    </p:set>
                                    <p:anim calcmode="lin" valueType="num">
                                      <p:cBhvr additive="base">
                                        <p:cTn id="331" dur="1000" fill="hold"/>
                                        <p:tgtEl>
                                          <p:spTgt spid="158"/>
                                        </p:tgtEl>
                                        <p:attrNameLst>
                                          <p:attrName>ppt_x</p:attrName>
                                        </p:attrNameLst>
                                      </p:cBhvr>
                                      <p:tavLst>
                                        <p:tav tm="0">
                                          <p:val>
                                            <p:strVal val="0-#ppt_w/2"/>
                                          </p:val>
                                        </p:tav>
                                        <p:tav tm="100000">
                                          <p:val>
                                            <p:strVal val="#ppt_x"/>
                                          </p:val>
                                        </p:tav>
                                      </p:tavLst>
                                    </p:anim>
                                    <p:anim calcmode="lin" valueType="num">
                                      <p:cBhvr additive="base">
                                        <p:cTn id="332" dur="1000" fill="hold"/>
                                        <p:tgtEl>
                                          <p:spTgt spid="158"/>
                                        </p:tgtEl>
                                        <p:attrNameLst>
                                          <p:attrName>ppt_y</p:attrName>
                                        </p:attrNameLst>
                                      </p:cBhvr>
                                      <p:tavLst>
                                        <p:tav tm="0">
                                          <p:val>
                                            <p:strVal val="0-#ppt_h/2"/>
                                          </p:val>
                                        </p:tav>
                                        <p:tav tm="100000">
                                          <p:val>
                                            <p:strVal val="#ppt_y"/>
                                          </p:val>
                                        </p:tav>
                                      </p:tavLst>
                                    </p:anim>
                                  </p:childTnLst>
                                </p:cTn>
                              </p:par>
                              <p:par>
                                <p:cTn id="333" presetID="2" presetClass="entr" presetSubtype="9" accel="40000" decel="40000" fill="hold" nodeType="withEffect">
                                  <p:stCondLst>
                                    <p:cond delay="0"/>
                                  </p:stCondLst>
                                  <p:childTnLst>
                                    <p:set>
                                      <p:cBhvr>
                                        <p:cTn id="334" dur="1" fill="hold">
                                          <p:stCondLst>
                                            <p:cond delay="0"/>
                                          </p:stCondLst>
                                        </p:cTn>
                                        <p:tgtEl>
                                          <p:spTgt spid="160"/>
                                        </p:tgtEl>
                                        <p:attrNameLst>
                                          <p:attrName>style.visibility</p:attrName>
                                        </p:attrNameLst>
                                      </p:cBhvr>
                                      <p:to>
                                        <p:strVal val="visible"/>
                                      </p:to>
                                    </p:set>
                                    <p:anim calcmode="lin" valueType="num">
                                      <p:cBhvr additive="base">
                                        <p:cTn id="335" dur="1000" fill="hold"/>
                                        <p:tgtEl>
                                          <p:spTgt spid="160"/>
                                        </p:tgtEl>
                                        <p:attrNameLst>
                                          <p:attrName>ppt_x</p:attrName>
                                        </p:attrNameLst>
                                      </p:cBhvr>
                                      <p:tavLst>
                                        <p:tav tm="0">
                                          <p:val>
                                            <p:strVal val="0-#ppt_w/2"/>
                                          </p:val>
                                        </p:tav>
                                        <p:tav tm="100000">
                                          <p:val>
                                            <p:strVal val="#ppt_x"/>
                                          </p:val>
                                        </p:tav>
                                      </p:tavLst>
                                    </p:anim>
                                    <p:anim calcmode="lin" valueType="num">
                                      <p:cBhvr additive="base">
                                        <p:cTn id="336" dur="1000" fill="hold"/>
                                        <p:tgtEl>
                                          <p:spTgt spid="160"/>
                                        </p:tgtEl>
                                        <p:attrNameLst>
                                          <p:attrName>ppt_y</p:attrName>
                                        </p:attrNameLst>
                                      </p:cBhvr>
                                      <p:tavLst>
                                        <p:tav tm="0">
                                          <p:val>
                                            <p:strVal val="0-#ppt_h/2"/>
                                          </p:val>
                                        </p:tav>
                                        <p:tav tm="100000">
                                          <p:val>
                                            <p:strVal val="#ppt_y"/>
                                          </p:val>
                                        </p:tav>
                                      </p:tavLst>
                                    </p:anim>
                                  </p:childTnLst>
                                </p:cTn>
                              </p:par>
                              <p:par>
                                <p:cTn id="337" presetID="2" presetClass="entr" presetSubtype="9" accel="40000" decel="40000" fill="hold" nodeType="withEffect">
                                  <p:stCondLst>
                                    <p:cond delay="0"/>
                                  </p:stCondLst>
                                  <p:childTnLst>
                                    <p:set>
                                      <p:cBhvr>
                                        <p:cTn id="338" dur="1" fill="hold">
                                          <p:stCondLst>
                                            <p:cond delay="0"/>
                                          </p:stCondLst>
                                        </p:cTn>
                                        <p:tgtEl>
                                          <p:spTgt spid="161"/>
                                        </p:tgtEl>
                                        <p:attrNameLst>
                                          <p:attrName>style.visibility</p:attrName>
                                        </p:attrNameLst>
                                      </p:cBhvr>
                                      <p:to>
                                        <p:strVal val="visible"/>
                                      </p:to>
                                    </p:set>
                                    <p:anim calcmode="lin" valueType="num">
                                      <p:cBhvr additive="base">
                                        <p:cTn id="339" dur="1000" fill="hold"/>
                                        <p:tgtEl>
                                          <p:spTgt spid="161"/>
                                        </p:tgtEl>
                                        <p:attrNameLst>
                                          <p:attrName>ppt_x</p:attrName>
                                        </p:attrNameLst>
                                      </p:cBhvr>
                                      <p:tavLst>
                                        <p:tav tm="0">
                                          <p:val>
                                            <p:strVal val="0-#ppt_w/2"/>
                                          </p:val>
                                        </p:tav>
                                        <p:tav tm="100000">
                                          <p:val>
                                            <p:strVal val="#ppt_x"/>
                                          </p:val>
                                        </p:tav>
                                      </p:tavLst>
                                    </p:anim>
                                    <p:anim calcmode="lin" valueType="num">
                                      <p:cBhvr additive="base">
                                        <p:cTn id="340" dur="1000" fill="hold"/>
                                        <p:tgtEl>
                                          <p:spTgt spid="161"/>
                                        </p:tgtEl>
                                        <p:attrNameLst>
                                          <p:attrName>ppt_y</p:attrName>
                                        </p:attrNameLst>
                                      </p:cBhvr>
                                      <p:tavLst>
                                        <p:tav tm="0">
                                          <p:val>
                                            <p:strVal val="0-#ppt_h/2"/>
                                          </p:val>
                                        </p:tav>
                                        <p:tav tm="100000">
                                          <p:val>
                                            <p:strVal val="#ppt_y"/>
                                          </p:val>
                                        </p:tav>
                                      </p:tavLst>
                                    </p:anim>
                                  </p:childTnLst>
                                </p:cTn>
                              </p:par>
                              <p:par>
                                <p:cTn id="341" presetID="2" presetClass="entr" presetSubtype="9" accel="40000" decel="40000" fill="hold" nodeType="withEffect">
                                  <p:stCondLst>
                                    <p:cond delay="0"/>
                                  </p:stCondLst>
                                  <p:childTnLst>
                                    <p:set>
                                      <p:cBhvr>
                                        <p:cTn id="342" dur="1" fill="hold">
                                          <p:stCondLst>
                                            <p:cond delay="0"/>
                                          </p:stCondLst>
                                        </p:cTn>
                                        <p:tgtEl>
                                          <p:spTgt spid="162"/>
                                        </p:tgtEl>
                                        <p:attrNameLst>
                                          <p:attrName>style.visibility</p:attrName>
                                        </p:attrNameLst>
                                      </p:cBhvr>
                                      <p:to>
                                        <p:strVal val="visible"/>
                                      </p:to>
                                    </p:set>
                                    <p:anim calcmode="lin" valueType="num">
                                      <p:cBhvr additive="base">
                                        <p:cTn id="343" dur="1000" fill="hold"/>
                                        <p:tgtEl>
                                          <p:spTgt spid="162"/>
                                        </p:tgtEl>
                                        <p:attrNameLst>
                                          <p:attrName>ppt_x</p:attrName>
                                        </p:attrNameLst>
                                      </p:cBhvr>
                                      <p:tavLst>
                                        <p:tav tm="0">
                                          <p:val>
                                            <p:strVal val="0-#ppt_w/2"/>
                                          </p:val>
                                        </p:tav>
                                        <p:tav tm="100000">
                                          <p:val>
                                            <p:strVal val="#ppt_x"/>
                                          </p:val>
                                        </p:tav>
                                      </p:tavLst>
                                    </p:anim>
                                    <p:anim calcmode="lin" valueType="num">
                                      <p:cBhvr additive="base">
                                        <p:cTn id="344" dur="1000" fill="hold"/>
                                        <p:tgtEl>
                                          <p:spTgt spid="162"/>
                                        </p:tgtEl>
                                        <p:attrNameLst>
                                          <p:attrName>ppt_y</p:attrName>
                                        </p:attrNameLst>
                                      </p:cBhvr>
                                      <p:tavLst>
                                        <p:tav tm="0">
                                          <p:val>
                                            <p:strVal val="0-#ppt_h/2"/>
                                          </p:val>
                                        </p:tav>
                                        <p:tav tm="100000">
                                          <p:val>
                                            <p:strVal val="#ppt_y"/>
                                          </p:val>
                                        </p:tav>
                                      </p:tavLst>
                                    </p:anim>
                                  </p:childTnLst>
                                </p:cTn>
                              </p:par>
                              <p:par>
                                <p:cTn id="345" presetID="2" presetClass="entr" presetSubtype="9" accel="40000" decel="40000" fill="hold" nodeType="withEffect">
                                  <p:stCondLst>
                                    <p:cond delay="0"/>
                                  </p:stCondLst>
                                  <p:childTnLst>
                                    <p:set>
                                      <p:cBhvr>
                                        <p:cTn id="346" dur="1" fill="hold">
                                          <p:stCondLst>
                                            <p:cond delay="0"/>
                                          </p:stCondLst>
                                        </p:cTn>
                                        <p:tgtEl>
                                          <p:spTgt spid="163"/>
                                        </p:tgtEl>
                                        <p:attrNameLst>
                                          <p:attrName>style.visibility</p:attrName>
                                        </p:attrNameLst>
                                      </p:cBhvr>
                                      <p:to>
                                        <p:strVal val="visible"/>
                                      </p:to>
                                    </p:set>
                                    <p:anim calcmode="lin" valueType="num">
                                      <p:cBhvr additive="base">
                                        <p:cTn id="347" dur="1000" fill="hold"/>
                                        <p:tgtEl>
                                          <p:spTgt spid="163"/>
                                        </p:tgtEl>
                                        <p:attrNameLst>
                                          <p:attrName>ppt_x</p:attrName>
                                        </p:attrNameLst>
                                      </p:cBhvr>
                                      <p:tavLst>
                                        <p:tav tm="0">
                                          <p:val>
                                            <p:strVal val="0-#ppt_w/2"/>
                                          </p:val>
                                        </p:tav>
                                        <p:tav tm="100000">
                                          <p:val>
                                            <p:strVal val="#ppt_x"/>
                                          </p:val>
                                        </p:tav>
                                      </p:tavLst>
                                    </p:anim>
                                    <p:anim calcmode="lin" valueType="num">
                                      <p:cBhvr additive="base">
                                        <p:cTn id="348" dur="1000" fill="hold"/>
                                        <p:tgtEl>
                                          <p:spTgt spid="163"/>
                                        </p:tgtEl>
                                        <p:attrNameLst>
                                          <p:attrName>ppt_y</p:attrName>
                                        </p:attrNameLst>
                                      </p:cBhvr>
                                      <p:tavLst>
                                        <p:tav tm="0">
                                          <p:val>
                                            <p:strVal val="0-#ppt_h/2"/>
                                          </p:val>
                                        </p:tav>
                                        <p:tav tm="100000">
                                          <p:val>
                                            <p:strVal val="#ppt_y"/>
                                          </p:val>
                                        </p:tav>
                                      </p:tavLst>
                                    </p:anim>
                                  </p:childTnLst>
                                </p:cTn>
                              </p:par>
                              <p:par>
                                <p:cTn id="349" presetID="2" presetClass="entr" presetSubtype="9" accel="40000" decel="40000" fill="hold" nodeType="withEffect">
                                  <p:stCondLst>
                                    <p:cond delay="0"/>
                                  </p:stCondLst>
                                  <p:childTnLst>
                                    <p:set>
                                      <p:cBhvr>
                                        <p:cTn id="350" dur="1" fill="hold">
                                          <p:stCondLst>
                                            <p:cond delay="0"/>
                                          </p:stCondLst>
                                        </p:cTn>
                                        <p:tgtEl>
                                          <p:spTgt spid="164"/>
                                        </p:tgtEl>
                                        <p:attrNameLst>
                                          <p:attrName>style.visibility</p:attrName>
                                        </p:attrNameLst>
                                      </p:cBhvr>
                                      <p:to>
                                        <p:strVal val="visible"/>
                                      </p:to>
                                    </p:set>
                                    <p:anim calcmode="lin" valueType="num">
                                      <p:cBhvr additive="base">
                                        <p:cTn id="351" dur="1000" fill="hold"/>
                                        <p:tgtEl>
                                          <p:spTgt spid="164"/>
                                        </p:tgtEl>
                                        <p:attrNameLst>
                                          <p:attrName>ppt_x</p:attrName>
                                        </p:attrNameLst>
                                      </p:cBhvr>
                                      <p:tavLst>
                                        <p:tav tm="0">
                                          <p:val>
                                            <p:strVal val="0-#ppt_w/2"/>
                                          </p:val>
                                        </p:tav>
                                        <p:tav tm="100000">
                                          <p:val>
                                            <p:strVal val="#ppt_x"/>
                                          </p:val>
                                        </p:tav>
                                      </p:tavLst>
                                    </p:anim>
                                    <p:anim calcmode="lin" valueType="num">
                                      <p:cBhvr additive="base">
                                        <p:cTn id="352" dur="1000" fill="hold"/>
                                        <p:tgtEl>
                                          <p:spTgt spid="164"/>
                                        </p:tgtEl>
                                        <p:attrNameLst>
                                          <p:attrName>ppt_y</p:attrName>
                                        </p:attrNameLst>
                                      </p:cBhvr>
                                      <p:tavLst>
                                        <p:tav tm="0">
                                          <p:val>
                                            <p:strVal val="0-#ppt_h/2"/>
                                          </p:val>
                                        </p:tav>
                                        <p:tav tm="100000">
                                          <p:val>
                                            <p:strVal val="#ppt_y"/>
                                          </p:val>
                                        </p:tav>
                                      </p:tavLst>
                                    </p:anim>
                                  </p:childTnLst>
                                </p:cTn>
                              </p:par>
                              <p:par>
                                <p:cTn id="353" presetID="2" presetClass="entr" presetSubtype="9" accel="40000" decel="40000" fill="hold" nodeType="withEffect">
                                  <p:stCondLst>
                                    <p:cond delay="0"/>
                                  </p:stCondLst>
                                  <p:childTnLst>
                                    <p:set>
                                      <p:cBhvr>
                                        <p:cTn id="354" dur="1" fill="hold">
                                          <p:stCondLst>
                                            <p:cond delay="0"/>
                                          </p:stCondLst>
                                        </p:cTn>
                                        <p:tgtEl>
                                          <p:spTgt spid="165"/>
                                        </p:tgtEl>
                                        <p:attrNameLst>
                                          <p:attrName>style.visibility</p:attrName>
                                        </p:attrNameLst>
                                      </p:cBhvr>
                                      <p:to>
                                        <p:strVal val="visible"/>
                                      </p:to>
                                    </p:set>
                                    <p:anim calcmode="lin" valueType="num">
                                      <p:cBhvr additive="base">
                                        <p:cTn id="355" dur="1000" fill="hold"/>
                                        <p:tgtEl>
                                          <p:spTgt spid="165"/>
                                        </p:tgtEl>
                                        <p:attrNameLst>
                                          <p:attrName>ppt_x</p:attrName>
                                        </p:attrNameLst>
                                      </p:cBhvr>
                                      <p:tavLst>
                                        <p:tav tm="0">
                                          <p:val>
                                            <p:strVal val="0-#ppt_w/2"/>
                                          </p:val>
                                        </p:tav>
                                        <p:tav tm="100000">
                                          <p:val>
                                            <p:strVal val="#ppt_x"/>
                                          </p:val>
                                        </p:tav>
                                      </p:tavLst>
                                    </p:anim>
                                    <p:anim calcmode="lin" valueType="num">
                                      <p:cBhvr additive="base">
                                        <p:cTn id="356" dur="1000" fill="hold"/>
                                        <p:tgtEl>
                                          <p:spTgt spid="165"/>
                                        </p:tgtEl>
                                        <p:attrNameLst>
                                          <p:attrName>ppt_y</p:attrName>
                                        </p:attrNameLst>
                                      </p:cBhvr>
                                      <p:tavLst>
                                        <p:tav tm="0">
                                          <p:val>
                                            <p:strVal val="0-#ppt_h/2"/>
                                          </p:val>
                                        </p:tav>
                                        <p:tav tm="100000">
                                          <p:val>
                                            <p:strVal val="#ppt_y"/>
                                          </p:val>
                                        </p:tav>
                                      </p:tavLst>
                                    </p:anim>
                                  </p:childTnLst>
                                </p:cTn>
                              </p:par>
                              <p:par>
                                <p:cTn id="357" presetID="2" presetClass="entr" presetSubtype="9" accel="40000" decel="40000" fill="hold" nodeType="withEffect">
                                  <p:stCondLst>
                                    <p:cond delay="0"/>
                                  </p:stCondLst>
                                  <p:childTnLst>
                                    <p:set>
                                      <p:cBhvr>
                                        <p:cTn id="358" dur="1" fill="hold">
                                          <p:stCondLst>
                                            <p:cond delay="0"/>
                                          </p:stCondLst>
                                        </p:cTn>
                                        <p:tgtEl>
                                          <p:spTgt spid="166"/>
                                        </p:tgtEl>
                                        <p:attrNameLst>
                                          <p:attrName>style.visibility</p:attrName>
                                        </p:attrNameLst>
                                      </p:cBhvr>
                                      <p:to>
                                        <p:strVal val="visible"/>
                                      </p:to>
                                    </p:set>
                                    <p:anim calcmode="lin" valueType="num">
                                      <p:cBhvr additive="base">
                                        <p:cTn id="359" dur="1000" fill="hold"/>
                                        <p:tgtEl>
                                          <p:spTgt spid="166"/>
                                        </p:tgtEl>
                                        <p:attrNameLst>
                                          <p:attrName>ppt_x</p:attrName>
                                        </p:attrNameLst>
                                      </p:cBhvr>
                                      <p:tavLst>
                                        <p:tav tm="0">
                                          <p:val>
                                            <p:strVal val="0-#ppt_w/2"/>
                                          </p:val>
                                        </p:tav>
                                        <p:tav tm="100000">
                                          <p:val>
                                            <p:strVal val="#ppt_x"/>
                                          </p:val>
                                        </p:tav>
                                      </p:tavLst>
                                    </p:anim>
                                    <p:anim calcmode="lin" valueType="num">
                                      <p:cBhvr additive="base">
                                        <p:cTn id="360" dur="1000" fill="hold"/>
                                        <p:tgtEl>
                                          <p:spTgt spid="166"/>
                                        </p:tgtEl>
                                        <p:attrNameLst>
                                          <p:attrName>ppt_y</p:attrName>
                                        </p:attrNameLst>
                                      </p:cBhvr>
                                      <p:tavLst>
                                        <p:tav tm="0">
                                          <p:val>
                                            <p:strVal val="0-#ppt_h/2"/>
                                          </p:val>
                                        </p:tav>
                                        <p:tav tm="100000">
                                          <p:val>
                                            <p:strVal val="#ppt_y"/>
                                          </p:val>
                                        </p:tav>
                                      </p:tavLst>
                                    </p:anim>
                                  </p:childTnLst>
                                </p:cTn>
                              </p:par>
                              <p:par>
                                <p:cTn id="361" presetID="2" presetClass="entr" presetSubtype="9" accel="40000" decel="40000" fill="hold" nodeType="withEffect">
                                  <p:stCondLst>
                                    <p:cond delay="0"/>
                                  </p:stCondLst>
                                  <p:childTnLst>
                                    <p:set>
                                      <p:cBhvr>
                                        <p:cTn id="362" dur="1" fill="hold">
                                          <p:stCondLst>
                                            <p:cond delay="0"/>
                                          </p:stCondLst>
                                        </p:cTn>
                                        <p:tgtEl>
                                          <p:spTgt spid="168"/>
                                        </p:tgtEl>
                                        <p:attrNameLst>
                                          <p:attrName>style.visibility</p:attrName>
                                        </p:attrNameLst>
                                      </p:cBhvr>
                                      <p:to>
                                        <p:strVal val="visible"/>
                                      </p:to>
                                    </p:set>
                                    <p:anim calcmode="lin" valueType="num">
                                      <p:cBhvr additive="base">
                                        <p:cTn id="363" dur="1000" fill="hold"/>
                                        <p:tgtEl>
                                          <p:spTgt spid="168"/>
                                        </p:tgtEl>
                                        <p:attrNameLst>
                                          <p:attrName>ppt_x</p:attrName>
                                        </p:attrNameLst>
                                      </p:cBhvr>
                                      <p:tavLst>
                                        <p:tav tm="0">
                                          <p:val>
                                            <p:strVal val="0-#ppt_w/2"/>
                                          </p:val>
                                        </p:tav>
                                        <p:tav tm="100000">
                                          <p:val>
                                            <p:strVal val="#ppt_x"/>
                                          </p:val>
                                        </p:tav>
                                      </p:tavLst>
                                    </p:anim>
                                    <p:anim calcmode="lin" valueType="num">
                                      <p:cBhvr additive="base">
                                        <p:cTn id="364" dur="1000" fill="hold"/>
                                        <p:tgtEl>
                                          <p:spTgt spid="168"/>
                                        </p:tgtEl>
                                        <p:attrNameLst>
                                          <p:attrName>ppt_y</p:attrName>
                                        </p:attrNameLst>
                                      </p:cBhvr>
                                      <p:tavLst>
                                        <p:tav tm="0">
                                          <p:val>
                                            <p:strVal val="0-#ppt_h/2"/>
                                          </p:val>
                                        </p:tav>
                                        <p:tav tm="100000">
                                          <p:val>
                                            <p:strVal val="#ppt_y"/>
                                          </p:val>
                                        </p:tav>
                                      </p:tavLst>
                                    </p:anim>
                                  </p:childTnLst>
                                </p:cTn>
                              </p:par>
                              <p:par>
                                <p:cTn id="365" presetID="2" presetClass="entr" presetSubtype="9" accel="40000" decel="40000" fill="hold" nodeType="withEffect">
                                  <p:stCondLst>
                                    <p:cond delay="0"/>
                                  </p:stCondLst>
                                  <p:childTnLst>
                                    <p:set>
                                      <p:cBhvr>
                                        <p:cTn id="366" dur="1" fill="hold">
                                          <p:stCondLst>
                                            <p:cond delay="0"/>
                                          </p:stCondLst>
                                        </p:cTn>
                                        <p:tgtEl>
                                          <p:spTgt spid="169"/>
                                        </p:tgtEl>
                                        <p:attrNameLst>
                                          <p:attrName>style.visibility</p:attrName>
                                        </p:attrNameLst>
                                      </p:cBhvr>
                                      <p:to>
                                        <p:strVal val="visible"/>
                                      </p:to>
                                    </p:set>
                                    <p:anim calcmode="lin" valueType="num">
                                      <p:cBhvr additive="base">
                                        <p:cTn id="367" dur="1000" fill="hold"/>
                                        <p:tgtEl>
                                          <p:spTgt spid="169"/>
                                        </p:tgtEl>
                                        <p:attrNameLst>
                                          <p:attrName>ppt_x</p:attrName>
                                        </p:attrNameLst>
                                      </p:cBhvr>
                                      <p:tavLst>
                                        <p:tav tm="0">
                                          <p:val>
                                            <p:strVal val="0-#ppt_w/2"/>
                                          </p:val>
                                        </p:tav>
                                        <p:tav tm="100000">
                                          <p:val>
                                            <p:strVal val="#ppt_x"/>
                                          </p:val>
                                        </p:tav>
                                      </p:tavLst>
                                    </p:anim>
                                    <p:anim calcmode="lin" valueType="num">
                                      <p:cBhvr additive="base">
                                        <p:cTn id="368" dur="1000" fill="hold"/>
                                        <p:tgtEl>
                                          <p:spTgt spid="169"/>
                                        </p:tgtEl>
                                        <p:attrNameLst>
                                          <p:attrName>ppt_y</p:attrName>
                                        </p:attrNameLst>
                                      </p:cBhvr>
                                      <p:tavLst>
                                        <p:tav tm="0">
                                          <p:val>
                                            <p:strVal val="0-#ppt_h/2"/>
                                          </p:val>
                                        </p:tav>
                                        <p:tav tm="100000">
                                          <p:val>
                                            <p:strVal val="#ppt_y"/>
                                          </p:val>
                                        </p:tav>
                                      </p:tavLst>
                                    </p:anim>
                                  </p:childTnLst>
                                </p:cTn>
                              </p:par>
                              <p:par>
                                <p:cTn id="369" presetID="2" presetClass="entr" presetSubtype="9" accel="40000" decel="40000" fill="hold" nodeType="withEffect">
                                  <p:stCondLst>
                                    <p:cond delay="0"/>
                                  </p:stCondLst>
                                  <p:childTnLst>
                                    <p:set>
                                      <p:cBhvr>
                                        <p:cTn id="370" dur="1" fill="hold">
                                          <p:stCondLst>
                                            <p:cond delay="0"/>
                                          </p:stCondLst>
                                        </p:cTn>
                                        <p:tgtEl>
                                          <p:spTgt spid="170"/>
                                        </p:tgtEl>
                                        <p:attrNameLst>
                                          <p:attrName>style.visibility</p:attrName>
                                        </p:attrNameLst>
                                      </p:cBhvr>
                                      <p:to>
                                        <p:strVal val="visible"/>
                                      </p:to>
                                    </p:set>
                                    <p:anim calcmode="lin" valueType="num">
                                      <p:cBhvr additive="base">
                                        <p:cTn id="371" dur="1000" fill="hold"/>
                                        <p:tgtEl>
                                          <p:spTgt spid="170"/>
                                        </p:tgtEl>
                                        <p:attrNameLst>
                                          <p:attrName>ppt_x</p:attrName>
                                        </p:attrNameLst>
                                      </p:cBhvr>
                                      <p:tavLst>
                                        <p:tav tm="0">
                                          <p:val>
                                            <p:strVal val="0-#ppt_w/2"/>
                                          </p:val>
                                        </p:tav>
                                        <p:tav tm="100000">
                                          <p:val>
                                            <p:strVal val="#ppt_x"/>
                                          </p:val>
                                        </p:tav>
                                      </p:tavLst>
                                    </p:anim>
                                    <p:anim calcmode="lin" valueType="num">
                                      <p:cBhvr additive="base">
                                        <p:cTn id="372" dur="1000" fill="hold"/>
                                        <p:tgtEl>
                                          <p:spTgt spid="170"/>
                                        </p:tgtEl>
                                        <p:attrNameLst>
                                          <p:attrName>ppt_y</p:attrName>
                                        </p:attrNameLst>
                                      </p:cBhvr>
                                      <p:tavLst>
                                        <p:tav tm="0">
                                          <p:val>
                                            <p:strVal val="0-#ppt_h/2"/>
                                          </p:val>
                                        </p:tav>
                                        <p:tav tm="100000">
                                          <p:val>
                                            <p:strVal val="#ppt_y"/>
                                          </p:val>
                                        </p:tav>
                                      </p:tavLst>
                                    </p:anim>
                                  </p:childTnLst>
                                </p:cTn>
                              </p:par>
                              <p:par>
                                <p:cTn id="373" presetID="2" presetClass="entr" presetSubtype="9" accel="40000" decel="40000" fill="hold" nodeType="withEffect">
                                  <p:stCondLst>
                                    <p:cond delay="0"/>
                                  </p:stCondLst>
                                  <p:childTnLst>
                                    <p:set>
                                      <p:cBhvr>
                                        <p:cTn id="374" dur="1" fill="hold">
                                          <p:stCondLst>
                                            <p:cond delay="0"/>
                                          </p:stCondLst>
                                        </p:cTn>
                                        <p:tgtEl>
                                          <p:spTgt spid="171"/>
                                        </p:tgtEl>
                                        <p:attrNameLst>
                                          <p:attrName>style.visibility</p:attrName>
                                        </p:attrNameLst>
                                      </p:cBhvr>
                                      <p:to>
                                        <p:strVal val="visible"/>
                                      </p:to>
                                    </p:set>
                                    <p:anim calcmode="lin" valueType="num">
                                      <p:cBhvr additive="base">
                                        <p:cTn id="375" dur="1000" fill="hold"/>
                                        <p:tgtEl>
                                          <p:spTgt spid="171"/>
                                        </p:tgtEl>
                                        <p:attrNameLst>
                                          <p:attrName>ppt_x</p:attrName>
                                        </p:attrNameLst>
                                      </p:cBhvr>
                                      <p:tavLst>
                                        <p:tav tm="0">
                                          <p:val>
                                            <p:strVal val="0-#ppt_w/2"/>
                                          </p:val>
                                        </p:tav>
                                        <p:tav tm="100000">
                                          <p:val>
                                            <p:strVal val="#ppt_x"/>
                                          </p:val>
                                        </p:tav>
                                      </p:tavLst>
                                    </p:anim>
                                    <p:anim calcmode="lin" valueType="num">
                                      <p:cBhvr additive="base">
                                        <p:cTn id="376" dur="1000" fill="hold"/>
                                        <p:tgtEl>
                                          <p:spTgt spid="171"/>
                                        </p:tgtEl>
                                        <p:attrNameLst>
                                          <p:attrName>ppt_y</p:attrName>
                                        </p:attrNameLst>
                                      </p:cBhvr>
                                      <p:tavLst>
                                        <p:tav tm="0">
                                          <p:val>
                                            <p:strVal val="0-#ppt_h/2"/>
                                          </p:val>
                                        </p:tav>
                                        <p:tav tm="100000">
                                          <p:val>
                                            <p:strVal val="#ppt_y"/>
                                          </p:val>
                                        </p:tav>
                                      </p:tavLst>
                                    </p:anim>
                                  </p:childTnLst>
                                </p:cTn>
                              </p:par>
                              <p:par>
                                <p:cTn id="377" presetID="2" presetClass="entr" presetSubtype="9" accel="40000" decel="40000" fill="hold" nodeType="withEffect">
                                  <p:stCondLst>
                                    <p:cond delay="0"/>
                                  </p:stCondLst>
                                  <p:childTnLst>
                                    <p:set>
                                      <p:cBhvr>
                                        <p:cTn id="378" dur="1" fill="hold">
                                          <p:stCondLst>
                                            <p:cond delay="0"/>
                                          </p:stCondLst>
                                        </p:cTn>
                                        <p:tgtEl>
                                          <p:spTgt spid="172"/>
                                        </p:tgtEl>
                                        <p:attrNameLst>
                                          <p:attrName>style.visibility</p:attrName>
                                        </p:attrNameLst>
                                      </p:cBhvr>
                                      <p:to>
                                        <p:strVal val="visible"/>
                                      </p:to>
                                    </p:set>
                                    <p:anim calcmode="lin" valueType="num">
                                      <p:cBhvr additive="base">
                                        <p:cTn id="379" dur="1000" fill="hold"/>
                                        <p:tgtEl>
                                          <p:spTgt spid="172"/>
                                        </p:tgtEl>
                                        <p:attrNameLst>
                                          <p:attrName>ppt_x</p:attrName>
                                        </p:attrNameLst>
                                      </p:cBhvr>
                                      <p:tavLst>
                                        <p:tav tm="0">
                                          <p:val>
                                            <p:strVal val="0-#ppt_w/2"/>
                                          </p:val>
                                        </p:tav>
                                        <p:tav tm="100000">
                                          <p:val>
                                            <p:strVal val="#ppt_x"/>
                                          </p:val>
                                        </p:tav>
                                      </p:tavLst>
                                    </p:anim>
                                    <p:anim calcmode="lin" valueType="num">
                                      <p:cBhvr additive="base">
                                        <p:cTn id="380" dur="1000" fill="hold"/>
                                        <p:tgtEl>
                                          <p:spTgt spid="172"/>
                                        </p:tgtEl>
                                        <p:attrNameLst>
                                          <p:attrName>ppt_y</p:attrName>
                                        </p:attrNameLst>
                                      </p:cBhvr>
                                      <p:tavLst>
                                        <p:tav tm="0">
                                          <p:val>
                                            <p:strVal val="0-#ppt_h/2"/>
                                          </p:val>
                                        </p:tav>
                                        <p:tav tm="100000">
                                          <p:val>
                                            <p:strVal val="#ppt_y"/>
                                          </p:val>
                                        </p:tav>
                                      </p:tavLst>
                                    </p:anim>
                                  </p:childTnLst>
                                </p:cTn>
                              </p:par>
                              <p:par>
                                <p:cTn id="381" presetID="2" presetClass="entr" presetSubtype="9" accel="40000" decel="40000" fill="hold" nodeType="withEffect">
                                  <p:stCondLst>
                                    <p:cond delay="0"/>
                                  </p:stCondLst>
                                  <p:childTnLst>
                                    <p:set>
                                      <p:cBhvr>
                                        <p:cTn id="382" dur="1" fill="hold">
                                          <p:stCondLst>
                                            <p:cond delay="0"/>
                                          </p:stCondLst>
                                        </p:cTn>
                                        <p:tgtEl>
                                          <p:spTgt spid="173"/>
                                        </p:tgtEl>
                                        <p:attrNameLst>
                                          <p:attrName>style.visibility</p:attrName>
                                        </p:attrNameLst>
                                      </p:cBhvr>
                                      <p:to>
                                        <p:strVal val="visible"/>
                                      </p:to>
                                    </p:set>
                                    <p:anim calcmode="lin" valueType="num">
                                      <p:cBhvr additive="base">
                                        <p:cTn id="383" dur="1000" fill="hold"/>
                                        <p:tgtEl>
                                          <p:spTgt spid="173"/>
                                        </p:tgtEl>
                                        <p:attrNameLst>
                                          <p:attrName>ppt_x</p:attrName>
                                        </p:attrNameLst>
                                      </p:cBhvr>
                                      <p:tavLst>
                                        <p:tav tm="0">
                                          <p:val>
                                            <p:strVal val="0-#ppt_w/2"/>
                                          </p:val>
                                        </p:tav>
                                        <p:tav tm="100000">
                                          <p:val>
                                            <p:strVal val="#ppt_x"/>
                                          </p:val>
                                        </p:tav>
                                      </p:tavLst>
                                    </p:anim>
                                    <p:anim calcmode="lin" valueType="num">
                                      <p:cBhvr additive="base">
                                        <p:cTn id="384" dur="1000" fill="hold"/>
                                        <p:tgtEl>
                                          <p:spTgt spid="173"/>
                                        </p:tgtEl>
                                        <p:attrNameLst>
                                          <p:attrName>ppt_y</p:attrName>
                                        </p:attrNameLst>
                                      </p:cBhvr>
                                      <p:tavLst>
                                        <p:tav tm="0">
                                          <p:val>
                                            <p:strVal val="0-#ppt_h/2"/>
                                          </p:val>
                                        </p:tav>
                                        <p:tav tm="100000">
                                          <p:val>
                                            <p:strVal val="#ppt_y"/>
                                          </p:val>
                                        </p:tav>
                                      </p:tavLst>
                                    </p:anim>
                                  </p:childTnLst>
                                </p:cTn>
                              </p:par>
                              <p:par>
                                <p:cTn id="385" presetID="2" presetClass="entr" presetSubtype="4" accel="40000" decel="40000" fill="hold" grpId="0" nodeType="withEffect">
                                  <p:stCondLst>
                                    <p:cond delay="0"/>
                                  </p:stCondLst>
                                  <p:childTnLst>
                                    <p:set>
                                      <p:cBhvr>
                                        <p:cTn id="386" dur="1" fill="hold">
                                          <p:stCondLst>
                                            <p:cond delay="0"/>
                                          </p:stCondLst>
                                        </p:cTn>
                                        <p:tgtEl>
                                          <p:spTgt spid="2">
                                            <p:txEl>
                                              <p:pRg st="0" end="0"/>
                                            </p:txEl>
                                          </p:spTgt>
                                        </p:tgtEl>
                                        <p:attrNameLst>
                                          <p:attrName>style.visibility</p:attrName>
                                        </p:attrNameLst>
                                      </p:cBhvr>
                                      <p:to>
                                        <p:strVal val="visible"/>
                                      </p:to>
                                    </p:set>
                                    <p:anim calcmode="lin" valueType="num">
                                      <p:cBhvr additive="base">
                                        <p:cTn id="38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8" dur="1000" fill="hold"/>
                                        <p:tgtEl>
                                          <p:spTgt spid="2">
                                            <p:txEl>
                                              <p:pRg st="0" end="0"/>
                                            </p:txEl>
                                          </p:spTgt>
                                        </p:tgtEl>
                                        <p:attrNameLst>
                                          <p:attrName>ppt_y</p:attrName>
                                        </p:attrNameLst>
                                      </p:cBhvr>
                                      <p:tavLst>
                                        <p:tav tm="0">
                                          <p:val>
                                            <p:strVal val="1+#ppt_h/2"/>
                                          </p:val>
                                        </p:tav>
                                        <p:tav tm="100000">
                                          <p:val>
                                            <p:strVal val="#ppt_y"/>
                                          </p:val>
                                        </p:tav>
                                      </p:tavLst>
                                    </p:anim>
                                  </p:childTnLst>
                                </p:cTn>
                              </p:par>
                              <p:par>
                                <p:cTn id="389" presetID="2" presetClass="entr" presetSubtype="6" accel="40000" decel="40000" fill="hold" nodeType="withEffect">
                                  <p:stCondLst>
                                    <p:cond delay="0"/>
                                  </p:stCondLst>
                                  <p:childTnLst>
                                    <p:set>
                                      <p:cBhvr>
                                        <p:cTn id="390" dur="1" fill="hold">
                                          <p:stCondLst>
                                            <p:cond delay="0"/>
                                          </p:stCondLst>
                                        </p:cTn>
                                        <p:tgtEl>
                                          <p:spTgt spid="3"/>
                                        </p:tgtEl>
                                        <p:attrNameLst>
                                          <p:attrName>style.visibility</p:attrName>
                                        </p:attrNameLst>
                                      </p:cBhvr>
                                      <p:to>
                                        <p:strVal val="visible"/>
                                      </p:to>
                                    </p:set>
                                    <p:anim calcmode="lin" valueType="num">
                                      <p:cBhvr additive="base">
                                        <p:cTn id="391" dur="1000" fill="hold"/>
                                        <p:tgtEl>
                                          <p:spTgt spid="3"/>
                                        </p:tgtEl>
                                        <p:attrNameLst>
                                          <p:attrName>ppt_x</p:attrName>
                                        </p:attrNameLst>
                                      </p:cBhvr>
                                      <p:tavLst>
                                        <p:tav tm="0">
                                          <p:val>
                                            <p:strVal val="1+#ppt_w/2"/>
                                          </p:val>
                                        </p:tav>
                                        <p:tav tm="100000">
                                          <p:val>
                                            <p:strVal val="#ppt_x"/>
                                          </p:val>
                                        </p:tav>
                                      </p:tavLst>
                                    </p:anim>
                                    <p:anim calcmode="lin" valueType="num">
                                      <p:cBhvr additive="base">
                                        <p:cTn id="392" dur="1000" fill="hold"/>
                                        <p:tgtEl>
                                          <p:spTgt spid="3"/>
                                        </p:tgtEl>
                                        <p:attrNameLst>
                                          <p:attrName>ppt_y</p:attrName>
                                        </p:attrNameLst>
                                      </p:cBhvr>
                                      <p:tavLst>
                                        <p:tav tm="0">
                                          <p:val>
                                            <p:strVal val="1+#ppt_h/2"/>
                                          </p:val>
                                        </p:tav>
                                        <p:tav tm="100000">
                                          <p:val>
                                            <p:strVal val="#ppt_y"/>
                                          </p:val>
                                        </p:tav>
                                      </p:tavLst>
                                    </p:anim>
                                  </p:childTnLst>
                                </p:cTn>
                              </p:par>
                              <p:par>
                                <p:cTn id="393" presetID="2" presetClass="entr" presetSubtype="6" accel="40000" decel="40000" fill="hold" grpId="0" nodeType="withEffect">
                                  <p:stCondLst>
                                    <p:cond delay="0"/>
                                  </p:stCondLst>
                                  <p:childTnLst>
                                    <p:set>
                                      <p:cBhvr>
                                        <p:cTn id="394" dur="1" fill="hold">
                                          <p:stCondLst>
                                            <p:cond delay="0"/>
                                          </p:stCondLst>
                                        </p:cTn>
                                        <p:tgtEl>
                                          <p:spTgt spid="4"/>
                                        </p:tgtEl>
                                        <p:attrNameLst>
                                          <p:attrName>style.visibility</p:attrName>
                                        </p:attrNameLst>
                                      </p:cBhvr>
                                      <p:to>
                                        <p:strVal val="visible"/>
                                      </p:to>
                                    </p:set>
                                    <p:anim calcmode="lin" valueType="num">
                                      <p:cBhvr additive="base">
                                        <p:cTn id="395" dur="1000" fill="hold"/>
                                        <p:tgtEl>
                                          <p:spTgt spid="4"/>
                                        </p:tgtEl>
                                        <p:attrNameLst>
                                          <p:attrName>ppt_x</p:attrName>
                                        </p:attrNameLst>
                                      </p:cBhvr>
                                      <p:tavLst>
                                        <p:tav tm="0">
                                          <p:val>
                                            <p:strVal val="1+#ppt_w/2"/>
                                          </p:val>
                                        </p:tav>
                                        <p:tav tm="100000">
                                          <p:val>
                                            <p:strVal val="#ppt_x"/>
                                          </p:val>
                                        </p:tav>
                                      </p:tavLst>
                                    </p:anim>
                                    <p:anim calcmode="lin" valueType="num">
                                      <p:cBhvr additive="base">
                                        <p:cTn id="39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1" name="Picture 10">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2"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2" name="Picture 1"/>
          <p:cNvPicPr>
            <a:picLocks noChangeAspect="1"/>
          </p:cNvPicPr>
          <p:nvPr/>
        </p:nvPicPr>
        <p:blipFill>
          <a:blip r:embed="rId4"/>
          <a:stretch>
            <a:fillRect/>
          </a:stretch>
        </p:blipFill>
        <p:spPr>
          <a:xfrm>
            <a:off x="480174" y="1209448"/>
            <a:ext cx="10705351" cy="5284198"/>
          </a:xfrm>
          <a:prstGeom prst="rect">
            <a:avLst/>
          </a:prstGeom>
        </p:spPr>
      </p:pic>
      <p:sp>
        <p:nvSpPr>
          <p:cNvPr id="7" name="TextBox 6"/>
          <p:cNvSpPr txBox="1"/>
          <p:nvPr/>
        </p:nvSpPr>
        <p:spPr>
          <a:xfrm>
            <a:off x="8577943" y="6520804"/>
            <a:ext cx="2452914" cy="246221"/>
          </a:xfrm>
          <a:prstGeom prst="rect">
            <a:avLst/>
          </a:prstGeom>
          <a:noFill/>
        </p:spPr>
        <p:txBody>
          <a:bodyPr wrap="square" rtlCol="0">
            <a:spAutoFit/>
          </a:bodyPr>
          <a:lstStyle/>
          <a:p>
            <a:r>
              <a:rPr lang="es-ES" sz="1000" dirty="0" smtClean="0"/>
              <a:t>Williams et al </a:t>
            </a:r>
            <a:r>
              <a:rPr lang="es-ES" sz="1000" dirty="0" err="1" smtClean="0"/>
              <a:t>Oceans</a:t>
            </a:r>
            <a:r>
              <a:rPr lang="es-ES" sz="1000" dirty="0" smtClean="0"/>
              <a:t> 2019 </a:t>
            </a:r>
            <a:r>
              <a:rPr lang="es-ES" sz="1000" dirty="0" err="1" smtClean="0"/>
              <a:t>Seatle</a:t>
            </a:r>
            <a:r>
              <a:rPr lang="es-ES" sz="1000" dirty="0" smtClean="0"/>
              <a:t> USA</a:t>
            </a:r>
            <a:endParaRPr lang="es-ES" sz="1000" dirty="0"/>
          </a:p>
        </p:txBody>
      </p:sp>
    </p:spTree>
    <p:extLst>
      <p:ext uri="{BB962C8B-B14F-4D97-AF65-F5344CB8AC3E}">
        <p14:creationId xmlns:p14="http://schemas.microsoft.com/office/powerpoint/2010/main" val="188154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1" name="Picture 10">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2"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2" name="Picture 1"/>
          <p:cNvPicPr>
            <a:picLocks noChangeAspect="1"/>
          </p:cNvPicPr>
          <p:nvPr/>
        </p:nvPicPr>
        <p:blipFill>
          <a:blip r:embed="rId4"/>
          <a:stretch>
            <a:fillRect/>
          </a:stretch>
        </p:blipFill>
        <p:spPr>
          <a:xfrm>
            <a:off x="543231" y="1105465"/>
            <a:ext cx="10642294" cy="5433645"/>
          </a:xfrm>
          <a:prstGeom prst="rect">
            <a:avLst/>
          </a:prstGeom>
        </p:spPr>
      </p:pic>
      <p:sp>
        <p:nvSpPr>
          <p:cNvPr id="7" name="TextBox 6"/>
          <p:cNvSpPr txBox="1"/>
          <p:nvPr/>
        </p:nvSpPr>
        <p:spPr>
          <a:xfrm>
            <a:off x="8577943" y="6520804"/>
            <a:ext cx="2452914" cy="246221"/>
          </a:xfrm>
          <a:prstGeom prst="rect">
            <a:avLst/>
          </a:prstGeom>
          <a:noFill/>
        </p:spPr>
        <p:txBody>
          <a:bodyPr wrap="square" rtlCol="0">
            <a:spAutoFit/>
          </a:bodyPr>
          <a:lstStyle/>
          <a:p>
            <a:r>
              <a:rPr lang="es-ES" sz="1000" dirty="0" smtClean="0"/>
              <a:t>Williams et al </a:t>
            </a:r>
            <a:r>
              <a:rPr lang="es-ES" sz="1000" dirty="0" err="1" smtClean="0"/>
              <a:t>Oceans</a:t>
            </a:r>
            <a:r>
              <a:rPr lang="es-ES" sz="1000" dirty="0" smtClean="0"/>
              <a:t> 2019 </a:t>
            </a:r>
            <a:r>
              <a:rPr lang="es-ES" sz="1000" dirty="0" err="1" smtClean="0"/>
              <a:t>Seatle</a:t>
            </a:r>
            <a:r>
              <a:rPr lang="es-ES" sz="1000" dirty="0" smtClean="0"/>
              <a:t> USA</a:t>
            </a:r>
            <a:endParaRPr lang="es-ES" sz="1000" dirty="0"/>
          </a:p>
        </p:txBody>
      </p:sp>
    </p:spTree>
    <p:extLst>
      <p:ext uri="{BB962C8B-B14F-4D97-AF65-F5344CB8AC3E}">
        <p14:creationId xmlns:p14="http://schemas.microsoft.com/office/powerpoint/2010/main" val="279591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582ABD5-9B6D-4B32-B330-A95DF9E52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006" y="821906"/>
            <a:ext cx="8981795" cy="5121695"/>
          </a:xfrm>
          <a:prstGeom prst="rect">
            <a:avLst/>
          </a:prstGeom>
        </p:spPr>
      </p:pic>
      <p:sp>
        <p:nvSpPr>
          <p:cNvPr id="4" name="Text Box 11"/>
          <p:cNvSpPr txBox="1">
            <a:spLocks noChangeArrowheads="1"/>
          </p:cNvSpPr>
          <p:nvPr/>
        </p:nvSpPr>
        <p:spPr bwMode="auto">
          <a:xfrm>
            <a:off x="2095500" y="228601"/>
            <a:ext cx="8001000" cy="43088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CA" sz="2200" b="1">
                <a:solidFill>
                  <a:srgbClr val="64A70B"/>
                </a:solidFill>
                <a:latin typeface="Arial" panose="020B0604020202020204" pitchFamily="34" charset="0"/>
                <a:cs typeface="Arial" panose="020B0604020202020204" pitchFamily="34" charset="0"/>
              </a:rPr>
              <a:t>Integration design</a:t>
            </a:r>
          </a:p>
        </p:txBody>
      </p:sp>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7" name="Picture 6">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8"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Tree>
    <p:extLst>
      <p:ext uri="{BB962C8B-B14F-4D97-AF65-F5344CB8AC3E}">
        <p14:creationId xmlns:p14="http://schemas.microsoft.com/office/powerpoint/2010/main" val="177581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838200"/>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1" name="Picture 10">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2"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3" name="Picture 2"/>
          <p:cNvPicPr>
            <a:picLocks noChangeAspect="1"/>
          </p:cNvPicPr>
          <p:nvPr/>
        </p:nvPicPr>
        <p:blipFill>
          <a:blip r:embed="rId4"/>
          <a:stretch>
            <a:fillRect/>
          </a:stretch>
        </p:blipFill>
        <p:spPr>
          <a:xfrm>
            <a:off x="697957" y="1257299"/>
            <a:ext cx="10349323" cy="5085443"/>
          </a:xfrm>
          <a:prstGeom prst="rect">
            <a:avLst/>
          </a:prstGeom>
        </p:spPr>
      </p:pic>
    </p:spTree>
    <p:extLst>
      <p:ext uri="{BB962C8B-B14F-4D97-AF65-F5344CB8AC3E}">
        <p14:creationId xmlns:p14="http://schemas.microsoft.com/office/powerpoint/2010/main" val="417778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D96AC897-B546-4171-8DE2-8A43C56DB483}"/>
              </a:ext>
            </a:extLst>
          </p:cNvPr>
          <p:cNvSpPr/>
          <p:nvPr/>
        </p:nvSpPr>
        <p:spPr>
          <a:xfrm>
            <a:off x="0" y="0"/>
            <a:ext cx="12192000" cy="6172200"/>
          </a:xfrm>
          <a:prstGeom prst="roundRect">
            <a:avLst>
              <a:gd name="adj" fmla="val 1852"/>
            </a:avLst>
          </a:prstGeom>
          <a:gradFill>
            <a:gsLst>
              <a:gs pos="99000">
                <a:schemeClr val="accent3"/>
              </a:gs>
              <a:gs pos="1000">
                <a:schemeClr val="accent1"/>
              </a:gs>
              <a:gs pos="25000">
                <a:schemeClr val="accent2">
                  <a:alpha val="8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4826" name="TextBox 13">
            <a:extLst>
              <a:ext uri="{FF2B5EF4-FFF2-40B4-BE49-F238E27FC236}">
                <a16:creationId xmlns:a16="http://schemas.microsoft.com/office/drawing/2014/main" xmlns="" id="{CAADCB4E-79E4-4648-9815-BC67A719F7D5}"/>
              </a:ext>
            </a:extLst>
          </p:cNvPr>
          <p:cNvSpPr txBox="1">
            <a:spLocks noChangeArrowheads="1"/>
          </p:cNvSpPr>
          <p:nvPr/>
        </p:nvSpPr>
        <p:spPr bwMode="auto">
          <a:xfrm>
            <a:off x="2343807" y="3762691"/>
            <a:ext cx="745287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eaLnBrk="0" fontAlgn="base" hangingPunct="0">
              <a:spcBef>
                <a:spcPct val="0"/>
              </a:spcBef>
              <a:spcAft>
                <a:spcPct val="0"/>
              </a:spcAft>
              <a:defRPr>
                <a:solidFill>
                  <a:schemeClr val="tx1"/>
                </a:solidFill>
                <a:latin typeface="Roboto" panose="02000000000000000000" pitchFamily="2" charset="0"/>
              </a:defRPr>
            </a:lvl6pPr>
            <a:lvl7pPr marL="2971800" indent="-228600" eaLnBrk="0" fontAlgn="base" hangingPunct="0">
              <a:spcBef>
                <a:spcPct val="0"/>
              </a:spcBef>
              <a:spcAft>
                <a:spcPct val="0"/>
              </a:spcAft>
              <a:defRPr>
                <a:solidFill>
                  <a:schemeClr val="tx1"/>
                </a:solidFill>
                <a:latin typeface="Roboto" panose="02000000000000000000" pitchFamily="2" charset="0"/>
              </a:defRPr>
            </a:lvl7pPr>
            <a:lvl8pPr marL="3429000" indent="-228600" eaLnBrk="0" fontAlgn="base" hangingPunct="0">
              <a:spcBef>
                <a:spcPct val="0"/>
              </a:spcBef>
              <a:spcAft>
                <a:spcPct val="0"/>
              </a:spcAft>
              <a:defRPr>
                <a:solidFill>
                  <a:schemeClr val="tx1"/>
                </a:solidFill>
                <a:latin typeface="Roboto" panose="02000000000000000000" pitchFamily="2" charset="0"/>
              </a:defRPr>
            </a:lvl8pPr>
            <a:lvl9pPr marL="3886200" indent="-228600" eaLnBrk="0" fontAlgn="base" hangingPunct="0">
              <a:spcBef>
                <a:spcPct val="0"/>
              </a:spcBef>
              <a:spcAft>
                <a:spcPct val="0"/>
              </a:spcAft>
              <a:defRPr>
                <a:solidFill>
                  <a:schemeClr val="tx1"/>
                </a:solidFill>
                <a:latin typeface="Roboto" panose="02000000000000000000" pitchFamily="2" charset="0"/>
              </a:defRPr>
            </a:lvl9pPr>
          </a:lstStyle>
          <a:p>
            <a:pPr algn="ctr"/>
            <a:r>
              <a:rPr lang="en-US" altLang="en-US" sz="3200" dirty="0">
                <a:solidFill>
                  <a:schemeClr val="bg1"/>
                </a:solidFill>
                <a:latin typeface="+mn-lt"/>
              </a:rPr>
              <a:t>Visit </a:t>
            </a:r>
            <a:r>
              <a:rPr lang="en-US" altLang="en-US" sz="3200" b="1" dirty="0">
                <a:solidFill>
                  <a:schemeClr val="bg1"/>
                </a:solidFill>
                <a:latin typeface="+mn-lt"/>
              </a:rPr>
              <a:t>www.axys.com </a:t>
            </a:r>
            <a:r>
              <a:rPr lang="en-US" altLang="en-US" sz="3200" dirty="0">
                <a:solidFill>
                  <a:schemeClr val="bg1"/>
                </a:solidFill>
                <a:latin typeface="+mn-lt"/>
              </a:rPr>
              <a:t>or contact us at </a:t>
            </a:r>
            <a:r>
              <a:rPr lang="en-US" altLang="en-US" sz="3200" b="1" dirty="0">
                <a:solidFill>
                  <a:schemeClr val="bg1"/>
                </a:solidFill>
                <a:latin typeface="+mn-lt"/>
              </a:rPr>
              <a:t>info@axys.com </a:t>
            </a:r>
            <a:r>
              <a:rPr lang="en-US" altLang="en-US" sz="3200" dirty="0">
                <a:solidFill>
                  <a:schemeClr val="bg1"/>
                </a:solidFill>
                <a:latin typeface="+mn-lt"/>
              </a:rPr>
              <a:t>for more </a:t>
            </a:r>
            <a:r>
              <a:rPr lang="en-US" altLang="en-US" sz="3200" dirty="0" smtClean="0">
                <a:solidFill>
                  <a:schemeClr val="bg1"/>
                </a:solidFill>
                <a:latin typeface="+mn-lt"/>
              </a:rPr>
              <a:t>information</a:t>
            </a:r>
          </a:p>
          <a:p>
            <a:pPr algn="ctr"/>
            <a:r>
              <a:rPr lang="en-US" altLang="en-US" sz="2400" dirty="0" smtClean="0">
                <a:solidFill>
                  <a:schemeClr val="bg1"/>
                </a:solidFill>
                <a:latin typeface="+mn-lt"/>
              </a:rPr>
              <a:t>Julio Leal </a:t>
            </a:r>
          </a:p>
          <a:p>
            <a:pPr algn="ctr"/>
            <a:r>
              <a:rPr lang="en-US" altLang="en-US" sz="2400" dirty="0" smtClean="0">
                <a:solidFill>
                  <a:schemeClr val="bg1"/>
                </a:solidFill>
                <a:latin typeface="+mn-lt"/>
                <a:hlinkClick r:id="rId2"/>
              </a:rPr>
              <a:t>Jleal@axys.com</a:t>
            </a:r>
            <a:endParaRPr lang="en-US" altLang="en-US" sz="2400" dirty="0" smtClean="0">
              <a:solidFill>
                <a:schemeClr val="bg1"/>
              </a:solidFill>
              <a:latin typeface="+mn-lt"/>
            </a:endParaRPr>
          </a:p>
          <a:p>
            <a:pPr algn="ctr"/>
            <a:r>
              <a:rPr lang="en-US" altLang="en-US" sz="2400" dirty="0" smtClean="0">
                <a:solidFill>
                  <a:schemeClr val="bg1"/>
                </a:solidFill>
                <a:latin typeface="+mn-lt"/>
              </a:rPr>
              <a:t>+58 412 6504320</a:t>
            </a:r>
            <a:r>
              <a:rPr lang="en-US" altLang="en-US" sz="2400" dirty="0" smtClean="0">
                <a:solidFill>
                  <a:schemeClr val="bg1"/>
                </a:solidFill>
                <a:latin typeface="+mn-lt"/>
              </a:rPr>
              <a:t> </a:t>
            </a:r>
            <a:endParaRPr lang="en-US" altLang="en-US" sz="2400" dirty="0">
              <a:solidFill>
                <a:schemeClr val="bg1"/>
              </a:solidFill>
              <a:latin typeface="+mn-lt"/>
            </a:endParaRPr>
          </a:p>
        </p:txBody>
      </p:sp>
      <p:pic>
        <p:nvPicPr>
          <p:cNvPr id="18" name="Picture 17">
            <a:extLst>
              <a:ext uri="{FF2B5EF4-FFF2-40B4-BE49-F238E27FC236}">
                <a16:creationId xmlns:a16="http://schemas.microsoft.com/office/drawing/2014/main" xmlns="" id="{20EB6FAD-F596-854F-B37E-EA9EC2F42098}"/>
              </a:ext>
            </a:extLst>
          </p:cNvPr>
          <p:cNvPicPr>
            <a:picLocks noChangeAspect="1"/>
          </p:cNvPicPr>
          <p:nvPr/>
        </p:nvPicPr>
        <p:blipFill rotWithShape="1">
          <a:blip r:embed="rId3">
            <a:extLst>
              <a:ext uri="{28A0092B-C50C-407E-A947-70E740481C1C}">
                <a14:useLocalDpi xmlns:a14="http://schemas.microsoft.com/office/drawing/2010/main" val="0"/>
              </a:ext>
            </a:extLst>
          </a:blip>
          <a:srcRect t="41127" b="41409"/>
          <a:stretch/>
        </p:blipFill>
        <p:spPr>
          <a:xfrm>
            <a:off x="2915187" y="1367335"/>
            <a:ext cx="6200814" cy="2126129"/>
          </a:xfrm>
          <a:prstGeom prst="rect">
            <a:avLst/>
          </a:prstGeom>
        </p:spPr>
      </p:pic>
    </p:spTree>
    <p:extLst>
      <p:ext uri="{BB962C8B-B14F-4D97-AF65-F5344CB8AC3E}">
        <p14:creationId xmlns:p14="http://schemas.microsoft.com/office/powerpoint/2010/main" val="21748955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accel="40000" decel="4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5">
            <a:extLst>
              <a:ext uri="{FF2B5EF4-FFF2-40B4-BE49-F238E27FC236}">
                <a16:creationId xmlns:a16="http://schemas.microsoft.com/office/drawing/2014/main" xmlns="" id="{8A5BD4CC-88D3-48EF-BADF-DDAA6F8D4FA8}"/>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39" name="TextBox 38">
            <a:extLst>
              <a:ext uri="{FF2B5EF4-FFF2-40B4-BE49-F238E27FC236}">
                <a16:creationId xmlns:a16="http://schemas.microsoft.com/office/drawing/2014/main" xmlns="" id="{A18A3DD8-8509-4C3A-AF0A-BAA2732F51CC}"/>
              </a:ext>
            </a:extLst>
          </p:cNvPr>
          <p:cNvSpPr txBox="1"/>
          <p:nvPr/>
        </p:nvSpPr>
        <p:spPr>
          <a:xfrm>
            <a:off x="11391900" y="6184900"/>
            <a:ext cx="488950" cy="2762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B664403-DD2D-4EE8-B596-8B7F9C0D17AC}" type="slidenum">
              <a:rPr kumimoji="0" lang="en-US" sz="1200" b="1" i="0" u="none" strike="noStrike" kern="1200" cap="none" spc="0" normalizeH="0" baseline="0" noProof="0">
                <a:ln>
                  <a:noFill/>
                </a:ln>
                <a:solidFill>
                  <a:srgbClr val="FFFFFF"/>
                </a:solidFill>
                <a:effectLst/>
                <a:uLnTx/>
                <a:uFillTx/>
                <a:latin typeface="Ubuntu"/>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FFFFFF"/>
              </a:solidFill>
              <a:effectLst/>
              <a:uLnTx/>
              <a:uFillTx/>
              <a:latin typeface="Ubuntu"/>
              <a:ea typeface="Open Sans Light" panose="020B0306030504020204" pitchFamily="34" charset="0"/>
              <a:cs typeface="Open Sans Light" panose="020B0306030504020204" pitchFamily="34" charset="0"/>
            </a:endParaRPr>
          </a:p>
        </p:txBody>
      </p:sp>
      <p:sp>
        <p:nvSpPr>
          <p:cNvPr id="4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51" name="Picture 50">
            <a:extLst>
              <a:ext uri="{FF2B5EF4-FFF2-40B4-BE49-F238E27FC236}">
                <a16:creationId xmlns:a16="http://schemas.microsoft.com/office/drawing/2014/main" xmlns="" id="{F8950499-ABE8-1845-BEEF-4AB26D41C2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pic>
        <p:nvPicPr>
          <p:cNvPr id="52" name="Picture 2"/>
          <p:cNvPicPr>
            <a:picLocks noChangeAspect="1" noChangeArrowheads="1"/>
          </p:cNvPicPr>
          <p:nvPr/>
        </p:nvPicPr>
        <p:blipFill>
          <a:blip r:embed="rId3" cstate="print"/>
          <a:srcRect r="12236"/>
          <a:stretch>
            <a:fillRect/>
          </a:stretch>
        </p:blipFill>
        <p:spPr bwMode="auto">
          <a:xfrm>
            <a:off x="10007035" y="4568416"/>
            <a:ext cx="1681727" cy="1481546"/>
          </a:xfrm>
          <a:prstGeom prst="rect">
            <a:avLst/>
          </a:prstGeom>
          <a:noFill/>
          <a:ln w="9525">
            <a:noFill/>
            <a:miter lim="800000"/>
            <a:headEnd/>
            <a:tailEnd/>
          </a:ln>
          <a:effectLst/>
        </p:spPr>
      </p:pic>
      <p:pic>
        <p:nvPicPr>
          <p:cNvPr id="56" name="Picture 55" descr="3M - Profile.JPG"/>
          <p:cNvPicPr>
            <a:picLocks noChangeAspect="1"/>
          </p:cNvPicPr>
          <p:nvPr/>
        </p:nvPicPr>
        <p:blipFill>
          <a:blip r:embed="rId4" cstate="print"/>
          <a:srcRect l="32030" t="4444" r="36103" b="3876"/>
          <a:stretch>
            <a:fillRect/>
          </a:stretch>
        </p:blipFill>
        <p:spPr>
          <a:xfrm>
            <a:off x="10349669" y="2849615"/>
            <a:ext cx="756777" cy="1589232"/>
          </a:xfrm>
          <a:prstGeom prst="rect">
            <a:avLst/>
          </a:prstGeom>
        </p:spPr>
      </p:pic>
      <p:pic>
        <p:nvPicPr>
          <p:cNvPr id="57" name="Picture 56" descr="TRIAXYS_Mini_CAD2.jpg"/>
          <p:cNvPicPr>
            <a:picLocks noChangeAspect="1"/>
          </p:cNvPicPr>
          <p:nvPr/>
        </p:nvPicPr>
        <p:blipFill>
          <a:blip r:embed="rId5" cstate="print"/>
          <a:srcRect l="31022" r="19343"/>
          <a:stretch>
            <a:fillRect/>
          </a:stretch>
        </p:blipFill>
        <p:spPr>
          <a:xfrm>
            <a:off x="11055554" y="339026"/>
            <a:ext cx="672691" cy="1047257"/>
          </a:xfrm>
          <a:prstGeom prst="rect">
            <a:avLst/>
          </a:prstGeom>
        </p:spPr>
      </p:pic>
      <p:pic>
        <p:nvPicPr>
          <p:cNvPr id="58" name="Picture 57" descr="WatchKeeper_Buoy_CAD Cropped.jpg"/>
          <p:cNvPicPr>
            <a:picLocks noChangeAspect="1"/>
          </p:cNvPicPr>
          <p:nvPr/>
        </p:nvPicPr>
        <p:blipFill>
          <a:blip r:embed="rId6" cstate="print"/>
          <a:stretch>
            <a:fillRect/>
          </a:stretch>
        </p:blipFill>
        <p:spPr>
          <a:xfrm>
            <a:off x="11106446" y="1742540"/>
            <a:ext cx="970850" cy="1513554"/>
          </a:xfrm>
          <a:prstGeom prst="rect">
            <a:avLst/>
          </a:prstGeom>
        </p:spPr>
      </p:pic>
      <p:pic>
        <p:nvPicPr>
          <p:cNvPr id="59" name="Picture 58" descr="TRIAXYS_with_Currents_buoy_CAD.jpg"/>
          <p:cNvPicPr>
            <a:picLocks noChangeAspect="1"/>
          </p:cNvPicPr>
          <p:nvPr/>
        </p:nvPicPr>
        <p:blipFill>
          <a:blip r:embed="rId7" cstate="print"/>
          <a:srcRect l="8333" t="16667" r="8333" b="16667"/>
          <a:stretch>
            <a:fillRect/>
          </a:stretch>
        </p:blipFill>
        <p:spPr>
          <a:xfrm>
            <a:off x="10238369" y="1445478"/>
            <a:ext cx="840864" cy="672691"/>
          </a:xfrm>
          <a:prstGeom prst="rect">
            <a:avLst/>
          </a:prstGeom>
        </p:spPr>
      </p:pic>
      <p:graphicFrame>
        <p:nvGraphicFramePr>
          <p:cNvPr id="60" name="Diagram 59"/>
          <p:cNvGraphicFramePr/>
          <p:nvPr>
            <p:extLst>
              <p:ext uri="{D42A27DB-BD31-4B8C-83A1-F6EECF244321}">
                <p14:modId xmlns:p14="http://schemas.microsoft.com/office/powerpoint/2010/main" val="2579900461"/>
              </p:ext>
            </p:extLst>
          </p:nvPr>
        </p:nvGraphicFramePr>
        <p:xfrm>
          <a:off x="1928868" y="827339"/>
          <a:ext cx="7732657" cy="56337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1" name="Picture 60" descr="Badge_Gold_small.png"/>
          <p:cNvPicPr>
            <a:picLocks noChangeAspect="1"/>
          </p:cNvPicPr>
          <p:nvPr/>
        </p:nvPicPr>
        <p:blipFill>
          <a:blip r:embed="rId13" cstate="print"/>
          <a:stretch>
            <a:fillRect/>
          </a:stretch>
        </p:blipFill>
        <p:spPr>
          <a:xfrm>
            <a:off x="8249185" y="6028710"/>
            <a:ext cx="346236" cy="588604"/>
          </a:xfrm>
          <a:prstGeom prst="rect">
            <a:avLst/>
          </a:prstGeom>
        </p:spPr>
      </p:pic>
      <p:pic>
        <p:nvPicPr>
          <p:cNvPr id="62" name="Picture 61" descr="site-seal-gold-old.png"/>
          <p:cNvPicPr>
            <a:picLocks noChangeAspect="1"/>
          </p:cNvPicPr>
          <p:nvPr/>
        </p:nvPicPr>
        <p:blipFill>
          <a:blip r:embed="rId14" cstate="print"/>
          <a:stretch>
            <a:fillRect/>
          </a:stretch>
        </p:blipFill>
        <p:spPr>
          <a:xfrm>
            <a:off x="8792128" y="6130575"/>
            <a:ext cx="672690" cy="408644"/>
          </a:xfrm>
          <a:prstGeom prst="rect">
            <a:avLst/>
          </a:prstGeom>
        </p:spPr>
      </p:pic>
      <p:pic>
        <p:nvPicPr>
          <p:cNvPr id="63" name="Picture 62" descr="SGS1_colour_HR.jpg"/>
          <p:cNvPicPr>
            <a:picLocks noChangeAspect="1"/>
          </p:cNvPicPr>
          <p:nvPr/>
        </p:nvPicPr>
        <p:blipFill>
          <a:blip r:embed="rId15" cstate="print"/>
          <a:stretch>
            <a:fillRect/>
          </a:stretch>
        </p:blipFill>
        <p:spPr>
          <a:xfrm>
            <a:off x="8249185" y="4888757"/>
            <a:ext cx="430704" cy="420432"/>
          </a:xfrm>
          <a:prstGeom prst="rect">
            <a:avLst/>
          </a:prstGeom>
        </p:spPr>
      </p:pic>
    </p:spTree>
    <p:extLst>
      <p:ext uri="{BB962C8B-B14F-4D97-AF65-F5344CB8AC3E}">
        <p14:creationId xmlns:p14="http://schemas.microsoft.com/office/powerpoint/2010/main" val="155024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a:extLst>
              <a:ext uri="{FF2B5EF4-FFF2-40B4-BE49-F238E27FC236}">
                <a16:creationId xmlns:a16="http://schemas.microsoft.com/office/drawing/2014/main" xmlns="" id="{C5D5E7AD-0FCC-4ABB-8B21-04404FD350C9}"/>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35" name="TextBox 34">
            <a:extLst>
              <a:ext uri="{FF2B5EF4-FFF2-40B4-BE49-F238E27FC236}">
                <a16:creationId xmlns:a16="http://schemas.microsoft.com/office/drawing/2014/main" xmlns="" id="{134584D1-1C94-4C87-9A78-C357F6277F97}"/>
              </a:ext>
            </a:extLst>
          </p:cNvPr>
          <p:cNvSpPr txBox="1"/>
          <p:nvPr/>
        </p:nvSpPr>
        <p:spPr>
          <a:xfrm>
            <a:off x="11391900" y="6184900"/>
            <a:ext cx="488950" cy="2762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B664403-DD2D-4EE8-B596-8B7F9C0D17AC}" type="slidenum">
              <a:rPr kumimoji="0" lang="en-US" sz="1200" b="1" i="0" u="none" strike="noStrike" kern="1200" cap="none" spc="0" normalizeH="0" baseline="0" noProof="0">
                <a:ln>
                  <a:noFill/>
                </a:ln>
                <a:solidFill>
                  <a:srgbClr val="FFFFFF"/>
                </a:solidFill>
                <a:effectLst/>
                <a:uLnTx/>
                <a:uFillTx/>
                <a:latin typeface="Ubuntu"/>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srgbClr val="FFFFFF"/>
              </a:solidFill>
              <a:effectLst/>
              <a:uLnTx/>
              <a:uFillTx/>
              <a:latin typeface="Ubuntu"/>
              <a:ea typeface="Open Sans Light" panose="020B0306030504020204" pitchFamily="34" charset="0"/>
              <a:cs typeface="Open Sans Light" panose="020B0306030504020204" pitchFamily="34" charset="0"/>
            </a:endParaRPr>
          </a:p>
        </p:txBody>
      </p:sp>
      <p:sp>
        <p:nvSpPr>
          <p:cNvPr id="39" name="Freeform 5">
            <a:extLst>
              <a:ext uri="{FF2B5EF4-FFF2-40B4-BE49-F238E27FC236}">
                <a16:creationId xmlns:a16="http://schemas.microsoft.com/office/drawing/2014/main" xmlns="" id="{A734E0DC-986D-3D47-8B23-033CB9F1F1C1}"/>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41" name="Picture 40">
            <a:extLst>
              <a:ext uri="{FF2B5EF4-FFF2-40B4-BE49-F238E27FC236}">
                <a16:creationId xmlns:a16="http://schemas.microsoft.com/office/drawing/2014/main" xmlns="" id="{805A108D-C134-944B-B517-4B38F43048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37" name="Text Box 11"/>
          <p:cNvSpPr txBox="1">
            <a:spLocks noChangeArrowheads="1"/>
          </p:cNvSpPr>
          <p:nvPr/>
        </p:nvSpPr>
        <p:spPr bwMode="auto">
          <a:xfrm>
            <a:off x="2095500" y="228601"/>
            <a:ext cx="8001000" cy="43088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CA" sz="2200" b="1" dirty="0">
                <a:solidFill>
                  <a:srgbClr val="64A70B"/>
                </a:solidFill>
                <a:latin typeface="Arial" panose="020B0604020202020204" pitchFamily="34" charset="0"/>
                <a:cs typeface="Arial" panose="020B0604020202020204" pitchFamily="34" charset="0"/>
              </a:rPr>
              <a:t>Background</a:t>
            </a:r>
          </a:p>
        </p:txBody>
      </p:sp>
      <p:sp>
        <p:nvSpPr>
          <p:cNvPr id="42" name="Rectangle 41"/>
          <p:cNvSpPr/>
          <p:nvPr/>
        </p:nvSpPr>
        <p:spPr>
          <a:xfrm>
            <a:off x="1803399" y="1992372"/>
            <a:ext cx="9382125" cy="2862322"/>
          </a:xfrm>
          <a:prstGeom prst="rect">
            <a:avLst/>
          </a:prstGeom>
        </p:spPr>
        <p:txBody>
          <a:bodyPr wrap="square">
            <a:spAutoFit/>
          </a:bodyPr>
          <a:lstStyle/>
          <a:p>
            <a:r>
              <a:rPr lang="en-US" dirty="0" smtClean="0">
                <a:latin typeface="TimesNewRoman"/>
              </a:rPr>
              <a:t>Waves </a:t>
            </a:r>
            <a:r>
              <a:rPr lang="en-US" dirty="0">
                <a:latin typeface="TimesNewRoman"/>
              </a:rPr>
              <a:t>and </a:t>
            </a:r>
            <a:r>
              <a:rPr lang="en-US" dirty="0" smtClean="0">
                <a:latin typeface="TimesNewRoman"/>
              </a:rPr>
              <a:t>Currents are the Basic Oceanographic Parameters</a:t>
            </a:r>
          </a:p>
          <a:p>
            <a:endParaRPr lang="en-US" dirty="0">
              <a:latin typeface="TimesNewRoman"/>
            </a:endParaRPr>
          </a:p>
          <a:p>
            <a:r>
              <a:rPr lang="en-US" dirty="0" smtClean="0">
                <a:latin typeface="TimesNewRoman"/>
              </a:rPr>
              <a:t>Applications:</a:t>
            </a:r>
            <a:endParaRPr lang="en-US" dirty="0">
              <a:latin typeface="TimesNewRoman"/>
            </a:endParaRPr>
          </a:p>
          <a:p>
            <a:endParaRPr lang="en-US" dirty="0">
              <a:latin typeface="TimesNewRoman"/>
            </a:endParaRPr>
          </a:p>
          <a:p>
            <a:pPr marL="285750" indent="-285750">
              <a:buFont typeface="Arial" panose="020B0604020202020204" pitchFamily="34" charset="0"/>
              <a:buChar char="•"/>
            </a:pPr>
            <a:r>
              <a:rPr lang="en-US" dirty="0" smtClean="0">
                <a:latin typeface="TimesNewRoman"/>
              </a:rPr>
              <a:t>Safe </a:t>
            </a:r>
            <a:r>
              <a:rPr lang="en-US" dirty="0">
                <a:latin typeface="TimesNewRoman"/>
              </a:rPr>
              <a:t>and </a:t>
            </a:r>
            <a:r>
              <a:rPr lang="en-US" dirty="0" smtClean="0">
                <a:latin typeface="TimesNewRoman"/>
              </a:rPr>
              <a:t>secure waterway </a:t>
            </a:r>
            <a:r>
              <a:rPr lang="en-US" dirty="0">
                <a:latin typeface="TimesNewRoman"/>
              </a:rPr>
              <a:t>navigation, </a:t>
            </a:r>
            <a:endParaRPr lang="en-US" dirty="0" smtClean="0">
              <a:latin typeface="TimesNewRoman"/>
            </a:endParaRPr>
          </a:p>
          <a:p>
            <a:pPr marL="285750" indent="-285750">
              <a:buFont typeface="Arial" panose="020B0604020202020204" pitchFamily="34" charset="0"/>
              <a:buChar char="•"/>
            </a:pPr>
            <a:r>
              <a:rPr lang="en-US" dirty="0" smtClean="0">
                <a:latin typeface="TimesNewRoman"/>
              </a:rPr>
              <a:t>Weather forecasting</a:t>
            </a:r>
          </a:p>
          <a:p>
            <a:pPr marL="285750" indent="-285750">
              <a:buFont typeface="Arial" panose="020B0604020202020204" pitchFamily="34" charset="0"/>
              <a:buChar char="•"/>
            </a:pPr>
            <a:r>
              <a:rPr lang="en-US" dirty="0" smtClean="0">
                <a:latin typeface="TimesNewRoman"/>
              </a:rPr>
              <a:t>Offshore </a:t>
            </a:r>
            <a:r>
              <a:rPr lang="en-US" dirty="0">
                <a:latin typeface="TimesNewRoman"/>
              </a:rPr>
              <a:t>renewable energy</a:t>
            </a:r>
            <a:endParaRPr lang="en-US" dirty="0" smtClean="0">
              <a:latin typeface="TimesNewRoman"/>
            </a:endParaRPr>
          </a:p>
          <a:p>
            <a:pPr marL="285750" indent="-285750">
              <a:buFont typeface="Arial" panose="020B0604020202020204" pitchFamily="34" charset="0"/>
              <a:buChar char="•"/>
            </a:pPr>
            <a:r>
              <a:rPr lang="en-US" dirty="0" smtClean="0">
                <a:latin typeface="TimesNewRoman"/>
              </a:rPr>
              <a:t>Scientific research </a:t>
            </a:r>
          </a:p>
          <a:p>
            <a:pPr marL="285750" indent="-285750">
              <a:buFont typeface="Arial" panose="020B0604020202020204" pitchFamily="34" charset="0"/>
              <a:buChar char="•"/>
            </a:pPr>
            <a:r>
              <a:rPr lang="en-US" dirty="0" smtClean="0">
                <a:latin typeface="TimesNewRoman"/>
              </a:rPr>
              <a:t>Engineering Design</a:t>
            </a:r>
          </a:p>
          <a:p>
            <a:endParaRPr lang="en-US" dirty="0">
              <a:latin typeface="TimesNewRoman"/>
            </a:endParaRPr>
          </a:p>
        </p:txBody>
      </p:sp>
    </p:spTree>
    <p:extLst>
      <p:ext uri="{BB962C8B-B14F-4D97-AF65-F5344CB8AC3E}">
        <p14:creationId xmlns:p14="http://schemas.microsoft.com/office/powerpoint/2010/main" val="52850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a:extLst>
              <a:ext uri="{FF2B5EF4-FFF2-40B4-BE49-F238E27FC236}">
                <a16:creationId xmlns:a16="http://schemas.microsoft.com/office/drawing/2014/main" xmlns="" id="{C5D5E7AD-0FCC-4ABB-8B21-04404FD350C9}"/>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35" name="TextBox 34">
            <a:extLst>
              <a:ext uri="{FF2B5EF4-FFF2-40B4-BE49-F238E27FC236}">
                <a16:creationId xmlns:a16="http://schemas.microsoft.com/office/drawing/2014/main" xmlns="" id="{134584D1-1C94-4C87-9A78-C357F6277F97}"/>
              </a:ext>
            </a:extLst>
          </p:cNvPr>
          <p:cNvSpPr txBox="1"/>
          <p:nvPr/>
        </p:nvSpPr>
        <p:spPr>
          <a:xfrm>
            <a:off x="11391900" y="6184900"/>
            <a:ext cx="488950" cy="2762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B664403-DD2D-4EE8-B596-8B7F9C0D17AC}" type="slidenum">
              <a:rPr kumimoji="0" lang="en-US" sz="1200" b="1" i="0" u="none" strike="noStrike" kern="1200" cap="none" spc="0" normalizeH="0" baseline="0" noProof="0">
                <a:ln>
                  <a:noFill/>
                </a:ln>
                <a:solidFill>
                  <a:srgbClr val="FFFFFF"/>
                </a:solidFill>
                <a:effectLst/>
                <a:uLnTx/>
                <a:uFillTx/>
                <a:latin typeface="Ubuntu"/>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FFFFFF"/>
              </a:solidFill>
              <a:effectLst/>
              <a:uLnTx/>
              <a:uFillTx/>
              <a:latin typeface="Ubuntu"/>
              <a:ea typeface="Open Sans Light" panose="020B0306030504020204" pitchFamily="34" charset="0"/>
              <a:cs typeface="Open Sans Light" panose="020B0306030504020204" pitchFamily="34" charset="0"/>
            </a:endParaRPr>
          </a:p>
        </p:txBody>
      </p:sp>
      <p:sp>
        <p:nvSpPr>
          <p:cNvPr id="39" name="Freeform 5">
            <a:extLst>
              <a:ext uri="{FF2B5EF4-FFF2-40B4-BE49-F238E27FC236}">
                <a16:creationId xmlns:a16="http://schemas.microsoft.com/office/drawing/2014/main" xmlns="" id="{A734E0DC-986D-3D47-8B23-033CB9F1F1C1}"/>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41" name="Picture 40">
            <a:extLst>
              <a:ext uri="{FF2B5EF4-FFF2-40B4-BE49-F238E27FC236}">
                <a16:creationId xmlns:a16="http://schemas.microsoft.com/office/drawing/2014/main" xmlns="" id="{805A108D-C134-944B-B517-4B38F43048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37" name="Text Box 11"/>
          <p:cNvSpPr txBox="1">
            <a:spLocks noChangeArrowheads="1"/>
          </p:cNvSpPr>
          <p:nvPr/>
        </p:nvSpPr>
        <p:spPr bwMode="auto">
          <a:xfrm>
            <a:off x="2095500" y="228601"/>
            <a:ext cx="8001000" cy="43088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CA" sz="2200" b="1" dirty="0">
                <a:solidFill>
                  <a:srgbClr val="64A70B"/>
                </a:solidFill>
                <a:latin typeface="Arial" panose="020B0604020202020204" pitchFamily="34" charset="0"/>
                <a:cs typeface="Arial" panose="020B0604020202020204" pitchFamily="34" charset="0"/>
              </a:rPr>
              <a:t>Background</a:t>
            </a:r>
          </a:p>
        </p:txBody>
      </p:sp>
      <p:sp>
        <p:nvSpPr>
          <p:cNvPr id="10" name="Rectangle 9"/>
          <p:cNvSpPr/>
          <p:nvPr/>
        </p:nvSpPr>
        <p:spPr>
          <a:xfrm>
            <a:off x="551542" y="1104852"/>
            <a:ext cx="11864975" cy="6755696"/>
          </a:xfrm>
          <a:prstGeom prst="rect">
            <a:avLst/>
          </a:prstGeom>
        </p:spPr>
        <p:txBody>
          <a:bodyPr wrap="square">
            <a:spAutoFit/>
          </a:bodyPr>
          <a:lstStyle/>
          <a:p>
            <a:pPr>
              <a:spcBef>
                <a:spcPct val="50000"/>
              </a:spcBef>
              <a:spcAft>
                <a:spcPts val="1800"/>
              </a:spcAft>
              <a:buClr>
                <a:srgbClr val="64A70B"/>
              </a:buClr>
            </a:pPr>
            <a:r>
              <a:rPr lang="en-US" sz="2000" b="1" u="sng" dirty="0" smtClean="0">
                <a:solidFill>
                  <a:schemeClr val="tx2">
                    <a:lumMod val="50000"/>
                  </a:schemeClr>
                </a:solidFill>
                <a:latin typeface="Arial" panose="020B0604020202020204" pitchFamily="34" charset="0"/>
                <a:cs typeface="Arial" panose="020B0604020202020204" pitchFamily="34" charset="0"/>
              </a:rPr>
              <a:t>Waves</a:t>
            </a:r>
          </a:p>
          <a:p>
            <a:pPr>
              <a:spcBef>
                <a:spcPct val="50000"/>
              </a:spcBef>
              <a:spcAft>
                <a:spcPts val="1800"/>
              </a:spcAft>
              <a:buClr>
                <a:srgbClr val="64A70B"/>
              </a:buClr>
            </a:pPr>
            <a:r>
              <a:rPr lang="en-US" b="1" dirty="0" smtClean="0">
                <a:solidFill>
                  <a:schemeClr val="tx2">
                    <a:lumMod val="50000"/>
                  </a:schemeClr>
                </a:solidFill>
                <a:latin typeface="Arial" panose="020B0604020202020204" pitchFamily="34" charset="0"/>
                <a:cs typeface="Arial" panose="020B0604020202020204" pitchFamily="34" charset="0"/>
              </a:rPr>
              <a:t>TRIAXYS g3  Sensor</a:t>
            </a:r>
          </a:p>
          <a:p>
            <a:pPr>
              <a:spcBef>
                <a:spcPct val="50000"/>
              </a:spcBef>
              <a:spcAft>
                <a:spcPts val="1800"/>
              </a:spcAft>
              <a:buClr>
                <a:srgbClr val="64A70B"/>
              </a:buClr>
            </a:pPr>
            <a:r>
              <a:rPr lang="en-US" dirty="0"/>
              <a:t>Directional Wave Sensor is a multipurpose sensor for monitoring complex dynamic motions. The compact unit measures 6 degrees of freedom: 3 accelerations and 3 rotational rates, along with magnetic orientation. All components used in the system are precision solid state sensors with no moving parts. </a:t>
            </a:r>
            <a:endParaRPr lang="en-US" b="1" dirty="0" smtClean="0">
              <a:solidFill>
                <a:schemeClr val="tx2">
                  <a:lumMod val="50000"/>
                </a:schemeClr>
              </a:solidFill>
              <a:latin typeface="Arial" panose="020B0604020202020204" pitchFamily="34" charset="0"/>
              <a:cs typeface="Arial" panose="020B0604020202020204" pitchFamily="34" charset="0"/>
            </a:endParaRPr>
          </a:p>
          <a:p>
            <a:r>
              <a:rPr lang="es-ES" sz="1600" b="1" dirty="0" err="1" smtClean="0"/>
              <a:t>Resolution</a:t>
            </a:r>
            <a:r>
              <a:rPr lang="es-ES" sz="1600" b="1" dirty="0" smtClean="0"/>
              <a:t>/</a:t>
            </a:r>
            <a:r>
              <a:rPr lang="es-ES" sz="1600" b="1" dirty="0" err="1" smtClean="0"/>
              <a:t>Accuracy</a:t>
            </a:r>
            <a:r>
              <a:rPr lang="es-ES" sz="1600" b="1" dirty="0" smtClean="0"/>
              <a:t> </a:t>
            </a:r>
            <a:r>
              <a:rPr lang="es-ES" sz="1600" dirty="0"/>
              <a:t>	</a:t>
            </a:r>
          </a:p>
          <a:p>
            <a:r>
              <a:rPr lang="es-ES" sz="1600" b="1" dirty="0" smtClean="0"/>
              <a:t>                     </a:t>
            </a:r>
            <a:r>
              <a:rPr lang="es-ES" sz="1600" b="1" dirty="0" err="1" smtClean="0"/>
              <a:t>Range</a:t>
            </a:r>
            <a:r>
              <a:rPr lang="es-ES" sz="1600" b="1" dirty="0" smtClean="0"/>
              <a:t> </a:t>
            </a:r>
            <a:r>
              <a:rPr lang="es-ES" sz="1600" dirty="0"/>
              <a:t>	</a:t>
            </a:r>
            <a:r>
              <a:rPr lang="es-ES" sz="1600" dirty="0" smtClean="0"/>
              <a:t>             </a:t>
            </a:r>
            <a:r>
              <a:rPr lang="es-ES" sz="1600" b="1" dirty="0" err="1" smtClean="0"/>
              <a:t>Resolution</a:t>
            </a:r>
            <a:r>
              <a:rPr lang="es-ES" sz="1600" b="1" dirty="0" smtClean="0"/>
              <a:t> </a:t>
            </a:r>
            <a:r>
              <a:rPr lang="es-ES" sz="1600" dirty="0"/>
              <a:t>	</a:t>
            </a:r>
            <a:r>
              <a:rPr lang="es-ES" sz="1600" dirty="0" smtClean="0"/>
              <a:t>               </a:t>
            </a:r>
            <a:r>
              <a:rPr lang="es-ES" sz="1600" b="1" dirty="0" err="1" smtClean="0"/>
              <a:t>Accuracy</a:t>
            </a:r>
            <a:r>
              <a:rPr lang="es-ES" sz="1600" b="1" dirty="0" smtClean="0"/>
              <a:t> </a:t>
            </a:r>
            <a:r>
              <a:rPr lang="es-ES" sz="1600" dirty="0"/>
              <a:t>	</a:t>
            </a:r>
          </a:p>
          <a:p>
            <a:r>
              <a:rPr lang="en-US" sz="1600" dirty="0"/>
              <a:t>Heave 	</a:t>
            </a:r>
            <a:r>
              <a:rPr lang="en-US" sz="1600" dirty="0" smtClean="0"/>
              <a:t>     ±</a:t>
            </a:r>
            <a:r>
              <a:rPr lang="en-US" sz="1600" dirty="0"/>
              <a:t>20m 	</a:t>
            </a:r>
            <a:r>
              <a:rPr lang="en-US" sz="1600" dirty="0" smtClean="0"/>
              <a:t>              0.01m </a:t>
            </a:r>
            <a:r>
              <a:rPr lang="en-US" sz="1600" dirty="0"/>
              <a:t>	</a:t>
            </a:r>
            <a:r>
              <a:rPr lang="en-US" sz="1600" dirty="0" smtClean="0"/>
              <a:t>               Better </a:t>
            </a:r>
            <a:r>
              <a:rPr lang="en-US" sz="1600" dirty="0"/>
              <a:t>than 1% 	</a:t>
            </a:r>
          </a:p>
          <a:p>
            <a:r>
              <a:rPr lang="en-US" sz="1600" dirty="0"/>
              <a:t>Period 	</a:t>
            </a:r>
            <a:r>
              <a:rPr lang="en-US" sz="1600" dirty="0" smtClean="0"/>
              <a:t>   1.5 </a:t>
            </a:r>
            <a:r>
              <a:rPr lang="en-US" sz="1600" dirty="0"/>
              <a:t>to 33 sec </a:t>
            </a:r>
            <a:r>
              <a:rPr lang="en-US" sz="1600" dirty="0" smtClean="0"/>
              <a:t>     0.1 </a:t>
            </a:r>
            <a:r>
              <a:rPr lang="en-US" sz="1600" dirty="0"/>
              <a:t>sec 	</a:t>
            </a:r>
            <a:r>
              <a:rPr lang="en-US" sz="1600" dirty="0" smtClean="0"/>
              <a:t>               Better </a:t>
            </a:r>
            <a:r>
              <a:rPr lang="en-US" sz="1600" dirty="0"/>
              <a:t>than 1% 	</a:t>
            </a:r>
          </a:p>
          <a:p>
            <a:r>
              <a:rPr lang="en-US" sz="1600" dirty="0"/>
              <a:t>Direction </a:t>
            </a:r>
            <a:r>
              <a:rPr lang="en-US" sz="1600" dirty="0" smtClean="0"/>
              <a:t>  0 </a:t>
            </a:r>
            <a:r>
              <a:rPr lang="en-US" sz="1600" dirty="0"/>
              <a:t>to 360°  </a:t>
            </a:r>
            <a:r>
              <a:rPr lang="en-US" sz="1600" dirty="0" smtClean="0"/>
              <a:t>             1</a:t>
            </a:r>
            <a:r>
              <a:rPr lang="en-US" sz="1600" dirty="0"/>
              <a:t>° 	</a:t>
            </a:r>
            <a:r>
              <a:rPr lang="en-US" sz="1600" dirty="0" smtClean="0"/>
              <a:t>                ±</a:t>
            </a:r>
            <a:r>
              <a:rPr lang="en-US" sz="1600" dirty="0"/>
              <a:t>3° 	</a:t>
            </a:r>
          </a:p>
          <a:p>
            <a:pPr>
              <a:spcBef>
                <a:spcPct val="50000"/>
              </a:spcBef>
              <a:spcAft>
                <a:spcPts val="1800"/>
              </a:spcAft>
              <a:buClr>
                <a:srgbClr val="64A70B"/>
              </a:buClr>
            </a:pPr>
            <a:r>
              <a:rPr lang="en-US" sz="2000" b="1" u="sng" dirty="0" smtClean="0">
                <a:solidFill>
                  <a:schemeClr val="tx2">
                    <a:lumMod val="50000"/>
                  </a:schemeClr>
                </a:solidFill>
                <a:latin typeface="Arial" panose="020B0604020202020204" pitchFamily="34" charset="0"/>
                <a:cs typeface="Arial" panose="020B0604020202020204" pitchFamily="34" charset="0"/>
              </a:rPr>
              <a:t>Currents</a:t>
            </a:r>
          </a:p>
          <a:p>
            <a:pPr>
              <a:spcBef>
                <a:spcPct val="50000"/>
              </a:spcBef>
              <a:spcAft>
                <a:spcPts val="1800"/>
              </a:spcAft>
              <a:buClr>
                <a:srgbClr val="64A70B"/>
              </a:buClr>
            </a:pPr>
            <a:r>
              <a:rPr lang="en-US" b="1" dirty="0" smtClean="0"/>
              <a:t>Single Point </a:t>
            </a:r>
            <a:r>
              <a:rPr lang="en-US" b="1" dirty="0"/>
              <a:t>Current </a:t>
            </a:r>
            <a:r>
              <a:rPr lang="en-US" b="1" dirty="0" smtClean="0"/>
              <a:t>Meter   </a:t>
            </a:r>
            <a:endParaRPr lang="en-US" b="1" dirty="0"/>
          </a:p>
          <a:p>
            <a:pPr>
              <a:spcBef>
                <a:spcPct val="50000"/>
              </a:spcBef>
              <a:spcAft>
                <a:spcPts val="1800"/>
              </a:spcAft>
              <a:buClr>
                <a:srgbClr val="64A70B"/>
              </a:buClr>
            </a:pPr>
            <a:r>
              <a:rPr lang="en-US" b="1" dirty="0" smtClean="0"/>
              <a:t>Acoustic </a:t>
            </a:r>
            <a:r>
              <a:rPr lang="en-US" b="1" dirty="0"/>
              <a:t>Doppler Current Profiler (ADCP)</a:t>
            </a:r>
          </a:p>
          <a:p>
            <a:pPr>
              <a:spcBef>
                <a:spcPct val="50000"/>
              </a:spcBef>
              <a:spcAft>
                <a:spcPts val="1800"/>
              </a:spcAft>
              <a:buClr>
                <a:srgbClr val="64A70B"/>
              </a:buClr>
            </a:pPr>
            <a:endParaRPr lang="en-US" dirty="0">
              <a:solidFill>
                <a:schemeClr val="tx2">
                  <a:lumMod val="50000"/>
                </a:schemeClr>
              </a:solidFill>
              <a:latin typeface="Arial" panose="020B0604020202020204" pitchFamily="34" charset="0"/>
              <a:cs typeface="Arial" panose="020B0604020202020204" pitchFamily="34" charset="0"/>
            </a:endParaRPr>
          </a:p>
          <a:p>
            <a:pPr>
              <a:spcBef>
                <a:spcPct val="50000"/>
              </a:spcBef>
              <a:spcAft>
                <a:spcPts val="1800"/>
              </a:spcAft>
              <a:buClr>
                <a:srgbClr val="64A70B"/>
              </a:buClr>
            </a:pPr>
            <a:endParaRPr lang="en-US" dirty="0">
              <a:solidFill>
                <a:schemeClr val="tx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541339" y="1003301"/>
            <a:ext cx="1836120" cy="1428316"/>
          </a:xfrm>
          <a:prstGeom prst="rect">
            <a:avLst/>
          </a:prstGeom>
        </p:spPr>
      </p:pic>
      <p:pic>
        <p:nvPicPr>
          <p:cNvPr id="2050" name="Picture 2" descr="Aquadopp 300 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147256" y="4871581"/>
            <a:ext cx="1451429" cy="14514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 xmlns:a16="http://schemas.microsoft.com/office/drawing/2014/main" id="{CC03D094-EB8A-4762-966D-62256B8CD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181" y="5861222"/>
            <a:ext cx="1159896" cy="923577"/>
          </a:xfrm>
          <a:prstGeom prst="rect">
            <a:avLst/>
          </a:prstGeom>
        </p:spPr>
      </p:pic>
    </p:spTree>
    <p:extLst>
      <p:ext uri="{BB962C8B-B14F-4D97-AF65-F5344CB8AC3E}">
        <p14:creationId xmlns:p14="http://schemas.microsoft.com/office/powerpoint/2010/main" val="378116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5">
            <a:extLst>
              <a:ext uri="{FF2B5EF4-FFF2-40B4-BE49-F238E27FC236}">
                <a16:creationId xmlns:a16="http://schemas.microsoft.com/office/drawing/2014/main" xmlns="" id="{C5D5E7AD-0FCC-4ABB-8B21-04404FD350C9}"/>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
        <p:nvSpPr>
          <p:cNvPr id="35" name="TextBox 34">
            <a:extLst>
              <a:ext uri="{FF2B5EF4-FFF2-40B4-BE49-F238E27FC236}">
                <a16:creationId xmlns:a16="http://schemas.microsoft.com/office/drawing/2014/main" xmlns="" id="{134584D1-1C94-4C87-9A78-C357F6277F97}"/>
              </a:ext>
            </a:extLst>
          </p:cNvPr>
          <p:cNvSpPr txBox="1"/>
          <p:nvPr/>
        </p:nvSpPr>
        <p:spPr>
          <a:xfrm>
            <a:off x="11391900" y="6184900"/>
            <a:ext cx="488950" cy="2762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B664403-DD2D-4EE8-B596-8B7F9C0D17AC}" type="slidenum">
              <a:rPr kumimoji="0" lang="en-US" sz="1200" b="1" i="0" u="none" strike="noStrike" kern="1200" cap="none" spc="0" normalizeH="0" baseline="0" noProof="0">
                <a:ln>
                  <a:noFill/>
                </a:ln>
                <a:solidFill>
                  <a:srgbClr val="FFFFFF"/>
                </a:solidFill>
                <a:effectLst/>
                <a:uLnTx/>
                <a:uFillTx/>
                <a:latin typeface="Ubuntu"/>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FFFFFF"/>
              </a:solidFill>
              <a:effectLst/>
              <a:uLnTx/>
              <a:uFillTx/>
              <a:latin typeface="Ubuntu"/>
              <a:ea typeface="Open Sans Light" panose="020B0306030504020204" pitchFamily="34" charset="0"/>
              <a:cs typeface="Open Sans Light" panose="020B0306030504020204" pitchFamily="34" charset="0"/>
            </a:endParaRPr>
          </a:p>
        </p:txBody>
      </p:sp>
      <p:sp>
        <p:nvSpPr>
          <p:cNvPr id="39" name="Freeform 5">
            <a:extLst>
              <a:ext uri="{FF2B5EF4-FFF2-40B4-BE49-F238E27FC236}">
                <a16:creationId xmlns:a16="http://schemas.microsoft.com/office/drawing/2014/main" xmlns="" id="{A734E0DC-986D-3D47-8B23-033CB9F1F1C1}"/>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41" name="Picture 40">
            <a:extLst>
              <a:ext uri="{FF2B5EF4-FFF2-40B4-BE49-F238E27FC236}">
                <a16:creationId xmlns:a16="http://schemas.microsoft.com/office/drawing/2014/main" xmlns="" id="{805A108D-C134-944B-B517-4B38F43048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37" name="Text Box 11"/>
          <p:cNvSpPr txBox="1">
            <a:spLocks noChangeArrowheads="1"/>
          </p:cNvSpPr>
          <p:nvPr/>
        </p:nvSpPr>
        <p:spPr bwMode="auto">
          <a:xfrm>
            <a:off x="2127250" y="102163"/>
            <a:ext cx="8001000" cy="43088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CA" sz="2200" b="1" dirty="0">
                <a:solidFill>
                  <a:srgbClr val="64A70B"/>
                </a:solidFill>
                <a:latin typeface="Arial" panose="020B0604020202020204" pitchFamily="34" charset="0"/>
                <a:cs typeface="Arial" panose="020B0604020202020204" pitchFamily="34" charset="0"/>
              </a:rPr>
              <a:t>Background</a:t>
            </a:r>
          </a:p>
        </p:txBody>
      </p:sp>
      <p:sp>
        <p:nvSpPr>
          <p:cNvPr id="10" name="Rectangle 9"/>
          <p:cNvSpPr/>
          <p:nvPr/>
        </p:nvSpPr>
        <p:spPr>
          <a:xfrm>
            <a:off x="2191645" y="785611"/>
            <a:ext cx="8173358" cy="6170920"/>
          </a:xfrm>
          <a:prstGeom prst="rect">
            <a:avLst/>
          </a:prstGeom>
        </p:spPr>
        <p:txBody>
          <a:bodyPr wrap="square">
            <a:spAutoFit/>
          </a:bodyPr>
          <a:lstStyle/>
          <a:p>
            <a:pPr marL="285750" indent="-285750">
              <a:spcBef>
                <a:spcPct val="50000"/>
              </a:spcBef>
              <a:spcAft>
                <a:spcPts val="1800"/>
              </a:spcAft>
              <a:buClr>
                <a:srgbClr val="64A70B"/>
              </a:buClr>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ADCPs have been placed on dynamically-moving surface platforms, such as surface buoys, for over two decades. AXYS has experience integrating ADCPs on its buoy fleet throughout this period of time.</a:t>
            </a:r>
          </a:p>
          <a:p>
            <a:pPr marL="285750" indent="-285750">
              <a:spcBef>
                <a:spcPct val="50000"/>
              </a:spcBef>
              <a:spcAft>
                <a:spcPts val="1800"/>
              </a:spcAft>
              <a:buClr>
                <a:srgbClr val="64A70B"/>
              </a:buClr>
              <a:buFont typeface="Arial" panose="020B0604020202020204" pitchFamily="34" charset="0"/>
              <a:buChar char="•"/>
            </a:pPr>
            <a:r>
              <a:rPr lang="en-US" sz="1600" dirty="0">
                <a:solidFill>
                  <a:schemeClr val="tx2">
                    <a:lumMod val="50000"/>
                  </a:schemeClr>
                </a:solidFill>
                <a:latin typeface="Arial" panose="020B0604020202020204" pitchFamily="34" charset="0"/>
                <a:cs typeface="Arial" panose="020B0604020202020204" pitchFamily="34" charset="0"/>
              </a:rPr>
              <a:t>Advantages of buoy mounted ADCPs include</a:t>
            </a:r>
            <a:r>
              <a:rPr lang="en-US" sz="1600" dirty="0" smtClean="0">
                <a:solidFill>
                  <a:schemeClr val="tx2">
                    <a:lumMod val="50000"/>
                  </a:schemeClr>
                </a:solidFill>
                <a:latin typeface="Arial" panose="020B0604020202020204" pitchFamily="34" charset="0"/>
                <a:cs typeface="Arial" panose="020B0604020202020204" pitchFamily="34" charset="0"/>
              </a:rPr>
              <a:t>:</a:t>
            </a:r>
          </a:p>
          <a:p>
            <a:pPr>
              <a:spcBef>
                <a:spcPct val="50000"/>
              </a:spcBef>
              <a:spcAft>
                <a:spcPts val="1800"/>
              </a:spcAft>
              <a:buClr>
                <a:srgbClr val="64A70B"/>
              </a:buClr>
            </a:pPr>
            <a:r>
              <a:rPr lang="en-US" sz="1600" dirty="0">
                <a:solidFill>
                  <a:schemeClr val="tx2">
                    <a:lumMod val="50000"/>
                  </a:schemeClr>
                </a:solidFill>
                <a:latin typeface="Arial" panose="020B0604020202020204" pitchFamily="34" charset="0"/>
                <a:cs typeface="Arial" panose="020B0604020202020204" pitchFamily="34" charset="0"/>
              </a:rPr>
              <a:t>	a) Real time data</a:t>
            </a:r>
          </a:p>
          <a:p>
            <a:pPr lvl="1">
              <a:spcBef>
                <a:spcPct val="50000"/>
              </a:spcBef>
              <a:spcAft>
                <a:spcPts val="1800"/>
              </a:spcAft>
              <a:buClr>
                <a:srgbClr val="64A70B"/>
              </a:buClr>
            </a:pPr>
            <a:r>
              <a:rPr lang="en-US" sz="1600" dirty="0">
                <a:solidFill>
                  <a:schemeClr val="tx2">
                    <a:lumMod val="50000"/>
                  </a:schemeClr>
                </a:solidFill>
                <a:latin typeface="Arial" panose="020B0604020202020204" pitchFamily="34" charset="0"/>
                <a:cs typeface="Arial" panose="020B0604020202020204" pitchFamily="34" charset="0"/>
              </a:rPr>
              <a:t>	b) Ease of maintenance</a:t>
            </a:r>
          </a:p>
          <a:p>
            <a:pPr lvl="1">
              <a:spcBef>
                <a:spcPct val="50000"/>
              </a:spcBef>
              <a:spcAft>
                <a:spcPts val="1800"/>
              </a:spcAft>
              <a:buClr>
                <a:srgbClr val="64A70B"/>
              </a:buClr>
            </a:pPr>
            <a:r>
              <a:rPr lang="en-US" sz="1600" dirty="0">
                <a:solidFill>
                  <a:schemeClr val="tx2">
                    <a:lumMod val="50000"/>
                  </a:schemeClr>
                </a:solidFill>
                <a:latin typeface="Arial" panose="020B0604020202020204" pitchFamily="34" charset="0"/>
                <a:cs typeface="Arial" panose="020B0604020202020204" pitchFamily="34" charset="0"/>
              </a:rPr>
              <a:t>	c) Colocation with other measurements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2014 a collaborative partnership was formed to explore the assessment conformed by:</a:t>
            </a:r>
          </a:p>
          <a:p>
            <a:r>
              <a:rPr lang="en-US" sz="1600" dirty="0">
                <a:latin typeface="Arial" panose="020B0604020202020204" pitchFamily="34" charset="0"/>
                <a:cs typeface="Arial" panose="020B0604020202020204" pitchFamily="34" charset="0"/>
              </a:rPr>
              <a:t> </a:t>
            </a:r>
          </a:p>
          <a:p>
            <a:pPr lvl="2"/>
            <a:r>
              <a:rPr lang="en-US" sz="1600" dirty="0" smtClean="0">
                <a:latin typeface="Arial" panose="020B0604020202020204" pitchFamily="34" charset="0"/>
                <a:cs typeface="Arial" panose="020B0604020202020204" pitchFamily="34" charset="0"/>
              </a:rPr>
              <a:t>a)William </a:t>
            </a:r>
            <a:r>
              <a:rPr lang="en-US" sz="1600" dirty="0">
                <a:latin typeface="Arial" panose="020B0604020202020204" pitchFamily="34" charset="0"/>
                <a:cs typeface="Arial" panose="020B0604020202020204" pitchFamily="34" charset="0"/>
              </a:rPr>
              <a:t>Douglas Wilson     Caribbean Wind</a:t>
            </a:r>
          </a:p>
          <a:p>
            <a:pPr lvl="2"/>
            <a:r>
              <a:rPr lang="en-US" sz="1600" dirty="0" smtClean="0">
                <a:latin typeface="Arial" panose="020B0604020202020204" pitchFamily="34" charset="0"/>
                <a:cs typeface="Arial" panose="020B0604020202020204" pitchFamily="34" charset="0"/>
              </a:rPr>
              <a:t>b) </a:t>
            </a:r>
            <a:r>
              <a:rPr lang="en-US" sz="1600" dirty="0">
                <a:latin typeface="Arial" panose="020B0604020202020204" pitchFamily="34" charset="0"/>
                <a:cs typeface="Arial" panose="020B0604020202020204" pitchFamily="34" charset="0"/>
              </a:rPr>
              <a:t>Dan Shumuk      AXYS </a:t>
            </a:r>
            <a:r>
              <a:rPr lang="en-US" sz="1600" dirty="0" smtClean="0">
                <a:latin typeface="Arial" panose="020B0604020202020204" pitchFamily="34" charset="0"/>
                <a:cs typeface="Arial" panose="020B0604020202020204" pitchFamily="34" charset="0"/>
              </a:rPr>
              <a:t>Technologies</a:t>
            </a:r>
          </a:p>
          <a:p>
            <a:pPr lvl="2"/>
            <a:r>
              <a:rPr lang="en-US" sz="1600" dirty="0" smtClean="0">
                <a:latin typeface="Arial" panose="020B0604020202020204" pitchFamily="34" charset="0"/>
                <a:cs typeface="Arial" panose="020B0604020202020204" pitchFamily="34" charset="0"/>
              </a:rPr>
              <a:t>c) </a:t>
            </a:r>
            <a:r>
              <a:rPr lang="en-US" sz="1600" dirty="0">
                <a:latin typeface="Arial" panose="020B0604020202020204" pitchFamily="34" charset="0"/>
                <a:cs typeface="Arial" panose="020B0604020202020204" pitchFamily="34" charset="0"/>
              </a:rPr>
              <a:t>David Velasco Nortek Group</a:t>
            </a:r>
          </a:p>
          <a:p>
            <a:pPr lvl="2"/>
            <a:r>
              <a:rPr lang="en-US" sz="1600" dirty="0" smtClean="0">
                <a:latin typeface="Arial" panose="020B0604020202020204" pitchFamily="34" charset="0"/>
                <a:cs typeface="Arial" panose="020B0604020202020204" pitchFamily="34" charset="0"/>
              </a:rPr>
              <a:t>d)Laura </a:t>
            </a:r>
            <a:r>
              <a:rPr lang="en-US" sz="1600" dirty="0">
                <a:latin typeface="Arial" panose="020B0604020202020204" pitchFamily="34" charset="0"/>
                <a:cs typeface="Arial" panose="020B0604020202020204" pitchFamily="34" charset="0"/>
              </a:rPr>
              <a:t>Florentino NOAA NOS CO-OPS</a:t>
            </a:r>
          </a:p>
          <a:p>
            <a:pPr lvl="2"/>
            <a:r>
              <a:rPr lang="en-US" sz="1600" dirty="0" smtClean="0">
                <a:latin typeface="Arial" panose="020B0604020202020204" pitchFamily="34" charset="0"/>
                <a:cs typeface="Arial" panose="020B0604020202020204" pitchFamily="34" charset="0"/>
              </a:rPr>
              <a:t>c)Robert </a:t>
            </a:r>
            <a:r>
              <a:rPr lang="en-US" sz="1600" dirty="0" err="1">
                <a:latin typeface="Arial" panose="020B0604020202020204" pitchFamily="34" charset="0"/>
                <a:cs typeface="Arial" panose="020B0604020202020204" pitchFamily="34" charset="0"/>
              </a:rPr>
              <a:t>Heitesenrether</a:t>
            </a:r>
            <a:r>
              <a:rPr lang="en-US" sz="1600" dirty="0">
                <a:latin typeface="Arial" panose="020B0604020202020204" pitchFamily="34" charset="0"/>
                <a:cs typeface="Arial" panose="020B0604020202020204" pitchFamily="34" charset="0"/>
              </a:rPr>
              <a:t> NOAA NOS CO-OPS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Four field experiments were conducted ( Winters of 2014-15, 2015-16, 2017-18, 2018-2019) in southeastern </a:t>
            </a:r>
            <a:r>
              <a:rPr lang="es-ES" sz="1600" dirty="0">
                <a:latin typeface="Arial" panose="020B0604020202020204" pitchFamily="34" charset="0"/>
                <a:cs typeface="Arial" panose="020B0604020202020204" pitchFamily="34" charset="0"/>
              </a:rPr>
              <a:t>Chesapeake </a:t>
            </a:r>
            <a:r>
              <a:rPr lang="es-ES" sz="1600" dirty="0" err="1" smtClean="0">
                <a:latin typeface="Arial" panose="020B0604020202020204" pitchFamily="34" charset="0"/>
                <a:cs typeface="Arial" panose="020B0604020202020204" pitchFamily="34" charset="0"/>
              </a:rPr>
              <a:t>Bay</a:t>
            </a:r>
            <a:r>
              <a:rPr lang="es-ES" sz="1600" dirty="0" smtClean="0">
                <a:latin typeface="Arial" panose="020B0604020202020204" pitchFamily="34" charset="0"/>
                <a:cs typeface="Arial" panose="020B0604020202020204" pitchFamily="34" charset="0"/>
              </a:rPr>
              <a:t>.</a:t>
            </a:r>
            <a:endParaRPr lang="en-US" sz="16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78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a:extLst>
              <a:ext uri="{FF2B5EF4-FFF2-40B4-BE49-F238E27FC236}">
                <a16:creationId xmlns="" xmlns:a16="http://schemas.microsoft.com/office/drawing/2014/main" id="{2CD6D559-0674-47F0-A438-575C6552D769}"/>
              </a:ext>
            </a:extLst>
          </p:cNvPr>
          <p:cNvSpPr txBox="1">
            <a:spLocks noChangeArrowheads="1"/>
          </p:cNvSpPr>
          <p:nvPr/>
        </p:nvSpPr>
        <p:spPr bwMode="auto">
          <a:xfrm>
            <a:off x="2095500" y="218995"/>
            <a:ext cx="8001000" cy="769441"/>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CA" sz="2200" b="1" dirty="0">
                <a:solidFill>
                  <a:srgbClr val="64A70B"/>
                </a:solidFill>
                <a:latin typeface="Arial" panose="020B0604020202020204" pitchFamily="34" charset="0"/>
                <a:cs typeface="Arial" panose="020B0604020202020204" pitchFamily="34" charset="0"/>
              </a:rPr>
              <a:t>AXYS, Caribbean Wind, Nortek, </a:t>
            </a:r>
            <a:br>
              <a:rPr lang="en-CA" sz="2200" b="1" dirty="0">
                <a:solidFill>
                  <a:srgbClr val="64A70B"/>
                </a:solidFill>
                <a:latin typeface="Arial" panose="020B0604020202020204" pitchFamily="34" charset="0"/>
                <a:cs typeface="Arial" panose="020B0604020202020204" pitchFamily="34" charset="0"/>
              </a:rPr>
            </a:br>
            <a:r>
              <a:rPr lang="en-CA" sz="2200" b="1" dirty="0">
                <a:solidFill>
                  <a:srgbClr val="64A70B"/>
                </a:solidFill>
                <a:latin typeface="Arial" panose="020B0604020202020204" pitchFamily="34" charset="0"/>
                <a:cs typeface="Arial" panose="020B0604020202020204" pitchFamily="34" charset="0"/>
              </a:rPr>
              <a:t>NOAA CO-OPS Studies 2014, 2016 </a:t>
            </a:r>
          </a:p>
        </p:txBody>
      </p:sp>
      <p:cxnSp>
        <p:nvCxnSpPr>
          <p:cNvPr id="14" name="Straight Connector 13">
            <a:extLst>
              <a:ext uri="{FF2B5EF4-FFF2-40B4-BE49-F238E27FC236}">
                <a16:creationId xmlns="" xmlns:a16="http://schemas.microsoft.com/office/drawing/2014/main" id="{86F87E05-6E3C-4235-BDB7-23CDDC7BE13E}"/>
              </a:ext>
            </a:extLst>
          </p:cNvPr>
          <p:cNvCxnSpPr/>
          <p:nvPr/>
        </p:nvCxnSpPr>
        <p:spPr>
          <a:xfrm>
            <a:off x="1852246" y="1016732"/>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 Box 11">
            <a:extLst>
              <a:ext uri="{FF2B5EF4-FFF2-40B4-BE49-F238E27FC236}">
                <a16:creationId xmlns="" xmlns:a16="http://schemas.microsoft.com/office/drawing/2014/main" id="{52437CD4-751E-46CC-BF87-9C447A7B8C05}"/>
              </a:ext>
            </a:extLst>
          </p:cNvPr>
          <p:cNvSpPr txBox="1">
            <a:spLocks noChangeArrowheads="1"/>
          </p:cNvSpPr>
          <p:nvPr/>
        </p:nvSpPr>
        <p:spPr bwMode="auto">
          <a:xfrm>
            <a:off x="2094051" y="1481009"/>
            <a:ext cx="4296817" cy="3939540"/>
          </a:xfrm>
          <a:prstGeom prst="rect">
            <a:avLst/>
          </a:prstGeom>
          <a:noFill/>
          <a:ln w="9525">
            <a:noFill/>
            <a:miter lim="800000"/>
            <a:headEnd/>
            <a:tailEnd/>
          </a:ln>
          <a:effectLst/>
        </p:spPr>
        <p:txBody>
          <a:bodyPr wrap="square">
            <a:spAutoFit/>
          </a:bodyPr>
          <a:lstStyle/>
          <a:p>
            <a:pPr>
              <a:spcBef>
                <a:spcPct val="50000"/>
              </a:spcBef>
              <a:spcAft>
                <a:spcPts val="1800"/>
              </a:spcAft>
              <a:buClr>
                <a:srgbClr val="64A70B"/>
              </a:buClr>
            </a:pPr>
            <a:r>
              <a:rPr lang="en-US" sz="2000">
                <a:solidFill>
                  <a:schemeClr val="tx2">
                    <a:lumMod val="50000"/>
                  </a:schemeClr>
                </a:solidFill>
                <a:latin typeface="Arial" panose="020B0604020202020204" pitchFamily="34" charset="0"/>
                <a:cs typeface="Arial" panose="020B0604020202020204" pitchFamily="34" charset="0"/>
              </a:rPr>
              <a:t>First two studies identified two primary technological limitations:</a:t>
            </a:r>
          </a:p>
          <a:p>
            <a:pPr marL="342900" indent="-342900">
              <a:spcBef>
                <a:spcPct val="50000"/>
              </a:spcBef>
              <a:spcAft>
                <a:spcPts val="1800"/>
              </a:spcAft>
              <a:buClr>
                <a:srgbClr val="64A70B"/>
              </a:buClr>
              <a:buFont typeface="+mj-lt"/>
              <a:buAutoNum type="arabicPeriod"/>
            </a:pPr>
            <a:r>
              <a:rPr lang="en-US" sz="2000">
                <a:solidFill>
                  <a:schemeClr val="tx2">
                    <a:lumMod val="50000"/>
                  </a:schemeClr>
                </a:solidFill>
                <a:latin typeface="Arial" panose="020B0604020202020204" pitchFamily="34" charset="0"/>
                <a:cs typeface="Arial" panose="020B0604020202020204" pitchFamily="34" charset="0"/>
              </a:rPr>
              <a:t>Acceleration based tilt sensors used on previous generation ADCPs are subject to errors caused by platform motion</a:t>
            </a:r>
          </a:p>
          <a:p>
            <a:pPr marL="342900" indent="-342900">
              <a:spcBef>
                <a:spcPct val="50000"/>
              </a:spcBef>
              <a:spcAft>
                <a:spcPts val="1800"/>
              </a:spcAft>
              <a:buClr>
                <a:srgbClr val="64A70B"/>
              </a:buClr>
              <a:buFont typeface="+mj-lt"/>
              <a:buAutoNum type="arabicPeriod"/>
            </a:pPr>
            <a:r>
              <a:rPr lang="en-US" sz="2000">
                <a:solidFill>
                  <a:schemeClr val="tx2">
                    <a:lumMod val="50000"/>
                  </a:schemeClr>
                </a:solidFill>
                <a:latin typeface="Arial" panose="020B0604020202020204" pitchFamily="34" charset="0"/>
                <a:cs typeface="Arial" panose="020B0604020202020204" pitchFamily="34" charset="0"/>
              </a:rPr>
              <a:t>Platform tilts can result in bin mapping error that increases with the dynamic motion of the platform and vertical shear.</a:t>
            </a:r>
          </a:p>
        </p:txBody>
      </p:sp>
      <p:pic>
        <p:nvPicPr>
          <p:cNvPr id="2" name="Picture 1">
            <a:extLst>
              <a:ext uri="{FF2B5EF4-FFF2-40B4-BE49-F238E27FC236}">
                <a16:creationId xmlns="" xmlns:a16="http://schemas.microsoft.com/office/drawing/2014/main" id="{0E60A683-13F0-4405-B258-BD0BCE58E529}"/>
              </a:ext>
            </a:extLst>
          </p:cNvPr>
          <p:cNvPicPr>
            <a:picLocks noChangeAspect="1"/>
          </p:cNvPicPr>
          <p:nvPr/>
        </p:nvPicPr>
        <p:blipFill>
          <a:blip r:embed="rId3"/>
          <a:stretch>
            <a:fillRect/>
          </a:stretch>
        </p:blipFill>
        <p:spPr>
          <a:xfrm>
            <a:off x="6791681" y="1094813"/>
            <a:ext cx="3294428" cy="5096150"/>
          </a:xfrm>
          <a:prstGeom prst="rect">
            <a:avLst/>
          </a:prstGeom>
        </p:spPr>
      </p:pic>
      <p:sp>
        <p:nvSpPr>
          <p:cNvPr id="6"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7" name="Picture 6">
            <a:extLst>
              <a:ext uri="{FF2B5EF4-FFF2-40B4-BE49-F238E27FC236}">
                <a16:creationId xmlns:a16="http://schemas.microsoft.com/office/drawing/2014/main" xmlns="" id="{1BE65969-A959-F34E-8E6F-3F4432EB40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8"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Tree>
    <p:extLst>
      <p:ext uri="{BB962C8B-B14F-4D97-AF65-F5344CB8AC3E}">
        <p14:creationId xmlns:p14="http://schemas.microsoft.com/office/powerpoint/2010/main" val="4065430135"/>
      </p:ext>
    </p:extLst>
  </p:cSld>
  <p:clrMapOvr>
    <a:masterClrMapping/>
  </p:clrMapOvr>
  <mc:AlternateContent xmlns:mc="http://schemas.openxmlformats.org/markup-compatibility/2006" xmlns:p14="http://schemas.microsoft.com/office/powerpoint/2010/main">
    <mc:Choice Requires="p14">
      <p:transition spd="slow" p14:dur="2000" advTm="58409"/>
    </mc:Choice>
    <mc:Fallback xmlns="">
      <p:transition spd="slow" advTm="58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A547FEAF-91B7-4A75-8CCC-0FDEB2F7238A}"/>
              </a:ext>
            </a:extLst>
          </p:cNvPr>
          <p:cNvGrpSpPr/>
          <p:nvPr/>
        </p:nvGrpSpPr>
        <p:grpSpPr>
          <a:xfrm>
            <a:off x="2573369" y="2967323"/>
            <a:ext cx="3494065" cy="2243538"/>
            <a:chOff x="3697216" y="2572565"/>
            <a:chExt cx="3494292" cy="2243683"/>
          </a:xfrm>
        </p:grpSpPr>
        <p:grpSp>
          <p:nvGrpSpPr>
            <p:cNvPr id="5" name="Group 4">
              <a:extLst>
                <a:ext uri="{FF2B5EF4-FFF2-40B4-BE49-F238E27FC236}">
                  <a16:creationId xmlns="" xmlns:a16="http://schemas.microsoft.com/office/drawing/2014/main" id="{2CD1CA0F-236C-4ED7-9912-137C04D888CA}"/>
                </a:ext>
              </a:extLst>
            </p:cNvPr>
            <p:cNvGrpSpPr/>
            <p:nvPr/>
          </p:nvGrpSpPr>
          <p:grpSpPr>
            <a:xfrm>
              <a:off x="3728454" y="2592786"/>
              <a:ext cx="3463054" cy="2185408"/>
              <a:chOff x="7911560" y="2821002"/>
              <a:chExt cx="3463054" cy="2185408"/>
            </a:xfrm>
          </p:grpSpPr>
          <p:cxnSp>
            <p:nvCxnSpPr>
              <p:cNvPr id="16" name="Straight Connector 15">
                <a:extLst>
                  <a:ext uri="{FF2B5EF4-FFF2-40B4-BE49-F238E27FC236}">
                    <a16:creationId xmlns="" xmlns:a16="http://schemas.microsoft.com/office/drawing/2014/main" id="{5B880216-0832-4D8E-9836-98F43846A291}"/>
                  </a:ext>
                </a:extLst>
              </p:cNvPr>
              <p:cNvCxnSpPr/>
              <p:nvPr/>
            </p:nvCxnSpPr>
            <p:spPr>
              <a:xfrm>
                <a:off x="7911567" y="5006410"/>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17" name="Straight Connector 16">
                <a:extLst>
                  <a:ext uri="{FF2B5EF4-FFF2-40B4-BE49-F238E27FC236}">
                    <a16:creationId xmlns="" xmlns:a16="http://schemas.microsoft.com/office/drawing/2014/main" id="{0849FA9B-7240-4A0E-AC8F-14D22971ED28}"/>
                  </a:ext>
                </a:extLst>
              </p:cNvPr>
              <p:cNvCxnSpPr/>
              <p:nvPr/>
            </p:nvCxnSpPr>
            <p:spPr>
              <a:xfrm>
                <a:off x="7911564" y="2821002"/>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18" name="Straight Connector 17">
                <a:extLst>
                  <a:ext uri="{FF2B5EF4-FFF2-40B4-BE49-F238E27FC236}">
                    <a16:creationId xmlns="" xmlns:a16="http://schemas.microsoft.com/office/drawing/2014/main" id="{0DEB6A02-7AED-4937-8D2B-386E9A3F6DDB}"/>
                  </a:ext>
                </a:extLst>
              </p:cNvPr>
              <p:cNvCxnSpPr/>
              <p:nvPr/>
            </p:nvCxnSpPr>
            <p:spPr>
              <a:xfrm>
                <a:off x="7911562" y="3061708"/>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 xmlns:a16="http://schemas.microsoft.com/office/drawing/2014/main" id="{0D8A17FB-DD65-49A6-9B99-F29B6F962B07}"/>
                  </a:ext>
                </a:extLst>
              </p:cNvPr>
              <p:cNvCxnSpPr/>
              <p:nvPr/>
            </p:nvCxnSpPr>
            <p:spPr>
              <a:xfrm>
                <a:off x="7911563" y="3302414"/>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 xmlns:a16="http://schemas.microsoft.com/office/drawing/2014/main" id="{1E4D2CAB-B569-46FE-BCC2-5A152F6C98C6}"/>
                  </a:ext>
                </a:extLst>
              </p:cNvPr>
              <p:cNvCxnSpPr/>
              <p:nvPr/>
            </p:nvCxnSpPr>
            <p:spPr>
              <a:xfrm>
                <a:off x="7911561" y="3543120"/>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 xmlns:a16="http://schemas.microsoft.com/office/drawing/2014/main" id="{955D1A6E-DEE0-41BA-9345-D2A5542EDDA2}"/>
                  </a:ext>
                </a:extLst>
              </p:cNvPr>
              <p:cNvCxnSpPr/>
              <p:nvPr/>
            </p:nvCxnSpPr>
            <p:spPr>
              <a:xfrm>
                <a:off x="7911562" y="3783826"/>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 xmlns:a16="http://schemas.microsoft.com/office/drawing/2014/main" id="{527911BD-9349-4D50-8767-145E5C0BAFCA}"/>
                  </a:ext>
                </a:extLst>
              </p:cNvPr>
              <p:cNvCxnSpPr/>
              <p:nvPr/>
            </p:nvCxnSpPr>
            <p:spPr>
              <a:xfrm>
                <a:off x="7911560" y="4024532"/>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3" name="Straight Connector 22">
                <a:extLst>
                  <a:ext uri="{FF2B5EF4-FFF2-40B4-BE49-F238E27FC236}">
                    <a16:creationId xmlns="" xmlns:a16="http://schemas.microsoft.com/office/drawing/2014/main" id="{995E7F27-9086-40D9-878C-64AEAE8F363B}"/>
                  </a:ext>
                </a:extLst>
              </p:cNvPr>
              <p:cNvCxnSpPr/>
              <p:nvPr/>
            </p:nvCxnSpPr>
            <p:spPr>
              <a:xfrm>
                <a:off x="7911561" y="4265238"/>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 xmlns:a16="http://schemas.microsoft.com/office/drawing/2014/main" id="{0B9BC0D8-603A-4D16-8C8A-112D41318DDE}"/>
                  </a:ext>
                </a:extLst>
              </p:cNvPr>
              <p:cNvCxnSpPr/>
              <p:nvPr/>
            </p:nvCxnSpPr>
            <p:spPr>
              <a:xfrm>
                <a:off x="7911560" y="4524994"/>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 xmlns:a16="http://schemas.microsoft.com/office/drawing/2014/main" id="{F7FB4C0D-B132-4C29-A61C-CD6A5D786F7E}"/>
                  </a:ext>
                </a:extLst>
              </p:cNvPr>
              <p:cNvCxnSpPr/>
              <p:nvPr/>
            </p:nvCxnSpPr>
            <p:spPr>
              <a:xfrm>
                <a:off x="7911561" y="4775225"/>
                <a:ext cx="3463047" cy="0"/>
              </a:xfrm>
              <a:prstGeom prst="line">
                <a:avLst/>
              </a:prstGeom>
              <a:ln>
                <a:solidFill>
                  <a:schemeClr val="accent6">
                    <a:lumMod val="75000"/>
                  </a:schemeClr>
                </a:solidFill>
              </a:ln>
            </p:spPr>
            <p:style>
              <a:lnRef idx="1">
                <a:schemeClr val="accent4"/>
              </a:lnRef>
              <a:fillRef idx="0">
                <a:schemeClr val="accent4"/>
              </a:fillRef>
              <a:effectRef idx="0">
                <a:schemeClr val="accent4"/>
              </a:effectRef>
              <a:fontRef idx="minor">
                <a:schemeClr val="tx1"/>
              </a:fontRef>
            </p:style>
          </p:cxnSp>
        </p:grpSp>
        <p:grpSp>
          <p:nvGrpSpPr>
            <p:cNvPr id="6" name="Group 5">
              <a:extLst>
                <a:ext uri="{FF2B5EF4-FFF2-40B4-BE49-F238E27FC236}">
                  <a16:creationId xmlns="" xmlns:a16="http://schemas.microsoft.com/office/drawing/2014/main" id="{D5CD0191-E07F-4EEA-8DF2-94F318E9BFDB}"/>
                </a:ext>
              </a:extLst>
            </p:cNvPr>
            <p:cNvGrpSpPr/>
            <p:nvPr/>
          </p:nvGrpSpPr>
          <p:grpSpPr>
            <a:xfrm>
              <a:off x="3697216" y="2572565"/>
              <a:ext cx="271246" cy="2243683"/>
              <a:chOff x="3611491" y="2572565"/>
              <a:chExt cx="271246" cy="2243683"/>
            </a:xfrm>
          </p:grpSpPr>
          <p:sp>
            <p:nvSpPr>
              <p:cNvPr id="7" name="TextBox 6">
                <a:extLst>
                  <a:ext uri="{FF2B5EF4-FFF2-40B4-BE49-F238E27FC236}">
                    <a16:creationId xmlns="" xmlns:a16="http://schemas.microsoft.com/office/drawing/2014/main" id="{3F357AD4-D659-497C-8F03-FA1C745091F8}"/>
                  </a:ext>
                </a:extLst>
              </p:cNvPr>
              <p:cNvSpPr txBox="1"/>
              <p:nvPr/>
            </p:nvSpPr>
            <p:spPr>
              <a:xfrm>
                <a:off x="3611491" y="2572565"/>
                <a:ext cx="271246" cy="277017"/>
              </a:xfrm>
              <a:prstGeom prst="rect">
                <a:avLst/>
              </a:prstGeom>
              <a:noFill/>
              <a:ln>
                <a:noFill/>
              </a:ln>
            </p:spPr>
            <p:txBody>
              <a:bodyPr wrap="none" rtlCol="0">
                <a:spAutoFit/>
              </a:bodyPr>
              <a:lstStyle/>
              <a:p>
                <a:r>
                  <a:rPr lang="en-US" sz="1200"/>
                  <a:t>1</a:t>
                </a:r>
              </a:p>
            </p:txBody>
          </p:sp>
          <p:sp>
            <p:nvSpPr>
              <p:cNvPr id="8" name="TextBox 7">
                <a:extLst>
                  <a:ext uri="{FF2B5EF4-FFF2-40B4-BE49-F238E27FC236}">
                    <a16:creationId xmlns="" xmlns:a16="http://schemas.microsoft.com/office/drawing/2014/main" id="{C964218A-91B0-4183-B169-6A1AAB50B88C}"/>
                  </a:ext>
                </a:extLst>
              </p:cNvPr>
              <p:cNvSpPr txBox="1"/>
              <p:nvPr/>
            </p:nvSpPr>
            <p:spPr>
              <a:xfrm>
                <a:off x="3611491" y="2818398"/>
                <a:ext cx="271246" cy="277017"/>
              </a:xfrm>
              <a:prstGeom prst="rect">
                <a:avLst/>
              </a:prstGeom>
              <a:noFill/>
              <a:ln>
                <a:noFill/>
              </a:ln>
            </p:spPr>
            <p:txBody>
              <a:bodyPr wrap="none" rtlCol="0">
                <a:spAutoFit/>
              </a:bodyPr>
              <a:lstStyle/>
              <a:p>
                <a:r>
                  <a:rPr lang="en-US" sz="1200"/>
                  <a:t>2</a:t>
                </a:r>
              </a:p>
            </p:txBody>
          </p:sp>
          <p:sp>
            <p:nvSpPr>
              <p:cNvPr id="9" name="TextBox 8">
                <a:extLst>
                  <a:ext uri="{FF2B5EF4-FFF2-40B4-BE49-F238E27FC236}">
                    <a16:creationId xmlns="" xmlns:a16="http://schemas.microsoft.com/office/drawing/2014/main" id="{8149440B-2A23-4539-9258-0140A784B67F}"/>
                  </a:ext>
                </a:extLst>
              </p:cNvPr>
              <p:cNvSpPr txBox="1"/>
              <p:nvPr/>
            </p:nvSpPr>
            <p:spPr>
              <a:xfrm>
                <a:off x="3611491" y="3064231"/>
                <a:ext cx="271246" cy="277017"/>
              </a:xfrm>
              <a:prstGeom prst="rect">
                <a:avLst/>
              </a:prstGeom>
              <a:noFill/>
              <a:ln>
                <a:noFill/>
              </a:ln>
            </p:spPr>
            <p:txBody>
              <a:bodyPr wrap="none" rtlCol="0">
                <a:spAutoFit/>
              </a:bodyPr>
              <a:lstStyle/>
              <a:p>
                <a:r>
                  <a:rPr lang="en-US" sz="1200"/>
                  <a:t>3</a:t>
                </a:r>
              </a:p>
            </p:txBody>
          </p:sp>
          <p:sp>
            <p:nvSpPr>
              <p:cNvPr id="10" name="TextBox 9">
                <a:extLst>
                  <a:ext uri="{FF2B5EF4-FFF2-40B4-BE49-F238E27FC236}">
                    <a16:creationId xmlns="" xmlns:a16="http://schemas.microsoft.com/office/drawing/2014/main" id="{09F309AC-DE55-4AA7-A203-ED2222A00DFB}"/>
                  </a:ext>
                </a:extLst>
              </p:cNvPr>
              <p:cNvSpPr txBox="1"/>
              <p:nvPr/>
            </p:nvSpPr>
            <p:spPr>
              <a:xfrm>
                <a:off x="3611491" y="3310064"/>
                <a:ext cx="271246" cy="277017"/>
              </a:xfrm>
              <a:prstGeom prst="rect">
                <a:avLst/>
              </a:prstGeom>
              <a:noFill/>
              <a:ln>
                <a:noFill/>
              </a:ln>
            </p:spPr>
            <p:txBody>
              <a:bodyPr wrap="none" rtlCol="0">
                <a:spAutoFit/>
              </a:bodyPr>
              <a:lstStyle/>
              <a:p>
                <a:r>
                  <a:rPr lang="en-US" sz="1200"/>
                  <a:t>4</a:t>
                </a:r>
              </a:p>
            </p:txBody>
          </p:sp>
          <p:sp>
            <p:nvSpPr>
              <p:cNvPr id="11" name="TextBox 10">
                <a:extLst>
                  <a:ext uri="{FF2B5EF4-FFF2-40B4-BE49-F238E27FC236}">
                    <a16:creationId xmlns="" xmlns:a16="http://schemas.microsoft.com/office/drawing/2014/main" id="{5E26BA52-DA69-43F9-9F97-FAB0DBF8AAF7}"/>
                  </a:ext>
                </a:extLst>
              </p:cNvPr>
              <p:cNvSpPr txBox="1"/>
              <p:nvPr/>
            </p:nvSpPr>
            <p:spPr>
              <a:xfrm>
                <a:off x="3611491" y="3555897"/>
                <a:ext cx="271246" cy="277017"/>
              </a:xfrm>
              <a:prstGeom prst="rect">
                <a:avLst/>
              </a:prstGeom>
              <a:noFill/>
              <a:ln>
                <a:noFill/>
              </a:ln>
            </p:spPr>
            <p:txBody>
              <a:bodyPr wrap="none" rtlCol="0">
                <a:spAutoFit/>
              </a:bodyPr>
              <a:lstStyle/>
              <a:p>
                <a:r>
                  <a:rPr lang="en-US" sz="1200"/>
                  <a:t>5</a:t>
                </a:r>
              </a:p>
            </p:txBody>
          </p:sp>
          <p:sp>
            <p:nvSpPr>
              <p:cNvPr id="12" name="TextBox 11">
                <a:extLst>
                  <a:ext uri="{FF2B5EF4-FFF2-40B4-BE49-F238E27FC236}">
                    <a16:creationId xmlns="" xmlns:a16="http://schemas.microsoft.com/office/drawing/2014/main" id="{A5174865-6F2B-4530-83FD-98C0538A3F03}"/>
                  </a:ext>
                </a:extLst>
              </p:cNvPr>
              <p:cNvSpPr txBox="1"/>
              <p:nvPr/>
            </p:nvSpPr>
            <p:spPr>
              <a:xfrm>
                <a:off x="3611491" y="3801730"/>
                <a:ext cx="271246" cy="277017"/>
              </a:xfrm>
              <a:prstGeom prst="rect">
                <a:avLst/>
              </a:prstGeom>
              <a:noFill/>
              <a:ln>
                <a:noFill/>
              </a:ln>
            </p:spPr>
            <p:txBody>
              <a:bodyPr wrap="none" rtlCol="0">
                <a:spAutoFit/>
              </a:bodyPr>
              <a:lstStyle/>
              <a:p>
                <a:r>
                  <a:rPr lang="en-US" sz="1200"/>
                  <a:t>6</a:t>
                </a:r>
              </a:p>
            </p:txBody>
          </p:sp>
          <p:sp>
            <p:nvSpPr>
              <p:cNvPr id="13" name="TextBox 12">
                <a:extLst>
                  <a:ext uri="{FF2B5EF4-FFF2-40B4-BE49-F238E27FC236}">
                    <a16:creationId xmlns="" xmlns:a16="http://schemas.microsoft.com/office/drawing/2014/main" id="{D0632A31-8B29-49A7-9C8E-B10990A14795}"/>
                  </a:ext>
                </a:extLst>
              </p:cNvPr>
              <p:cNvSpPr txBox="1"/>
              <p:nvPr/>
            </p:nvSpPr>
            <p:spPr>
              <a:xfrm>
                <a:off x="3611491" y="4047563"/>
                <a:ext cx="271246" cy="277017"/>
              </a:xfrm>
              <a:prstGeom prst="rect">
                <a:avLst/>
              </a:prstGeom>
              <a:noFill/>
              <a:ln>
                <a:noFill/>
              </a:ln>
            </p:spPr>
            <p:txBody>
              <a:bodyPr wrap="none" rtlCol="0">
                <a:spAutoFit/>
              </a:bodyPr>
              <a:lstStyle/>
              <a:p>
                <a:r>
                  <a:rPr lang="en-US" sz="1200"/>
                  <a:t>7</a:t>
                </a:r>
              </a:p>
            </p:txBody>
          </p:sp>
          <p:sp>
            <p:nvSpPr>
              <p:cNvPr id="14" name="TextBox 13">
                <a:extLst>
                  <a:ext uri="{FF2B5EF4-FFF2-40B4-BE49-F238E27FC236}">
                    <a16:creationId xmlns="" xmlns:a16="http://schemas.microsoft.com/office/drawing/2014/main" id="{106D011B-935F-4A41-A36F-AB3D4D4A626F}"/>
                  </a:ext>
                </a:extLst>
              </p:cNvPr>
              <p:cNvSpPr txBox="1"/>
              <p:nvPr/>
            </p:nvSpPr>
            <p:spPr>
              <a:xfrm>
                <a:off x="3611491" y="4293396"/>
                <a:ext cx="271246" cy="277017"/>
              </a:xfrm>
              <a:prstGeom prst="rect">
                <a:avLst/>
              </a:prstGeom>
              <a:noFill/>
              <a:ln>
                <a:noFill/>
              </a:ln>
            </p:spPr>
            <p:txBody>
              <a:bodyPr wrap="none" rtlCol="0">
                <a:spAutoFit/>
              </a:bodyPr>
              <a:lstStyle/>
              <a:p>
                <a:r>
                  <a:rPr lang="en-US" sz="1200"/>
                  <a:t>8</a:t>
                </a:r>
              </a:p>
            </p:txBody>
          </p:sp>
          <p:sp>
            <p:nvSpPr>
              <p:cNvPr id="15" name="TextBox 14">
                <a:extLst>
                  <a:ext uri="{FF2B5EF4-FFF2-40B4-BE49-F238E27FC236}">
                    <a16:creationId xmlns="" xmlns:a16="http://schemas.microsoft.com/office/drawing/2014/main" id="{6AB636F4-A6EA-48A1-B9EA-69905F326F28}"/>
                  </a:ext>
                </a:extLst>
              </p:cNvPr>
              <p:cNvSpPr txBox="1"/>
              <p:nvPr/>
            </p:nvSpPr>
            <p:spPr>
              <a:xfrm>
                <a:off x="3611491" y="4539231"/>
                <a:ext cx="271246" cy="277017"/>
              </a:xfrm>
              <a:prstGeom prst="rect">
                <a:avLst/>
              </a:prstGeom>
              <a:noFill/>
              <a:ln>
                <a:noFill/>
              </a:ln>
            </p:spPr>
            <p:txBody>
              <a:bodyPr wrap="none" rtlCol="0">
                <a:spAutoFit/>
              </a:bodyPr>
              <a:lstStyle/>
              <a:p>
                <a:r>
                  <a:rPr lang="en-US" sz="1200"/>
                  <a:t>9</a:t>
                </a:r>
              </a:p>
            </p:txBody>
          </p:sp>
        </p:grpSp>
      </p:grpSp>
      <p:grpSp>
        <p:nvGrpSpPr>
          <p:cNvPr id="26" name="Group 25">
            <a:extLst>
              <a:ext uri="{FF2B5EF4-FFF2-40B4-BE49-F238E27FC236}">
                <a16:creationId xmlns="" xmlns:a16="http://schemas.microsoft.com/office/drawing/2014/main" id="{FD0F96DC-5E2B-42AC-9689-F6C1828F4DE5}"/>
              </a:ext>
            </a:extLst>
          </p:cNvPr>
          <p:cNvGrpSpPr/>
          <p:nvPr/>
        </p:nvGrpSpPr>
        <p:grpSpPr>
          <a:xfrm>
            <a:off x="3735440" y="1688688"/>
            <a:ext cx="2246527" cy="3625558"/>
            <a:chOff x="4817914" y="1293341"/>
            <a:chExt cx="2246673" cy="3625794"/>
          </a:xfrm>
        </p:grpSpPr>
        <p:sp>
          <p:nvSpPr>
            <p:cNvPr id="27" name="Rectangle 60">
              <a:extLst>
                <a:ext uri="{FF2B5EF4-FFF2-40B4-BE49-F238E27FC236}">
                  <a16:creationId xmlns="" xmlns:a16="http://schemas.microsoft.com/office/drawing/2014/main" id="{EC4B308A-1C29-4C6D-A083-0AD8A584D692}"/>
                </a:ext>
              </a:extLst>
            </p:cNvPr>
            <p:cNvSpPr/>
            <p:nvPr/>
          </p:nvSpPr>
          <p:spPr>
            <a:xfrm rot="1500000">
              <a:off x="5130143" y="3788674"/>
              <a:ext cx="138909" cy="266629"/>
            </a:xfrm>
            <a:custGeom>
              <a:avLst/>
              <a:gdLst>
                <a:gd name="connsiteX0" fmla="*/ 0 w 127174"/>
                <a:gd name="connsiteY0" fmla="*/ 0 h 419115"/>
                <a:gd name="connsiteX1" fmla="*/ 127174 w 127174"/>
                <a:gd name="connsiteY1" fmla="*/ 0 h 419115"/>
                <a:gd name="connsiteX2" fmla="*/ 127174 w 127174"/>
                <a:gd name="connsiteY2" fmla="*/ 419115 h 419115"/>
                <a:gd name="connsiteX3" fmla="*/ 0 w 127174"/>
                <a:gd name="connsiteY3" fmla="*/ 419115 h 419115"/>
                <a:gd name="connsiteX4" fmla="*/ 0 w 127174"/>
                <a:gd name="connsiteY4" fmla="*/ 0 h 419115"/>
                <a:gd name="connsiteX0" fmla="*/ 0 w 139977"/>
                <a:gd name="connsiteY0" fmla="*/ 0 h 419831"/>
                <a:gd name="connsiteX1" fmla="*/ 127174 w 139977"/>
                <a:gd name="connsiteY1" fmla="*/ 0 h 419831"/>
                <a:gd name="connsiteX2" fmla="*/ 139977 w 139977"/>
                <a:gd name="connsiteY2" fmla="*/ 419831 h 419831"/>
                <a:gd name="connsiteX3" fmla="*/ 0 w 139977"/>
                <a:gd name="connsiteY3" fmla="*/ 419115 h 419831"/>
                <a:gd name="connsiteX4" fmla="*/ 0 w 139977"/>
                <a:gd name="connsiteY4" fmla="*/ 0 h 419831"/>
                <a:gd name="connsiteX0" fmla="*/ 10645 w 150622"/>
                <a:gd name="connsiteY0" fmla="*/ 0 h 419831"/>
                <a:gd name="connsiteX1" fmla="*/ 137819 w 150622"/>
                <a:gd name="connsiteY1" fmla="*/ 0 h 419831"/>
                <a:gd name="connsiteX2" fmla="*/ 150622 w 150622"/>
                <a:gd name="connsiteY2" fmla="*/ 419831 h 419831"/>
                <a:gd name="connsiteX3" fmla="*/ 0 w 150622"/>
                <a:gd name="connsiteY3" fmla="*/ 419406 h 419831"/>
                <a:gd name="connsiteX4" fmla="*/ 10645 w 150622"/>
                <a:gd name="connsiteY4" fmla="*/ 0 h 41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22" h="419831">
                  <a:moveTo>
                    <a:pt x="10645" y="0"/>
                  </a:moveTo>
                  <a:lnTo>
                    <a:pt x="137819" y="0"/>
                  </a:lnTo>
                  <a:lnTo>
                    <a:pt x="150622" y="419831"/>
                  </a:lnTo>
                  <a:lnTo>
                    <a:pt x="0" y="419406"/>
                  </a:lnTo>
                  <a:lnTo>
                    <a:pt x="10645" y="0"/>
                  </a:lnTo>
                  <a:close/>
                </a:path>
              </a:pathLst>
            </a:custGeom>
            <a:pattFill prst="pct25">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 xmlns:a16="http://schemas.microsoft.com/office/drawing/2014/main" id="{BDE32159-B8FD-45ED-BCEA-A6E5FC9FBD3D}"/>
                </a:ext>
              </a:extLst>
            </p:cNvPr>
            <p:cNvCxnSpPr/>
            <p:nvPr/>
          </p:nvCxnSpPr>
          <p:spPr>
            <a:xfrm>
              <a:off x="5815805" y="2581503"/>
              <a:ext cx="13907" cy="6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4A071B6E-106A-48F2-950E-8C419D638A44}"/>
                </a:ext>
              </a:extLst>
            </p:cNvPr>
            <p:cNvCxnSpPr/>
            <p:nvPr/>
          </p:nvCxnSpPr>
          <p:spPr>
            <a:xfrm>
              <a:off x="5695010" y="2824325"/>
              <a:ext cx="2798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9313D12F-5166-4FDD-9866-EEFDB743EEB6}"/>
                </a:ext>
              </a:extLst>
            </p:cNvPr>
            <p:cNvCxnSpPr/>
            <p:nvPr/>
          </p:nvCxnSpPr>
          <p:spPr>
            <a:xfrm rot="1500000">
              <a:off x="5563268" y="3082360"/>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8B6B94AD-5FC0-421B-BE24-3FB699A51ED6}"/>
                </a:ext>
              </a:extLst>
            </p:cNvPr>
            <p:cNvCxnSpPr/>
            <p:nvPr/>
          </p:nvCxnSpPr>
          <p:spPr>
            <a:xfrm rot="1500000">
              <a:off x="5439153" y="3321958"/>
              <a:ext cx="82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6F5E91D4-ADC8-4017-A8E0-6119F484D3EE}"/>
                </a:ext>
              </a:extLst>
            </p:cNvPr>
            <p:cNvCxnSpPr/>
            <p:nvPr/>
          </p:nvCxnSpPr>
          <p:spPr>
            <a:xfrm rot="1500000">
              <a:off x="5322610" y="3550099"/>
              <a:ext cx="100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FDE14C69-51B6-4C0E-A484-32B4605A4494}"/>
                </a:ext>
              </a:extLst>
            </p:cNvPr>
            <p:cNvCxnSpPr/>
            <p:nvPr/>
          </p:nvCxnSpPr>
          <p:spPr>
            <a:xfrm rot="1500000">
              <a:off x="5196550" y="3802052"/>
              <a:ext cx="11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4E88F0D5-A09C-4DBE-B882-DC553D5BAF65}"/>
                </a:ext>
              </a:extLst>
            </p:cNvPr>
            <p:cNvCxnSpPr/>
            <p:nvPr/>
          </p:nvCxnSpPr>
          <p:spPr>
            <a:xfrm rot="1500000">
              <a:off x="5075238" y="4039720"/>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C09E16F2-7778-42E7-ADF3-E1EA4382C8AD}"/>
                </a:ext>
              </a:extLst>
            </p:cNvPr>
            <p:cNvCxnSpPr/>
            <p:nvPr/>
          </p:nvCxnSpPr>
          <p:spPr>
            <a:xfrm rot="1500000">
              <a:off x="4941600" y="4300749"/>
              <a:ext cx="16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556D01B2-13D9-4BC7-A97B-B012BE67B33F}"/>
                </a:ext>
              </a:extLst>
            </p:cNvPr>
            <p:cNvCxnSpPr/>
            <p:nvPr/>
          </p:nvCxnSpPr>
          <p:spPr>
            <a:xfrm rot="1500000">
              <a:off x="4817914" y="4545559"/>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60">
              <a:extLst>
                <a:ext uri="{FF2B5EF4-FFF2-40B4-BE49-F238E27FC236}">
                  <a16:creationId xmlns="" xmlns:a16="http://schemas.microsoft.com/office/drawing/2014/main" id="{34D682AD-0706-4879-A885-4B698647160F}"/>
                </a:ext>
              </a:extLst>
            </p:cNvPr>
            <p:cNvSpPr/>
            <p:nvPr/>
          </p:nvSpPr>
          <p:spPr>
            <a:xfrm rot="20100000">
              <a:off x="6612575" y="3791325"/>
              <a:ext cx="138909" cy="266629"/>
            </a:xfrm>
            <a:custGeom>
              <a:avLst/>
              <a:gdLst>
                <a:gd name="connsiteX0" fmla="*/ 0 w 127174"/>
                <a:gd name="connsiteY0" fmla="*/ 0 h 419115"/>
                <a:gd name="connsiteX1" fmla="*/ 127174 w 127174"/>
                <a:gd name="connsiteY1" fmla="*/ 0 h 419115"/>
                <a:gd name="connsiteX2" fmla="*/ 127174 w 127174"/>
                <a:gd name="connsiteY2" fmla="*/ 419115 h 419115"/>
                <a:gd name="connsiteX3" fmla="*/ 0 w 127174"/>
                <a:gd name="connsiteY3" fmla="*/ 419115 h 419115"/>
                <a:gd name="connsiteX4" fmla="*/ 0 w 127174"/>
                <a:gd name="connsiteY4" fmla="*/ 0 h 419115"/>
                <a:gd name="connsiteX0" fmla="*/ 0 w 139977"/>
                <a:gd name="connsiteY0" fmla="*/ 0 h 419831"/>
                <a:gd name="connsiteX1" fmla="*/ 127174 w 139977"/>
                <a:gd name="connsiteY1" fmla="*/ 0 h 419831"/>
                <a:gd name="connsiteX2" fmla="*/ 139977 w 139977"/>
                <a:gd name="connsiteY2" fmla="*/ 419831 h 419831"/>
                <a:gd name="connsiteX3" fmla="*/ 0 w 139977"/>
                <a:gd name="connsiteY3" fmla="*/ 419115 h 419831"/>
                <a:gd name="connsiteX4" fmla="*/ 0 w 139977"/>
                <a:gd name="connsiteY4" fmla="*/ 0 h 419831"/>
                <a:gd name="connsiteX0" fmla="*/ 10645 w 150622"/>
                <a:gd name="connsiteY0" fmla="*/ 0 h 419831"/>
                <a:gd name="connsiteX1" fmla="*/ 137819 w 150622"/>
                <a:gd name="connsiteY1" fmla="*/ 0 h 419831"/>
                <a:gd name="connsiteX2" fmla="*/ 150622 w 150622"/>
                <a:gd name="connsiteY2" fmla="*/ 419831 h 419831"/>
                <a:gd name="connsiteX3" fmla="*/ 0 w 150622"/>
                <a:gd name="connsiteY3" fmla="*/ 419406 h 419831"/>
                <a:gd name="connsiteX4" fmla="*/ 10645 w 150622"/>
                <a:gd name="connsiteY4" fmla="*/ 0 h 41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22" h="419831">
                  <a:moveTo>
                    <a:pt x="10645" y="0"/>
                  </a:moveTo>
                  <a:lnTo>
                    <a:pt x="137819" y="0"/>
                  </a:lnTo>
                  <a:lnTo>
                    <a:pt x="150622" y="419831"/>
                  </a:lnTo>
                  <a:lnTo>
                    <a:pt x="0" y="419406"/>
                  </a:lnTo>
                  <a:lnTo>
                    <a:pt x="10645" y="0"/>
                  </a:lnTo>
                  <a:close/>
                </a:path>
              </a:pathLst>
            </a:custGeom>
            <a:pattFill prst="pct25">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 xmlns:a16="http://schemas.microsoft.com/office/drawing/2014/main" id="{6EAAF36C-68A7-4834-9366-D89A0E1E77BC}"/>
                </a:ext>
              </a:extLst>
            </p:cNvPr>
            <p:cNvGrpSpPr/>
            <p:nvPr/>
          </p:nvGrpSpPr>
          <p:grpSpPr>
            <a:xfrm>
              <a:off x="5253271" y="1293341"/>
              <a:ext cx="1376980" cy="3625794"/>
              <a:chOff x="5253271" y="1293341"/>
              <a:chExt cx="1376980" cy="3625794"/>
            </a:xfrm>
          </p:grpSpPr>
          <p:pic>
            <p:nvPicPr>
              <p:cNvPr id="48" name="Picture 47">
                <a:extLst>
                  <a:ext uri="{FF2B5EF4-FFF2-40B4-BE49-F238E27FC236}">
                    <a16:creationId xmlns="" xmlns:a16="http://schemas.microsoft.com/office/drawing/2014/main" id="{0B47CF91-FD8C-4DA0-9169-83480799E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949" y="1293341"/>
                <a:ext cx="498283" cy="1082632"/>
              </a:xfrm>
              <a:prstGeom prst="rect">
                <a:avLst/>
              </a:prstGeom>
            </p:spPr>
          </p:pic>
          <p:sp>
            <p:nvSpPr>
              <p:cNvPr id="49" name="Isosceles Triangle 48">
                <a:extLst>
                  <a:ext uri="{FF2B5EF4-FFF2-40B4-BE49-F238E27FC236}">
                    <a16:creationId xmlns="" xmlns:a16="http://schemas.microsoft.com/office/drawing/2014/main" id="{2044734F-8A70-436D-A561-B65EA402590E}"/>
                  </a:ext>
                </a:extLst>
              </p:cNvPr>
              <p:cNvSpPr/>
              <p:nvPr/>
            </p:nvSpPr>
            <p:spPr>
              <a:xfrm rot="1500000">
                <a:off x="5253271" y="2269943"/>
                <a:ext cx="201168" cy="2647425"/>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 xmlns:a16="http://schemas.microsoft.com/office/drawing/2014/main" id="{42184C61-03C5-462C-90AD-481230A6D610}"/>
                  </a:ext>
                </a:extLst>
              </p:cNvPr>
              <p:cNvSpPr/>
              <p:nvPr/>
            </p:nvSpPr>
            <p:spPr>
              <a:xfrm rot="20100000">
                <a:off x="6429083" y="2271710"/>
                <a:ext cx="201168" cy="2647425"/>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 xmlns:a16="http://schemas.microsoft.com/office/drawing/2014/main" id="{0DAD2443-61B2-47BB-A889-19818017C420}"/>
                </a:ext>
              </a:extLst>
            </p:cNvPr>
            <p:cNvCxnSpPr/>
            <p:nvPr/>
          </p:nvCxnSpPr>
          <p:spPr>
            <a:xfrm rot="18600000">
              <a:off x="6051170" y="2584502"/>
              <a:ext cx="13907" cy="6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95E07E7-37C7-4A13-AE8F-610D61E6CB65}"/>
                </a:ext>
              </a:extLst>
            </p:cNvPr>
            <p:cNvCxnSpPr/>
            <p:nvPr/>
          </p:nvCxnSpPr>
          <p:spPr>
            <a:xfrm rot="18600000">
              <a:off x="6160089" y="2826296"/>
              <a:ext cx="2798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B41F9C08-D0AC-47D3-B424-178BFF43A107}"/>
                </a:ext>
              </a:extLst>
            </p:cNvPr>
            <p:cNvCxnSpPr/>
            <p:nvPr/>
          </p:nvCxnSpPr>
          <p:spPr>
            <a:xfrm rot="20100000">
              <a:off x="6262801" y="3085335"/>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DA4D2075-6399-4C53-A24D-9848874147C6}"/>
                </a:ext>
              </a:extLst>
            </p:cNvPr>
            <p:cNvCxnSpPr/>
            <p:nvPr/>
          </p:nvCxnSpPr>
          <p:spPr>
            <a:xfrm rot="20100000">
              <a:off x="6361664" y="3323916"/>
              <a:ext cx="82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720DBAE1-3000-4009-B8AB-E423F6B939F2}"/>
                </a:ext>
              </a:extLst>
            </p:cNvPr>
            <p:cNvCxnSpPr/>
            <p:nvPr/>
          </p:nvCxnSpPr>
          <p:spPr>
            <a:xfrm rot="20100000">
              <a:off x="6458252" y="3552835"/>
              <a:ext cx="100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5DD17515-6449-4C7A-B086-9A61F889C017}"/>
                </a:ext>
              </a:extLst>
            </p:cNvPr>
            <p:cNvCxnSpPr/>
            <p:nvPr/>
          </p:nvCxnSpPr>
          <p:spPr>
            <a:xfrm rot="20100000">
              <a:off x="6566963" y="3804350"/>
              <a:ext cx="11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8790D2DC-4792-41D9-A205-F2A72F309385}"/>
                </a:ext>
              </a:extLst>
            </p:cNvPr>
            <p:cNvCxnSpPr/>
            <p:nvPr/>
          </p:nvCxnSpPr>
          <p:spPr>
            <a:xfrm rot="20100000">
              <a:off x="6667783" y="4043045"/>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545B288A-2389-456E-93BD-7C6CA1F8E2D4}"/>
                </a:ext>
              </a:extLst>
            </p:cNvPr>
            <p:cNvCxnSpPr/>
            <p:nvPr/>
          </p:nvCxnSpPr>
          <p:spPr>
            <a:xfrm rot="20100000">
              <a:off x="6776942" y="4302697"/>
              <a:ext cx="16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8C28FE19-4182-4D93-984F-54C2D224D6A6}"/>
                </a:ext>
              </a:extLst>
            </p:cNvPr>
            <p:cNvCxnSpPr/>
            <p:nvPr/>
          </p:nvCxnSpPr>
          <p:spPr>
            <a:xfrm rot="20100000">
              <a:off x="6881707" y="4547802"/>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 xmlns:a16="http://schemas.microsoft.com/office/drawing/2014/main" id="{F032992B-F892-4708-ADA3-643E2E4AD560}"/>
              </a:ext>
            </a:extLst>
          </p:cNvPr>
          <p:cNvSpPr txBox="1"/>
          <p:nvPr/>
        </p:nvSpPr>
        <p:spPr>
          <a:xfrm>
            <a:off x="5803300" y="5168631"/>
            <a:ext cx="707245" cy="276999"/>
          </a:xfrm>
          <a:prstGeom prst="rect">
            <a:avLst/>
          </a:prstGeom>
          <a:noFill/>
        </p:spPr>
        <p:txBody>
          <a:bodyPr wrap="none" rtlCol="0">
            <a:spAutoFit/>
          </a:bodyPr>
          <a:lstStyle/>
          <a:p>
            <a:r>
              <a:rPr lang="en-US" sz="1200"/>
              <a:t>Beam 1</a:t>
            </a:r>
          </a:p>
        </p:txBody>
      </p:sp>
      <p:sp>
        <p:nvSpPr>
          <p:cNvPr id="52" name="TextBox 51">
            <a:extLst>
              <a:ext uri="{FF2B5EF4-FFF2-40B4-BE49-F238E27FC236}">
                <a16:creationId xmlns="" xmlns:a16="http://schemas.microsoft.com/office/drawing/2014/main" id="{9B2BC89C-6669-4F52-9C19-CED0229CE30D}"/>
              </a:ext>
            </a:extLst>
          </p:cNvPr>
          <p:cNvSpPr txBox="1"/>
          <p:nvPr/>
        </p:nvSpPr>
        <p:spPr>
          <a:xfrm>
            <a:off x="3416052" y="5175433"/>
            <a:ext cx="707245" cy="276999"/>
          </a:xfrm>
          <a:prstGeom prst="rect">
            <a:avLst/>
          </a:prstGeom>
          <a:noFill/>
        </p:spPr>
        <p:txBody>
          <a:bodyPr wrap="none" rtlCol="0">
            <a:spAutoFit/>
          </a:bodyPr>
          <a:lstStyle/>
          <a:p>
            <a:r>
              <a:rPr lang="en-US" sz="1200"/>
              <a:t>Beam 2</a:t>
            </a:r>
          </a:p>
        </p:txBody>
      </p:sp>
      <p:grpSp>
        <p:nvGrpSpPr>
          <p:cNvPr id="53" name="Group 52">
            <a:extLst>
              <a:ext uri="{FF2B5EF4-FFF2-40B4-BE49-F238E27FC236}">
                <a16:creationId xmlns="" xmlns:a16="http://schemas.microsoft.com/office/drawing/2014/main" id="{E1B23F85-2C88-44EC-95B7-A7B6E51F8DD3}"/>
              </a:ext>
            </a:extLst>
          </p:cNvPr>
          <p:cNvGrpSpPr/>
          <p:nvPr/>
        </p:nvGrpSpPr>
        <p:grpSpPr>
          <a:xfrm>
            <a:off x="2781300" y="1752600"/>
            <a:ext cx="3651254" cy="3868148"/>
            <a:chOff x="3863714" y="1357257"/>
            <a:chExt cx="3651491" cy="3868400"/>
          </a:xfrm>
        </p:grpSpPr>
        <p:grpSp>
          <p:nvGrpSpPr>
            <p:cNvPr id="54" name="Group 53">
              <a:extLst>
                <a:ext uri="{FF2B5EF4-FFF2-40B4-BE49-F238E27FC236}">
                  <a16:creationId xmlns="" xmlns:a16="http://schemas.microsoft.com/office/drawing/2014/main" id="{213EAC5F-01A5-4B27-A9D2-83564D5395D8}"/>
                </a:ext>
              </a:extLst>
            </p:cNvPr>
            <p:cNvGrpSpPr/>
            <p:nvPr/>
          </p:nvGrpSpPr>
          <p:grpSpPr>
            <a:xfrm rot="900000">
              <a:off x="4499051" y="1357257"/>
              <a:ext cx="3016154" cy="3624027"/>
              <a:chOff x="4398814" y="1293341"/>
              <a:chExt cx="3016154" cy="3624027"/>
            </a:xfrm>
          </p:grpSpPr>
          <p:pic>
            <p:nvPicPr>
              <p:cNvPr id="58" name="Picture 57">
                <a:extLst>
                  <a:ext uri="{FF2B5EF4-FFF2-40B4-BE49-F238E27FC236}">
                    <a16:creationId xmlns="" xmlns:a16="http://schemas.microsoft.com/office/drawing/2014/main" id="{A8A9C3A5-DF50-45CB-B386-034EA176E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849" y="1293341"/>
                <a:ext cx="498283" cy="1082632"/>
              </a:xfrm>
              <a:prstGeom prst="rect">
                <a:avLst/>
              </a:prstGeom>
            </p:spPr>
          </p:pic>
          <p:grpSp>
            <p:nvGrpSpPr>
              <p:cNvPr id="59" name="Group 58">
                <a:extLst>
                  <a:ext uri="{FF2B5EF4-FFF2-40B4-BE49-F238E27FC236}">
                    <a16:creationId xmlns="" xmlns:a16="http://schemas.microsoft.com/office/drawing/2014/main" id="{19D89053-66B1-4645-98D5-DE545F40532E}"/>
                  </a:ext>
                </a:extLst>
              </p:cNvPr>
              <p:cNvGrpSpPr/>
              <p:nvPr/>
            </p:nvGrpSpPr>
            <p:grpSpPr>
              <a:xfrm>
                <a:off x="4398814" y="2269943"/>
                <a:ext cx="3016154" cy="2647425"/>
                <a:chOff x="4828844" y="3037930"/>
                <a:chExt cx="3016154" cy="2647425"/>
              </a:xfrm>
            </p:grpSpPr>
            <p:grpSp>
              <p:nvGrpSpPr>
                <p:cNvPr id="60" name="Group 59">
                  <a:extLst>
                    <a:ext uri="{FF2B5EF4-FFF2-40B4-BE49-F238E27FC236}">
                      <a16:creationId xmlns="" xmlns:a16="http://schemas.microsoft.com/office/drawing/2014/main" id="{B7955133-8386-4255-B5DF-4292C6E1CFFC}"/>
                    </a:ext>
                  </a:extLst>
                </p:cNvPr>
                <p:cNvGrpSpPr/>
                <p:nvPr/>
              </p:nvGrpSpPr>
              <p:grpSpPr>
                <a:xfrm>
                  <a:off x="4828844" y="3037930"/>
                  <a:ext cx="1011798" cy="2647425"/>
                  <a:chOff x="4386116" y="2269715"/>
                  <a:chExt cx="1011798" cy="2647425"/>
                </a:xfrm>
              </p:grpSpPr>
              <p:sp>
                <p:nvSpPr>
                  <p:cNvPr id="73" name="Rectangle 60">
                    <a:extLst>
                      <a:ext uri="{FF2B5EF4-FFF2-40B4-BE49-F238E27FC236}">
                        <a16:creationId xmlns="" xmlns:a16="http://schemas.microsoft.com/office/drawing/2014/main" id="{84680409-7354-43E1-B720-933E3C6E60B0}"/>
                      </a:ext>
                    </a:extLst>
                  </p:cNvPr>
                  <p:cNvSpPr/>
                  <p:nvPr/>
                </p:nvSpPr>
                <p:spPr>
                  <a:xfrm rot="1500000">
                    <a:off x="4698345" y="3788446"/>
                    <a:ext cx="138909" cy="266629"/>
                  </a:xfrm>
                  <a:custGeom>
                    <a:avLst/>
                    <a:gdLst>
                      <a:gd name="connsiteX0" fmla="*/ 0 w 127174"/>
                      <a:gd name="connsiteY0" fmla="*/ 0 h 419115"/>
                      <a:gd name="connsiteX1" fmla="*/ 127174 w 127174"/>
                      <a:gd name="connsiteY1" fmla="*/ 0 h 419115"/>
                      <a:gd name="connsiteX2" fmla="*/ 127174 w 127174"/>
                      <a:gd name="connsiteY2" fmla="*/ 419115 h 419115"/>
                      <a:gd name="connsiteX3" fmla="*/ 0 w 127174"/>
                      <a:gd name="connsiteY3" fmla="*/ 419115 h 419115"/>
                      <a:gd name="connsiteX4" fmla="*/ 0 w 127174"/>
                      <a:gd name="connsiteY4" fmla="*/ 0 h 419115"/>
                      <a:gd name="connsiteX0" fmla="*/ 0 w 139977"/>
                      <a:gd name="connsiteY0" fmla="*/ 0 h 419831"/>
                      <a:gd name="connsiteX1" fmla="*/ 127174 w 139977"/>
                      <a:gd name="connsiteY1" fmla="*/ 0 h 419831"/>
                      <a:gd name="connsiteX2" fmla="*/ 139977 w 139977"/>
                      <a:gd name="connsiteY2" fmla="*/ 419831 h 419831"/>
                      <a:gd name="connsiteX3" fmla="*/ 0 w 139977"/>
                      <a:gd name="connsiteY3" fmla="*/ 419115 h 419831"/>
                      <a:gd name="connsiteX4" fmla="*/ 0 w 139977"/>
                      <a:gd name="connsiteY4" fmla="*/ 0 h 419831"/>
                      <a:gd name="connsiteX0" fmla="*/ 10645 w 150622"/>
                      <a:gd name="connsiteY0" fmla="*/ 0 h 419831"/>
                      <a:gd name="connsiteX1" fmla="*/ 137819 w 150622"/>
                      <a:gd name="connsiteY1" fmla="*/ 0 h 419831"/>
                      <a:gd name="connsiteX2" fmla="*/ 150622 w 150622"/>
                      <a:gd name="connsiteY2" fmla="*/ 419831 h 419831"/>
                      <a:gd name="connsiteX3" fmla="*/ 0 w 150622"/>
                      <a:gd name="connsiteY3" fmla="*/ 419406 h 419831"/>
                      <a:gd name="connsiteX4" fmla="*/ 10645 w 150622"/>
                      <a:gd name="connsiteY4" fmla="*/ 0 h 41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22" h="419831">
                        <a:moveTo>
                          <a:pt x="10645" y="0"/>
                        </a:moveTo>
                        <a:lnTo>
                          <a:pt x="137819" y="0"/>
                        </a:lnTo>
                        <a:lnTo>
                          <a:pt x="150622" y="419831"/>
                        </a:lnTo>
                        <a:lnTo>
                          <a:pt x="0" y="419406"/>
                        </a:lnTo>
                        <a:lnTo>
                          <a:pt x="10645" y="0"/>
                        </a:lnTo>
                        <a:close/>
                      </a:path>
                    </a:pathLst>
                  </a:custGeom>
                  <a:pattFill prst="pct25">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 xmlns:a16="http://schemas.microsoft.com/office/drawing/2014/main" id="{0F283456-E355-485F-862C-768CF35458C9}"/>
                      </a:ext>
                    </a:extLst>
                  </p:cNvPr>
                  <p:cNvSpPr/>
                  <p:nvPr/>
                </p:nvSpPr>
                <p:spPr>
                  <a:xfrm rot="1500000">
                    <a:off x="4821473" y="2269715"/>
                    <a:ext cx="201168" cy="2647425"/>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 xmlns:a16="http://schemas.microsoft.com/office/drawing/2014/main" id="{CD85B8E7-CE8B-4A33-A1B0-BACBB0EC8A52}"/>
                      </a:ext>
                    </a:extLst>
                  </p:cNvPr>
                  <p:cNvCxnSpPr/>
                  <p:nvPr/>
                </p:nvCxnSpPr>
                <p:spPr>
                  <a:xfrm>
                    <a:off x="5384007" y="2581275"/>
                    <a:ext cx="13907" cy="6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15CA093D-6D48-4A94-A91C-454058E3D5ED}"/>
                      </a:ext>
                    </a:extLst>
                  </p:cNvPr>
                  <p:cNvCxnSpPr/>
                  <p:nvPr/>
                </p:nvCxnSpPr>
                <p:spPr>
                  <a:xfrm>
                    <a:off x="5263212" y="2824097"/>
                    <a:ext cx="2798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E64FD431-3385-4615-BAC3-390F011BF7FC}"/>
                      </a:ext>
                    </a:extLst>
                  </p:cNvPr>
                  <p:cNvCxnSpPr/>
                  <p:nvPr/>
                </p:nvCxnSpPr>
                <p:spPr>
                  <a:xfrm rot="1500000">
                    <a:off x="5131470" y="3082132"/>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3A8547FC-316B-46B9-9083-7E0B34FE968C}"/>
                      </a:ext>
                    </a:extLst>
                  </p:cNvPr>
                  <p:cNvCxnSpPr/>
                  <p:nvPr/>
                </p:nvCxnSpPr>
                <p:spPr>
                  <a:xfrm rot="1500000">
                    <a:off x="5007355" y="3321730"/>
                    <a:ext cx="82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F5ED1046-2172-457C-A21F-1B5B8B96CE6D}"/>
                      </a:ext>
                    </a:extLst>
                  </p:cNvPr>
                  <p:cNvCxnSpPr/>
                  <p:nvPr/>
                </p:nvCxnSpPr>
                <p:spPr>
                  <a:xfrm rot="1500000">
                    <a:off x="4890812" y="3549871"/>
                    <a:ext cx="100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F15F4D20-D0ED-4F95-BC79-1E3DEEFC657A}"/>
                      </a:ext>
                    </a:extLst>
                  </p:cNvPr>
                  <p:cNvCxnSpPr/>
                  <p:nvPr/>
                </p:nvCxnSpPr>
                <p:spPr>
                  <a:xfrm rot="1500000">
                    <a:off x="4764752" y="3801824"/>
                    <a:ext cx="11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70418229-BA3A-4387-BF11-BD56F5C7A8BC}"/>
                      </a:ext>
                    </a:extLst>
                  </p:cNvPr>
                  <p:cNvCxnSpPr/>
                  <p:nvPr/>
                </p:nvCxnSpPr>
                <p:spPr>
                  <a:xfrm rot="1500000">
                    <a:off x="4643440" y="4039492"/>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5CB3BF80-085A-4BD3-8C3B-E148CF7AC91E}"/>
                      </a:ext>
                    </a:extLst>
                  </p:cNvPr>
                  <p:cNvCxnSpPr/>
                  <p:nvPr/>
                </p:nvCxnSpPr>
                <p:spPr>
                  <a:xfrm rot="1500000">
                    <a:off x="4509802" y="4300521"/>
                    <a:ext cx="16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73ED5D1F-7718-4590-B25C-D6C89F505848}"/>
                      </a:ext>
                    </a:extLst>
                  </p:cNvPr>
                  <p:cNvCxnSpPr/>
                  <p:nvPr/>
                </p:nvCxnSpPr>
                <p:spPr>
                  <a:xfrm rot="1500000">
                    <a:off x="4386116" y="4545331"/>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 xmlns:a16="http://schemas.microsoft.com/office/drawing/2014/main" id="{8C391B34-6B3C-4139-8D9C-3BBF8658ADFE}"/>
                    </a:ext>
                  </a:extLst>
                </p:cNvPr>
                <p:cNvGrpSpPr/>
                <p:nvPr/>
              </p:nvGrpSpPr>
              <p:grpSpPr>
                <a:xfrm rot="-3000000">
                  <a:off x="6015387" y="3062711"/>
                  <a:ext cx="1011798" cy="2647425"/>
                  <a:chOff x="4386116" y="2269715"/>
                  <a:chExt cx="1011798" cy="2647425"/>
                </a:xfrm>
              </p:grpSpPr>
              <p:sp>
                <p:nvSpPr>
                  <p:cNvPr id="62" name="Rectangle 60">
                    <a:extLst>
                      <a:ext uri="{FF2B5EF4-FFF2-40B4-BE49-F238E27FC236}">
                        <a16:creationId xmlns="" xmlns:a16="http://schemas.microsoft.com/office/drawing/2014/main" id="{3BF073EA-870E-42C4-A62E-88F9190C8944}"/>
                      </a:ext>
                    </a:extLst>
                  </p:cNvPr>
                  <p:cNvSpPr/>
                  <p:nvPr/>
                </p:nvSpPr>
                <p:spPr>
                  <a:xfrm rot="1500000">
                    <a:off x="4698345" y="3788446"/>
                    <a:ext cx="138909" cy="266629"/>
                  </a:xfrm>
                  <a:custGeom>
                    <a:avLst/>
                    <a:gdLst>
                      <a:gd name="connsiteX0" fmla="*/ 0 w 127174"/>
                      <a:gd name="connsiteY0" fmla="*/ 0 h 419115"/>
                      <a:gd name="connsiteX1" fmla="*/ 127174 w 127174"/>
                      <a:gd name="connsiteY1" fmla="*/ 0 h 419115"/>
                      <a:gd name="connsiteX2" fmla="*/ 127174 w 127174"/>
                      <a:gd name="connsiteY2" fmla="*/ 419115 h 419115"/>
                      <a:gd name="connsiteX3" fmla="*/ 0 w 127174"/>
                      <a:gd name="connsiteY3" fmla="*/ 419115 h 419115"/>
                      <a:gd name="connsiteX4" fmla="*/ 0 w 127174"/>
                      <a:gd name="connsiteY4" fmla="*/ 0 h 419115"/>
                      <a:gd name="connsiteX0" fmla="*/ 0 w 139977"/>
                      <a:gd name="connsiteY0" fmla="*/ 0 h 419831"/>
                      <a:gd name="connsiteX1" fmla="*/ 127174 w 139977"/>
                      <a:gd name="connsiteY1" fmla="*/ 0 h 419831"/>
                      <a:gd name="connsiteX2" fmla="*/ 139977 w 139977"/>
                      <a:gd name="connsiteY2" fmla="*/ 419831 h 419831"/>
                      <a:gd name="connsiteX3" fmla="*/ 0 w 139977"/>
                      <a:gd name="connsiteY3" fmla="*/ 419115 h 419831"/>
                      <a:gd name="connsiteX4" fmla="*/ 0 w 139977"/>
                      <a:gd name="connsiteY4" fmla="*/ 0 h 419831"/>
                      <a:gd name="connsiteX0" fmla="*/ 10645 w 150622"/>
                      <a:gd name="connsiteY0" fmla="*/ 0 h 419831"/>
                      <a:gd name="connsiteX1" fmla="*/ 137819 w 150622"/>
                      <a:gd name="connsiteY1" fmla="*/ 0 h 419831"/>
                      <a:gd name="connsiteX2" fmla="*/ 150622 w 150622"/>
                      <a:gd name="connsiteY2" fmla="*/ 419831 h 419831"/>
                      <a:gd name="connsiteX3" fmla="*/ 0 w 150622"/>
                      <a:gd name="connsiteY3" fmla="*/ 419406 h 419831"/>
                      <a:gd name="connsiteX4" fmla="*/ 10645 w 150622"/>
                      <a:gd name="connsiteY4" fmla="*/ 0 h 419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22" h="419831">
                        <a:moveTo>
                          <a:pt x="10645" y="0"/>
                        </a:moveTo>
                        <a:lnTo>
                          <a:pt x="137819" y="0"/>
                        </a:lnTo>
                        <a:lnTo>
                          <a:pt x="150622" y="419831"/>
                        </a:lnTo>
                        <a:lnTo>
                          <a:pt x="0" y="419406"/>
                        </a:lnTo>
                        <a:lnTo>
                          <a:pt x="10645" y="0"/>
                        </a:lnTo>
                        <a:close/>
                      </a:path>
                    </a:pathLst>
                  </a:custGeom>
                  <a:pattFill prst="pct25">
                    <a:fgClr>
                      <a:schemeClr val="tx1"/>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 xmlns:a16="http://schemas.microsoft.com/office/drawing/2014/main" id="{69D89B7B-9835-4086-BB04-AD17F02FFD99}"/>
                      </a:ext>
                    </a:extLst>
                  </p:cNvPr>
                  <p:cNvSpPr/>
                  <p:nvPr/>
                </p:nvSpPr>
                <p:spPr>
                  <a:xfrm rot="1500000">
                    <a:off x="4821473" y="2269715"/>
                    <a:ext cx="201168" cy="2647425"/>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 xmlns:a16="http://schemas.microsoft.com/office/drawing/2014/main" id="{F41961EF-D606-4E98-BAA6-071842B74EC7}"/>
                      </a:ext>
                    </a:extLst>
                  </p:cNvPr>
                  <p:cNvCxnSpPr/>
                  <p:nvPr/>
                </p:nvCxnSpPr>
                <p:spPr>
                  <a:xfrm>
                    <a:off x="5384007" y="2581275"/>
                    <a:ext cx="13907" cy="6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10D75B13-3145-41DE-8BCA-66768BDBD8F2}"/>
                      </a:ext>
                    </a:extLst>
                  </p:cNvPr>
                  <p:cNvCxnSpPr/>
                  <p:nvPr/>
                </p:nvCxnSpPr>
                <p:spPr>
                  <a:xfrm>
                    <a:off x="5263212" y="2824097"/>
                    <a:ext cx="27985" cy="14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2B6D9420-C0C7-4B26-8063-51585A7C8223}"/>
                      </a:ext>
                    </a:extLst>
                  </p:cNvPr>
                  <p:cNvCxnSpPr/>
                  <p:nvPr/>
                </p:nvCxnSpPr>
                <p:spPr>
                  <a:xfrm rot="1500000">
                    <a:off x="5131470" y="3082132"/>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FEF7DE29-F8BA-449C-A65F-2D871C3B0ED9}"/>
                      </a:ext>
                    </a:extLst>
                  </p:cNvPr>
                  <p:cNvCxnSpPr/>
                  <p:nvPr/>
                </p:nvCxnSpPr>
                <p:spPr>
                  <a:xfrm rot="1500000">
                    <a:off x="5007355" y="3321730"/>
                    <a:ext cx="82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2104AE01-BE37-4CD2-AA75-09E7D0896B86}"/>
                      </a:ext>
                    </a:extLst>
                  </p:cNvPr>
                  <p:cNvCxnSpPr/>
                  <p:nvPr/>
                </p:nvCxnSpPr>
                <p:spPr>
                  <a:xfrm rot="1500000">
                    <a:off x="4890812" y="3549871"/>
                    <a:ext cx="1005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F05A6875-101B-4243-8EDD-E6EA4401981A}"/>
                      </a:ext>
                    </a:extLst>
                  </p:cNvPr>
                  <p:cNvCxnSpPr/>
                  <p:nvPr/>
                </p:nvCxnSpPr>
                <p:spPr>
                  <a:xfrm rot="1500000">
                    <a:off x="4764752" y="3801824"/>
                    <a:ext cx="11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FAFA5549-D056-4E8F-8F47-A54AC8CCC15D}"/>
                      </a:ext>
                    </a:extLst>
                  </p:cNvPr>
                  <p:cNvCxnSpPr/>
                  <p:nvPr/>
                </p:nvCxnSpPr>
                <p:spPr>
                  <a:xfrm rot="1500000">
                    <a:off x="4643440" y="4039492"/>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27F39FF5-3DC2-417B-A905-1260DB449C04}"/>
                      </a:ext>
                    </a:extLst>
                  </p:cNvPr>
                  <p:cNvCxnSpPr/>
                  <p:nvPr/>
                </p:nvCxnSpPr>
                <p:spPr>
                  <a:xfrm rot="1500000">
                    <a:off x="4509802" y="4300521"/>
                    <a:ext cx="164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62495F83-9F1A-4FEC-AEA4-77C483AEB7A4}"/>
                      </a:ext>
                    </a:extLst>
                  </p:cNvPr>
                  <p:cNvCxnSpPr/>
                  <p:nvPr/>
                </p:nvCxnSpPr>
                <p:spPr>
                  <a:xfrm rot="1500000">
                    <a:off x="4386116" y="4545331"/>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55" name="Group 54">
              <a:extLst>
                <a:ext uri="{FF2B5EF4-FFF2-40B4-BE49-F238E27FC236}">
                  <a16:creationId xmlns="" xmlns:a16="http://schemas.microsoft.com/office/drawing/2014/main" id="{979E224A-3497-4E5F-A49C-653F07B329AC}"/>
                </a:ext>
              </a:extLst>
            </p:cNvPr>
            <p:cNvGrpSpPr/>
            <p:nvPr/>
          </p:nvGrpSpPr>
          <p:grpSpPr>
            <a:xfrm>
              <a:off x="3863714" y="4360877"/>
              <a:ext cx="2901764" cy="864780"/>
              <a:chOff x="3863714" y="4360877"/>
              <a:chExt cx="2901764" cy="864780"/>
            </a:xfrm>
          </p:grpSpPr>
          <p:sp>
            <p:nvSpPr>
              <p:cNvPr id="56" name="TextBox 55">
                <a:extLst>
                  <a:ext uri="{FF2B5EF4-FFF2-40B4-BE49-F238E27FC236}">
                    <a16:creationId xmlns="" xmlns:a16="http://schemas.microsoft.com/office/drawing/2014/main" id="{0405E525-265C-4B2A-92EB-EEAF2947B450}"/>
                  </a:ext>
                </a:extLst>
              </p:cNvPr>
              <p:cNvSpPr txBox="1"/>
              <p:nvPr/>
            </p:nvSpPr>
            <p:spPr>
              <a:xfrm>
                <a:off x="6019713" y="4948640"/>
                <a:ext cx="745765" cy="277017"/>
              </a:xfrm>
              <a:prstGeom prst="rect">
                <a:avLst/>
              </a:prstGeom>
              <a:noFill/>
            </p:spPr>
            <p:txBody>
              <a:bodyPr wrap="none" rtlCol="0">
                <a:spAutoFit/>
              </a:bodyPr>
              <a:lstStyle/>
              <a:p>
                <a:r>
                  <a:rPr lang="en-US" sz="1200"/>
                  <a:t>Beam 1’</a:t>
                </a:r>
              </a:p>
            </p:txBody>
          </p:sp>
          <p:sp>
            <p:nvSpPr>
              <p:cNvPr id="57" name="TextBox 56">
                <a:extLst>
                  <a:ext uri="{FF2B5EF4-FFF2-40B4-BE49-F238E27FC236}">
                    <a16:creationId xmlns="" xmlns:a16="http://schemas.microsoft.com/office/drawing/2014/main" id="{6BF77BE7-CBD3-49C9-8AD9-78A476FA65F4}"/>
                  </a:ext>
                </a:extLst>
              </p:cNvPr>
              <p:cNvSpPr txBox="1"/>
              <p:nvPr/>
            </p:nvSpPr>
            <p:spPr>
              <a:xfrm>
                <a:off x="3863714" y="4360877"/>
                <a:ext cx="745765" cy="277017"/>
              </a:xfrm>
              <a:prstGeom prst="rect">
                <a:avLst/>
              </a:prstGeom>
              <a:noFill/>
            </p:spPr>
            <p:txBody>
              <a:bodyPr wrap="none" rtlCol="0">
                <a:spAutoFit/>
              </a:bodyPr>
              <a:lstStyle/>
              <a:p>
                <a:r>
                  <a:rPr lang="en-US" sz="1200"/>
                  <a:t>Beam 2’</a:t>
                </a:r>
              </a:p>
            </p:txBody>
          </p:sp>
        </p:grpSp>
      </p:grpSp>
      <p:sp>
        <p:nvSpPr>
          <p:cNvPr id="84" name="Rectangle 83">
            <a:extLst>
              <a:ext uri="{FF2B5EF4-FFF2-40B4-BE49-F238E27FC236}">
                <a16:creationId xmlns="" xmlns:a16="http://schemas.microsoft.com/office/drawing/2014/main" id="{F8F46086-3EE8-44E3-A75F-C5F693C420DC}"/>
              </a:ext>
            </a:extLst>
          </p:cNvPr>
          <p:cNvSpPr/>
          <p:nvPr/>
        </p:nvSpPr>
        <p:spPr>
          <a:xfrm>
            <a:off x="2661957" y="4190994"/>
            <a:ext cx="3456516" cy="24039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 xmlns:a16="http://schemas.microsoft.com/office/drawing/2014/main" id="{6839F567-66E0-454E-A892-72C1527C7188}"/>
              </a:ext>
            </a:extLst>
          </p:cNvPr>
          <p:cNvSpPr/>
          <p:nvPr/>
        </p:nvSpPr>
        <p:spPr>
          <a:xfrm>
            <a:off x="2660654" y="3955281"/>
            <a:ext cx="3456516" cy="60618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 xmlns:a16="http://schemas.microsoft.com/office/drawing/2014/main" id="{CD6EC333-CAB3-485A-A695-F2C3E2BAB73C}"/>
              </a:ext>
            </a:extLst>
          </p:cNvPr>
          <p:cNvGrpSpPr/>
          <p:nvPr/>
        </p:nvGrpSpPr>
        <p:grpSpPr>
          <a:xfrm>
            <a:off x="3553702" y="3992077"/>
            <a:ext cx="1996962" cy="456110"/>
            <a:chOff x="4683794" y="3596877"/>
            <a:chExt cx="1997092" cy="456139"/>
          </a:xfrm>
        </p:grpSpPr>
        <p:sp>
          <p:nvSpPr>
            <p:cNvPr id="87" name="Freeform 87">
              <a:extLst>
                <a:ext uri="{FF2B5EF4-FFF2-40B4-BE49-F238E27FC236}">
                  <a16:creationId xmlns="" xmlns:a16="http://schemas.microsoft.com/office/drawing/2014/main" id="{A9EC1212-ECC3-4723-BE4B-930FE7F48D8C}"/>
                </a:ext>
              </a:extLst>
            </p:cNvPr>
            <p:cNvSpPr/>
            <p:nvPr/>
          </p:nvSpPr>
          <p:spPr>
            <a:xfrm>
              <a:off x="6145427" y="3912973"/>
              <a:ext cx="535459" cy="140043"/>
            </a:xfrm>
            <a:custGeom>
              <a:avLst/>
              <a:gdLst>
                <a:gd name="connsiteX0" fmla="*/ 535459 w 535459"/>
                <a:gd name="connsiteY0" fmla="*/ 0 h 140043"/>
                <a:gd name="connsiteX1" fmla="*/ 255373 w 535459"/>
                <a:gd name="connsiteY1" fmla="*/ 90616 h 140043"/>
                <a:gd name="connsiteX2" fmla="*/ 0 w 535459"/>
                <a:gd name="connsiteY2" fmla="*/ 140043 h 140043"/>
                <a:gd name="connsiteX3" fmla="*/ 0 w 535459"/>
                <a:gd name="connsiteY3" fmla="*/ 140043 h 140043"/>
              </a:gdLst>
              <a:ahLst/>
              <a:cxnLst>
                <a:cxn ang="0">
                  <a:pos x="connsiteX0" y="connsiteY0"/>
                </a:cxn>
                <a:cxn ang="0">
                  <a:pos x="connsiteX1" y="connsiteY1"/>
                </a:cxn>
                <a:cxn ang="0">
                  <a:pos x="connsiteX2" y="connsiteY2"/>
                </a:cxn>
                <a:cxn ang="0">
                  <a:pos x="connsiteX3" y="connsiteY3"/>
                </a:cxn>
              </a:cxnLst>
              <a:rect l="l" t="t" r="r" b="b"/>
              <a:pathLst>
                <a:path w="535459" h="140043">
                  <a:moveTo>
                    <a:pt x="535459" y="0"/>
                  </a:moveTo>
                  <a:cubicBezTo>
                    <a:pt x="440037" y="33638"/>
                    <a:pt x="344616" y="67276"/>
                    <a:pt x="255373" y="90616"/>
                  </a:cubicBezTo>
                  <a:cubicBezTo>
                    <a:pt x="166130" y="113956"/>
                    <a:pt x="0" y="140043"/>
                    <a:pt x="0" y="140043"/>
                  </a:cubicBezTo>
                  <a:lnTo>
                    <a:pt x="0" y="140043"/>
                  </a:lnTo>
                </a:path>
              </a:pathLst>
            </a:custGeom>
            <a:noFill/>
            <a:ln w="28575">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8">
              <a:extLst>
                <a:ext uri="{FF2B5EF4-FFF2-40B4-BE49-F238E27FC236}">
                  <a16:creationId xmlns="" xmlns:a16="http://schemas.microsoft.com/office/drawing/2014/main" id="{9E2F365F-3150-431E-9FC7-E9B58E50216F}"/>
                </a:ext>
              </a:extLst>
            </p:cNvPr>
            <p:cNvSpPr/>
            <p:nvPr/>
          </p:nvSpPr>
          <p:spPr>
            <a:xfrm rot="2557807">
              <a:off x="4683794" y="3737167"/>
              <a:ext cx="535459" cy="140043"/>
            </a:xfrm>
            <a:custGeom>
              <a:avLst/>
              <a:gdLst>
                <a:gd name="connsiteX0" fmla="*/ 535459 w 535459"/>
                <a:gd name="connsiteY0" fmla="*/ 0 h 140043"/>
                <a:gd name="connsiteX1" fmla="*/ 255373 w 535459"/>
                <a:gd name="connsiteY1" fmla="*/ 90616 h 140043"/>
                <a:gd name="connsiteX2" fmla="*/ 0 w 535459"/>
                <a:gd name="connsiteY2" fmla="*/ 140043 h 140043"/>
                <a:gd name="connsiteX3" fmla="*/ 0 w 535459"/>
                <a:gd name="connsiteY3" fmla="*/ 140043 h 140043"/>
              </a:gdLst>
              <a:ahLst/>
              <a:cxnLst>
                <a:cxn ang="0">
                  <a:pos x="connsiteX0" y="connsiteY0"/>
                </a:cxn>
                <a:cxn ang="0">
                  <a:pos x="connsiteX1" y="connsiteY1"/>
                </a:cxn>
                <a:cxn ang="0">
                  <a:pos x="connsiteX2" y="connsiteY2"/>
                </a:cxn>
                <a:cxn ang="0">
                  <a:pos x="connsiteX3" y="connsiteY3"/>
                </a:cxn>
              </a:cxnLst>
              <a:rect l="l" t="t" r="r" b="b"/>
              <a:pathLst>
                <a:path w="535459" h="140043">
                  <a:moveTo>
                    <a:pt x="535459" y="0"/>
                  </a:moveTo>
                  <a:cubicBezTo>
                    <a:pt x="440037" y="33638"/>
                    <a:pt x="344616" y="67276"/>
                    <a:pt x="255373" y="90616"/>
                  </a:cubicBezTo>
                  <a:cubicBezTo>
                    <a:pt x="166130" y="113956"/>
                    <a:pt x="0" y="140043"/>
                    <a:pt x="0" y="140043"/>
                  </a:cubicBezTo>
                  <a:lnTo>
                    <a:pt x="0" y="140043"/>
                  </a:lnTo>
                </a:path>
              </a:pathLst>
            </a:custGeom>
            <a:noFill/>
            <a:ln w="28575">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 xmlns:a16="http://schemas.microsoft.com/office/drawing/2014/main" id="{4D0091C2-7CF1-4712-8D81-D796CFE426F5}"/>
                </a:ext>
              </a:extLst>
            </p:cNvPr>
            <p:cNvSpPr txBox="1"/>
            <p:nvPr/>
          </p:nvSpPr>
          <p:spPr>
            <a:xfrm>
              <a:off x="4796006" y="3596877"/>
              <a:ext cx="385067" cy="253932"/>
            </a:xfrm>
            <a:prstGeom prst="rect">
              <a:avLst/>
            </a:prstGeom>
            <a:noFill/>
            <a:ln>
              <a:noFill/>
            </a:ln>
          </p:spPr>
          <p:txBody>
            <a:bodyPr wrap="none" rtlCol="0">
              <a:spAutoFit/>
            </a:bodyPr>
            <a:lstStyle/>
            <a:p>
              <a:r>
                <a:rPr lang="en-US" sz="1050">
                  <a:solidFill>
                    <a:srgbClr val="FF0000"/>
                  </a:solidFill>
                </a:rPr>
                <a:t>15°</a:t>
              </a:r>
            </a:p>
          </p:txBody>
        </p:sp>
      </p:grpSp>
      <p:cxnSp>
        <p:nvCxnSpPr>
          <p:cNvPr id="90" name="Straight Arrow Connector 89">
            <a:extLst>
              <a:ext uri="{FF2B5EF4-FFF2-40B4-BE49-F238E27FC236}">
                <a16:creationId xmlns="" xmlns:a16="http://schemas.microsoft.com/office/drawing/2014/main" id="{9B5B7E3D-C386-4B62-B590-1B1FAB86FE69}"/>
              </a:ext>
            </a:extLst>
          </p:cNvPr>
          <p:cNvCxnSpPr/>
          <p:nvPr/>
        </p:nvCxnSpPr>
        <p:spPr>
          <a:xfrm>
            <a:off x="6837081" y="2781922"/>
            <a:ext cx="0" cy="2909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 xmlns:a16="http://schemas.microsoft.com/office/drawing/2014/main" id="{CDAA6D8B-AE79-47D1-91A4-54306F98BEEA}"/>
              </a:ext>
            </a:extLst>
          </p:cNvPr>
          <p:cNvCxnSpPr/>
          <p:nvPr/>
        </p:nvCxnSpPr>
        <p:spPr>
          <a:xfrm>
            <a:off x="6837081" y="2781921"/>
            <a:ext cx="1352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 xmlns:a16="http://schemas.microsoft.com/office/drawing/2014/main" id="{C3491DAF-8EC3-47F8-BBA0-3F32577AAA7B}"/>
              </a:ext>
            </a:extLst>
          </p:cNvPr>
          <p:cNvSpPr txBox="1"/>
          <p:nvPr/>
        </p:nvSpPr>
        <p:spPr>
          <a:xfrm>
            <a:off x="7040706" y="2443390"/>
            <a:ext cx="916020" cy="338554"/>
          </a:xfrm>
          <a:prstGeom prst="rect">
            <a:avLst/>
          </a:prstGeom>
          <a:noFill/>
        </p:spPr>
        <p:txBody>
          <a:bodyPr wrap="none" rtlCol="0">
            <a:spAutoFit/>
          </a:bodyPr>
          <a:lstStyle/>
          <a:p>
            <a:r>
              <a:rPr lang="en-US" sz="1600">
                <a:solidFill>
                  <a:schemeClr val="accent1">
                    <a:lumMod val="75000"/>
                  </a:schemeClr>
                </a:solidFill>
              </a:rPr>
              <a:t>Velocity</a:t>
            </a:r>
          </a:p>
        </p:txBody>
      </p:sp>
      <p:sp>
        <p:nvSpPr>
          <p:cNvPr id="93" name="Freeform 93">
            <a:extLst>
              <a:ext uri="{FF2B5EF4-FFF2-40B4-BE49-F238E27FC236}">
                <a16:creationId xmlns="" xmlns:a16="http://schemas.microsoft.com/office/drawing/2014/main" id="{3042B4E3-7E69-4553-AC2B-E4E925BAB3A6}"/>
              </a:ext>
            </a:extLst>
          </p:cNvPr>
          <p:cNvSpPr/>
          <p:nvPr/>
        </p:nvSpPr>
        <p:spPr>
          <a:xfrm>
            <a:off x="7113665" y="3024160"/>
            <a:ext cx="800907" cy="2731592"/>
          </a:xfrm>
          <a:custGeom>
            <a:avLst/>
            <a:gdLst>
              <a:gd name="connsiteX0" fmla="*/ 800869 w 800869"/>
              <a:gd name="connsiteY0" fmla="*/ 0 h 2731770"/>
              <a:gd name="connsiteX1" fmla="*/ 743719 w 800869"/>
              <a:gd name="connsiteY1" fmla="*/ 274320 h 2731770"/>
              <a:gd name="connsiteX2" fmla="*/ 789439 w 800869"/>
              <a:gd name="connsiteY2" fmla="*/ 548640 h 2731770"/>
              <a:gd name="connsiteX3" fmla="*/ 640849 w 800869"/>
              <a:gd name="connsiteY3" fmla="*/ 777240 h 2731770"/>
              <a:gd name="connsiteX4" fmla="*/ 537979 w 800869"/>
              <a:gd name="connsiteY4" fmla="*/ 100584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697999 w 800869"/>
              <a:gd name="connsiteY3" fmla="*/ 811530 h 2731770"/>
              <a:gd name="connsiteX4" fmla="*/ 537979 w 800869"/>
              <a:gd name="connsiteY4" fmla="*/ 100584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697999 w 800869"/>
              <a:gd name="connsiteY3" fmla="*/ 811530 h 2731770"/>
              <a:gd name="connsiteX4" fmla="*/ 457969 w 800869"/>
              <a:gd name="connsiteY4" fmla="*/ 102870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743719 w 800869"/>
              <a:gd name="connsiteY3" fmla="*/ 845820 h 2731770"/>
              <a:gd name="connsiteX4" fmla="*/ 457969 w 800869"/>
              <a:gd name="connsiteY4" fmla="*/ 102870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743719 w 800869"/>
              <a:gd name="connsiteY3" fmla="*/ 845820 h 2731770"/>
              <a:gd name="connsiteX4" fmla="*/ 492259 w 800869"/>
              <a:gd name="connsiteY4" fmla="*/ 108585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743719 w 800869"/>
              <a:gd name="connsiteY3" fmla="*/ 845820 h 2731770"/>
              <a:gd name="connsiteX4" fmla="*/ 492259 w 800869"/>
              <a:gd name="connsiteY4" fmla="*/ 1085850 h 2731770"/>
              <a:gd name="connsiteX5" fmla="*/ 206509 w 800869"/>
              <a:gd name="connsiteY5" fmla="*/ 122301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959 w 800959"/>
              <a:gd name="connsiteY0" fmla="*/ 0 h 2731770"/>
              <a:gd name="connsiteX1" fmla="*/ 743809 w 800959"/>
              <a:gd name="connsiteY1" fmla="*/ 274320 h 2731770"/>
              <a:gd name="connsiteX2" fmla="*/ 789529 w 800959"/>
              <a:gd name="connsiteY2" fmla="*/ 548640 h 2731770"/>
              <a:gd name="connsiteX3" fmla="*/ 743809 w 800959"/>
              <a:gd name="connsiteY3" fmla="*/ 845820 h 2731770"/>
              <a:gd name="connsiteX4" fmla="*/ 492349 w 800959"/>
              <a:gd name="connsiteY4" fmla="*/ 1085850 h 2731770"/>
              <a:gd name="connsiteX5" fmla="*/ 206599 w 800959"/>
              <a:gd name="connsiteY5" fmla="*/ 1223010 h 2731770"/>
              <a:gd name="connsiteX6" fmla="*/ 103729 w 800959"/>
              <a:gd name="connsiteY6" fmla="*/ 1554480 h 2731770"/>
              <a:gd name="connsiteX7" fmla="*/ 80869 w 800959"/>
              <a:gd name="connsiteY7" fmla="*/ 1794510 h 2731770"/>
              <a:gd name="connsiteX8" fmla="*/ 859 w 800959"/>
              <a:gd name="connsiteY8" fmla="*/ 2045970 h 2731770"/>
              <a:gd name="connsiteX9" fmla="*/ 138019 w 800959"/>
              <a:gd name="connsiteY9" fmla="*/ 2354580 h 2731770"/>
              <a:gd name="connsiteX10" fmla="*/ 69439 w 800959"/>
              <a:gd name="connsiteY10" fmla="*/ 2731770 h 2731770"/>
              <a:gd name="connsiteX0" fmla="*/ 800959 w 800959"/>
              <a:gd name="connsiteY0" fmla="*/ 0 h 2731770"/>
              <a:gd name="connsiteX1" fmla="*/ 743809 w 800959"/>
              <a:gd name="connsiteY1" fmla="*/ 274320 h 2731770"/>
              <a:gd name="connsiteX2" fmla="*/ 789529 w 800959"/>
              <a:gd name="connsiteY2" fmla="*/ 548640 h 2731770"/>
              <a:gd name="connsiteX3" fmla="*/ 743809 w 800959"/>
              <a:gd name="connsiteY3" fmla="*/ 845820 h 2731770"/>
              <a:gd name="connsiteX4" fmla="*/ 492349 w 800959"/>
              <a:gd name="connsiteY4" fmla="*/ 1085850 h 2731770"/>
              <a:gd name="connsiteX5" fmla="*/ 263749 w 800959"/>
              <a:gd name="connsiteY5" fmla="*/ 1280160 h 2731770"/>
              <a:gd name="connsiteX6" fmla="*/ 103729 w 800959"/>
              <a:gd name="connsiteY6" fmla="*/ 1554480 h 2731770"/>
              <a:gd name="connsiteX7" fmla="*/ 80869 w 800959"/>
              <a:gd name="connsiteY7" fmla="*/ 1794510 h 2731770"/>
              <a:gd name="connsiteX8" fmla="*/ 859 w 800959"/>
              <a:gd name="connsiteY8" fmla="*/ 2045970 h 2731770"/>
              <a:gd name="connsiteX9" fmla="*/ 138019 w 800959"/>
              <a:gd name="connsiteY9" fmla="*/ 2354580 h 2731770"/>
              <a:gd name="connsiteX10" fmla="*/ 69439 w 800959"/>
              <a:gd name="connsiteY10" fmla="*/ 2731770 h 2731770"/>
              <a:gd name="connsiteX0" fmla="*/ 800959 w 800959"/>
              <a:gd name="connsiteY0" fmla="*/ 0 h 2731770"/>
              <a:gd name="connsiteX1" fmla="*/ 743809 w 800959"/>
              <a:gd name="connsiteY1" fmla="*/ 274320 h 2731770"/>
              <a:gd name="connsiteX2" fmla="*/ 789529 w 800959"/>
              <a:gd name="connsiteY2" fmla="*/ 548640 h 2731770"/>
              <a:gd name="connsiteX3" fmla="*/ 755239 w 800959"/>
              <a:gd name="connsiteY3" fmla="*/ 925830 h 2731770"/>
              <a:gd name="connsiteX4" fmla="*/ 492349 w 800959"/>
              <a:gd name="connsiteY4" fmla="*/ 1085850 h 2731770"/>
              <a:gd name="connsiteX5" fmla="*/ 263749 w 800959"/>
              <a:gd name="connsiteY5" fmla="*/ 1280160 h 2731770"/>
              <a:gd name="connsiteX6" fmla="*/ 103729 w 800959"/>
              <a:gd name="connsiteY6" fmla="*/ 1554480 h 2731770"/>
              <a:gd name="connsiteX7" fmla="*/ 80869 w 800959"/>
              <a:gd name="connsiteY7" fmla="*/ 1794510 h 2731770"/>
              <a:gd name="connsiteX8" fmla="*/ 859 w 800959"/>
              <a:gd name="connsiteY8" fmla="*/ 2045970 h 2731770"/>
              <a:gd name="connsiteX9" fmla="*/ 138019 w 800959"/>
              <a:gd name="connsiteY9" fmla="*/ 2354580 h 2731770"/>
              <a:gd name="connsiteX10" fmla="*/ 69439 w 800959"/>
              <a:gd name="connsiteY10" fmla="*/ 2731770 h 2731770"/>
              <a:gd name="connsiteX0" fmla="*/ 800959 w 800959"/>
              <a:gd name="connsiteY0" fmla="*/ 0 h 2731770"/>
              <a:gd name="connsiteX1" fmla="*/ 743809 w 800959"/>
              <a:gd name="connsiteY1" fmla="*/ 274320 h 2731770"/>
              <a:gd name="connsiteX2" fmla="*/ 789529 w 800959"/>
              <a:gd name="connsiteY2" fmla="*/ 548640 h 2731770"/>
              <a:gd name="connsiteX3" fmla="*/ 755239 w 800959"/>
              <a:gd name="connsiteY3" fmla="*/ 925830 h 2731770"/>
              <a:gd name="connsiteX4" fmla="*/ 469489 w 800959"/>
              <a:gd name="connsiteY4" fmla="*/ 1154430 h 2731770"/>
              <a:gd name="connsiteX5" fmla="*/ 263749 w 800959"/>
              <a:gd name="connsiteY5" fmla="*/ 1280160 h 2731770"/>
              <a:gd name="connsiteX6" fmla="*/ 103729 w 800959"/>
              <a:gd name="connsiteY6" fmla="*/ 1554480 h 2731770"/>
              <a:gd name="connsiteX7" fmla="*/ 80869 w 800959"/>
              <a:gd name="connsiteY7" fmla="*/ 1794510 h 2731770"/>
              <a:gd name="connsiteX8" fmla="*/ 859 w 800959"/>
              <a:gd name="connsiteY8" fmla="*/ 2045970 h 2731770"/>
              <a:gd name="connsiteX9" fmla="*/ 138019 w 800959"/>
              <a:gd name="connsiteY9" fmla="*/ 2354580 h 2731770"/>
              <a:gd name="connsiteX10" fmla="*/ 69439 w 800959"/>
              <a:gd name="connsiteY10" fmla="*/ 2731770 h 273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959" h="2731770">
                <a:moveTo>
                  <a:pt x="800959" y="0"/>
                </a:moveTo>
                <a:cubicBezTo>
                  <a:pt x="773336" y="91440"/>
                  <a:pt x="745714" y="182880"/>
                  <a:pt x="743809" y="274320"/>
                </a:cubicBezTo>
                <a:cubicBezTo>
                  <a:pt x="741904" y="365760"/>
                  <a:pt x="787624" y="440055"/>
                  <a:pt x="789529" y="548640"/>
                </a:cubicBezTo>
                <a:cubicBezTo>
                  <a:pt x="791434" y="657225"/>
                  <a:pt x="808579" y="824865"/>
                  <a:pt x="755239" y="925830"/>
                </a:cubicBezTo>
                <a:cubicBezTo>
                  <a:pt x="701899" y="1026795"/>
                  <a:pt x="551404" y="1095375"/>
                  <a:pt x="469489" y="1154430"/>
                </a:cubicBezTo>
                <a:cubicBezTo>
                  <a:pt x="387574" y="1213485"/>
                  <a:pt x="324709" y="1213485"/>
                  <a:pt x="263749" y="1280160"/>
                </a:cubicBezTo>
                <a:cubicBezTo>
                  <a:pt x="202789" y="1346835"/>
                  <a:pt x="134209" y="1468755"/>
                  <a:pt x="103729" y="1554480"/>
                </a:cubicBezTo>
                <a:cubicBezTo>
                  <a:pt x="73249" y="1640205"/>
                  <a:pt x="98014" y="1712595"/>
                  <a:pt x="80869" y="1794510"/>
                </a:cubicBezTo>
                <a:cubicBezTo>
                  <a:pt x="63724" y="1876425"/>
                  <a:pt x="-8666" y="1952625"/>
                  <a:pt x="859" y="2045970"/>
                </a:cubicBezTo>
                <a:cubicBezTo>
                  <a:pt x="10384" y="2139315"/>
                  <a:pt x="126589" y="2240280"/>
                  <a:pt x="138019" y="2354580"/>
                </a:cubicBezTo>
                <a:cubicBezTo>
                  <a:pt x="149449" y="2468880"/>
                  <a:pt x="109444" y="2600325"/>
                  <a:pt x="69439" y="2731770"/>
                </a:cubicBezTo>
              </a:path>
            </a:pathLst>
          </a:custGeom>
          <a:noFill/>
          <a:ln w="38100">
            <a:solidFill>
              <a:srgbClr val="281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 xmlns:a16="http://schemas.microsoft.com/office/drawing/2014/main" id="{D7D4CFD6-1046-4630-9906-49FCF6C64083}"/>
              </a:ext>
            </a:extLst>
          </p:cNvPr>
          <p:cNvGrpSpPr/>
          <p:nvPr/>
        </p:nvGrpSpPr>
        <p:grpSpPr>
          <a:xfrm>
            <a:off x="6202614" y="4190994"/>
            <a:ext cx="1891423" cy="240395"/>
            <a:chOff x="7218165" y="3795809"/>
            <a:chExt cx="1891546" cy="240410"/>
          </a:xfrm>
        </p:grpSpPr>
        <p:grpSp>
          <p:nvGrpSpPr>
            <p:cNvPr id="95" name="Group 94">
              <a:extLst>
                <a:ext uri="{FF2B5EF4-FFF2-40B4-BE49-F238E27FC236}">
                  <a16:creationId xmlns="" xmlns:a16="http://schemas.microsoft.com/office/drawing/2014/main" id="{B2722BC2-D1EB-422A-B7CC-2DD96E4CCA18}"/>
                </a:ext>
              </a:extLst>
            </p:cNvPr>
            <p:cNvGrpSpPr/>
            <p:nvPr/>
          </p:nvGrpSpPr>
          <p:grpSpPr>
            <a:xfrm>
              <a:off x="7218165" y="3795809"/>
              <a:ext cx="1891546" cy="240410"/>
              <a:chOff x="7218164" y="3795809"/>
              <a:chExt cx="3463049" cy="240706"/>
            </a:xfrm>
          </p:grpSpPr>
          <p:cxnSp>
            <p:nvCxnSpPr>
              <p:cNvPr id="97" name="Straight Connector 96">
                <a:extLst>
                  <a:ext uri="{FF2B5EF4-FFF2-40B4-BE49-F238E27FC236}">
                    <a16:creationId xmlns="" xmlns:a16="http://schemas.microsoft.com/office/drawing/2014/main" id="{7B37F3AB-620D-4FA7-8FBE-967B7EC3F64C}"/>
                  </a:ext>
                </a:extLst>
              </p:cNvPr>
              <p:cNvCxnSpPr/>
              <p:nvPr/>
            </p:nvCxnSpPr>
            <p:spPr>
              <a:xfrm>
                <a:off x="7218166" y="3795809"/>
                <a:ext cx="3463047" cy="0"/>
              </a:xfrm>
              <a:prstGeom prst="line">
                <a:avLst/>
              </a:prstGeom>
              <a:ln>
                <a:solidFill>
                  <a:schemeClr val="bg2">
                    <a:lumMod val="75000"/>
                  </a:schemeClr>
                </a:solidFill>
              </a:ln>
            </p:spPr>
            <p:style>
              <a:lnRef idx="1">
                <a:schemeClr val="accent4"/>
              </a:lnRef>
              <a:fillRef idx="0">
                <a:schemeClr val="accent4"/>
              </a:fillRef>
              <a:effectRef idx="0">
                <a:schemeClr val="accent4"/>
              </a:effectRef>
              <a:fontRef idx="minor">
                <a:schemeClr val="tx1"/>
              </a:fontRef>
            </p:style>
          </p:cxnSp>
          <p:cxnSp>
            <p:nvCxnSpPr>
              <p:cNvPr id="98" name="Straight Connector 97">
                <a:extLst>
                  <a:ext uri="{FF2B5EF4-FFF2-40B4-BE49-F238E27FC236}">
                    <a16:creationId xmlns="" xmlns:a16="http://schemas.microsoft.com/office/drawing/2014/main" id="{7544DA3D-E6CB-495C-9903-BD29572CD1E1}"/>
                  </a:ext>
                </a:extLst>
              </p:cNvPr>
              <p:cNvCxnSpPr/>
              <p:nvPr/>
            </p:nvCxnSpPr>
            <p:spPr>
              <a:xfrm>
                <a:off x="7218164" y="4036515"/>
                <a:ext cx="3463047" cy="0"/>
              </a:xfrm>
              <a:prstGeom prst="line">
                <a:avLst/>
              </a:prstGeom>
              <a:ln>
                <a:solidFill>
                  <a:schemeClr val="bg2">
                    <a:lumMod val="75000"/>
                  </a:schemeClr>
                </a:solidFill>
              </a:ln>
            </p:spPr>
            <p:style>
              <a:lnRef idx="1">
                <a:schemeClr val="accent4"/>
              </a:lnRef>
              <a:fillRef idx="0">
                <a:schemeClr val="accent4"/>
              </a:fillRef>
              <a:effectRef idx="0">
                <a:schemeClr val="accent4"/>
              </a:effectRef>
              <a:fontRef idx="minor">
                <a:schemeClr val="tx1"/>
              </a:fontRef>
            </p:style>
          </p:cxnSp>
        </p:grpSp>
        <p:cxnSp>
          <p:nvCxnSpPr>
            <p:cNvPr id="96" name="Straight Arrow Connector 95">
              <a:extLst>
                <a:ext uri="{FF2B5EF4-FFF2-40B4-BE49-F238E27FC236}">
                  <a16:creationId xmlns="" xmlns:a16="http://schemas.microsoft.com/office/drawing/2014/main" id="{39ED18EF-8E23-4340-A72B-FCBD2F6237C2}"/>
                </a:ext>
              </a:extLst>
            </p:cNvPr>
            <p:cNvCxnSpPr/>
            <p:nvPr/>
          </p:nvCxnSpPr>
          <p:spPr>
            <a:xfrm>
              <a:off x="8075769" y="3795809"/>
              <a:ext cx="0" cy="2404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 xmlns:a16="http://schemas.microsoft.com/office/drawing/2014/main" id="{32F10B8E-A88D-493F-8DB9-37B7801BC0D9}"/>
              </a:ext>
            </a:extLst>
          </p:cNvPr>
          <p:cNvGrpSpPr/>
          <p:nvPr/>
        </p:nvGrpSpPr>
        <p:grpSpPr>
          <a:xfrm>
            <a:off x="6194981" y="3953438"/>
            <a:ext cx="1891423" cy="606773"/>
            <a:chOff x="7210532" y="3558237"/>
            <a:chExt cx="1891546" cy="606812"/>
          </a:xfrm>
        </p:grpSpPr>
        <p:grpSp>
          <p:nvGrpSpPr>
            <p:cNvPr id="100" name="Group 99">
              <a:extLst>
                <a:ext uri="{FF2B5EF4-FFF2-40B4-BE49-F238E27FC236}">
                  <a16:creationId xmlns="" xmlns:a16="http://schemas.microsoft.com/office/drawing/2014/main" id="{6F107D0E-08D7-4F3E-A124-030897656DE0}"/>
                </a:ext>
              </a:extLst>
            </p:cNvPr>
            <p:cNvGrpSpPr/>
            <p:nvPr/>
          </p:nvGrpSpPr>
          <p:grpSpPr>
            <a:xfrm>
              <a:off x="7210532" y="3558237"/>
              <a:ext cx="1891546" cy="606170"/>
              <a:chOff x="7218164" y="3555485"/>
              <a:chExt cx="3463049" cy="606914"/>
            </a:xfrm>
          </p:grpSpPr>
          <p:cxnSp>
            <p:nvCxnSpPr>
              <p:cNvPr id="102" name="Straight Connector 101">
                <a:extLst>
                  <a:ext uri="{FF2B5EF4-FFF2-40B4-BE49-F238E27FC236}">
                    <a16:creationId xmlns="" xmlns:a16="http://schemas.microsoft.com/office/drawing/2014/main" id="{2710264B-386D-4877-B340-442F4F4FD038}"/>
                  </a:ext>
                </a:extLst>
              </p:cNvPr>
              <p:cNvCxnSpPr/>
              <p:nvPr/>
            </p:nvCxnSpPr>
            <p:spPr>
              <a:xfrm>
                <a:off x="7218166" y="3555485"/>
                <a:ext cx="3463047" cy="0"/>
              </a:xfrm>
              <a:prstGeom prst="line">
                <a:avLst/>
              </a:prstGeom>
              <a:ln>
                <a:solidFill>
                  <a:schemeClr val="bg2">
                    <a:lumMod val="75000"/>
                  </a:schemeClr>
                </a:solidFill>
              </a:ln>
            </p:spPr>
            <p:style>
              <a:lnRef idx="1">
                <a:schemeClr val="accent4"/>
              </a:lnRef>
              <a:fillRef idx="0">
                <a:schemeClr val="accent4"/>
              </a:fillRef>
              <a:effectRef idx="0">
                <a:schemeClr val="accent4"/>
              </a:effectRef>
              <a:fontRef idx="minor">
                <a:schemeClr val="tx1"/>
              </a:fontRef>
            </p:style>
          </p:cxnSp>
          <p:cxnSp>
            <p:nvCxnSpPr>
              <p:cNvPr id="103" name="Straight Connector 102">
                <a:extLst>
                  <a:ext uri="{FF2B5EF4-FFF2-40B4-BE49-F238E27FC236}">
                    <a16:creationId xmlns="" xmlns:a16="http://schemas.microsoft.com/office/drawing/2014/main" id="{BAAB9C6D-857A-4E67-B3D1-0A9FE5449550}"/>
                  </a:ext>
                </a:extLst>
              </p:cNvPr>
              <p:cNvCxnSpPr/>
              <p:nvPr/>
            </p:nvCxnSpPr>
            <p:spPr>
              <a:xfrm>
                <a:off x="7218164" y="4162399"/>
                <a:ext cx="3463047" cy="0"/>
              </a:xfrm>
              <a:prstGeom prst="line">
                <a:avLst/>
              </a:prstGeom>
              <a:ln>
                <a:solidFill>
                  <a:schemeClr val="bg2">
                    <a:lumMod val="75000"/>
                  </a:schemeClr>
                </a:solidFill>
              </a:ln>
            </p:spPr>
            <p:style>
              <a:lnRef idx="1">
                <a:schemeClr val="accent4"/>
              </a:lnRef>
              <a:fillRef idx="0">
                <a:schemeClr val="accent4"/>
              </a:fillRef>
              <a:effectRef idx="0">
                <a:schemeClr val="accent4"/>
              </a:effectRef>
              <a:fontRef idx="minor">
                <a:schemeClr val="tx1"/>
              </a:fontRef>
            </p:style>
          </p:cxnSp>
        </p:grpSp>
        <p:cxnSp>
          <p:nvCxnSpPr>
            <p:cNvPr id="101" name="Straight Arrow Connector 100">
              <a:extLst>
                <a:ext uri="{FF2B5EF4-FFF2-40B4-BE49-F238E27FC236}">
                  <a16:creationId xmlns="" xmlns:a16="http://schemas.microsoft.com/office/drawing/2014/main" id="{5C9100CC-1611-4ACD-9557-05090E152EA3}"/>
                </a:ext>
              </a:extLst>
            </p:cNvPr>
            <p:cNvCxnSpPr/>
            <p:nvPr/>
          </p:nvCxnSpPr>
          <p:spPr>
            <a:xfrm>
              <a:off x="8997312" y="3558237"/>
              <a:ext cx="0" cy="6068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4" name="Freeform 108">
            <a:extLst>
              <a:ext uri="{FF2B5EF4-FFF2-40B4-BE49-F238E27FC236}">
                <a16:creationId xmlns="" xmlns:a16="http://schemas.microsoft.com/office/drawing/2014/main" id="{8FB6D9E3-A906-4032-A8CD-2459EB6E2450}"/>
              </a:ext>
            </a:extLst>
          </p:cNvPr>
          <p:cNvSpPr/>
          <p:nvPr/>
        </p:nvSpPr>
        <p:spPr>
          <a:xfrm>
            <a:off x="7116267" y="3014406"/>
            <a:ext cx="223095" cy="2743022"/>
          </a:xfrm>
          <a:custGeom>
            <a:avLst/>
            <a:gdLst>
              <a:gd name="connsiteX0" fmla="*/ 800869 w 800869"/>
              <a:gd name="connsiteY0" fmla="*/ 0 h 2731770"/>
              <a:gd name="connsiteX1" fmla="*/ 743719 w 800869"/>
              <a:gd name="connsiteY1" fmla="*/ 274320 h 2731770"/>
              <a:gd name="connsiteX2" fmla="*/ 789439 w 800869"/>
              <a:gd name="connsiteY2" fmla="*/ 548640 h 2731770"/>
              <a:gd name="connsiteX3" fmla="*/ 640849 w 800869"/>
              <a:gd name="connsiteY3" fmla="*/ 777240 h 2731770"/>
              <a:gd name="connsiteX4" fmla="*/ 537979 w 800869"/>
              <a:gd name="connsiteY4" fmla="*/ 100584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697999 w 800869"/>
              <a:gd name="connsiteY3" fmla="*/ 811530 h 2731770"/>
              <a:gd name="connsiteX4" fmla="*/ 537979 w 800869"/>
              <a:gd name="connsiteY4" fmla="*/ 100584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697999 w 800869"/>
              <a:gd name="connsiteY3" fmla="*/ 811530 h 2731770"/>
              <a:gd name="connsiteX4" fmla="*/ 457969 w 800869"/>
              <a:gd name="connsiteY4" fmla="*/ 102870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743719 w 800869"/>
              <a:gd name="connsiteY3" fmla="*/ 845820 h 2731770"/>
              <a:gd name="connsiteX4" fmla="*/ 457969 w 800869"/>
              <a:gd name="connsiteY4" fmla="*/ 102870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743719 w 800869"/>
              <a:gd name="connsiteY3" fmla="*/ 845820 h 2731770"/>
              <a:gd name="connsiteX4" fmla="*/ 492259 w 800869"/>
              <a:gd name="connsiteY4" fmla="*/ 1085850 h 2731770"/>
              <a:gd name="connsiteX5" fmla="*/ 240799 w 800869"/>
              <a:gd name="connsiteY5" fmla="*/ 125730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869 w 800869"/>
              <a:gd name="connsiteY0" fmla="*/ 0 h 2731770"/>
              <a:gd name="connsiteX1" fmla="*/ 743719 w 800869"/>
              <a:gd name="connsiteY1" fmla="*/ 274320 h 2731770"/>
              <a:gd name="connsiteX2" fmla="*/ 789439 w 800869"/>
              <a:gd name="connsiteY2" fmla="*/ 548640 h 2731770"/>
              <a:gd name="connsiteX3" fmla="*/ 743719 w 800869"/>
              <a:gd name="connsiteY3" fmla="*/ 845820 h 2731770"/>
              <a:gd name="connsiteX4" fmla="*/ 492259 w 800869"/>
              <a:gd name="connsiteY4" fmla="*/ 1085850 h 2731770"/>
              <a:gd name="connsiteX5" fmla="*/ 206509 w 800869"/>
              <a:gd name="connsiteY5" fmla="*/ 1223010 h 2731770"/>
              <a:gd name="connsiteX6" fmla="*/ 46489 w 800869"/>
              <a:gd name="connsiteY6" fmla="*/ 1520190 h 2731770"/>
              <a:gd name="connsiteX7" fmla="*/ 80779 w 800869"/>
              <a:gd name="connsiteY7" fmla="*/ 1794510 h 2731770"/>
              <a:gd name="connsiteX8" fmla="*/ 769 w 800869"/>
              <a:gd name="connsiteY8" fmla="*/ 2045970 h 2731770"/>
              <a:gd name="connsiteX9" fmla="*/ 137929 w 800869"/>
              <a:gd name="connsiteY9" fmla="*/ 2354580 h 2731770"/>
              <a:gd name="connsiteX10" fmla="*/ 69349 w 800869"/>
              <a:gd name="connsiteY10" fmla="*/ 2731770 h 2731770"/>
              <a:gd name="connsiteX0" fmla="*/ 800959 w 800959"/>
              <a:gd name="connsiteY0" fmla="*/ 0 h 2731770"/>
              <a:gd name="connsiteX1" fmla="*/ 743809 w 800959"/>
              <a:gd name="connsiteY1" fmla="*/ 274320 h 2731770"/>
              <a:gd name="connsiteX2" fmla="*/ 789529 w 800959"/>
              <a:gd name="connsiteY2" fmla="*/ 548640 h 2731770"/>
              <a:gd name="connsiteX3" fmla="*/ 743809 w 800959"/>
              <a:gd name="connsiteY3" fmla="*/ 845820 h 2731770"/>
              <a:gd name="connsiteX4" fmla="*/ 492349 w 800959"/>
              <a:gd name="connsiteY4" fmla="*/ 1085850 h 2731770"/>
              <a:gd name="connsiteX5" fmla="*/ 206599 w 800959"/>
              <a:gd name="connsiteY5" fmla="*/ 1223010 h 2731770"/>
              <a:gd name="connsiteX6" fmla="*/ 103729 w 800959"/>
              <a:gd name="connsiteY6" fmla="*/ 1554480 h 2731770"/>
              <a:gd name="connsiteX7" fmla="*/ 80869 w 800959"/>
              <a:gd name="connsiteY7" fmla="*/ 1794510 h 2731770"/>
              <a:gd name="connsiteX8" fmla="*/ 859 w 800959"/>
              <a:gd name="connsiteY8" fmla="*/ 2045970 h 2731770"/>
              <a:gd name="connsiteX9" fmla="*/ 138019 w 800959"/>
              <a:gd name="connsiteY9" fmla="*/ 2354580 h 2731770"/>
              <a:gd name="connsiteX10" fmla="*/ 69439 w 800959"/>
              <a:gd name="connsiteY10" fmla="*/ 2731770 h 2731770"/>
              <a:gd name="connsiteX0" fmla="*/ 800959 w 800959"/>
              <a:gd name="connsiteY0" fmla="*/ 0 h 2731770"/>
              <a:gd name="connsiteX1" fmla="*/ 743809 w 800959"/>
              <a:gd name="connsiteY1" fmla="*/ 274320 h 2731770"/>
              <a:gd name="connsiteX2" fmla="*/ 789529 w 800959"/>
              <a:gd name="connsiteY2" fmla="*/ 548640 h 2731770"/>
              <a:gd name="connsiteX3" fmla="*/ 743809 w 800959"/>
              <a:gd name="connsiteY3" fmla="*/ 845820 h 2731770"/>
              <a:gd name="connsiteX4" fmla="*/ 492349 w 800959"/>
              <a:gd name="connsiteY4" fmla="*/ 1085850 h 2731770"/>
              <a:gd name="connsiteX5" fmla="*/ 263749 w 800959"/>
              <a:gd name="connsiteY5" fmla="*/ 1280160 h 2731770"/>
              <a:gd name="connsiteX6" fmla="*/ 103729 w 800959"/>
              <a:gd name="connsiteY6" fmla="*/ 1554480 h 2731770"/>
              <a:gd name="connsiteX7" fmla="*/ 80869 w 800959"/>
              <a:gd name="connsiteY7" fmla="*/ 1794510 h 2731770"/>
              <a:gd name="connsiteX8" fmla="*/ 859 w 800959"/>
              <a:gd name="connsiteY8" fmla="*/ 2045970 h 2731770"/>
              <a:gd name="connsiteX9" fmla="*/ 138019 w 800959"/>
              <a:gd name="connsiteY9" fmla="*/ 2354580 h 2731770"/>
              <a:gd name="connsiteX10" fmla="*/ 69439 w 800959"/>
              <a:gd name="connsiteY10" fmla="*/ 2731770 h 2731770"/>
              <a:gd name="connsiteX0" fmla="*/ 800959 w 800959"/>
              <a:gd name="connsiteY0" fmla="*/ 0 h 2731770"/>
              <a:gd name="connsiteX1" fmla="*/ 743809 w 800959"/>
              <a:gd name="connsiteY1" fmla="*/ 274320 h 2731770"/>
              <a:gd name="connsiteX2" fmla="*/ 789529 w 800959"/>
              <a:gd name="connsiteY2" fmla="*/ 548640 h 2731770"/>
              <a:gd name="connsiteX3" fmla="*/ 755239 w 800959"/>
              <a:gd name="connsiteY3" fmla="*/ 925830 h 2731770"/>
              <a:gd name="connsiteX4" fmla="*/ 492349 w 800959"/>
              <a:gd name="connsiteY4" fmla="*/ 1085850 h 2731770"/>
              <a:gd name="connsiteX5" fmla="*/ 263749 w 800959"/>
              <a:gd name="connsiteY5" fmla="*/ 1280160 h 2731770"/>
              <a:gd name="connsiteX6" fmla="*/ 103729 w 800959"/>
              <a:gd name="connsiteY6" fmla="*/ 1554480 h 2731770"/>
              <a:gd name="connsiteX7" fmla="*/ 80869 w 800959"/>
              <a:gd name="connsiteY7" fmla="*/ 1794510 h 2731770"/>
              <a:gd name="connsiteX8" fmla="*/ 859 w 800959"/>
              <a:gd name="connsiteY8" fmla="*/ 2045970 h 2731770"/>
              <a:gd name="connsiteX9" fmla="*/ 138019 w 800959"/>
              <a:gd name="connsiteY9" fmla="*/ 2354580 h 2731770"/>
              <a:gd name="connsiteX10" fmla="*/ 69439 w 800959"/>
              <a:gd name="connsiteY10" fmla="*/ 2731770 h 2731770"/>
              <a:gd name="connsiteX0" fmla="*/ 800959 w 800959"/>
              <a:gd name="connsiteY0" fmla="*/ 0 h 2731770"/>
              <a:gd name="connsiteX1" fmla="*/ 743809 w 800959"/>
              <a:gd name="connsiteY1" fmla="*/ 274320 h 2731770"/>
              <a:gd name="connsiteX2" fmla="*/ 789529 w 800959"/>
              <a:gd name="connsiteY2" fmla="*/ 548640 h 2731770"/>
              <a:gd name="connsiteX3" fmla="*/ 755239 w 800959"/>
              <a:gd name="connsiteY3" fmla="*/ 925830 h 2731770"/>
              <a:gd name="connsiteX4" fmla="*/ 469489 w 800959"/>
              <a:gd name="connsiteY4" fmla="*/ 1154430 h 2731770"/>
              <a:gd name="connsiteX5" fmla="*/ 263749 w 800959"/>
              <a:gd name="connsiteY5" fmla="*/ 1280160 h 2731770"/>
              <a:gd name="connsiteX6" fmla="*/ 103729 w 800959"/>
              <a:gd name="connsiteY6" fmla="*/ 1554480 h 2731770"/>
              <a:gd name="connsiteX7" fmla="*/ 80869 w 800959"/>
              <a:gd name="connsiteY7" fmla="*/ 1794510 h 2731770"/>
              <a:gd name="connsiteX8" fmla="*/ 859 w 800959"/>
              <a:gd name="connsiteY8" fmla="*/ 2045970 h 2731770"/>
              <a:gd name="connsiteX9" fmla="*/ 138019 w 800959"/>
              <a:gd name="connsiteY9" fmla="*/ 2354580 h 2731770"/>
              <a:gd name="connsiteX10" fmla="*/ 69439 w 800959"/>
              <a:gd name="connsiteY10" fmla="*/ 2731770 h 2731770"/>
              <a:gd name="connsiteX0" fmla="*/ 218029 w 801705"/>
              <a:gd name="connsiteY0" fmla="*/ 0 h 2743200"/>
              <a:gd name="connsiteX1" fmla="*/ 743809 w 801705"/>
              <a:gd name="connsiteY1" fmla="*/ 285750 h 2743200"/>
              <a:gd name="connsiteX2" fmla="*/ 789529 w 801705"/>
              <a:gd name="connsiteY2" fmla="*/ 560070 h 2743200"/>
              <a:gd name="connsiteX3" fmla="*/ 755239 w 801705"/>
              <a:gd name="connsiteY3" fmla="*/ 937260 h 2743200"/>
              <a:gd name="connsiteX4" fmla="*/ 469489 w 801705"/>
              <a:gd name="connsiteY4" fmla="*/ 1165860 h 2743200"/>
              <a:gd name="connsiteX5" fmla="*/ 263749 w 801705"/>
              <a:gd name="connsiteY5" fmla="*/ 1291590 h 2743200"/>
              <a:gd name="connsiteX6" fmla="*/ 103729 w 801705"/>
              <a:gd name="connsiteY6" fmla="*/ 1565910 h 2743200"/>
              <a:gd name="connsiteX7" fmla="*/ 80869 w 801705"/>
              <a:gd name="connsiteY7" fmla="*/ 1805940 h 2743200"/>
              <a:gd name="connsiteX8" fmla="*/ 859 w 801705"/>
              <a:gd name="connsiteY8" fmla="*/ 2057400 h 2743200"/>
              <a:gd name="connsiteX9" fmla="*/ 138019 w 801705"/>
              <a:gd name="connsiteY9" fmla="*/ 2366010 h 2743200"/>
              <a:gd name="connsiteX10" fmla="*/ 69439 w 801705"/>
              <a:gd name="connsiteY10" fmla="*/ 2743200 h 2743200"/>
              <a:gd name="connsiteX0" fmla="*/ 218029 w 832333"/>
              <a:gd name="connsiteY0" fmla="*/ 0 h 2743200"/>
              <a:gd name="connsiteX1" fmla="*/ 218029 w 832333"/>
              <a:gd name="connsiteY1" fmla="*/ 308610 h 2743200"/>
              <a:gd name="connsiteX2" fmla="*/ 789529 w 832333"/>
              <a:gd name="connsiteY2" fmla="*/ 560070 h 2743200"/>
              <a:gd name="connsiteX3" fmla="*/ 755239 w 832333"/>
              <a:gd name="connsiteY3" fmla="*/ 937260 h 2743200"/>
              <a:gd name="connsiteX4" fmla="*/ 469489 w 832333"/>
              <a:gd name="connsiteY4" fmla="*/ 1165860 h 2743200"/>
              <a:gd name="connsiteX5" fmla="*/ 263749 w 832333"/>
              <a:gd name="connsiteY5" fmla="*/ 1291590 h 2743200"/>
              <a:gd name="connsiteX6" fmla="*/ 103729 w 832333"/>
              <a:gd name="connsiteY6" fmla="*/ 1565910 h 2743200"/>
              <a:gd name="connsiteX7" fmla="*/ 80869 w 832333"/>
              <a:gd name="connsiteY7" fmla="*/ 1805940 h 2743200"/>
              <a:gd name="connsiteX8" fmla="*/ 859 w 832333"/>
              <a:gd name="connsiteY8" fmla="*/ 2057400 h 2743200"/>
              <a:gd name="connsiteX9" fmla="*/ 138019 w 832333"/>
              <a:gd name="connsiteY9" fmla="*/ 2366010 h 2743200"/>
              <a:gd name="connsiteX10" fmla="*/ 69439 w 832333"/>
              <a:gd name="connsiteY10" fmla="*/ 2743200 h 2743200"/>
              <a:gd name="connsiteX0" fmla="*/ 218029 w 760010"/>
              <a:gd name="connsiteY0" fmla="*/ 0 h 2743200"/>
              <a:gd name="connsiteX1" fmla="*/ 218029 w 760010"/>
              <a:gd name="connsiteY1" fmla="*/ 308610 h 2743200"/>
              <a:gd name="connsiteX2" fmla="*/ 218029 w 760010"/>
              <a:gd name="connsiteY2" fmla="*/ 537210 h 2743200"/>
              <a:gd name="connsiteX3" fmla="*/ 755239 w 760010"/>
              <a:gd name="connsiteY3" fmla="*/ 937260 h 2743200"/>
              <a:gd name="connsiteX4" fmla="*/ 469489 w 760010"/>
              <a:gd name="connsiteY4" fmla="*/ 1165860 h 2743200"/>
              <a:gd name="connsiteX5" fmla="*/ 263749 w 760010"/>
              <a:gd name="connsiteY5" fmla="*/ 1291590 h 2743200"/>
              <a:gd name="connsiteX6" fmla="*/ 103729 w 760010"/>
              <a:gd name="connsiteY6" fmla="*/ 1565910 h 2743200"/>
              <a:gd name="connsiteX7" fmla="*/ 80869 w 760010"/>
              <a:gd name="connsiteY7" fmla="*/ 1805940 h 2743200"/>
              <a:gd name="connsiteX8" fmla="*/ 859 w 760010"/>
              <a:gd name="connsiteY8" fmla="*/ 2057400 h 2743200"/>
              <a:gd name="connsiteX9" fmla="*/ 138019 w 760010"/>
              <a:gd name="connsiteY9" fmla="*/ 2366010 h 2743200"/>
              <a:gd name="connsiteX10" fmla="*/ 69439 w 760010"/>
              <a:gd name="connsiteY10" fmla="*/ 2743200 h 2743200"/>
              <a:gd name="connsiteX0" fmla="*/ 218029 w 471020"/>
              <a:gd name="connsiteY0" fmla="*/ 0 h 2743200"/>
              <a:gd name="connsiteX1" fmla="*/ 218029 w 471020"/>
              <a:gd name="connsiteY1" fmla="*/ 308610 h 2743200"/>
              <a:gd name="connsiteX2" fmla="*/ 218029 w 471020"/>
              <a:gd name="connsiteY2" fmla="*/ 537210 h 2743200"/>
              <a:gd name="connsiteX3" fmla="*/ 149449 w 471020"/>
              <a:gd name="connsiteY3" fmla="*/ 880110 h 2743200"/>
              <a:gd name="connsiteX4" fmla="*/ 469489 w 471020"/>
              <a:gd name="connsiteY4" fmla="*/ 1165860 h 2743200"/>
              <a:gd name="connsiteX5" fmla="*/ 263749 w 471020"/>
              <a:gd name="connsiteY5" fmla="*/ 1291590 h 2743200"/>
              <a:gd name="connsiteX6" fmla="*/ 103729 w 471020"/>
              <a:gd name="connsiteY6" fmla="*/ 1565910 h 2743200"/>
              <a:gd name="connsiteX7" fmla="*/ 80869 w 471020"/>
              <a:gd name="connsiteY7" fmla="*/ 1805940 h 2743200"/>
              <a:gd name="connsiteX8" fmla="*/ 859 w 471020"/>
              <a:gd name="connsiteY8" fmla="*/ 2057400 h 2743200"/>
              <a:gd name="connsiteX9" fmla="*/ 138019 w 471020"/>
              <a:gd name="connsiteY9" fmla="*/ 2366010 h 2743200"/>
              <a:gd name="connsiteX10" fmla="*/ 69439 w 471020"/>
              <a:gd name="connsiteY10" fmla="*/ 2743200 h 2743200"/>
              <a:gd name="connsiteX0" fmla="*/ 218029 w 264429"/>
              <a:gd name="connsiteY0" fmla="*/ 0 h 2743200"/>
              <a:gd name="connsiteX1" fmla="*/ 218029 w 264429"/>
              <a:gd name="connsiteY1" fmla="*/ 308610 h 2743200"/>
              <a:gd name="connsiteX2" fmla="*/ 218029 w 264429"/>
              <a:gd name="connsiteY2" fmla="*/ 537210 h 2743200"/>
              <a:gd name="connsiteX3" fmla="*/ 149449 w 264429"/>
              <a:gd name="connsiteY3" fmla="*/ 880110 h 2743200"/>
              <a:gd name="connsiteX4" fmla="*/ 160879 w 264429"/>
              <a:gd name="connsiteY4" fmla="*/ 1154430 h 2743200"/>
              <a:gd name="connsiteX5" fmla="*/ 263749 w 264429"/>
              <a:gd name="connsiteY5" fmla="*/ 1291590 h 2743200"/>
              <a:gd name="connsiteX6" fmla="*/ 103729 w 264429"/>
              <a:gd name="connsiteY6" fmla="*/ 1565910 h 2743200"/>
              <a:gd name="connsiteX7" fmla="*/ 80869 w 264429"/>
              <a:gd name="connsiteY7" fmla="*/ 1805940 h 2743200"/>
              <a:gd name="connsiteX8" fmla="*/ 859 w 264429"/>
              <a:gd name="connsiteY8" fmla="*/ 2057400 h 2743200"/>
              <a:gd name="connsiteX9" fmla="*/ 138019 w 264429"/>
              <a:gd name="connsiteY9" fmla="*/ 2366010 h 2743200"/>
              <a:gd name="connsiteX10" fmla="*/ 69439 w 264429"/>
              <a:gd name="connsiteY10" fmla="*/ 2743200 h 2743200"/>
              <a:gd name="connsiteX0" fmla="*/ 218029 w 223109"/>
              <a:gd name="connsiteY0" fmla="*/ 0 h 2743200"/>
              <a:gd name="connsiteX1" fmla="*/ 218029 w 223109"/>
              <a:gd name="connsiteY1" fmla="*/ 308610 h 2743200"/>
              <a:gd name="connsiteX2" fmla="*/ 218029 w 223109"/>
              <a:gd name="connsiteY2" fmla="*/ 537210 h 2743200"/>
              <a:gd name="connsiteX3" fmla="*/ 149449 w 223109"/>
              <a:gd name="connsiteY3" fmla="*/ 880110 h 2743200"/>
              <a:gd name="connsiteX4" fmla="*/ 160879 w 223109"/>
              <a:gd name="connsiteY4" fmla="*/ 1154430 h 2743200"/>
              <a:gd name="connsiteX5" fmla="*/ 160879 w 223109"/>
              <a:gd name="connsiteY5" fmla="*/ 1314450 h 2743200"/>
              <a:gd name="connsiteX6" fmla="*/ 103729 w 223109"/>
              <a:gd name="connsiteY6" fmla="*/ 1565910 h 2743200"/>
              <a:gd name="connsiteX7" fmla="*/ 80869 w 223109"/>
              <a:gd name="connsiteY7" fmla="*/ 1805940 h 2743200"/>
              <a:gd name="connsiteX8" fmla="*/ 859 w 223109"/>
              <a:gd name="connsiteY8" fmla="*/ 2057400 h 2743200"/>
              <a:gd name="connsiteX9" fmla="*/ 138019 w 223109"/>
              <a:gd name="connsiteY9" fmla="*/ 2366010 h 2743200"/>
              <a:gd name="connsiteX10" fmla="*/ 69439 w 223109"/>
              <a:gd name="connsiteY10"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109" h="2743200">
                <a:moveTo>
                  <a:pt x="218029" y="0"/>
                </a:moveTo>
                <a:cubicBezTo>
                  <a:pt x="190406" y="91440"/>
                  <a:pt x="218029" y="219075"/>
                  <a:pt x="218029" y="308610"/>
                </a:cubicBezTo>
                <a:cubicBezTo>
                  <a:pt x="218029" y="398145"/>
                  <a:pt x="229459" y="441960"/>
                  <a:pt x="218029" y="537210"/>
                </a:cubicBezTo>
                <a:cubicBezTo>
                  <a:pt x="206599" y="632460"/>
                  <a:pt x="158974" y="777240"/>
                  <a:pt x="149449" y="880110"/>
                </a:cubicBezTo>
                <a:cubicBezTo>
                  <a:pt x="139924" y="982980"/>
                  <a:pt x="158974" y="1082040"/>
                  <a:pt x="160879" y="1154430"/>
                </a:cubicBezTo>
                <a:cubicBezTo>
                  <a:pt x="162784" y="1226820"/>
                  <a:pt x="170404" y="1245870"/>
                  <a:pt x="160879" y="1314450"/>
                </a:cubicBezTo>
                <a:cubicBezTo>
                  <a:pt x="151354" y="1383030"/>
                  <a:pt x="117064" y="1483995"/>
                  <a:pt x="103729" y="1565910"/>
                </a:cubicBezTo>
                <a:cubicBezTo>
                  <a:pt x="90394" y="1647825"/>
                  <a:pt x="98014" y="1724025"/>
                  <a:pt x="80869" y="1805940"/>
                </a:cubicBezTo>
                <a:cubicBezTo>
                  <a:pt x="63724" y="1887855"/>
                  <a:pt x="-8666" y="1964055"/>
                  <a:pt x="859" y="2057400"/>
                </a:cubicBezTo>
                <a:cubicBezTo>
                  <a:pt x="10384" y="2150745"/>
                  <a:pt x="126589" y="2251710"/>
                  <a:pt x="138019" y="2366010"/>
                </a:cubicBezTo>
                <a:cubicBezTo>
                  <a:pt x="149449" y="2480310"/>
                  <a:pt x="109444" y="2611755"/>
                  <a:pt x="69439" y="2743200"/>
                </a:cubicBezTo>
              </a:path>
            </a:pathLst>
          </a:custGeom>
          <a:noFill/>
          <a:ln w="38100">
            <a:solidFill>
              <a:srgbClr val="281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9">
            <a:extLst>
              <a:ext uri="{FF2B5EF4-FFF2-40B4-BE49-F238E27FC236}">
                <a16:creationId xmlns="" xmlns:a16="http://schemas.microsoft.com/office/drawing/2014/main" id="{8FF12135-5EB3-4830-8BA1-6894E823DC06}"/>
              </a:ext>
            </a:extLst>
          </p:cNvPr>
          <p:cNvSpPr/>
          <p:nvPr/>
        </p:nvSpPr>
        <p:spPr>
          <a:xfrm>
            <a:off x="2560312" y="2311875"/>
            <a:ext cx="3926541" cy="34359"/>
          </a:xfrm>
          <a:custGeom>
            <a:avLst/>
            <a:gdLst>
              <a:gd name="connsiteX0" fmla="*/ 0 w 11702374"/>
              <a:gd name="connsiteY0" fmla="*/ 749421 h 807787"/>
              <a:gd name="connsiteX1" fmla="*/ 632298 w 11702374"/>
              <a:gd name="connsiteY1" fmla="*/ 408953 h 807787"/>
              <a:gd name="connsiteX2" fmla="*/ 1429966 w 11702374"/>
              <a:gd name="connsiteY2" fmla="*/ 58757 h 807787"/>
              <a:gd name="connsiteX3" fmla="*/ 2198451 w 11702374"/>
              <a:gd name="connsiteY3" fmla="*/ 438136 h 807787"/>
              <a:gd name="connsiteX4" fmla="*/ 2918298 w 11702374"/>
              <a:gd name="connsiteY4" fmla="*/ 768876 h 807787"/>
              <a:gd name="connsiteX5" fmla="*/ 3647872 w 11702374"/>
              <a:gd name="connsiteY5" fmla="*/ 438136 h 807787"/>
              <a:gd name="connsiteX6" fmla="*/ 4435813 w 11702374"/>
              <a:gd name="connsiteY6" fmla="*/ 68485 h 807787"/>
              <a:gd name="connsiteX7" fmla="*/ 5223753 w 11702374"/>
              <a:gd name="connsiteY7" fmla="*/ 467319 h 807787"/>
              <a:gd name="connsiteX8" fmla="*/ 5875506 w 11702374"/>
              <a:gd name="connsiteY8" fmla="*/ 739693 h 807787"/>
              <a:gd name="connsiteX9" fmla="*/ 6682902 w 11702374"/>
              <a:gd name="connsiteY9" fmla="*/ 350587 h 807787"/>
              <a:gd name="connsiteX10" fmla="*/ 7295745 w 11702374"/>
              <a:gd name="connsiteY10" fmla="*/ 391 h 807787"/>
              <a:gd name="connsiteX11" fmla="*/ 8083685 w 11702374"/>
              <a:gd name="connsiteY11" fmla="*/ 418680 h 807787"/>
              <a:gd name="connsiteX12" fmla="*/ 8764621 w 11702374"/>
              <a:gd name="connsiteY12" fmla="*/ 807787 h 807787"/>
              <a:gd name="connsiteX13" fmla="*/ 9542834 w 11702374"/>
              <a:gd name="connsiteY13" fmla="*/ 418680 h 807787"/>
              <a:gd name="connsiteX14" fmla="*/ 10272408 w 11702374"/>
              <a:gd name="connsiteY14" fmla="*/ 391 h 807787"/>
              <a:gd name="connsiteX15" fmla="*/ 11070076 w 11702374"/>
              <a:gd name="connsiteY15" fmla="*/ 389497 h 807787"/>
              <a:gd name="connsiteX16" fmla="*/ 11702374 w 11702374"/>
              <a:gd name="connsiteY16" fmla="*/ 729965 h 80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02374" h="807787">
                <a:moveTo>
                  <a:pt x="0" y="749421"/>
                </a:moveTo>
                <a:cubicBezTo>
                  <a:pt x="196985" y="636742"/>
                  <a:pt x="393970" y="524064"/>
                  <a:pt x="632298" y="408953"/>
                </a:cubicBezTo>
                <a:cubicBezTo>
                  <a:pt x="870626" y="293842"/>
                  <a:pt x="1168941" y="53893"/>
                  <a:pt x="1429966" y="58757"/>
                </a:cubicBezTo>
                <a:cubicBezTo>
                  <a:pt x="1690991" y="63621"/>
                  <a:pt x="1950396" y="319783"/>
                  <a:pt x="2198451" y="438136"/>
                </a:cubicBezTo>
                <a:cubicBezTo>
                  <a:pt x="2446506" y="556489"/>
                  <a:pt x="2676728" y="768876"/>
                  <a:pt x="2918298" y="768876"/>
                </a:cubicBezTo>
                <a:cubicBezTo>
                  <a:pt x="3159868" y="768876"/>
                  <a:pt x="3647872" y="438136"/>
                  <a:pt x="3647872" y="438136"/>
                </a:cubicBezTo>
                <a:cubicBezTo>
                  <a:pt x="3900791" y="321404"/>
                  <a:pt x="4173166" y="63621"/>
                  <a:pt x="4435813" y="68485"/>
                </a:cubicBezTo>
                <a:cubicBezTo>
                  <a:pt x="4698460" y="73349"/>
                  <a:pt x="4983804" y="355451"/>
                  <a:pt x="5223753" y="467319"/>
                </a:cubicBezTo>
                <a:cubicBezTo>
                  <a:pt x="5463702" y="579187"/>
                  <a:pt x="5632315" y="759148"/>
                  <a:pt x="5875506" y="739693"/>
                </a:cubicBezTo>
                <a:cubicBezTo>
                  <a:pt x="6118697" y="720238"/>
                  <a:pt x="6446196" y="473804"/>
                  <a:pt x="6682902" y="350587"/>
                </a:cubicBezTo>
                <a:cubicBezTo>
                  <a:pt x="6919608" y="227370"/>
                  <a:pt x="7062281" y="-10958"/>
                  <a:pt x="7295745" y="391"/>
                </a:cubicBezTo>
                <a:cubicBezTo>
                  <a:pt x="7529209" y="11740"/>
                  <a:pt x="7838872" y="284114"/>
                  <a:pt x="8083685" y="418680"/>
                </a:cubicBezTo>
                <a:cubicBezTo>
                  <a:pt x="8328498" y="553246"/>
                  <a:pt x="8521430" y="807787"/>
                  <a:pt x="8764621" y="807787"/>
                </a:cubicBezTo>
                <a:cubicBezTo>
                  <a:pt x="9007812" y="807787"/>
                  <a:pt x="9291536" y="553246"/>
                  <a:pt x="9542834" y="418680"/>
                </a:cubicBezTo>
                <a:cubicBezTo>
                  <a:pt x="9794132" y="284114"/>
                  <a:pt x="10017868" y="5255"/>
                  <a:pt x="10272408" y="391"/>
                </a:cubicBezTo>
                <a:cubicBezTo>
                  <a:pt x="10526948" y="-4473"/>
                  <a:pt x="10831748" y="267901"/>
                  <a:pt x="11070076" y="389497"/>
                </a:cubicBezTo>
                <a:cubicBezTo>
                  <a:pt x="11308404" y="511093"/>
                  <a:pt x="11505389" y="620529"/>
                  <a:pt x="11702374" y="729965"/>
                </a:cubicBezTo>
              </a:path>
            </a:pathLst>
          </a:cu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 xmlns:a16="http://schemas.microsoft.com/office/drawing/2014/main" id="{D26D8A21-EE52-4953-B709-2BBBD631FB55}"/>
              </a:ext>
            </a:extLst>
          </p:cNvPr>
          <p:cNvGrpSpPr/>
          <p:nvPr/>
        </p:nvGrpSpPr>
        <p:grpSpPr>
          <a:xfrm>
            <a:off x="4733269" y="1335316"/>
            <a:ext cx="535424" cy="314069"/>
            <a:chOff x="13316015" y="4590597"/>
            <a:chExt cx="1070848" cy="628138"/>
          </a:xfrm>
        </p:grpSpPr>
        <p:sp>
          <p:nvSpPr>
            <p:cNvPr id="107" name="Freeform 112">
              <a:extLst>
                <a:ext uri="{FF2B5EF4-FFF2-40B4-BE49-F238E27FC236}">
                  <a16:creationId xmlns="" xmlns:a16="http://schemas.microsoft.com/office/drawing/2014/main" id="{D846C236-AAEE-4D48-BC36-F8FF933E8C07}"/>
                </a:ext>
              </a:extLst>
            </p:cNvPr>
            <p:cNvSpPr/>
            <p:nvPr/>
          </p:nvSpPr>
          <p:spPr>
            <a:xfrm rot="12264779">
              <a:off x="13316015" y="4938667"/>
              <a:ext cx="1070848" cy="280068"/>
            </a:xfrm>
            <a:custGeom>
              <a:avLst/>
              <a:gdLst>
                <a:gd name="connsiteX0" fmla="*/ 535459 w 535459"/>
                <a:gd name="connsiteY0" fmla="*/ 0 h 140043"/>
                <a:gd name="connsiteX1" fmla="*/ 255373 w 535459"/>
                <a:gd name="connsiteY1" fmla="*/ 90616 h 140043"/>
                <a:gd name="connsiteX2" fmla="*/ 0 w 535459"/>
                <a:gd name="connsiteY2" fmla="*/ 140043 h 140043"/>
                <a:gd name="connsiteX3" fmla="*/ 0 w 535459"/>
                <a:gd name="connsiteY3" fmla="*/ 140043 h 140043"/>
              </a:gdLst>
              <a:ahLst/>
              <a:cxnLst>
                <a:cxn ang="0">
                  <a:pos x="connsiteX0" y="connsiteY0"/>
                </a:cxn>
                <a:cxn ang="0">
                  <a:pos x="connsiteX1" y="connsiteY1"/>
                </a:cxn>
                <a:cxn ang="0">
                  <a:pos x="connsiteX2" y="connsiteY2"/>
                </a:cxn>
                <a:cxn ang="0">
                  <a:pos x="connsiteX3" y="connsiteY3"/>
                </a:cxn>
              </a:cxnLst>
              <a:rect l="l" t="t" r="r" b="b"/>
              <a:pathLst>
                <a:path w="535459" h="140043">
                  <a:moveTo>
                    <a:pt x="535459" y="0"/>
                  </a:moveTo>
                  <a:cubicBezTo>
                    <a:pt x="440037" y="33638"/>
                    <a:pt x="344616" y="67276"/>
                    <a:pt x="255373" y="90616"/>
                  </a:cubicBezTo>
                  <a:cubicBezTo>
                    <a:pt x="166130" y="113956"/>
                    <a:pt x="0" y="140043"/>
                    <a:pt x="0" y="140043"/>
                  </a:cubicBezTo>
                  <a:lnTo>
                    <a:pt x="0" y="140043"/>
                  </a:lnTo>
                </a:path>
              </a:pathLst>
            </a:custGeom>
            <a:noFill/>
            <a:ln w="38100">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 xmlns:a16="http://schemas.microsoft.com/office/drawing/2014/main" id="{1F82A071-AF25-4AC0-B160-8A1E06A27FD1}"/>
                </a:ext>
              </a:extLst>
            </p:cNvPr>
            <p:cNvSpPr txBox="1"/>
            <p:nvPr/>
          </p:nvSpPr>
          <p:spPr>
            <a:xfrm>
              <a:off x="13552907" y="4590597"/>
              <a:ext cx="770084" cy="507832"/>
            </a:xfrm>
            <a:prstGeom prst="rect">
              <a:avLst/>
            </a:prstGeom>
            <a:noFill/>
            <a:ln>
              <a:noFill/>
            </a:ln>
          </p:spPr>
          <p:txBody>
            <a:bodyPr wrap="none" rtlCol="0">
              <a:spAutoFit/>
            </a:bodyPr>
            <a:lstStyle/>
            <a:p>
              <a:r>
                <a:rPr lang="en-US" sz="1050">
                  <a:solidFill>
                    <a:srgbClr val="FF0000"/>
                  </a:solidFill>
                </a:rPr>
                <a:t>15°</a:t>
              </a:r>
            </a:p>
          </p:txBody>
        </p:sp>
      </p:grpSp>
      <p:sp>
        <p:nvSpPr>
          <p:cNvPr id="109" name="Rectangle 108">
            <a:extLst>
              <a:ext uri="{FF2B5EF4-FFF2-40B4-BE49-F238E27FC236}">
                <a16:creationId xmlns="" xmlns:a16="http://schemas.microsoft.com/office/drawing/2014/main" id="{77AC28CF-1743-4435-8BE1-D36A8408D91D}"/>
              </a:ext>
            </a:extLst>
          </p:cNvPr>
          <p:cNvSpPr/>
          <p:nvPr/>
        </p:nvSpPr>
        <p:spPr>
          <a:xfrm>
            <a:off x="8180270" y="4159049"/>
            <a:ext cx="1602811" cy="307777"/>
          </a:xfrm>
          <a:prstGeom prst="rect">
            <a:avLst/>
          </a:prstGeom>
        </p:spPr>
        <p:txBody>
          <a:bodyPr wrap="none">
            <a:spAutoFit/>
          </a:bodyPr>
          <a:lstStyle/>
          <a:p>
            <a:r>
              <a:rPr lang="en-US" sz="1400"/>
              <a:t>“Smearing Effect”</a:t>
            </a:r>
          </a:p>
        </p:txBody>
      </p:sp>
      <p:sp>
        <p:nvSpPr>
          <p:cNvPr id="110" name="Rectangle 109">
            <a:extLst>
              <a:ext uri="{FF2B5EF4-FFF2-40B4-BE49-F238E27FC236}">
                <a16:creationId xmlns="" xmlns:a16="http://schemas.microsoft.com/office/drawing/2014/main" id="{9F39D2E9-5CBD-4529-A287-22B38045853D}"/>
              </a:ext>
            </a:extLst>
          </p:cNvPr>
          <p:cNvSpPr/>
          <p:nvPr/>
        </p:nvSpPr>
        <p:spPr>
          <a:xfrm>
            <a:off x="8194498" y="3323841"/>
            <a:ext cx="1432893" cy="307777"/>
          </a:xfrm>
          <a:prstGeom prst="rect">
            <a:avLst/>
          </a:prstGeom>
        </p:spPr>
        <p:txBody>
          <a:bodyPr wrap="none">
            <a:spAutoFit/>
          </a:bodyPr>
          <a:lstStyle/>
          <a:p>
            <a:r>
              <a:rPr lang="en-US" sz="1400"/>
              <a:t>“Biasing Effect”</a:t>
            </a:r>
          </a:p>
        </p:txBody>
      </p:sp>
      <p:sp>
        <p:nvSpPr>
          <p:cNvPr id="111" name="Text Box 11">
            <a:extLst>
              <a:ext uri="{FF2B5EF4-FFF2-40B4-BE49-F238E27FC236}">
                <a16:creationId xmlns="" xmlns:a16="http://schemas.microsoft.com/office/drawing/2014/main" id="{2AF677D1-A053-4597-B18A-0079E1909F3E}"/>
              </a:ext>
            </a:extLst>
          </p:cNvPr>
          <p:cNvSpPr txBox="1">
            <a:spLocks noChangeArrowheads="1"/>
          </p:cNvSpPr>
          <p:nvPr/>
        </p:nvSpPr>
        <p:spPr bwMode="auto">
          <a:xfrm>
            <a:off x="2095500" y="228601"/>
            <a:ext cx="8001000" cy="769441"/>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CA" sz="2200" b="1">
                <a:solidFill>
                  <a:srgbClr val="64A70B"/>
                </a:solidFill>
                <a:latin typeface="Arial" panose="020B0604020202020204" pitchFamily="34" charset="0"/>
                <a:cs typeface="Arial" panose="020B0604020202020204" pitchFamily="34" charset="0"/>
              </a:rPr>
              <a:t>AXYS, Caribbean Wind, Nortek, </a:t>
            </a:r>
            <a:br>
              <a:rPr lang="en-CA" sz="2200" b="1">
                <a:solidFill>
                  <a:srgbClr val="64A70B"/>
                </a:solidFill>
                <a:latin typeface="Arial" panose="020B0604020202020204" pitchFamily="34" charset="0"/>
                <a:cs typeface="Arial" panose="020B0604020202020204" pitchFamily="34" charset="0"/>
              </a:rPr>
            </a:br>
            <a:r>
              <a:rPr lang="en-CA" sz="2200" b="1">
                <a:solidFill>
                  <a:srgbClr val="64A70B"/>
                </a:solidFill>
                <a:latin typeface="Arial" panose="020B0604020202020204" pitchFamily="34" charset="0"/>
                <a:cs typeface="Arial" panose="020B0604020202020204" pitchFamily="34" charset="0"/>
              </a:rPr>
              <a:t>NOAA Studies 2014, 2016</a:t>
            </a:r>
          </a:p>
        </p:txBody>
      </p:sp>
      <p:cxnSp>
        <p:nvCxnSpPr>
          <p:cNvPr id="112" name="Straight Connector 111">
            <a:extLst>
              <a:ext uri="{FF2B5EF4-FFF2-40B4-BE49-F238E27FC236}">
                <a16:creationId xmlns="" xmlns:a16="http://schemas.microsoft.com/office/drawing/2014/main" id="{BECA4B8D-E654-4CBC-B420-AB1CE61EDCC2}"/>
              </a:ext>
            </a:extLst>
          </p:cNvPr>
          <p:cNvCxnSpPr/>
          <p:nvPr/>
        </p:nvCxnSpPr>
        <p:spPr>
          <a:xfrm>
            <a:off x="1852246" y="1016732"/>
            <a:ext cx="8610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3"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14" name="Picture 113">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15"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spTree>
    <p:extLst>
      <p:ext uri="{BB962C8B-B14F-4D97-AF65-F5344CB8AC3E}">
        <p14:creationId xmlns:p14="http://schemas.microsoft.com/office/powerpoint/2010/main" val="72168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left)">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wipe(left)">
                                      <p:cBhvr>
                                        <p:cTn id="15" dur="500"/>
                                        <p:tgtEl>
                                          <p:spTgt spid="106"/>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right)">
                                      <p:cBhvr>
                                        <p:cTn id="19" dur="500"/>
                                        <p:tgtEl>
                                          <p:spTgt spid="8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5"/>
                                        </p:tgtEl>
                                        <p:attrNameLst>
                                          <p:attrName>style.visibility</p:attrName>
                                        </p:attrNameLst>
                                      </p:cBhvr>
                                      <p:to>
                                        <p:strVal val="visible"/>
                                      </p:to>
                                    </p:set>
                                  </p:childTnLst>
                                </p:cTn>
                              </p:par>
                            </p:childTnLst>
                          </p:cTn>
                        </p:par>
                        <p:par>
                          <p:cTn id="28" fill="hold">
                            <p:stCondLst>
                              <p:cond delay="0"/>
                            </p:stCondLst>
                            <p:childTnLst>
                              <p:par>
                                <p:cTn id="29" presetID="22" presetClass="entr" presetSubtype="8" fill="hold" nodeType="after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left)">
                                      <p:cBhvr>
                                        <p:cTn id="31" dur="500"/>
                                        <p:tgtEl>
                                          <p:spTgt spid="9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left)">
                                      <p:cBhvr>
                                        <p:cTn id="35" dur="500"/>
                                        <p:tgtEl>
                                          <p:spTgt spid="10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3"/>
                                        </p:tgtEl>
                                        <p:attrNameLst>
                                          <p:attrName>style.visibility</p:attrName>
                                        </p:attrNameLst>
                                      </p:cBhvr>
                                      <p:to>
                                        <p:strVal val="visible"/>
                                      </p:to>
                                    </p:set>
                                  </p:childTnLst>
                                </p:cTn>
                              </p:par>
                            </p:childTnLst>
                          </p:cTn>
                        </p:par>
                        <p:par>
                          <p:cTn id="40" fill="hold">
                            <p:stCondLst>
                              <p:cond delay="0"/>
                            </p:stCondLst>
                            <p:childTnLst>
                              <p:par>
                                <p:cTn id="41" presetID="22" presetClass="entr" presetSubtype="8" fill="hold" grpId="0"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wipe(left)">
                                      <p:cBhvr>
                                        <p:cTn id="43" dur="500"/>
                                        <p:tgtEl>
                                          <p:spTgt spid="110"/>
                                        </p:tgtEl>
                                      </p:cBhvr>
                                    </p:animEffect>
                                  </p:childTnLst>
                                </p:cTn>
                              </p:par>
                              <p:par>
                                <p:cTn id="44" presetID="2" presetClass="entr" presetSubtype="6" accel="40000" decel="40000" fill="hold" nodeType="withEffect">
                                  <p:stCondLst>
                                    <p:cond delay="0"/>
                                  </p:stCondLst>
                                  <p:childTnLst>
                                    <p:set>
                                      <p:cBhvr>
                                        <p:cTn id="45" dur="1" fill="hold">
                                          <p:stCondLst>
                                            <p:cond delay="0"/>
                                          </p:stCondLst>
                                        </p:cTn>
                                        <p:tgtEl>
                                          <p:spTgt spid="115"/>
                                        </p:tgtEl>
                                        <p:attrNameLst>
                                          <p:attrName>style.visibility</p:attrName>
                                        </p:attrNameLst>
                                      </p:cBhvr>
                                      <p:to>
                                        <p:strVal val="visible"/>
                                      </p:to>
                                    </p:set>
                                    <p:anim calcmode="lin" valueType="num">
                                      <p:cBhvr additive="base">
                                        <p:cTn id="46" dur="1000" fill="hold"/>
                                        <p:tgtEl>
                                          <p:spTgt spid="115"/>
                                        </p:tgtEl>
                                        <p:attrNameLst>
                                          <p:attrName>ppt_x</p:attrName>
                                        </p:attrNameLst>
                                      </p:cBhvr>
                                      <p:tavLst>
                                        <p:tav tm="0">
                                          <p:val>
                                            <p:strVal val="1+#ppt_w/2"/>
                                          </p:val>
                                        </p:tav>
                                        <p:tav tm="100000">
                                          <p:val>
                                            <p:strVal val="#ppt_x"/>
                                          </p:val>
                                        </p:tav>
                                      </p:tavLst>
                                    </p:anim>
                                    <p:anim calcmode="lin" valueType="num">
                                      <p:cBhvr additive="base">
                                        <p:cTn id="47" dur="10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93" grpId="0" animBg="1"/>
      <p:bldP spid="109" grpId="0"/>
      <p:bldP spid="1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xmlns="" id="{DE4A668F-188C-4FA6-9940-920EDEB13984}"/>
              </a:ext>
            </a:extLst>
          </p:cNvPr>
          <p:cNvSpPr>
            <a:spLocks/>
          </p:cNvSpPr>
          <p:nvPr/>
        </p:nvSpPr>
        <p:spPr bwMode="auto">
          <a:xfrm rot="16200000" flipH="1">
            <a:off x="561975" y="-561975"/>
            <a:ext cx="1003300" cy="2127250"/>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11" name="Picture 10">
            <a:extLst>
              <a:ext uri="{FF2B5EF4-FFF2-40B4-BE49-F238E27FC236}">
                <a16:creationId xmlns:a16="http://schemas.microsoft.com/office/drawing/2014/main" xmlns="" id="{1BE65969-A959-F34E-8E6F-3F4432EB4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127" b="41409"/>
          <a:stretch/>
        </p:blipFill>
        <p:spPr>
          <a:xfrm>
            <a:off x="-64395" y="102163"/>
            <a:ext cx="1993263" cy="683448"/>
          </a:xfrm>
          <a:prstGeom prst="rect">
            <a:avLst/>
          </a:prstGeom>
        </p:spPr>
      </p:pic>
      <p:sp>
        <p:nvSpPr>
          <p:cNvPr id="12" name="Freeform 5">
            <a:extLst>
              <a:ext uri="{FF2B5EF4-FFF2-40B4-BE49-F238E27FC236}">
                <a16:creationId xmlns:a16="http://schemas.microsoft.com/office/drawing/2014/main" xmlns="" id="{525E7144-8EEA-4922-9EE9-53FFD2473004}"/>
              </a:ext>
            </a:extLst>
          </p:cNvPr>
          <p:cNvSpPr>
            <a:spLocks/>
          </p:cNvSpPr>
          <p:nvPr/>
        </p:nvSpPr>
        <p:spPr bwMode="auto">
          <a:xfrm rot="10800000">
            <a:off x="11185525" y="5915025"/>
            <a:ext cx="1006475" cy="942975"/>
          </a:xfrm>
          <a:custGeom>
            <a:avLst/>
            <a:gdLst>
              <a:gd name="T0" fmla="*/ 1990 w 1990"/>
              <a:gd name="T1" fmla="*/ 0 h 1873"/>
              <a:gd name="T2" fmla="*/ 1553 w 1990"/>
              <a:gd name="T3" fmla="*/ 1529 h 1873"/>
              <a:gd name="T4" fmla="*/ 0 w 1990"/>
              <a:gd name="T5" fmla="*/ 1873 h 1873"/>
              <a:gd name="T6" fmla="*/ 0 w 1990"/>
              <a:gd name="T7" fmla="*/ 0 h 1873"/>
              <a:gd name="T8" fmla="*/ 1990 w 1990"/>
              <a:gd name="T9" fmla="*/ 0 h 1873"/>
            </a:gdLst>
            <a:ahLst/>
            <a:cxnLst>
              <a:cxn ang="0">
                <a:pos x="T0" y="T1"/>
              </a:cxn>
              <a:cxn ang="0">
                <a:pos x="T2" y="T3"/>
              </a:cxn>
              <a:cxn ang="0">
                <a:pos x="T4" y="T5"/>
              </a:cxn>
              <a:cxn ang="0">
                <a:pos x="T6" y="T7"/>
              </a:cxn>
              <a:cxn ang="0">
                <a:pos x="T8" y="T9"/>
              </a:cxn>
            </a:cxnLst>
            <a:rect l="0" t="0" r="r" b="b"/>
            <a:pathLst>
              <a:path w="1990" h="1873">
                <a:moveTo>
                  <a:pt x="1990" y="0"/>
                </a:moveTo>
                <a:cubicBezTo>
                  <a:pt x="1990" y="0"/>
                  <a:pt x="1849" y="1259"/>
                  <a:pt x="1553" y="1529"/>
                </a:cubicBezTo>
                <a:cubicBezTo>
                  <a:pt x="1257" y="1799"/>
                  <a:pt x="0" y="1873"/>
                  <a:pt x="0" y="1873"/>
                </a:cubicBezTo>
                <a:cubicBezTo>
                  <a:pt x="0" y="0"/>
                  <a:pt x="0" y="0"/>
                  <a:pt x="0" y="0"/>
                </a:cubicBezTo>
                <a:lnTo>
                  <a:pt x="1990" y="0"/>
                </a:lnTo>
                <a:close/>
              </a:path>
            </a:pathLst>
          </a:custGeom>
          <a:gradFill>
            <a:gsLst>
              <a:gs pos="1000">
                <a:schemeClr val="accent1"/>
              </a:gs>
              <a:gs pos="100000">
                <a:schemeClr val="accent2"/>
              </a:gs>
            </a:gsLst>
            <a:lin ang="27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3F3F3F"/>
              </a:solidFill>
              <a:effectLst/>
              <a:uLnTx/>
              <a:uFillTx/>
              <a:latin typeface="Roboto"/>
              <a:ea typeface="+mn-ea"/>
              <a:cs typeface="+mn-cs"/>
            </a:endParaRPr>
          </a:p>
        </p:txBody>
      </p:sp>
      <p:pic>
        <p:nvPicPr>
          <p:cNvPr id="7" name="Picture 6"/>
          <p:cNvPicPr>
            <a:picLocks noChangeAspect="1"/>
          </p:cNvPicPr>
          <p:nvPr/>
        </p:nvPicPr>
        <p:blipFill>
          <a:blip r:embed="rId4"/>
          <a:stretch>
            <a:fillRect/>
          </a:stretch>
        </p:blipFill>
        <p:spPr>
          <a:xfrm>
            <a:off x="1928868" y="505370"/>
            <a:ext cx="9100458" cy="6219408"/>
          </a:xfrm>
          <a:prstGeom prst="rect">
            <a:avLst/>
          </a:prstGeom>
        </p:spPr>
      </p:pic>
      <p:sp>
        <p:nvSpPr>
          <p:cNvPr id="2" name="TextBox 1"/>
          <p:cNvSpPr txBox="1"/>
          <p:nvPr/>
        </p:nvSpPr>
        <p:spPr>
          <a:xfrm>
            <a:off x="9579429" y="5459505"/>
            <a:ext cx="2452914" cy="246221"/>
          </a:xfrm>
          <a:prstGeom prst="rect">
            <a:avLst/>
          </a:prstGeom>
          <a:noFill/>
        </p:spPr>
        <p:txBody>
          <a:bodyPr wrap="square" rtlCol="0">
            <a:spAutoFit/>
          </a:bodyPr>
          <a:lstStyle/>
          <a:p>
            <a:r>
              <a:rPr lang="es-ES" sz="1000" dirty="0" smtClean="0"/>
              <a:t>Williams et al </a:t>
            </a:r>
            <a:r>
              <a:rPr lang="es-ES" sz="1000" dirty="0" err="1" smtClean="0"/>
              <a:t>Oceans</a:t>
            </a:r>
            <a:r>
              <a:rPr lang="es-ES" sz="1000" dirty="0" smtClean="0"/>
              <a:t>  </a:t>
            </a:r>
            <a:r>
              <a:rPr lang="es-ES" sz="1000" dirty="0" err="1" smtClean="0"/>
              <a:t>Seatle</a:t>
            </a:r>
            <a:r>
              <a:rPr lang="es-ES" sz="1000" dirty="0" smtClean="0"/>
              <a:t> USA 2019</a:t>
            </a:r>
            <a:endParaRPr lang="es-ES" sz="1000" dirty="0"/>
          </a:p>
        </p:txBody>
      </p:sp>
    </p:spTree>
    <p:extLst>
      <p:ext uri="{BB962C8B-B14F-4D97-AF65-F5344CB8AC3E}">
        <p14:creationId xmlns:p14="http://schemas.microsoft.com/office/powerpoint/2010/main" val="24847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accel="40000" decel="4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ARURA THEME COLOR 1 LIGHT">
      <a:dk1>
        <a:srgbClr val="3F3F3F"/>
      </a:dk1>
      <a:lt1>
        <a:sysClr val="window" lastClr="FFFFFF"/>
      </a:lt1>
      <a:dk2>
        <a:srgbClr val="313C41"/>
      </a:dk2>
      <a:lt2>
        <a:srgbClr val="FFFFFF"/>
      </a:lt2>
      <a:accent1>
        <a:srgbClr val="2980B9"/>
      </a:accent1>
      <a:accent2>
        <a:srgbClr val="41B176"/>
      </a:accent2>
      <a:accent3>
        <a:srgbClr val="9BBB59"/>
      </a:accent3>
      <a:accent4>
        <a:srgbClr val="F39C12"/>
      </a:accent4>
      <a:accent5>
        <a:srgbClr val="C0392B"/>
      </a:accent5>
      <a:accent6>
        <a:srgbClr val="954F72"/>
      </a:accent6>
      <a:hlink>
        <a:srgbClr val="0563C1"/>
      </a:hlink>
      <a:folHlink>
        <a:srgbClr val="954F72"/>
      </a:folHlink>
    </a:clrScheme>
    <a:fontScheme name="FESSIONA">
      <a:majorFont>
        <a:latin typeface="Ubuntu"/>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ARURA THEME COLOR 1 LIGHT">
      <a:dk1>
        <a:srgbClr val="3F3F3F"/>
      </a:dk1>
      <a:lt1>
        <a:sysClr val="window" lastClr="FFFFFF"/>
      </a:lt1>
      <a:dk2>
        <a:srgbClr val="313C41"/>
      </a:dk2>
      <a:lt2>
        <a:srgbClr val="FFFFFF"/>
      </a:lt2>
      <a:accent1>
        <a:srgbClr val="2980B9"/>
      </a:accent1>
      <a:accent2>
        <a:srgbClr val="41B176"/>
      </a:accent2>
      <a:accent3>
        <a:srgbClr val="9BBB59"/>
      </a:accent3>
      <a:accent4>
        <a:srgbClr val="F39C12"/>
      </a:accent4>
      <a:accent5>
        <a:srgbClr val="C0392B"/>
      </a:accent5>
      <a:accent6>
        <a:srgbClr val="954F72"/>
      </a:accent6>
      <a:hlink>
        <a:srgbClr val="0563C1"/>
      </a:hlink>
      <a:folHlink>
        <a:srgbClr val="954F72"/>
      </a:folHlink>
    </a:clrScheme>
    <a:fontScheme name="FESSIONA">
      <a:majorFont>
        <a:latin typeface="Ubuntu"/>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750</Words>
  <Application>Microsoft Office PowerPoint</Application>
  <PresentationFormat>Widescreen</PresentationFormat>
  <Paragraphs>172</Paragraphs>
  <Slides>24</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Arial Nova Light</vt:lpstr>
      <vt:lpstr>Calibri</vt:lpstr>
      <vt:lpstr>Calibri Light</vt:lpstr>
      <vt:lpstr>Open Sans Light</vt:lpstr>
      <vt:lpstr>Roboto</vt:lpstr>
      <vt:lpstr>Source Sans Pro Black</vt:lpstr>
      <vt:lpstr>TimesNewRoman</vt:lpstr>
      <vt:lpstr>Ubuntu</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Velasco</dc:creator>
  <cp:lastModifiedBy>Julio Leal</cp:lastModifiedBy>
  <cp:revision>42</cp:revision>
  <dcterms:created xsi:type="dcterms:W3CDTF">2019-09-11T15:41:57Z</dcterms:created>
  <dcterms:modified xsi:type="dcterms:W3CDTF">2019-12-06T11:39:47Z</dcterms:modified>
</cp:coreProperties>
</file>