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93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4349496" cy="514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93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3535"/>
            <a:ext cx="664845" cy="664845"/>
          </a:xfrm>
          <a:custGeom>
            <a:avLst/>
            <a:gdLst/>
            <a:ahLst/>
            <a:cxnLst/>
            <a:rect l="l" t="t" r="r" b="b"/>
            <a:pathLst>
              <a:path w="664845" h="664845">
                <a:moveTo>
                  <a:pt x="0" y="664463"/>
                </a:moveTo>
                <a:lnTo>
                  <a:pt x="664464" y="664463"/>
                </a:lnTo>
                <a:lnTo>
                  <a:pt x="664464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007D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76655" y="6193535"/>
            <a:ext cx="664845" cy="664845"/>
          </a:xfrm>
          <a:custGeom>
            <a:avLst/>
            <a:gdLst/>
            <a:ahLst/>
            <a:cxnLst/>
            <a:rect l="l" t="t" r="r" b="b"/>
            <a:pathLst>
              <a:path w="664844" h="664845">
                <a:moveTo>
                  <a:pt x="0" y="664463"/>
                </a:moveTo>
                <a:lnTo>
                  <a:pt x="664463" y="664463"/>
                </a:lnTo>
                <a:lnTo>
                  <a:pt x="664463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64C4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54836" y="6193535"/>
            <a:ext cx="7789545" cy="664845"/>
          </a:xfrm>
          <a:custGeom>
            <a:avLst/>
            <a:gdLst/>
            <a:ahLst/>
            <a:cxnLst/>
            <a:rect l="l" t="t" r="r" b="b"/>
            <a:pathLst>
              <a:path w="7789545" h="664845">
                <a:moveTo>
                  <a:pt x="0" y="664463"/>
                </a:moveTo>
                <a:lnTo>
                  <a:pt x="7789163" y="664463"/>
                </a:lnTo>
                <a:lnTo>
                  <a:pt x="7789163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0930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54736" y="385572"/>
            <a:ext cx="1536192" cy="841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54736" y="385572"/>
            <a:ext cx="2109216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93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"/>
            <a:ext cx="9143999" cy="6857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462783"/>
            <a:ext cx="4512945" cy="4395470"/>
          </a:xfrm>
          <a:custGeom>
            <a:avLst/>
            <a:gdLst/>
            <a:ahLst/>
            <a:cxnLst/>
            <a:rect l="l" t="t" r="r" b="b"/>
            <a:pathLst>
              <a:path w="4512945" h="4395470">
                <a:moveTo>
                  <a:pt x="2122551" y="0"/>
                </a:moveTo>
                <a:lnTo>
                  <a:pt x="2071339" y="534"/>
                </a:lnTo>
                <a:lnTo>
                  <a:pt x="2020395" y="2131"/>
                </a:lnTo>
                <a:lnTo>
                  <a:pt x="1969730" y="4780"/>
                </a:lnTo>
                <a:lnTo>
                  <a:pt x="1919354" y="8470"/>
                </a:lnTo>
                <a:lnTo>
                  <a:pt x="1869277" y="13191"/>
                </a:lnTo>
                <a:lnTo>
                  <a:pt x="1819510" y="18932"/>
                </a:lnTo>
                <a:lnTo>
                  <a:pt x="1770064" y="25682"/>
                </a:lnTo>
                <a:lnTo>
                  <a:pt x="1720949" y="33432"/>
                </a:lnTo>
                <a:lnTo>
                  <a:pt x="1672174" y="42169"/>
                </a:lnTo>
                <a:lnTo>
                  <a:pt x="1623752" y="51885"/>
                </a:lnTo>
                <a:lnTo>
                  <a:pt x="1575692" y="62567"/>
                </a:lnTo>
                <a:lnTo>
                  <a:pt x="1528004" y="74207"/>
                </a:lnTo>
                <a:lnTo>
                  <a:pt x="1480700" y="86792"/>
                </a:lnTo>
                <a:lnTo>
                  <a:pt x="1433789" y="100312"/>
                </a:lnTo>
                <a:lnTo>
                  <a:pt x="1387282" y="114758"/>
                </a:lnTo>
                <a:lnTo>
                  <a:pt x="1341189" y="130118"/>
                </a:lnTo>
                <a:lnTo>
                  <a:pt x="1295522" y="146381"/>
                </a:lnTo>
                <a:lnTo>
                  <a:pt x="1250289" y="163538"/>
                </a:lnTo>
                <a:lnTo>
                  <a:pt x="1205503" y="181577"/>
                </a:lnTo>
                <a:lnTo>
                  <a:pt x="1161173" y="200488"/>
                </a:lnTo>
                <a:lnTo>
                  <a:pt x="1117309" y="220261"/>
                </a:lnTo>
                <a:lnTo>
                  <a:pt x="1073923" y="240884"/>
                </a:lnTo>
                <a:lnTo>
                  <a:pt x="1031024" y="262348"/>
                </a:lnTo>
                <a:lnTo>
                  <a:pt x="988623" y="284641"/>
                </a:lnTo>
                <a:lnTo>
                  <a:pt x="946730" y="307754"/>
                </a:lnTo>
                <a:lnTo>
                  <a:pt x="905357" y="331674"/>
                </a:lnTo>
                <a:lnTo>
                  <a:pt x="864513" y="356393"/>
                </a:lnTo>
                <a:lnTo>
                  <a:pt x="824208" y="381899"/>
                </a:lnTo>
                <a:lnTo>
                  <a:pt x="784454" y="408182"/>
                </a:lnTo>
                <a:lnTo>
                  <a:pt x="745261" y="435231"/>
                </a:lnTo>
                <a:lnTo>
                  <a:pt x="706639" y="463036"/>
                </a:lnTo>
                <a:lnTo>
                  <a:pt x="668598" y="491586"/>
                </a:lnTo>
                <a:lnTo>
                  <a:pt x="631150" y="520870"/>
                </a:lnTo>
                <a:lnTo>
                  <a:pt x="594304" y="550878"/>
                </a:lnTo>
                <a:lnTo>
                  <a:pt x="558070" y="581600"/>
                </a:lnTo>
                <a:lnTo>
                  <a:pt x="522461" y="613024"/>
                </a:lnTo>
                <a:lnTo>
                  <a:pt x="487485" y="645140"/>
                </a:lnTo>
                <a:lnTo>
                  <a:pt x="453153" y="677938"/>
                </a:lnTo>
                <a:lnTo>
                  <a:pt x="419477" y="711407"/>
                </a:lnTo>
                <a:lnTo>
                  <a:pt x="386465" y="745536"/>
                </a:lnTo>
                <a:lnTo>
                  <a:pt x="354129" y="780315"/>
                </a:lnTo>
                <a:lnTo>
                  <a:pt x="322479" y="815733"/>
                </a:lnTo>
                <a:lnTo>
                  <a:pt x="291526" y="851780"/>
                </a:lnTo>
                <a:lnTo>
                  <a:pt x="261280" y="888445"/>
                </a:lnTo>
                <a:lnTo>
                  <a:pt x="231751" y="925718"/>
                </a:lnTo>
                <a:lnTo>
                  <a:pt x="202950" y="963587"/>
                </a:lnTo>
                <a:lnTo>
                  <a:pt x="174887" y="1002043"/>
                </a:lnTo>
                <a:lnTo>
                  <a:pt x="147573" y="1041075"/>
                </a:lnTo>
                <a:lnTo>
                  <a:pt x="121019" y="1080672"/>
                </a:lnTo>
                <a:lnTo>
                  <a:pt x="95234" y="1120823"/>
                </a:lnTo>
                <a:lnTo>
                  <a:pt x="70229" y="1161519"/>
                </a:lnTo>
                <a:lnTo>
                  <a:pt x="46015" y="1202748"/>
                </a:lnTo>
                <a:lnTo>
                  <a:pt x="22601" y="1244499"/>
                </a:lnTo>
                <a:lnTo>
                  <a:pt x="0" y="1286764"/>
                </a:lnTo>
                <a:lnTo>
                  <a:pt x="0" y="3491115"/>
                </a:lnTo>
                <a:lnTo>
                  <a:pt x="23576" y="3535127"/>
                </a:lnTo>
                <a:lnTo>
                  <a:pt x="47990" y="3578575"/>
                </a:lnTo>
                <a:lnTo>
                  <a:pt x="73234" y="3621448"/>
                </a:lnTo>
                <a:lnTo>
                  <a:pt x="99298" y="3663732"/>
                </a:lnTo>
                <a:lnTo>
                  <a:pt x="126177" y="3705417"/>
                </a:lnTo>
                <a:lnTo>
                  <a:pt x="153861" y="3746491"/>
                </a:lnTo>
                <a:lnTo>
                  <a:pt x="182344" y="3786942"/>
                </a:lnTo>
                <a:lnTo>
                  <a:pt x="211617" y="3826759"/>
                </a:lnTo>
                <a:lnTo>
                  <a:pt x="241672" y="3865929"/>
                </a:lnTo>
                <a:lnTo>
                  <a:pt x="272502" y="3904441"/>
                </a:lnTo>
                <a:lnTo>
                  <a:pt x="304099" y="3942284"/>
                </a:lnTo>
                <a:lnTo>
                  <a:pt x="336455" y="3979446"/>
                </a:lnTo>
                <a:lnTo>
                  <a:pt x="369563" y="4015914"/>
                </a:lnTo>
                <a:lnTo>
                  <a:pt x="403413" y="4051678"/>
                </a:lnTo>
                <a:lnTo>
                  <a:pt x="438000" y="4086725"/>
                </a:lnTo>
                <a:lnTo>
                  <a:pt x="473315" y="4121044"/>
                </a:lnTo>
                <a:lnTo>
                  <a:pt x="509350" y="4154623"/>
                </a:lnTo>
                <a:lnTo>
                  <a:pt x="546097" y="4187451"/>
                </a:lnTo>
                <a:lnTo>
                  <a:pt x="583548" y="4219515"/>
                </a:lnTo>
                <a:lnTo>
                  <a:pt x="621697" y="4250804"/>
                </a:lnTo>
                <a:lnTo>
                  <a:pt x="660534" y="4281306"/>
                </a:lnTo>
                <a:lnTo>
                  <a:pt x="700053" y="4311010"/>
                </a:lnTo>
                <a:lnTo>
                  <a:pt x="740244" y="4339904"/>
                </a:lnTo>
                <a:lnTo>
                  <a:pt x="781102" y="4367976"/>
                </a:lnTo>
                <a:lnTo>
                  <a:pt x="822617" y="4395215"/>
                </a:lnTo>
                <a:lnTo>
                  <a:pt x="3419094" y="4395215"/>
                </a:lnTo>
                <a:lnTo>
                  <a:pt x="3459024" y="4368705"/>
                </a:lnTo>
                <a:lnTo>
                  <a:pt x="3498394" y="4341428"/>
                </a:lnTo>
                <a:lnTo>
                  <a:pt x="3537192" y="4313394"/>
                </a:lnTo>
                <a:lnTo>
                  <a:pt x="3575407" y="4284614"/>
                </a:lnTo>
                <a:lnTo>
                  <a:pt x="3613028" y="4255098"/>
                </a:lnTo>
                <a:lnTo>
                  <a:pt x="3650045" y="4224857"/>
                </a:lnTo>
                <a:lnTo>
                  <a:pt x="3686445" y="4193902"/>
                </a:lnTo>
                <a:lnTo>
                  <a:pt x="3722218" y="4162243"/>
                </a:lnTo>
                <a:lnTo>
                  <a:pt x="3757353" y="4129892"/>
                </a:lnTo>
                <a:lnTo>
                  <a:pt x="3791839" y="4096858"/>
                </a:lnTo>
                <a:lnTo>
                  <a:pt x="3825664" y="4063153"/>
                </a:lnTo>
                <a:lnTo>
                  <a:pt x="3858819" y="4028787"/>
                </a:lnTo>
                <a:lnTo>
                  <a:pt x="3891291" y="3993771"/>
                </a:lnTo>
                <a:lnTo>
                  <a:pt x="3923069" y="3958116"/>
                </a:lnTo>
                <a:lnTo>
                  <a:pt x="3954143" y="3921833"/>
                </a:lnTo>
                <a:lnTo>
                  <a:pt x="3984502" y="3884931"/>
                </a:lnTo>
                <a:lnTo>
                  <a:pt x="4014134" y="3847423"/>
                </a:lnTo>
                <a:lnTo>
                  <a:pt x="4043028" y="3809318"/>
                </a:lnTo>
                <a:lnTo>
                  <a:pt x="4071174" y="3770627"/>
                </a:lnTo>
                <a:lnTo>
                  <a:pt x="4098560" y="3731361"/>
                </a:lnTo>
                <a:lnTo>
                  <a:pt x="4125175" y="3691531"/>
                </a:lnTo>
                <a:lnTo>
                  <a:pt x="4151008" y="3651148"/>
                </a:lnTo>
                <a:lnTo>
                  <a:pt x="4176048" y="3610221"/>
                </a:lnTo>
                <a:lnTo>
                  <a:pt x="4200285" y="3568762"/>
                </a:lnTo>
                <a:lnTo>
                  <a:pt x="4223706" y="3526782"/>
                </a:lnTo>
                <a:lnTo>
                  <a:pt x="4246301" y="3484291"/>
                </a:lnTo>
                <a:lnTo>
                  <a:pt x="4268059" y="3441300"/>
                </a:lnTo>
                <a:lnTo>
                  <a:pt x="4288969" y="3397819"/>
                </a:lnTo>
                <a:lnTo>
                  <a:pt x="4309020" y="3353860"/>
                </a:lnTo>
                <a:lnTo>
                  <a:pt x="4328200" y="3309433"/>
                </a:lnTo>
                <a:lnTo>
                  <a:pt x="4346499" y="3264548"/>
                </a:lnTo>
                <a:lnTo>
                  <a:pt x="4363906" y="3219217"/>
                </a:lnTo>
                <a:lnTo>
                  <a:pt x="4380409" y="3173451"/>
                </a:lnTo>
                <a:lnTo>
                  <a:pt x="4395997" y="3127259"/>
                </a:lnTo>
                <a:lnTo>
                  <a:pt x="4410660" y="3080653"/>
                </a:lnTo>
                <a:lnTo>
                  <a:pt x="4424387" y="3033643"/>
                </a:lnTo>
                <a:lnTo>
                  <a:pt x="4437165" y="2986240"/>
                </a:lnTo>
                <a:lnTo>
                  <a:pt x="4448985" y="2938454"/>
                </a:lnTo>
                <a:lnTo>
                  <a:pt x="4459835" y="2890297"/>
                </a:lnTo>
                <a:lnTo>
                  <a:pt x="4469704" y="2841780"/>
                </a:lnTo>
                <a:lnTo>
                  <a:pt x="4478582" y="2792912"/>
                </a:lnTo>
                <a:lnTo>
                  <a:pt x="4486456" y="2743704"/>
                </a:lnTo>
                <a:lnTo>
                  <a:pt x="4493316" y="2694168"/>
                </a:lnTo>
                <a:lnTo>
                  <a:pt x="4499151" y="2644314"/>
                </a:lnTo>
                <a:lnTo>
                  <a:pt x="4503950" y="2594153"/>
                </a:lnTo>
                <a:lnTo>
                  <a:pt x="4507702" y="2543695"/>
                </a:lnTo>
                <a:lnTo>
                  <a:pt x="4510396" y="2492951"/>
                </a:lnTo>
                <a:lnTo>
                  <a:pt x="4512020" y="2441931"/>
                </a:lnTo>
                <a:lnTo>
                  <a:pt x="4512564" y="2390647"/>
                </a:lnTo>
                <a:lnTo>
                  <a:pt x="4512087" y="2342444"/>
                </a:lnTo>
                <a:lnTo>
                  <a:pt x="4510661" y="2294472"/>
                </a:lnTo>
                <a:lnTo>
                  <a:pt x="4508295" y="2246742"/>
                </a:lnTo>
                <a:lnTo>
                  <a:pt x="4504999" y="2199263"/>
                </a:lnTo>
                <a:lnTo>
                  <a:pt x="4500782" y="2152043"/>
                </a:lnTo>
                <a:lnTo>
                  <a:pt x="4495652" y="2105091"/>
                </a:lnTo>
                <a:lnTo>
                  <a:pt x="4489619" y="2058417"/>
                </a:lnTo>
                <a:lnTo>
                  <a:pt x="4482691" y="2012028"/>
                </a:lnTo>
                <a:lnTo>
                  <a:pt x="4474878" y="1965935"/>
                </a:lnTo>
                <a:lnTo>
                  <a:pt x="4466188" y="1920146"/>
                </a:lnTo>
                <a:lnTo>
                  <a:pt x="4456631" y="1874669"/>
                </a:lnTo>
                <a:lnTo>
                  <a:pt x="4446216" y="1829514"/>
                </a:lnTo>
                <a:lnTo>
                  <a:pt x="4434952" y="1784690"/>
                </a:lnTo>
                <a:lnTo>
                  <a:pt x="4422847" y="1740206"/>
                </a:lnTo>
                <a:lnTo>
                  <a:pt x="4409911" y="1696070"/>
                </a:lnTo>
                <a:lnTo>
                  <a:pt x="4396153" y="1652291"/>
                </a:lnTo>
                <a:lnTo>
                  <a:pt x="4381581" y="1608879"/>
                </a:lnTo>
                <a:lnTo>
                  <a:pt x="4366206" y="1565842"/>
                </a:lnTo>
                <a:lnTo>
                  <a:pt x="4350035" y="1523189"/>
                </a:lnTo>
                <a:lnTo>
                  <a:pt x="4333079" y="1480929"/>
                </a:lnTo>
                <a:lnTo>
                  <a:pt x="4315345" y="1439072"/>
                </a:lnTo>
                <a:lnTo>
                  <a:pt x="4296843" y="1397625"/>
                </a:lnTo>
                <a:lnTo>
                  <a:pt x="4277582" y="1356598"/>
                </a:lnTo>
                <a:lnTo>
                  <a:pt x="4257571" y="1316000"/>
                </a:lnTo>
                <a:lnTo>
                  <a:pt x="4236819" y="1275840"/>
                </a:lnTo>
                <a:lnTo>
                  <a:pt x="4215335" y="1236126"/>
                </a:lnTo>
                <a:lnTo>
                  <a:pt x="4193128" y="1196867"/>
                </a:lnTo>
                <a:lnTo>
                  <a:pt x="4170208" y="1158074"/>
                </a:lnTo>
                <a:lnTo>
                  <a:pt x="4146582" y="1119753"/>
                </a:lnTo>
                <a:lnTo>
                  <a:pt x="4122261" y="1081915"/>
                </a:lnTo>
                <a:lnTo>
                  <a:pt x="4097253" y="1044567"/>
                </a:lnTo>
                <a:lnTo>
                  <a:pt x="4071567" y="1007720"/>
                </a:lnTo>
                <a:lnTo>
                  <a:pt x="4045212" y="971382"/>
                </a:lnTo>
                <a:lnTo>
                  <a:pt x="4018197" y="935562"/>
                </a:lnTo>
                <a:lnTo>
                  <a:pt x="3990532" y="900269"/>
                </a:lnTo>
                <a:lnTo>
                  <a:pt x="3962225" y="865511"/>
                </a:lnTo>
                <a:lnTo>
                  <a:pt x="3933286" y="831298"/>
                </a:lnTo>
                <a:lnTo>
                  <a:pt x="3903722" y="797639"/>
                </a:lnTo>
                <a:lnTo>
                  <a:pt x="3873544" y="764542"/>
                </a:lnTo>
                <a:lnTo>
                  <a:pt x="3842761" y="732016"/>
                </a:lnTo>
                <a:lnTo>
                  <a:pt x="3811381" y="700071"/>
                </a:lnTo>
                <a:lnTo>
                  <a:pt x="3779413" y="668715"/>
                </a:lnTo>
                <a:lnTo>
                  <a:pt x="3746867" y="637957"/>
                </a:lnTo>
                <a:lnTo>
                  <a:pt x="3713752" y="607807"/>
                </a:lnTo>
                <a:lnTo>
                  <a:pt x="3680076" y="578272"/>
                </a:lnTo>
                <a:lnTo>
                  <a:pt x="3645848" y="549362"/>
                </a:lnTo>
                <a:lnTo>
                  <a:pt x="3611079" y="521086"/>
                </a:lnTo>
                <a:lnTo>
                  <a:pt x="3575775" y="493453"/>
                </a:lnTo>
                <a:lnTo>
                  <a:pt x="3539948" y="466471"/>
                </a:lnTo>
                <a:lnTo>
                  <a:pt x="3503605" y="440150"/>
                </a:lnTo>
                <a:lnTo>
                  <a:pt x="3466756" y="414498"/>
                </a:lnTo>
                <a:lnTo>
                  <a:pt x="3429409" y="389525"/>
                </a:lnTo>
                <a:lnTo>
                  <a:pt x="3391575" y="365239"/>
                </a:lnTo>
                <a:lnTo>
                  <a:pt x="3353261" y="341650"/>
                </a:lnTo>
                <a:lnTo>
                  <a:pt x="3314477" y="318765"/>
                </a:lnTo>
                <a:lnTo>
                  <a:pt x="3275231" y="296594"/>
                </a:lnTo>
                <a:lnTo>
                  <a:pt x="3235534" y="275147"/>
                </a:lnTo>
                <a:lnTo>
                  <a:pt x="3195393" y="254431"/>
                </a:lnTo>
                <a:lnTo>
                  <a:pt x="3154819" y="234456"/>
                </a:lnTo>
                <a:lnTo>
                  <a:pt x="3113819" y="215231"/>
                </a:lnTo>
                <a:lnTo>
                  <a:pt x="3072403" y="196765"/>
                </a:lnTo>
                <a:lnTo>
                  <a:pt x="3030580" y="179066"/>
                </a:lnTo>
                <a:lnTo>
                  <a:pt x="2988359" y="162143"/>
                </a:lnTo>
                <a:lnTo>
                  <a:pt x="2945750" y="146006"/>
                </a:lnTo>
                <a:lnTo>
                  <a:pt x="2902760" y="130663"/>
                </a:lnTo>
                <a:lnTo>
                  <a:pt x="2859399" y="116123"/>
                </a:lnTo>
                <a:lnTo>
                  <a:pt x="2815677" y="102396"/>
                </a:lnTo>
                <a:lnTo>
                  <a:pt x="2771602" y="89489"/>
                </a:lnTo>
                <a:lnTo>
                  <a:pt x="2727182" y="77413"/>
                </a:lnTo>
                <a:lnTo>
                  <a:pt x="2682428" y="66175"/>
                </a:lnTo>
                <a:lnTo>
                  <a:pt x="2637349" y="55785"/>
                </a:lnTo>
                <a:lnTo>
                  <a:pt x="2591952" y="46252"/>
                </a:lnTo>
                <a:lnTo>
                  <a:pt x="2546248" y="37584"/>
                </a:lnTo>
                <a:lnTo>
                  <a:pt x="2500245" y="29791"/>
                </a:lnTo>
                <a:lnTo>
                  <a:pt x="2453952" y="22882"/>
                </a:lnTo>
                <a:lnTo>
                  <a:pt x="2407379" y="16864"/>
                </a:lnTo>
                <a:lnTo>
                  <a:pt x="2360534" y="11748"/>
                </a:lnTo>
                <a:lnTo>
                  <a:pt x="2313426" y="7543"/>
                </a:lnTo>
                <a:lnTo>
                  <a:pt x="2266065" y="4256"/>
                </a:lnTo>
                <a:lnTo>
                  <a:pt x="2218460" y="1897"/>
                </a:lnTo>
                <a:lnTo>
                  <a:pt x="2170619" y="475"/>
                </a:lnTo>
                <a:lnTo>
                  <a:pt x="2122551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3535"/>
            <a:ext cx="664845" cy="664845"/>
          </a:xfrm>
          <a:custGeom>
            <a:avLst/>
            <a:gdLst/>
            <a:ahLst/>
            <a:cxnLst/>
            <a:rect l="l" t="t" r="r" b="b"/>
            <a:pathLst>
              <a:path w="664845" h="664845">
                <a:moveTo>
                  <a:pt x="0" y="664463"/>
                </a:moveTo>
                <a:lnTo>
                  <a:pt x="664464" y="664463"/>
                </a:lnTo>
                <a:lnTo>
                  <a:pt x="664464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007D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76655" y="6193535"/>
            <a:ext cx="664845" cy="664845"/>
          </a:xfrm>
          <a:custGeom>
            <a:avLst/>
            <a:gdLst/>
            <a:ahLst/>
            <a:cxnLst/>
            <a:rect l="l" t="t" r="r" b="b"/>
            <a:pathLst>
              <a:path w="664844" h="664845">
                <a:moveTo>
                  <a:pt x="0" y="664463"/>
                </a:moveTo>
                <a:lnTo>
                  <a:pt x="664463" y="664463"/>
                </a:lnTo>
                <a:lnTo>
                  <a:pt x="664463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64C4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54836" y="6193535"/>
            <a:ext cx="7789545" cy="664845"/>
          </a:xfrm>
          <a:custGeom>
            <a:avLst/>
            <a:gdLst/>
            <a:ahLst/>
            <a:cxnLst/>
            <a:rect l="l" t="t" r="r" b="b"/>
            <a:pathLst>
              <a:path w="7789545" h="664845">
                <a:moveTo>
                  <a:pt x="0" y="664463"/>
                </a:moveTo>
                <a:lnTo>
                  <a:pt x="7789163" y="664463"/>
                </a:lnTo>
                <a:lnTo>
                  <a:pt x="7789163" y="0"/>
                </a:lnTo>
                <a:lnTo>
                  <a:pt x="0" y="0"/>
                </a:lnTo>
                <a:lnTo>
                  <a:pt x="0" y="664463"/>
                </a:lnTo>
                <a:close/>
              </a:path>
            </a:pathLst>
          </a:custGeom>
          <a:solidFill>
            <a:srgbClr val="0930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54736" y="385572"/>
            <a:ext cx="1536192" cy="841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3752" y="768477"/>
            <a:ext cx="70164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93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699" y="1486915"/>
            <a:ext cx="8572601" cy="441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426" y="2253183"/>
            <a:ext cx="6830695" cy="186055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675"/>
              </a:spcBef>
            </a:pPr>
            <a:r>
              <a:rPr dirty="0" sz="4300" spc="-20"/>
              <a:t>UK </a:t>
            </a:r>
            <a:r>
              <a:rPr dirty="0" sz="4300" spc="-35"/>
              <a:t>Response </a:t>
            </a:r>
            <a:r>
              <a:rPr dirty="0" sz="4300" spc="-25"/>
              <a:t>to</a:t>
            </a:r>
            <a:r>
              <a:rPr dirty="0" sz="4300" spc="-250"/>
              <a:t> </a:t>
            </a:r>
            <a:r>
              <a:rPr dirty="0" sz="4300" spc="-40"/>
              <a:t>Hurricane  </a:t>
            </a:r>
            <a:r>
              <a:rPr dirty="0" sz="4300" spc="-35"/>
              <a:t>Dorian </a:t>
            </a:r>
            <a:r>
              <a:rPr dirty="0" sz="4300" spc="-40"/>
              <a:t>impacts </a:t>
            </a:r>
            <a:r>
              <a:rPr dirty="0" sz="4300" spc="-25"/>
              <a:t>in </a:t>
            </a:r>
            <a:r>
              <a:rPr dirty="0" sz="4300" spc="-30"/>
              <a:t>The  </a:t>
            </a:r>
            <a:r>
              <a:rPr dirty="0" sz="4300" spc="-40"/>
              <a:t>Bahamas</a:t>
            </a:r>
            <a:endParaRPr sz="4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311" y="3134995"/>
            <a:ext cx="2598420" cy="93980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530860" marR="5080" indent="-518795">
              <a:lnSpc>
                <a:spcPts val="3410"/>
              </a:lnSpc>
              <a:spcBef>
                <a:spcPts val="525"/>
              </a:spcBef>
            </a:pPr>
            <a:r>
              <a:rPr dirty="0" sz="3150" b="0">
                <a:latin typeface="Calibri Light"/>
                <a:cs typeface="Calibri Light"/>
              </a:rPr>
              <a:t>UK</a:t>
            </a:r>
            <a:r>
              <a:rPr dirty="0" sz="3150" spc="-85" b="0">
                <a:latin typeface="Calibri Light"/>
                <a:cs typeface="Calibri Light"/>
              </a:rPr>
              <a:t> </a:t>
            </a:r>
            <a:r>
              <a:rPr dirty="0" sz="3150" spc="-10" b="0">
                <a:latin typeface="Calibri Light"/>
                <a:cs typeface="Calibri Light"/>
              </a:rPr>
              <a:t>Government  Response</a:t>
            </a:r>
            <a:endParaRPr sz="31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6033" y="4228338"/>
            <a:ext cx="701675" cy="0"/>
          </a:xfrm>
          <a:custGeom>
            <a:avLst/>
            <a:gdLst/>
            <a:ahLst/>
            <a:cxnLst/>
            <a:rect l="l" t="t" r="r" b="b"/>
            <a:pathLst>
              <a:path w="701675" h="0">
                <a:moveTo>
                  <a:pt x="0" y="0"/>
                </a:moveTo>
                <a:lnTo>
                  <a:pt x="701548" y="0"/>
                </a:lnTo>
              </a:path>
            </a:pathLst>
          </a:custGeom>
          <a:ln w="2590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9117" y="4289552"/>
            <a:ext cx="3155950" cy="16560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84785" marR="339090" indent="-172085">
              <a:lnSpc>
                <a:spcPts val="1190"/>
              </a:lnSpc>
              <a:spcBef>
                <a:spcPts val="2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RFA Mounts</a:t>
            </a:r>
            <a:r>
              <a:rPr dirty="0" sz="1100" spc="-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Bay </a:t>
            </a:r>
            <a:r>
              <a:rPr dirty="0" sz="1100" spc="-5">
                <a:latin typeface="Calibri"/>
                <a:cs typeface="Calibri"/>
              </a:rPr>
              <a:t>first </a:t>
            </a:r>
            <a:r>
              <a:rPr dirty="0" sz="1100">
                <a:latin typeface="Calibri"/>
                <a:cs typeface="Calibri"/>
              </a:rPr>
              <a:t>vessel to provide aid and  </a:t>
            </a:r>
            <a:r>
              <a:rPr dirty="0" sz="1100" spc="-5">
                <a:latin typeface="Calibri"/>
                <a:cs typeface="Calibri"/>
              </a:rPr>
              <a:t>assistance</a:t>
            </a:r>
            <a:endParaRPr sz="1100">
              <a:latin typeface="Calibri"/>
              <a:cs typeface="Calibri"/>
            </a:endParaRPr>
          </a:p>
          <a:p>
            <a:pPr marL="184785" marR="5080" indent="-172085">
              <a:lnSpc>
                <a:spcPts val="1190"/>
              </a:lnSpc>
              <a:spcBef>
                <a:spcPts val="79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 spc="-5">
                <a:latin typeface="Calibri"/>
                <a:cs typeface="Calibri"/>
              </a:rPr>
              <a:t>This included </a:t>
            </a:r>
            <a:r>
              <a:rPr dirty="0" sz="1100">
                <a:latin typeface="Calibri"/>
                <a:cs typeface="Calibri"/>
              </a:rPr>
              <a:t>300 ration packs, 100 tonnes of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water,  900 emergency </a:t>
            </a:r>
            <a:r>
              <a:rPr dirty="0" sz="1100" spc="-5">
                <a:latin typeface="Calibri"/>
                <a:cs typeface="Calibri"/>
              </a:rPr>
              <a:t>shelters </a:t>
            </a:r>
            <a:r>
              <a:rPr dirty="0" sz="1100">
                <a:latin typeface="Calibri"/>
                <a:cs typeface="Calibri"/>
              </a:rPr>
              <a:t>and 1000 </a:t>
            </a:r>
            <a:r>
              <a:rPr dirty="0" sz="1100" spc="-5">
                <a:latin typeface="Calibri"/>
                <a:cs typeface="Calibri"/>
              </a:rPr>
              <a:t>hygiene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kits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UK </a:t>
            </a:r>
            <a:r>
              <a:rPr dirty="0" sz="1100" spc="-5">
                <a:latin typeface="Calibri"/>
                <a:cs typeface="Calibri"/>
              </a:rPr>
              <a:t>committed </a:t>
            </a:r>
            <a:r>
              <a:rPr dirty="0" sz="1100">
                <a:latin typeface="Calibri"/>
                <a:cs typeface="Calibri"/>
              </a:rPr>
              <a:t>£1.5M to the immediate</a:t>
            </a:r>
            <a:r>
              <a:rPr dirty="0" sz="1100" spc="-1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response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HMS </a:t>
            </a:r>
            <a:r>
              <a:rPr dirty="0" sz="1100" spc="-5">
                <a:latin typeface="Calibri"/>
                <a:cs typeface="Calibri"/>
              </a:rPr>
              <a:t>Protector </a:t>
            </a:r>
            <a:r>
              <a:rPr dirty="0" sz="1100">
                <a:latin typeface="Calibri"/>
                <a:cs typeface="Calibri"/>
              </a:rPr>
              <a:t>followed </a:t>
            </a:r>
            <a:r>
              <a:rPr dirty="0" sz="1100" spc="-5">
                <a:latin typeface="Calibri"/>
                <a:cs typeface="Calibri"/>
              </a:rPr>
              <a:t>up </a:t>
            </a:r>
            <a:r>
              <a:rPr dirty="0" sz="1100">
                <a:latin typeface="Calibri"/>
                <a:cs typeface="Calibri"/>
              </a:rPr>
              <a:t>with 23 tonnes of</a:t>
            </a:r>
            <a:r>
              <a:rPr dirty="0" sz="1100" spc="-1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aid</a:t>
            </a:r>
            <a:endParaRPr sz="1100">
              <a:latin typeface="Calibri"/>
              <a:cs typeface="Calibri"/>
            </a:endParaRPr>
          </a:p>
          <a:p>
            <a:pPr marL="184785" marR="34290" indent="-172085">
              <a:lnSpc>
                <a:spcPts val="119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Calibri"/>
                <a:cs typeface="Calibri"/>
              </a:rPr>
              <a:t>3 Humanitarian experts </a:t>
            </a:r>
            <a:r>
              <a:rPr dirty="0" sz="1100" spc="-5">
                <a:latin typeface="Calibri"/>
                <a:cs typeface="Calibri"/>
              </a:rPr>
              <a:t>from DfID onsite </a:t>
            </a:r>
            <a:r>
              <a:rPr dirty="0" sz="1100">
                <a:latin typeface="Calibri"/>
                <a:cs typeface="Calibri"/>
              </a:rPr>
              <a:t>to assist</a:t>
            </a:r>
            <a:r>
              <a:rPr dirty="0" sz="1100" spc="-1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  coordinating relief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efforts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646047"/>
            <a:ext cx="1402715" cy="7061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latin typeface="Calibri"/>
                <a:cs typeface="Calibri"/>
              </a:rPr>
              <a:t>Provided imagery and  </a:t>
            </a:r>
            <a:r>
              <a:rPr dirty="0" sz="1100" spc="-5">
                <a:latin typeface="Calibri"/>
                <a:cs typeface="Calibri"/>
              </a:rPr>
              <a:t>mapping support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RFA  Mounts Bay and </a:t>
            </a:r>
            <a:r>
              <a:rPr dirty="0" sz="1100" spc="-5">
                <a:latin typeface="Calibri"/>
                <a:cs typeface="Calibri"/>
              </a:rPr>
              <a:t>HMS  </a:t>
            </a:r>
            <a:r>
              <a:rPr dirty="0" sz="1100">
                <a:latin typeface="Calibri"/>
                <a:cs typeface="Calibri"/>
              </a:rPr>
              <a:t>Protector following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RFI.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798" y="1668272"/>
            <a:ext cx="889000" cy="7061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dirty="0" sz="1100">
                <a:latin typeface="Calibri"/>
                <a:cs typeface="Calibri"/>
              </a:rPr>
              <a:t>Provided 3  digital charts  to MapAction  </a:t>
            </a:r>
            <a:r>
              <a:rPr dirty="0" sz="1100" spc="-5">
                <a:latin typeface="Calibri"/>
                <a:cs typeface="Calibri"/>
              </a:rPr>
              <a:t>(See </a:t>
            </a:r>
            <a:r>
              <a:rPr dirty="0" sz="1100">
                <a:latin typeface="Calibri"/>
                <a:cs typeface="Calibri"/>
              </a:rPr>
              <a:t>next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slide)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016" y="2577211"/>
            <a:ext cx="1346835" cy="8769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dirty="0" sz="1100">
                <a:latin typeface="Calibri"/>
                <a:cs typeface="Calibri"/>
              </a:rPr>
              <a:t>Provided information  on tide </a:t>
            </a:r>
            <a:r>
              <a:rPr dirty="0" sz="1100" spc="-5">
                <a:latin typeface="Calibri"/>
                <a:cs typeface="Calibri"/>
              </a:rPr>
              <a:t>gauges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Turks  </a:t>
            </a:r>
            <a:r>
              <a:rPr dirty="0" sz="1100">
                <a:latin typeface="Calibri"/>
                <a:cs typeface="Calibri"/>
              </a:rPr>
              <a:t>and </a:t>
            </a:r>
            <a:r>
              <a:rPr dirty="0" sz="1100" spc="-5">
                <a:latin typeface="Calibri"/>
                <a:cs typeface="Calibri"/>
              </a:rPr>
              <a:t>Caicos Islands </a:t>
            </a:r>
            <a:r>
              <a:rPr dirty="0" sz="1100">
                <a:latin typeface="Calibri"/>
                <a:cs typeface="Calibri"/>
              </a:rPr>
              <a:t>in  preparation </a:t>
            </a:r>
            <a:r>
              <a:rPr dirty="0" sz="1100" spc="-5">
                <a:latin typeface="Calibri"/>
                <a:cs typeface="Calibri"/>
              </a:rPr>
              <a:t>(not  </a:t>
            </a:r>
            <a:r>
              <a:rPr dirty="0" sz="1100">
                <a:latin typeface="Calibri"/>
                <a:cs typeface="Calibri"/>
              </a:rPr>
              <a:t>needed in the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event)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4101" y="2662555"/>
            <a:ext cx="1003935" cy="7061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latin typeface="Calibri"/>
                <a:cs typeface="Calibri"/>
              </a:rPr>
              <a:t>Provided </a:t>
            </a:r>
            <a:r>
              <a:rPr dirty="0" sz="1100" spc="5">
                <a:latin typeface="Calibri"/>
                <a:cs typeface="Calibri"/>
              </a:rPr>
              <a:t>PoC  </a:t>
            </a:r>
            <a:r>
              <a:rPr dirty="0" sz="1100">
                <a:latin typeface="Calibri"/>
                <a:cs typeface="Calibri"/>
              </a:rPr>
              <a:t>information to  </a:t>
            </a:r>
            <a:r>
              <a:rPr dirty="0" sz="1100" spc="-5">
                <a:latin typeface="Calibri"/>
                <a:cs typeface="Calibri"/>
              </a:rPr>
              <a:t>NOAA </a:t>
            </a:r>
            <a:r>
              <a:rPr dirty="0" sz="1100">
                <a:latin typeface="Calibri"/>
                <a:cs typeface="Calibri"/>
              </a:rPr>
              <a:t>and the  RHC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coordinator.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3679063"/>
            <a:ext cx="1305560" cy="7061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dirty="0" sz="1100" spc="-5">
                <a:latin typeface="Calibri"/>
                <a:cs typeface="Calibri"/>
              </a:rPr>
              <a:t>Expecting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Netherlands  and NOAA data </a:t>
            </a:r>
            <a:r>
              <a:rPr dirty="0" sz="1100" spc="-5">
                <a:latin typeface="Calibri"/>
                <a:cs typeface="Calibri"/>
              </a:rPr>
              <a:t>for  </a:t>
            </a:r>
            <a:r>
              <a:rPr dirty="0" sz="1100">
                <a:latin typeface="Calibri"/>
                <a:cs typeface="Calibri"/>
              </a:rPr>
              <a:t>chart </a:t>
            </a:r>
            <a:r>
              <a:rPr dirty="0" sz="1100" spc="-5">
                <a:latin typeface="Calibri"/>
                <a:cs typeface="Calibri"/>
              </a:rPr>
              <a:t>updating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due  </a:t>
            </a:r>
            <a:r>
              <a:rPr dirty="0" sz="1100">
                <a:latin typeface="Calibri"/>
                <a:cs typeface="Calibri"/>
              </a:rPr>
              <a:t>course.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5945" y="698449"/>
            <a:ext cx="32111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000000"/>
                </a:solidFill>
                <a:latin typeface="Calibri Light"/>
                <a:cs typeface="Calibri Light"/>
              </a:rPr>
              <a:t>Support</a:t>
            </a:r>
            <a:r>
              <a:rPr dirty="0" sz="3600" spc="-40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 b="0">
                <a:solidFill>
                  <a:srgbClr val="000000"/>
                </a:solidFill>
                <a:latin typeface="Calibri Light"/>
                <a:cs typeface="Calibri Light"/>
              </a:rPr>
              <a:t>Provided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4723" y="1329639"/>
            <a:ext cx="3138170" cy="981710"/>
          </a:xfrm>
          <a:prstGeom prst="rect"/>
        </p:spPr>
        <p:txBody>
          <a:bodyPr wrap="square" lIns="0" tIns="69215" rIns="0" bIns="0" rtlCol="0" vert="horz">
            <a:spAutoFit/>
          </a:bodyPr>
          <a:lstStyle/>
          <a:p>
            <a:pPr marL="12700" marR="5080">
              <a:lnSpc>
                <a:spcPts val="3570"/>
              </a:lnSpc>
              <a:spcBef>
                <a:spcPts val="545"/>
              </a:spcBef>
            </a:pPr>
            <a:r>
              <a:rPr dirty="0" sz="3300" spc="-5" b="0">
                <a:solidFill>
                  <a:srgbClr val="FFFFFF"/>
                </a:solidFill>
                <a:latin typeface="Calibri Light"/>
                <a:cs typeface="Calibri Light"/>
              </a:rPr>
              <a:t>Charts </a:t>
            </a:r>
            <a:r>
              <a:rPr dirty="0" sz="3300" spc="-10" b="0">
                <a:solidFill>
                  <a:srgbClr val="FFFFFF"/>
                </a:solidFill>
                <a:latin typeface="Calibri Light"/>
                <a:cs typeface="Calibri Light"/>
              </a:rPr>
              <a:t>provided</a:t>
            </a:r>
            <a:r>
              <a:rPr dirty="0" sz="3300" spc="-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FFFFFF"/>
                </a:solidFill>
                <a:latin typeface="Calibri Light"/>
                <a:cs typeface="Calibri Light"/>
              </a:rPr>
              <a:t>to  </a:t>
            </a:r>
            <a:r>
              <a:rPr dirty="0" sz="3300" b="0">
                <a:solidFill>
                  <a:srgbClr val="FFFFFF"/>
                </a:solidFill>
                <a:latin typeface="Calibri Light"/>
                <a:cs typeface="Calibri Light"/>
              </a:rPr>
              <a:t>MapAction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901440" cy="3350260"/>
          </a:xfrm>
          <a:custGeom>
            <a:avLst/>
            <a:gdLst/>
            <a:ahLst/>
            <a:cxnLst/>
            <a:rect l="l" t="t" r="r" b="b"/>
            <a:pathLst>
              <a:path w="3901440" h="3350260">
                <a:moveTo>
                  <a:pt x="3585464" y="0"/>
                </a:moveTo>
                <a:lnTo>
                  <a:pt x="0" y="0"/>
                </a:lnTo>
                <a:lnTo>
                  <a:pt x="0" y="2566924"/>
                </a:lnTo>
                <a:lnTo>
                  <a:pt x="122059" y="2701290"/>
                </a:lnTo>
                <a:lnTo>
                  <a:pt x="156771" y="2735257"/>
                </a:lnTo>
                <a:lnTo>
                  <a:pt x="192219" y="2768463"/>
                </a:lnTo>
                <a:lnTo>
                  <a:pt x="228388" y="2800893"/>
                </a:lnTo>
                <a:lnTo>
                  <a:pt x="265267" y="2832534"/>
                </a:lnTo>
                <a:lnTo>
                  <a:pt x="302841" y="2863373"/>
                </a:lnTo>
                <a:lnTo>
                  <a:pt x="341097" y="2893397"/>
                </a:lnTo>
                <a:lnTo>
                  <a:pt x="380022" y="2922593"/>
                </a:lnTo>
                <a:lnTo>
                  <a:pt x="419602" y="2950946"/>
                </a:lnTo>
                <a:lnTo>
                  <a:pt x="459825" y="2978444"/>
                </a:lnTo>
                <a:lnTo>
                  <a:pt x="500677" y="3005074"/>
                </a:lnTo>
                <a:lnTo>
                  <a:pt x="542145" y="3030822"/>
                </a:lnTo>
                <a:lnTo>
                  <a:pt x="584216" y="3055676"/>
                </a:lnTo>
                <a:lnTo>
                  <a:pt x="626875" y="3079621"/>
                </a:lnTo>
                <a:lnTo>
                  <a:pt x="670111" y="3102644"/>
                </a:lnTo>
                <a:lnTo>
                  <a:pt x="713909" y="3124733"/>
                </a:lnTo>
                <a:lnTo>
                  <a:pt x="758257" y="3145873"/>
                </a:lnTo>
                <a:lnTo>
                  <a:pt x="803140" y="3166052"/>
                </a:lnTo>
                <a:lnTo>
                  <a:pt x="848547" y="3185257"/>
                </a:lnTo>
                <a:lnTo>
                  <a:pt x="894463" y="3203474"/>
                </a:lnTo>
                <a:lnTo>
                  <a:pt x="940875" y="3220689"/>
                </a:lnTo>
                <a:lnTo>
                  <a:pt x="987770" y="3236890"/>
                </a:lnTo>
                <a:lnTo>
                  <a:pt x="1035135" y="3252063"/>
                </a:lnTo>
                <a:lnTo>
                  <a:pt x="1082956" y="3266196"/>
                </a:lnTo>
                <a:lnTo>
                  <a:pt x="1131221" y="3279274"/>
                </a:lnTo>
                <a:lnTo>
                  <a:pt x="1179915" y="3291284"/>
                </a:lnTo>
                <a:lnTo>
                  <a:pt x="1229026" y="3302214"/>
                </a:lnTo>
                <a:lnTo>
                  <a:pt x="1278540" y="3312049"/>
                </a:lnTo>
                <a:lnTo>
                  <a:pt x="1328444" y="3320777"/>
                </a:lnTo>
                <a:lnTo>
                  <a:pt x="1378724" y="3328385"/>
                </a:lnTo>
                <a:lnTo>
                  <a:pt x="1429369" y="3334858"/>
                </a:lnTo>
                <a:lnTo>
                  <a:pt x="1480363" y="3340184"/>
                </a:lnTo>
                <a:lnTo>
                  <a:pt x="1531694" y="3344350"/>
                </a:lnTo>
                <a:lnTo>
                  <a:pt x="1583349" y="3347342"/>
                </a:lnTo>
                <a:lnTo>
                  <a:pt x="1635314" y="3349147"/>
                </a:lnTo>
                <a:lnTo>
                  <a:pt x="1687576" y="3349752"/>
                </a:lnTo>
                <a:lnTo>
                  <a:pt x="1735715" y="3349238"/>
                </a:lnTo>
                <a:lnTo>
                  <a:pt x="1783604" y="3347706"/>
                </a:lnTo>
                <a:lnTo>
                  <a:pt x="1831232" y="3345165"/>
                </a:lnTo>
                <a:lnTo>
                  <a:pt x="1878588" y="3341625"/>
                </a:lnTo>
                <a:lnTo>
                  <a:pt x="1925663" y="3337097"/>
                </a:lnTo>
                <a:lnTo>
                  <a:pt x="1972445" y="3331591"/>
                </a:lnTo>
                <a:lnTo>
                  <a:pt x="2018924" y="3325118"/>
                </a:lnTo>
                <a:lnTo>
                  <a:pt x="2065091" y="3317688"/>
                </a:lnTo>
                <a:lnTo>
                  <a:pt x="2110934" y="3309311"/>
                </a:lnTo>
                <a:lnTo>
                  <a:pt x="2156443" y="3299998"/>
                </a:lnTo>
                <a:lnTo>
                  <a:pt x="2201608" y="3289760"/>
                </a:lnTo>
                <a:lnTo>
                  <a:pt x="2246418" y="3278605"/>
                </a:lnTo>
                <a:lnTo>
                  <a:pt x="2290863" y="3266546"/>
                </a:lnTo>
                <a:lnTo>
                  <a:pt x="2334933" y="3253592"/>
                </a:lnTo>
                <a:lnTo>
                  <a:pt x="2378617" y="3239754"/>
                </a:lnTo>
                <a:lnTo>
                  <a:pt x="2421905" y="3225042"/>
                </a:lnTo>
                <a:lnTo>
                  <a:pt x="2464787" y="3209466"/>
                </a:lnTo>
                <a:lnTo>
                  <a:pt x="2507251" y="3193037"/>
                </a:lnTo>
                <a:lnTo>
                  <a:pt x="2549288" y="3175765"/>
                </a:lnTo>
                <a:lnTo>
                  <a:pt x="2590888" y="3157661"/>
                </a:lnTo>
                <a:lnTo>
                  <a:pt x="2632039" y="3138735"/>
                </a:lnTo>
                <a:lnTo>
                  <a:pt x="2672732" y="3118998"/>
                </a:lnTo>
                <a:lnTo>
                  <a:pt x="2712956" y="3098459"/>
                </a:lnTo>
                <a:lnTo>
                  <a:pt x="2752701" y="3077129"/>
                </a:lnTo>
                <a:lnTo>
                  <a:pt x="2791956" y="3055019"/>
                </a:lnTo>
                <a:lnTo>
                  <a:pt x="2830712" y="3032139"/>
                </a:lnTo>
                <a:lnTo>
                  <a:pt x="2868956" y="3008499"/>
                </a:lnTo>
                <a:lnTo>
                  <a:pt x="2906681" y="2984110"/>
                </a:lnTo>
                <a:lnTo>
                  <a:pt x="2943873" y="2958981"/>
                </a:lnTo>
                <a:lnTo>
                  <a:pt x="2980525" y="2933125"/>
                </a:lnTo>
                <a:lnTo>
                  <a:pt x="3016624" y="2906550"/>
                </a:lnTo>
                <a:lnTo>
                  <a:pt x="3052161" y="2879267"/>
                </a:lnTo>
                <a:lnTo>
                  <a:pt x="3087126" y="2851287"/>
                </a:lnTo>
                <a:lnTo>
                  <a:pt x="3121507" y="2822620"/>
                </a:lnTo>
                <a:lnTo>
                  <a:pt x="3155295" y="2793276"/>
                </a:lnTo>
                <a:lnTo>
                  <a:pt x="3188479" y="2763267"/>
                </a:lnTo>
                <a:lnTo>
                  <a:pt x="3221048" y="2732601"/>
                </a:lnTo>
                <a:lnTo>
                  <a:pt x="3252993" y="2701290"/>
                </a:lnTo>
                <a:lnTo>
                  <a:pt x="3284303" y="2669343"/>
                </a:lnTo>
                <a:lnTo>
                  <a:pt x="3314968" y="2636772"/>
                </a:lnTo>
                <a:lnTo>
                  <a:pt x="3344977" y="2603587"/>
                </a:lnTo>
                <a:lnTo>
                  <a:pt x="3374319" y="2569797"/>
                </a:lnTo>
                <a:lnTo>
                  <a:pt x="3402986" y="2535415"/>
                </a:lnTo>
                <a:lnTo>
                  <a:pt x="3430965" y="2500449"/>
                </a:lnTo>
                <a:lnTo>
                  <a:pt x="3458246" y="2464910"/>
                </a:lnTo>
                <a:lnTo>
                  <a:pt x="3484821" y="2428809"/>
                </a:lnTo>
                <a:lnTo>
                  <a:pt x="3510677" y="2392155"/>
                </a:lnTo>
                <a:lnTo>
                  <a:pt x="3535804" y="2354961"/>
                </a:lnTo>
                <a:lnTo>
                  <a:pt x="3560193" y="2317234"/>
                </a:lnTo>
                <a:lnTo>
                  <a:pt x="3583832" y="2278987"/>
                </a:lnTo>
                <a:lnTo>
                  <a:pt x="3606712" y="2240230"/>
                </a:lnTo>
                <a:lnTo>
                  <a:pt x="3628821" y="2200973"/>
                </a:lnTo>
                <a:lnTo>
                  <a:pt x="3650150" y="2161225"/>
                </a:lnTo>
                <a:lnTo>
                  <a:pt x="3670689" y="2120999"/>
                </a:lnTo>
                <a:lnTo>
                  <a:pt x="3690426" y="2080303"/>
                </a:lnTo>
                <a:lnTo>
                  <a:pt x="3709352" y="2039149"/>
                </a:lnTo>
                <a:lnTo>
                  <a:pt x="3727455" y="1997547"/>
                </a:lnTo>
                <a:lnTo>
                  <a:pt x="3744727" y="1955507"/>
                </a:lnTo>
                <a:lnTo>
                  <a:pt x="3761155" y="1913039"/>
                </a:lnTo>
                <a:lnTo>
                  <a:pt x="3776731" y="1870155"/>
                </a:lnTo>
                <a:lnTo>
                  <a:pt x="3791443" y="1826864"/>
                </a:lnTo>
                <a:lnTo>
                  <a:pt x="3805281" y="1783176"/>
                </a:lnTo>
                <a:lnTo>
                  <a:pt x="3818235" y="1739103"/>
                </a:lnTo>
                <a:lnTo>
                  <a:pt x="3830294" y="1694654"/>
                </a:lnTo>
                <a:lnTo>
                  <a:pt x="3841448" y="1649840"/>
                </a:lnTo>
                <a:lnTo>
                  <a:pt x="3851687" y="1604672"/>
                </a:lnTo>
                <a:lnTo>
                  <a:pt x="3860999" y="1559159"/>
                </a:lnTo>
                <a:lnTo>
                  <a:pt x="3869376" y="1513312"/>
                </a:lnTo>
                <a:lnTo>
                  <a:pt x="3876806" y="1467141"/>
                </a:lnTo>
                <a:lnTo>
                  <a:pt x="3883279" y="1420658"/>
                </a:lnTo>
                <a:lnTo>
                  <a:pt x="3888785" y="1373871"/>
                </a:lnTo>
                <a:lnTo>
                  <a:pt x="3893313" y="1326792"/>
                </a:lnTo>
                <a:lnTo>
                  <a:pt x="3896853" y="1279432"/>
                </a:lnTo>
                <a:lnTo>
                  <a:pt x="3899394" y="1231799"/>
                </a:lnTo>
                <a:lnTo>
                  <a:pt x="3900926" y="1183905"/>
                </a:lnTo>
                <a:lnTo>
                  <a:pt x="3901440" y="1135761"/>
                </a:lnTo>
                <a:lnTo>
                  <a:pt x="3900842" y="1083792"/>
                </a:lnTo>
                <a:lnTo>
                  <a:pt x="3899058" y="1032118"/>
                </a:lnTo>
                <a:lnTo>
                  <a:pt x="3896100" y="980749"/>
                </a:lnTo>
                <a:lnTo>
                  <a:pt x="3891981" y="929700"/>
                </a:lnTo>
                <a:lnTo>
                  <a:pt x="3886715" y="878984"/>
                </a:lnTo>
                <a:lnTo>
                  <a:pt x="3880314" y="828614"/>
                </a:lnTo>
                <a:lnTo>
                  <a:pt x="3872792" y="778602"/>
                </a:lnTo>
                <a:lnTo>
                  <a:pt x="3864161" y="728962"/>
                </a:lnTo>
                <a:lnTo>
                  <a:pt x="3854435" y="679708"/>
                </a:lnTo>
                <a:lnTo>
                  <a:pt x="3843626" y="630851"/>
                </a:lnTo>
                <a:lnTo>
                  <a:pt x="3831748" y="582406"/>
                </a:lnTo>
                <a:lnTo>
                  <a:pt x="3818814" y="534384"/>
                </a:lnTo>
                <a:lnTo>
                  <a:pt x="3804836" y="486801"/>
                </a:lnTo>
                <a:lnTo>
                  <a:pt x="3789828" y="439667"/>
                </a:lnTo>
                <a:lnTo>
                  <a:pt x="3773802" y="392998"/>
                </a:lnTo>
                <a:lnTo>
                  <a:pt x="3756772" y="346805"/>
                </a:lnTo>
                <a:lnTo>
                  <a:pt x="3738751" y="301102"/>
                </a:lnTo>
                <a:lnTo>
                  <a:pt x="3719751" y="255901"/>
                </a:lnTo>
                <a:lnTo>
                  <a:pt x="3699787" y="211217"/>
                </a:lnTo>
                <a:lnTo>
                  <a:pt x="3678870" y="167062"/>
                </a:lnTo>
                <a:lnTo>
                  <a:pt x="3657014" y="123448"/>
                </a:lnTo>
                <a:lnTo>
                  <a:pt x="3634232" y="80391"/>
                </a:lnTo>
                <a:lnTo>
                  <a:pt x="3585464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744467" cy="3192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7" y="4596384"/>
            <a:ext cx="2490470" cy="2261870"/>
          </a:xfrm>
          <a:custGeom>
            <a:avLst/>
            <a:gdLst/>
            <a:ahLst/>
            <a:cxnLst/>
            <a:rect l="l" t="t" r="r" b="b"/>
            <a:pathLst>
              <a:path w="2490470" h="2261870">
                <a:moveTo>
                  <a:pt x="1019556" y="0"/>
                </a:moveTo>
                <a:lnTo>
                  <a:pt x="966480" y="940"/>
                </a:lnTo>
                <a:lnTo>
                  <a:pt x="913877" y="3740"/>
                </a:lnTo>
                <a:lnTo>
                  <a:pt x="861780" y="8369"/>
                </a:lnTo>
                <a:lnTo>
                  <a:pt x="810219" y="14793"/>
                </a:lnTo>
                <a:lnTo>
                  <a:pt x="759226" y="22983"/>
                </a:lnTo>
                <a:lnTo>
                  <a:pt x="708833" y="32904"/>
                </a:lnTo>
                <a:lnTo>
                  <a:pt x="659072" y="44527"/>
                </a:lnTo>
                <a:lnTo>
                  <a:pt x="609975" y="57818"/>
                </a:lnTo>
                <a:lnTo>
                  <a:pt x="561573" y="72747"/>
                </a:lnTo>
                <a:lnTo>
                  <a:pt x="513897" y="89281"/>
                </a:lnTo>
                <a:lnTo>
                  <a:pt x="466980" y="107388"/>
                </a:lnTo>
                <a:lnTo>
                  <a:pt x="420853" y="127037"/>
                </a:lnTo>
                <a:lnTo>
                  <a:pt x="375548" y="148196"/>
                </a:lnTo>
                <a:lnTo>
                  <a:pt x="331096" y="170833"/>
                </a:lnTo>
                <a:lnTo>
                  <a:pt x="287530" y="194917"/>
                </a:lnTo>
                <a:lnTo>
                  <a:pt x="244880" y="220415"/>
                </a:lnTo>
                <a:lnTo>
                  <a:pt x="203179" y="247295"/>
                </a:lnTo>
                <a:lnTo>
                  <a:pt x="162459" y="275527"/>
                </a:lnTo>
                <a:lnTo>
                  <a:pt x="122750" y="305077"/>
                </a:lnTo>
                <a:lnTo>
                  <a:pt x="84085" y="335915"/>
                </a:lnTo>
                <a:lnTo>
                  <a:pt x="0" y="412369"/>
                </a:lnTo>
                <a:lnTo>
                  <a:pt x="0" y="2261615"/>
                </a:lnTo>
                <a:lnTo>
                  <a:pt x="2258314" y="2261615"/>
                </a:lnTo>
                <a:lnTo>
                  <a:pt x="2312670" y="2171993"/>
                </a:lnTo>
                <a:lnTo>
                  <a:pt x="2334668" y="2129910"/>
                </a:lnTo>
                <a:lnTo>
                  <a:pt x="2355332" y="2087043"/>
                </a:lnTo>
                <a:lnTo>
                  <a:pt x="2374635" y="2043419"/>
                </a:lnTo>
                <a:lnTo>
                  <a:pt x="2392550" y="1999065"/>
                </a:lnTo>
                <a:lnTo>
                  <a:pt x="2409048" y="1954010"/>
                </a:lnTo>
                <a:lnTo>
                  <a:pt x="2424104" y="1908280"/>
                </a:lnTo>
                <a:lnTo>
                  <a:pt x="2437691" y="1861903"/>
                </a:lnTo>
                <a:lnTo>
                  <a:pt x="2449780" y="1814906"/>
                </a:lnTo>
                <a:lnTo>
                  <a:pt x="2460345" y="1767318"/>
                </a:lnTo>
                <a:lnTo>
                  <a:pt x="2469359" y="1719164"/>
                </a:lnTo>
                <a:lnTo>
                  <a:pt x="2476795" y="1670474"/>
                </a:lnTo>
                <a:lnTo>
                  <a:pt x="2482626" y="1621273"/>
                </a:lnTo>
                <a:lnTo>
                  <a:pt x="2486824" y="1571591"/>
                </a:lnTo>
                <a:lnTo>
                  <a:pt x="2489363" y="1521453"/>
                </a:lnTo>
                <a:lnTo>
                  <a:pt x="2490216" y="1470888"/>
                </a:lnTo>
                <a:lnTo>
                  <a:pt x="2489429" y="1422333"/>
                </a:lnTo>
                <a:lnTo>
                  <a:pt x="2487087" y="1374172"/>
                </a:lnTo>
                <a:lnTo>
                  <a:pt x="2483213" y="1326428"/>
                </a:lnTo>
                <a:lnTo>
                  <a:pt x="2477831" y="1279127"/>
                </a:lnTo>
                <a:lnTo>
                  <a:pt x="2470965" y="1232292"/>
                </a:lnTo>
                <a:lnTo>
                  <a:pt x="2462641" y="1185947"/>
                </a:lnTo>
                <a:lnTo>
                  <a:pt x="2452881" y="1140117"/>
                </a:lnTo>
                <a:lnTo>
                  <a:pt x="2441711" y="1094825"/>
                </a:lnTo>
                <a:lnTo>
                  <a:pt x="2429154" y="1050097"/>
                </a:lnTo>
                <a:lnTo>
                  <a:pt x="2415235" y="1005957"/>
                </a:lnTo>
                <a:lnTo>
                  <a:pt x="2399977" y="962427"/>
                </a:lnTo>
                <a:lnTo>
                  <a:pt x="2383406" y="919534"/>
                </a:lnTo>
                <a:lnTo>
                  <a:pt x="2365546" y="877301"/>
                </a:lnTo>
                <a:lnTo>
                  <a:pt x="2346419" y="835751"/>
                </a:lnTo>
                <a:lnTo>
                  <a:pt x="2326052" y="794911"/>
                </a:lnTo>
                <a:lnTo>
                  <a:pt x="2304468" y="754803"/>
                </a:lnTo>
                <a:lnTo>
                  <a:pt x="2281691" y="715451"/>
                </a:lnTo>
                <a:lnTo>
                  <a:pt x="2257746" y="676881"/>
                </a:lnTo>
                <a:lnTo>
                  <a:pt x="2232656" y="639116"/>
                </a:lnTo>
                <a:lnTo>
                  <a:pt x="2206447" y="602181"/>
                </a:lnTo>
                <a:lnTo>
                  <a:pt x="2179141" y="566100"/>
                </a:lnTo>
                <a:lnTo>
                  <a:pt x="2150765" y="530896"/>
                </a:lnTo>
                <a:lnTo>
                  <a:pt x="2121341" y="496595"/>
                </a:lnTo>
                <a:lnTo>
                  <a:pt x="2090893" y="463220"/>
                </a:lnTo>
                <a:lnTo>
                  <a:pt x="2059447" y="430796"/>
                </a:lnTo>
                <a:lnTo>
                  <a:pt x="2027027" y="399347"/>
                </a:lnTo>
                <a:lnTo>
                  <a:pt x="1993656" y="368897"/>
                </a:lnTo>
                <a:lnTo>
                  <a:pt x="1959359" y="339470"/>
                </a:lnTo>
                <a:lnTo>
                  <a:pt x="1924160" y="311091"/>
                </a:lnTo>
                <a:lnTo>
                  <a:pt x="1888083" y="283783"/>
                </a:lnTo>
                <a:lnTo>
                  <a:pt x="1851153" y="257571"/>
                </a:lnTo>
                <a:lnTo>
                  <a:pt x="1813394" y="232480"/>
                </a:lnTo>
                <a:lnTo>
                  <a:pt x="1774829" y="208533"/>
                </a:lnTo>
                <a:lnTo>
                  <a:pt x="1735484" y="185755"/>
                </a:lnTo>
                <a:lnTo>
                  <a:pt x="1695383" y="164169"/>
                </a:lnTo>
                <a:lnTo>
                  <a:pt x="1654549" y="143801"/>
                </a:lnTo>
                <a:lnTo>
                  <a:pt x="1613007" y="124673"/>
                </a:lnTo>
                <a:lnTo>
                  <a:pt x="1570781" y="106812"/>
                </a:lnTo>
                <a:lnTo>
                  <a:pt x="1527896" y="90240"/>
                </a:lnTo>
                <a:lnTo>
                  <a:pt x="1484376" y="74982"/>
                </a:lnTo>
                <a:lnTo>
                  <a:pt x="1440244" y="61062"/>
                </a:lnTo>
                <a:lnTo>
                  <a:pt x="1395525" y="48505"/>
                </a:lnTo>
                <a:lnTo>
                  <a:pt x="1350244" y="37334"/>
                </a:lnTo>
                <a:lnTo>
                  <a:pt x="1304424" y="27575"/>
                </a:lnTo>
                <a:lnTo>
                  <a:pt x="1258090" y="19250"/>
                </a:lnTo>
                <a:lnTo>
                  <a:pt x="1211266" y="12384"/>
                </a:lnTo>
                <a:lnTo>
                  <a:pt x="1163977" y="7002"/>
                </a:lnTo>
                <a:lnTo>
                  <a:pt x="1116245" y="3128"/>
                </a:lnTo>
                <a:lnTo>
                  <a:pt x="1068097" y="786"/>
                </a:lnTo>
                <a:lnTo>
                  <a:pt x="101955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7" y="4719828"/>
            <a:ext cx="2366772" cy="21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0716" y="3192779"/>
            <a:ext cx="2338070" cy="2339340"/>
          </a:xfrm>
          <a:custGeom>
            <a:avLst/>
            <a:gdLst/>
            <a:ahLst/>
            <a:cxnLst/>
            <a:rect l="l" t="t" r="r" b="b"/>
            <a:pathLst>
              <a:path w="2338070" h="2339340">
                <a:moveTo>
                  <a:pt x="1168908" y="0"/>
                </a:moveTo>
                <a:lnTo>
                  <a:pt x="1120727" y="975"/>
                </a:lnTo>
                <a:lnTo>
                  <a:pt x="1073043" y="3877"/>
                </a:lnTo>
                <a:lnTo>
                  <a:pt x="1025892" y="8666"/>
                </a:lnTo>
                <a:lnTo>
                  <a:pt x="979312" y="15307"/>
                </a:lnTo>
                <a:lnTo>
                  <a:pt x="933340" y="23761"/>
                </a:lnTo>
                <a:lnTo>
                  <a:pt x="888015" y="33990"/>
                </a:lnTo>
                <a:lnTo>
                  <a:pt x="843373" y="45957"/>
                </a:lnTo>
                <a:lnTo>
                  <a:pt x="799453" y="59624"/>
                </a:lnTo>
                <a:lnTo>
                  <a:pt x="756292" y="74955"/>
                </a:lnTo>
                <a:lnTo>
                  <a:pt x="713928" y="91910"/>
                </a:lnTo>
                <a:lnTo>
                  <a:pt x="672398" y="110452"/>
                </a:lnTo>
                <a:lnTo>
                  <a:pt x="631740" y="130545"/>
                </a:lnTo>
                <a:lnTo>
                  <a:pt x="591991" y="152150"/>
                </a:lnTo>
                <a:lnTo>
                  <a:pt x="553190" y="175229"/>
                </a:lnTo>
                <a:lnTo>
                  <a:pt x="515373" y="199745"/>
                </a:lnTo>
                <a:lnTo>
                  <a:pt x="478578" y="225661"/>
                </a:lnTo>
                <a:lnTo>
                  <a:pt x="442844" y="252939"/>
                </a:lnTo>
                <a:lnTo>
                  <a:pt x="408207" y="281541"/>
                </a:lnTo>
                <a:lnTo>
                  <a:pt x="374705" y="311429"/>
                </a:lnTo>
                <a:lnTo>
                  <a:pt x="342376" y="342566"/>
                </a:lnTo>
                <a:lnTo>
                  <a:pt x="311257" y="374915"/>
                </a:lnTo>
                <a:lnTo>
                  <a:pt x="281386" y="408437"/>
                </a:lnTo>
                <a:lnTo>
                  <a:pt x="252801" y="443096"/>
                </a:lnTo>
                <a:lnTo>
                  <a:pt x="225539" y="478852"/>
                </a:lnTo>
                <a:lnTo>
                  <a:pt x="199638" y="515670"/>
                </a:lnTo>
                <a:lnTo>
                  <a:pt x="175136" y="553511"/>
                </a:lnTo>
                <a:lnTo>
                  <a:pt x="152069" y="592338"/>
                </a:lnTo>
                <a:lnTo>
                  <a:pt x="130476" y="632113"/>
                </a:lnTo>
                <a:lnTo>
                  <a:pt x="110395" y="672798"/>
                </a:lnTo>
                <a:lnTo>
                  <a:pt x="91862" y="714357"/>
                </a:lnTo>
                <a:lnTo>
                  <a:pt x="74916" y="756750"/>
                </a:lnTo>
                <a:lnTo>
                  <a:pt x="59594" y="799941"/>
                </a:lnTo>
                <a:lnTo>
                  <a:pt x="45934" y="843892"/>
                </a:lnTo>
                <a:lnTo>
                  <a:pt x="33973" y="888565"/>
                </a:lnTo>
                <a:lnTo>
                  <a:pt x="23749" y="933924"/>
                </a:lnTo>
                <a:lnTo>
                  <a:pt x="15299" y="979929"/>
                </a:lnTo>
                <a:lnTo>
                  <a:pt x="8662" y="1026544"/>
                </a:lnTo>
                <a:lnTo>
                  <a:pt x="3875" y="1073731"/>
                </a:lnTo>
                <a:lnTo>
                  <a:pt x="975" y="1121452"/>
                </a:lnTo>
                <a:lnTo>
                  <a:pt x="0" y="1169670"/>
                </a:lnTo>
                <a:lnTo>
                  <a:pt x="975" y="1217887"/>
                </a:lnTo>
                <a:lnTo>
                  <a:pt x="3875" y="1265608"/>
                </a:lnTo>
                <a:lnTo>
                  <a:pt x="8662" y="1312795"/>
                </a:lnTo>
                <a:lnTo>
                  <a:pt x="15299" y="1359410"/>
                </a:lnTo>
                <a:lnTo>
                  <a:pt x="23749" y="1405415"/>
                </a:lnTo>
                <a:lnTo>
                  <a:pt x="33973" y="1450774"/>
                </a:lnTo>
                <a:lnTo>
                  <a:pt x="45934" y="1495447"/>
                </a:lnTo>
                <a:lnTo>
                  <a:pt x="59594" y="1539398"/>
                </a:lnTo>
                <a:lnTo>
                  <a:pt x="74916" y="1582589"/>
                </a:lnTo>
                <a:lnTo>
                  <a:pt x="91862" y="1624982"/>
                </a:lnTo>
                <a:lnTo>
                  <a:pt x="110395" y="1666541"/>
                </a:lnTo>
                <a:lnTo>
                  <a:pt x="130476" y="1707226"/>
                </a:lnTo>
                <a:lnTo>
                  <a:pt x="152069" y="1747001"/>
                </a:lnTo>
                <a:lnTo>
                  <a:pt x="175136" y="1785828"/>
                </a:lnTo>
                <a:lnTo>
                  <a:pt x="199638" y="1823669"/>
                </a:lnTo>
                <a:lnTo>
                  <a:pt x="225539" y="1860487"/>
                </a:lnTo>
                <a:lnTo>
                  <a:pt x="252801" y="1896243"/>
                </a:lnTo>
                <a:lnTo>
                  <a:pt x="281386" y="1930902"/>
                </a:lnTo>
                <a:lnTo>
                  <a:pt x="311257" y="1964424"/>
                </a:lnTo>
                <a:lnTo>
                  <a:pt x="342376" y="1996773"/>
                </a:lnTo>
                <a:lnTo>
                  <a:pt x="374705" y="2027910"/>
                </a:lnTo>
                <a:lnTo>
                  <a:pt x="408207" y="2057798"/>
                </a:lnTo>
                <a:lnTo>
                  <a:pt x="442844" y="2086400"/>
                </a:lnTo>
                <a:lnTo>
                  <a:pt x="478578" y="2113678"/>
                </a:lnTo>
                <a:lnTo>
                  <a:pt x="515373" y="2139594"/>
                </a:lnTo>
                <a:lnTo>
                  <a:pt x="553190" y="2164110"/>
                </a:lnTo>
                <a:lnTo>
                  <a:pt x="591991" y="2187189"/>
                </a:lnTo>
                <a:lnTo>
                  <a:pt x="631740" y="2208794"/>
                </a:lnTo>
                <a:lnTo>
                  <a:pt x="672398" y="2228887"/>
                </a:lnTo>
                <a:lnTo>
                  <a:pt x="713928" y="2247429"/>
                </a:lnTo>
                <a:lnTo>
                  <a:pt x="756292" y="2264384"/>
                </a:lnTo>
                <a:lnTo>
                  <a:pt x="799453" y="2279715"/>
                </a:lnTo>
                <a:lnTo>
                  <a:pt x="843373" y="2293382"/>
                </a:lnTo>
                <a:lnTo>
                  <a:pt x="888015" y="2305349"/>
                </a:lnTo>
                <a:lnTo>
                  <a:pt x="933340" y="2315578"/>
                </a:lnTo>
                <a:lnTo>
                  <a:pt x="979312" y="2324032"/>
                </a:lnTo>
                <a:lnTo>
                  <a:pt x="1025892" y="2330673"/>
                </a:lnTo>
                <a:lnTo>
                  <a:pt x="1073043" y="2335462"/>
                </a:lnTo>
                <a:lnTo>
                  <a:pt x="1120727" y="2338364"/>
                </a:lnTo>
                <a:lnTo>
                  <a:pt x="1168908" y="2339340"/>
                </a:lnTo>
                <a:lnTo>
                  <a:pt x="1217088" y="2338364"/>
                </a:lnTo>
                <a:lnTo>
                  <a:pt x="1264772" y="2335462"/>
                </a:lnTo>
                <a:lnTo>
                  <a:pt x="1311923" y="2330673"/>
                </a:lnTo>
                <a:lnTo>
                  <a:pt x="1358503" y="2324032"/>
                </a:lnTo>
                <a:lnTo>
                  <a:pt x="1404475" y="2315578"/>
                </a:lnTo>
                <a:lnTo>
                  <a:pt x="1449800" y="2305349"/>
                </a:lnTo>
                <a:lnTo>
                  <a:pt x="1494442" y="2293382"/>
                </a:lnTo>
                <a:lnTo>
                  <a:pt x="1538362" y="2279715"/>
                </a:lnTo>
                <a:lnTo>
                  <a:pt x="1581523" y="2264384"/>
                </a:lnTo>
                <a:lnTo>
                  <a:pt x="1623887" y="2247429"/>
                </a:lnTo>
                <a:lnTo>
                  <a:pt x="1665417" y="2228887"/>
                </a:lnTo>
                <a:lnTo>
                  <a:pt x="1706075" y="2208794"/>
                </a:lnTo>
                <a:lnTo>
                  <a:pt x="1745824" y="2187189"/>
                </a:lnTo>
                <a:lnTo>
                  <a:pt x="1784625" y="2164110"/>
                </a:lnTo>
                <a:lnTo>
                  <a:pt x="1822442" y="2139594"/>
                </a:lnTo>
                <a:lnTo>
                  <a:pt x="1859237" y="2113678"/>
                </a:lnTo>
                <a:lnTo>
                  <a:pt x="1894971" y="2086400"/>
                </a:lnTo>
                <a:lnTo>
                  <a:pt x="1929608" y="2057798"/>
                </a:lnTo>
                <a:lnTo>
                  <a:pt x="1963110" y="2027910"/>
                </a:lnTo>
                <a:lnTo>
                  <a:pt x="1995439" y="1996773"/>
                </a:lnTo>
                <a:lnTo>
                  <a:pt x="2026558" y="1964424"/>
                </a:lnTo>
                <a:lnTo>
                  <a:pt x="2056429" y="1930902"/>
                </a:lnTo>
                <a:lnTo>
                  <a:pt x="2085014" y="1896243"/>
                </a:lnTo>
                <a:lnTo>
                  <a:pt x="2112276" y="1860487"/>
                </a:lnTo>
                <a:lnTo>
                  <a:pt x="2138177" y="1823669"/>
                </a:lnTo>
                <a:lnTo>
                  <a:pt x="2162679" y="1785828"/>
                </a:lnTo>
                <a:lnTo>
                  <a:pt x="2185746" y="1747001"/>
                </a:lnTo>
                <a:lnTo>
                  <a:pt x="2207339" y="1707226"/>
                </a:lnTo>
                <a:lnTo>
                  <a:pt x="2227420" y="1666541"/>
                </a:lnTo>
                <a:lnTo>
                  <a:pt x="2245953" y="1624982"/>
                </a:lnTo>
                <a:lnTo>
                  <a:pt x="2262899" y="1582589"/>
                </a:lnTo>
                <a:lnTo>
                  <a:pt x="2278221" y="1539398"/>
                </a:lnTo>
                <a:lnTo>
                  <a:pt x="2291881" y="1495447"/>
                </a:lnTo>
                <a:lnTo>
                  <a:pt x="2303842" y="1450774"/>
                </a:lnTo>
                <a:lnTo>
                  <a:pt x="2314066" y="1405415"/>
                </a:lnTo>
                <a:lnTo>
                  <a:pt x="2322516" y="1359410"/>
                </a:lnTo>
                <a:lnTo>
                  <a:pt x="2329153" y="1312795"/>
                </a:lnTo>
                <a:lnTo>
                  <a:pt x="2333940" y="1265608"/>
                </a:lnTo>
                <a:lnTo>
                  <a:pt x="2336840" y="1217887"/>
                </a:lnTo>
                <a:lnTo>
                  <a:pt x="2337816" y="1169670"/>
                </a:lnTo>
                <a:lnTo>
                  <a:pt x="2336840" y="1121452"/>
                </a:lnTo>
                <a:lnTo>
                  <a:pt x="2333940" y="1073731"/>
                </a:lnTo>
                <a:lnTo>
                  <a:pt x="2329153" y="1026544"/>
                </a:lnTo>
                <a:lnTo>
                  <a:pt x="2322516" y="979929"/>
                </a:lnTo>
                <a:lnTo>
                  <a:pt x="2314066" y="933924"/>
                </a:lnTo>
                <a:lnTo>
                  <a:pt x="2303842" y="888565"/>
                </a:lnTo>
                <a:lnTo>
                  <a:pt x="2291881" y="843892"/>
                </a:lnTo>
                <a:lnTo>
                  <a:pt x="2278221" y="799941"/>
                </a:lnTo>
                <a:lnTo>
                  <a:pt x="2262899" y="756750"/>
                </a:lnTo>
                <a:lnTo>
                  <a:pt x="2245953" y="714357"/>
                </a:lnTo>
                <a:lnTo>
                  <a:pt x="2227420" y="672798"/>
                </a:lnTo>
                <a:lnTo>
                  <a:pt x="2207339" y="632113"/>
                </a:lnTo>
                <a:lnTo>
                  <a:pt x="2185746" y="592338"/>
                </a:lnTo>
                <a:lnTo>
                  <a:pt x="2162679" y="553511"/>
                </a:lnTo>
                <a:lnTo>
                  <a:pt x="2138177" y="515670"/>
                </a:lnTo>
                <a:lnTo>
                  <a:pt x="2112276" y="478852"/>
                </a:lnTo>
                <a:lnTo>
                  <a:pt x="2085014" y="443096"/>
                </a:lnTo>
                <a:lnTo>
                  <a:pt x="2056429" y="408437"/>
                </a:lnTo>
                <a:lnTo>
                  <a:pt x="2026558" y="374915"/>
                </a:lnTo>
                <a:lnTo>
                  <a:pt x="1995439" y="342566"/>
                </a:lnTo>
                <a:lnTo>
                  <a:pt x="1963110" y="311429"/>
                </a:lnTo>
                <a:lnTo>
                  <a:pt x="1929608" y="281541"/>
                </a:lnTo>
                <a:lnTo>
                  <a:pt x="1894971" y="252939"/>
                </a:lnTo>
                <a:lnTo>
                  <a:pt x="1859237" y="225661"/>
                </a:lnTo>
                <a:lnTo>
                  <a:pt x="1822442" y="199745"/>
                </a:lnTo>
                <a:lnTo>
                  <a:pt x="1784625" y="175229"/>
                </a:lnTo>
                <a:lnTo>
                  <a:pt x="1745824" y="152150"/>
                </a:lnTo>
                <a:lnTo>
                  <a:pt x="1706075" y="130545"/>
                </a:lnTo>
                <a:lnTo>
                  <a:pt x="1665417" y="110452"/>
                </a:lnTo>
                <a:lnTo>
                  <a:pt x="1623887" y="91910"/>
                </a:lnTo>
                <a:lnTo>
                  <a:pt x="1581523" y="74955"/>
                </a:lnTo>
                <a:lnTo>
                  <a:pt x="1538362" y="59624"/>
                </a:lnTo>
                <a:lnTo>
                  <a:pt x="1494442" y="45957"/>
                </a:lnTo>
                <a:lnTo>
                  <a:pt x="1449800" y="33990"/>
                </a:lnTo>
                <a:lnTo>
                  <a:pt x="1404475" y="23761"/>
                </a:lnTo>
                <a:lnTo>
                  <a:pt x="1358503" y="15307"/>
                </a:lnTo>
                <a:lnTo>
                  <a:pt x="1311923" y="8666"/>
                </a:lnTo>
                <a:lnTo>
                  <a:pt x="1264772" y="3877"/>
                </a:lnTo>
                <a:lnTo>
                  <a:pt x="1217088" y="975"/>
                </a:lnTo>
                <a:lnTo>
                  <a:pt x="1168908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04160" y="3316223"/>
            <a:ext cx="2090927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84723" y="2761640"/>
            <a:ext cx="736600" cy="88519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350" spc="-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endParaRPr sz="135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350" spc="-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98</a:t>
            </a:r>
            <a:endParaRPr sz="135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350" spc="-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50" spc="-5">
                <a:solidFill>
                  <a:srgbClr val="FFFFFF"/>
                </a:solidFill>
                <a:latin typeface="Calibri"/>
                <a:cs typeface="Calibri"/>
              </a:rPr>
              <a:t>391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1729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Natural Disasters </a:t>
            </a:r>
            <a:r>
              <a:rPr dirty="0"/>
              <a:t>- </a:t>
            </a:r>
            <a:r>
              <a:rPr dirty="0" spc="-40"/>
              <a:t>Emergency</a:t>
            </a:r>
            <a:r>
              <a:rPr dirty="0" spc="-270"/>
              <a:t> </a:t>
            </a:r>
            <a:r>
              <a:rPr dirty="0" spc="-40"/>
              <a:t>Response</a:t>
            </a:r>
          </a:p>
        </p:txBody>
      </p:sp>
      <p:sp>
        <p:nvSpPr>
          <p:cNvPr id="3" name="object 3"/>
          <p:cNvSpPr/>
          <p:nvPr/>
        </p:nvSpPr>
        <p:spPr>
          <a:xfrm>
            <a:off x="1281683" y="1222247"/>
            <a:ext cx="4044696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" y="3000755"/>
            <a:ext cx="2365248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6264" y="3308603"/>
            <a:ext cx="3378708" cy="1961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02579" y="1307591"/>
            <a:ext cx="3675887" cy="2731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34609" y="1332356"/>
            <a:ext cx="454659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5" b="0">
                <a:solidFill>
                  <a:srgbClr val="FFFFFF"/>
                </a:solidFill>
                <a:latin typeface="Calibri Light"/>
                <a:cs typeface="Calibri Light"/>
              </a:rPr>
              <a:t>BEFO</a:t>
            </a:r>
            <a:r>
              <a:rPr dirty="0" sz="1050" spc="-5" b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dirty="0" sz="1050" spc="5" b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984" y="2707004"/>
            <a:ext cx="36893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b="0">
                <a:solidFill>
                  <a:srgbClr val="FFFFFF"/>
                </a:solidFill>
                <a:latin typeface="Calibri Light"/>
                <a:cs typeface="Calibri Light"/>
              </a:rPr>
              <a:t>AFT</a:t>
            </a:r>
            <a:r>
              <a:rPr dirty="0" sz="1050" spc="5" b="0">
                <a:solidFill>
                  <a:srgbClr val="FFFFFF"/>
                </a:solidFill>
                <a:latin typeface="Calibri Light"/>
                <a:cs typeface="Calibri Light"/>
              </a:rPr>
              <a:t>ER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3373" y="3268471"/>
            <a:ext cx="9131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0">
                <a:latin typeface="Calibri Light"/>
                <a:cs typeface="Calibri Light"/>
              </a:rPr>
              <a:t>Map: New </a:t>
            </a:r>
            <a:r>
              <a:rPr dirty="0" sz="800" spc="-5" b="0">
                <a:latin typeface="Calibri Light"/>
                <a:cs typeface="Calibri Light"/>
              </a:rPr>
              <a:t>York</a:t>
            </a:r>
            <a:r>
              <a:rPr dirty="0" sz="800" spc="-120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Times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420" y="4874133"/>
            <a:ext cx="2200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0">
                <a:latin typeface="Calibri Light"/>
                <a:cs typeface="Calibri Light"/>
              </a:rPr>
              <a:t>PlanetScope</a:t>
            </a:r>
            <a:r>
              <a:rPr dirty="0" sz="800" spc="-35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image</a:t>
            </a:r>
            <a:r>
              <a:rPr dirty="0" sz="800" spc="-15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courtesy</a:t>
            </a:r>
            <a:r>
              <a:rPr dirty="0" sz="800" spc="-35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Planet,</a:t>
            </a:r>
            <a:r>
              <a:rPr dirty="0" sz="800" spc="-20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CC-NC-BY</a:t>
            </a:r>
            <a:r>
              <a:rPr dirty="0" sz="800" spc="-45" b="0">
                <a:latin typeface="Calibri Light"/>
                <a:cs typeface="Calibri Light"/>
              </a:rPr>
              <a:t> </a:t>
            </a:r>
            <a:r>
              <a:rPr dirty="0" sz="800" spc="-5" b="0">
                <a:latin typeface="Calibri Light"/>
                <a:cs typeface="Calibri Light"/>
              </a:rPr>
              <a:t>license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6084" y="5286883"/>
            <a:ext cx="2200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0">
                <a:latin typeface="Calibri Light"/>
                <a:cs typeface="Calibri Light"/>
              </a:rPr>
              <a:t>PlanetScope</a:t>
            </a:r>
            <a:r>
              <a:rPr dirty="0" sz="800" spc="-40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image</a:t>
            </a:r>
            <a:r>
              <a:rPr dirty="0" sz="800" spc="-15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courtesy</a:t>
            </a:r>
            <a:r>
              <a:rPr dirty="0" sz="800" spc="-35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Planet,</a:t>
            </a:r>
            <a:r>
              <a:rPr dirty="0" sz="800" spc="-20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CC-NC-BY</a:t>
            </a:r>
            <a:r>
              <a:rPr dirty="0" sz="800" spc="-45" b="0">
                <a:latin typeface="Calibri Light"/>
                <a:cs typeface="Calibri Light"/>
              </a:rPr>
              <a:t> </a:t>
            </a:r>
            <a:r>
              <a:rPr dirty="0" sz="800" spc="-5" b="0">
                <a:latin typeface="Calibri Light"/>
                <a:cs typeface="Calibri Light"/>
              </a:rPr>
              <a:t>license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1954" y="4064889"/>
            <a:ext cx="5441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0">
                <a:latin typeface="Calibri Light"/>
                <a:cs typeface="Calibri Light"/>
              </a:rPr>
              <a:t>ESRI /</a:t>
            </a:r>
            <a:r>
              <a:rPr dirty="0" sz="800" spc="-85" b="0">
                <a:latin typeface="Calibri Light"/>
                <a:cs typeface="Calibri Light"/>
              </a:rPr>
              <a:t> </a:t>
            </a:r>
            <a:r>
              <a:rPr dirty="0" sz="800" b="0">
                <a:latin typeface="Calibri Light"/>
                <a:cs typeface="Calibri Light"/>
              </a:rPr>
              <a:t>Maxar</a:t>
            </a:r>
            <a:endParaRPr sz="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4094" y="700786"/>
            <a:ext cx="2028825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35"/>
              <a:t>S</a:t>
            </a:r>
            <a:r>
              <a:rPr dirty="0" sz="3500" spc="-40"/>
              <a:t>u</a:t>
            </a:r>
            <a:r>
              <a:rPr dirty="0" sz="3500" spc="-30"/>
              <a:t>mm</a:t>
            </a:r>
            <a:r>
              <a:rPr dirty="0" sz="3500" spc="-40"/>
              <a:t>a</a:t>
            </a:r>
            <a:r>
              <a:rPr dirty="0" sz="3500" spc="-35"/>
              <a:t>r</a:t>
            </a:r>
            <a:r>
              <a:rPr dirty="0" sz="3500"/>
              <a:t>y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85699" y="1486915"/>
            <a:ext cx="8455025" cy="4410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1196340" algn="l"/>
                <a:tab pos="1804670" algn="l"/>
                <a:tab pos="2111375" algn="l"/>
                <a:tab pos="4098925" algn="l"/>
                <a:tab pos="4685665" algn="l"/>
                <a:tab pos="5337810" algn="l"/>
                <a:tab pos="6564630" algn="l"/>
                <a:tab pos="7461250" algn="l"/>
              </a:tabLst>
            </a:pPr>
            <a:r>
              <a:rPr dirty="0" sz="2600">
                <a:latin typeface="Calibri"/>
                <a:cs typeface="Calibri"/>
              </a:rPr>
              <a:t>UKHO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ha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Human</a:t>
            </a:r>
            <a:r>
              <a:rPr dirty="0" sz="2600" spc="-20">
                <a:latin typeface="Calibri"/>
                <a:cs typeface="Calibri"/>
              </a:rPr>
              <a:t>i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arian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Aid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Di</a:t>
            </a:r>
            <a:r>
              <a:rPr dirty="0" sz="2600" spc="5">
                <a:latin typeface="Calibri"/>
                <a:cs typeface="Calibri"/>
              </a:rPr>
              <a:t>s</a:t>
            </a:r>
            <a:r>
              <a:rPr dirty="0" sz="2600" spc="-15">
                <a:latin typeface="Calibri"/>
                <a:cs typeface="Calibri"/>
              </a:rPr>
              <a:t>a</a:t>
            </a:r>
            <a:r>
              <a:rPr dirty="0" sz="2600" spc="-35">
                <a:latin typeface="Calibri"/>
                <a:cs typeface="Calibri"/>
              </a:rPr>
              <a:t>st</a:t>
            </a:r>
            <a:r>
              <a:rPr dirty="0" sz="2600">
                <a:latin typeface="Calibri"/>
                <a:cs typeface="Calibri"/>
              </a:rPr>
              <a:t>er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6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el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25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f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(</a:t>
            </a:r>
            <a:r>
              <a:rPr dirty="0" sz="2600" spc="-5">
                <a:latin typeface="Calibri"/>
                <a:cs typeface="Calibri"/>
              </a:rPr>
              <a:t>HADR)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  <a:tabLst>
                <a:tab pos="4271010" algn="l"/>
              </a:tabLst>
            </a:pPr>
            <a:r>
              <a:rPr dirty="0" sz="2600" spc="-5">
                <a:latin typeface="Calibri"/>
                <a:cs typeface="Calibri"/>
              </a:rPr>
              <a:t>team  that 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called</a:t>
            </a:r>
            <a:r>
              <a:rPr dirty="0" sz="2600" spc="4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together	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4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the</a:t>
            </a:r>
            <a:r>
              <a:rPr dirty="0" sz="2600" spc="39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event</a:t>
            </a:r>
            <a:r>
              <a:rPr dirty="0" sz="2600" spc="4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of</a:t>
            </a:r>
            <a:r>
              <a:rPr dirty="0" sz="2600" spc="3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</a:t>
            </a:r>
            <a:r>
              <a:rPr dirty="0" sz="2600" spc="4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emergency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  <a:tabLst>
                <a:tab pos="844550" algn="l"/>
                <a:tab pos="1976755" algn="l"/>
                <a:tab pos="2380615" algn="l"/>
                <a:tab pos="3016250" algn="l"/>
                <a:tab pos="4462780" algn="l"/>
                <a:tab pos="5810250" algn="l"/>
                <a:tab pos="6353175" algn="l"/>
                <a:tab pos="7172959" algn="l"/>
              </a:tabLst>
            </a:pPr>
            <a:r>
              <a:rPr dirty="0" sz="2600">
                <a:latin typeface="Calibri"/>
                <a:cs typeface="Calibri"/>
              </a:rPr>
              <a:t>li</a:t>
            </a:r>
            <a:r>
              <a:rPr dirty="0" sz="2600" spc="-80">
                <a:latin typeface="Calibri"/>
                <a:cs typeface="Calibri"/>
              </a:rPr>
              <a:t>k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Doria</a:t>
            </a:r>
            <a:r>
              <a:rPr dirty="0" sz="2600">
                <a:latin typeface="Calibri"/>
                <a:cs typeface="Calibri"/>
              </a:rPr>
              <a:t>n.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hi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5">
                <a:latin typeface="Calibri"/>
                <a:cs typeface="Calibri"/>
              </a:rPr>
              <a:t>p</a:t>
            </a:r>
            <a:r>
              <a:rPr dirty="0" sz="2600">
                <a:latin typeface="Calibri"/>
                <a:cs typeface="Calibri"/>
              </a:rPr>
              <a:t>art</a:t>
            </a:r>
            <a:r>
              <a:rPr dirty="0" sz="2600" spc="5">
                <a:latin typeface="Calibri"/>
                <a:cs typeface="Calibri"/>
              </a:rPr>
              <a:t>i</a:t>
            </a:r>
            <a:r>
              <a:rPr dirty="0" sz="2600">
                <a:latin typeface="Calibri"/>
                <a:cs typeface="Calibri"/>
              </a:rPr>
              <a:t>cular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i</a:t>
            </a:r>
            <a:r>
              <a:rPr dirty="0" sz="2600" spc="-10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s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an</a:t>
            </a:r>
            <a:r>
              <a:rPr dirty="0" sz="2600" spc="-10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e,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40">
                <a:latin typeface="Calibri"/>
                <a:cs typeface="Calibri"/>
              </a:rPr>
              <a:t>w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30">
                <a:latin typeface="Calibri"/>
                <a:cs typeface="Calibri"/>
              </a:rPr>
              <a:t>w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65">
                <a:latin typeface="Calibri"/>
                <a:cs typeface="Calibri"/>
              </a:rPr>
              <a:t>f</a:t>
            </a:r>
            <a:r>
              <a:rPr dirty="0" sz="2600" spc="-5">
                <a:latin typeface="Calibri"/>
                <a:cs typeface="Calibri"/>
              </a:rPr>
              <a:t>ortun</a:t>
            </a:r>
            <a:r>
              <a:rPr dirty="0" sz="2600" spc="-20">
                <a:latin typeface="Calibri"/>
                <a:cs typeface="Calibri"/>
              </a:rPr>
              <a:t>a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dirty="0" sz="2600" spc="-5">
                <a:latin typeface="Calibri"/>
                <a:cs typeface="Calibri"/>
              </a:rPr>
              <a:t>that </a:t>
            </a:r>
            <a:r>
              <a:rPr dirty="0" sz="2600" spc="-10">
                <a:latin typeface="Calibri"/>
                <a:cs typeface="Calibri"/>
              </a:rPr>
              <a:t>there </a:t>
            </a:r>
            <a:r>
              <a:rPr dirty="0" sz="2600" spc="-15">
                <a:latin typeface="Calibri"/>
                <a:cs typeface="Calibri"/>
              </a:rPr>
              <a:t>were </a:t>
            </a:r>
            <a:r>
              <a:rPr dirty="0" sz="2600">
                <a:latin typeface="Calibri"/>
                <a:cs typeface="Calibri"/>
              </a:rPr>
              <a:t>UK </a:t>
            </a:r>
            <a:r>
              <a:rPr dirty="0" sz="2600" spc="-15">
                <a:latin typeface="Calibri"/>
                <a:cs typeface="Calibri"/>
              </a:rPr>
              <a:t>platforms </a:t>
            </a:r>
            <a:r>
              <a:rPr dirty="0" sz="2600" spc="1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 the </a:t>
            </a:r>
            <a:r>
              <a:rPr dirty="0" sz="2600" spc="-5">
                <a:latin typeface="Calibri"/>
                <a:cs typeface="Calibri"/>
              </a:rPr>
              <a:t>region </a:t>
            </a:r>
            <a:r>
              <a:rPr dirty="0" sz="2600">
                <a:latin typeface="Calibri"/>
                <a:cs typeface="Calibri"/>
              </a:rPr>
              <a:t>which </a:t>
            </a:r>
            <a:r>
              <a:rPr dirty="0" sz="2600" spc="-5">
                <a:latin typeface="Calibri"/>
                <a:cs typeface="Calibri"/>
              </a:rPr>
              <a:t>enabled </a:t>
            </a:r>
            <a:r>
              <a:rPr dirty="0" sz="2600" spc="-15">
                <a:latin typeface="Calibri"/>
                <a:cs typeface="Calibri"/>
              </a:rPr>
              <a:t>us</a:t>
            </a:r>
            <a:endParaRPr sz="2600">
              <a:latin typeface="Calibri"/>
              <a:cs typeface="Calibri"/>
            </a:endParaRPr>
          </a:p>
          <a:p>
            <a:pPr marL="241300" marR="5715">
              <a:lnSpc>
                <a:spcPct val="70000"/>
              </a:lnSpc>
              <a:spcBef>
                <a:spcPts val="465"/>
              </a:spcBef>
            </a:pP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10">
                <a:latin typeface="Calibri"/>
                <a:cs typeface="Calibri"/>
              </a:rPr>
              <a:t>provide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reasonable </a:t>
            </a:r>
            <a:r>
              <a:rPr dirty="0" sz="2600" spc="-10">
                <a:latin typeface="Calibri"/>
                <a:cs typeface="Calibri"/>
              </a:rPr>
              <a:t>level </a:t>
            </a:r>
            <a:r>
              <a:rPr dirty="0" sz="2600" spc="-5">
                <a:latin typeface="Calibri"/>
                <a:cs typeface="Calibri"/>
              </a:rPr>
              <a:t>of support, </a:t>
            </a:r>
            <a:r>
              <a:rPr dirty="0" sz="2600">
                <a:latin typeface="Calibri"/>
                <a:cs typeface="Calibri"/>
              </a:rPr>
              <a:t>as this </a:t>
            </a:r>
            <a:r>
              <a:rPr dirty="0" sz="2600" spc="-5">
                <a:latin typeface="Calibri"/>
                <a:cs typeface="Calibri"/>
              </a:rPr>
              <a:t>is not </a:t>
            </a:r>
            <a:r>
              <a:rPr dirty="0" sz="2600" spc="-20">
                <a:latin typeface="Calibri"/>
                <a:cs typeface="Calibri"/>
              </a:rPr>
              <a:t>always 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case.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  <a:tab pos="2530475" algn="l"/>
                <a:tab pos="3554729" algn="l"/>
                <a:tab pos="4145915" algn="l"/>
                <a:tab pos="5314950" algn="l"/>
                <a:tab pos="6953884" algn="l"/>
                <a:tab pos="7464425" algn="l"/>
              </a:tabLst>
            </a:pPr>
            <a:r>
              <a:rPr dirty="0" sz="2600" spc="-50">
                <a:latin typeface="Calibri"/>
                <a:cs typeface="Calibri"/>
              </a:rPr>
              <a:t>We</a:t>
            </a:r>
            <a:r>
              <a:rPr dirty="0" sz="2600" spc="4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continue</a:t>
            </a:r>
            <a:r>
              <a:rPr dirty="0" sz="2600" spc="4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to	review	</a:t>
            </a:r>
            <a:r>
              <a:rPr dirty="0" sz="2600" spc="-5">
                <a:latin typeface="Calibri"/>
                <a:cs typeface="Calibri"/>
              </a:rPr>
              <a:t>our	</a:t>
            </a:r>
            <a:r>
              <a:rPr dirty="0" sz="2600" spc="-10">
                <a:latin typeface="Calibri"/>
                <a:cs typeface="Calibri"/>
              </a:rPr>
              <a:t>internal	</a:t>
            </a:r>
            <a:r>
              <a:rPr dirty="0" sz="2600" spc="-15">
                <a:latin typeface="Calibri"/>
                <a:cs typeface="Calibri"/>
              </a:rPr>
              <a:t>procedures	</a:t>
            </a:r>
            <a:r>
              <a:rPr dirty="0" sz="2600" spc="-25">
                <a:latin typeface="Calibri"/>
                <a:cs typeface="Calibri"/>
              </a:rPr>
              <a:t>for	</a:t>
            </a:r>
            <a:r>
              <a:rPr dirty="0" sz="2600" spc="-5">
                <a:latin typeface="Calibri"/>
                <a:cs typeface="Calibri"/>
              </a:rPr>
              <a:t>dealing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100"/>
              </a:lnSpc>
              <a:spcBef>
                <a:spcPts val="465"/>
              </a:spcBef>
              <a:tabLst>
                <a:tab pos="1039494" algn="l"/>
                <a:tab pos="2452370" algn="l"/>
                <a:tab pos="3035935" algn="l"/>
                <a:tab pos="4828540" algn="l"/>
                <a:tab pos="5644515" algn="l"/>
                <a:tab pos="6127750" algn="l"/>
                <a:tab pos="7243445" algn="l"/>
                <a:tab pos="7601584" algn="l"/>
              </a:tabLst>
            </a:pP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0">
                <a:latin typeface="Calibri"/>
                <a:cs typeface="Calibri"/>
              </a:rPr>
              <a:t>R</a:t>
            </a:r>
            <a:r>
              <a:rPr dirty="0" sz="2600" spc="-15">
                <a:latin typeface="Calibri"/>
                <a:cs typeface="Calibri"/>
              </a:rPr>
              <a:t>e</a:t>
            </a:r>
            <a:r>
              <a:rPr dirty="0" sz="2600" spc="-5">
                <a:latin typeface="Calibri"/>
                <a:cs typeface="Calibri"/>
              </a:rPr>
              <a:t>q</a:t>
            </a:r>
            <a:r>
              <a:rPr dirty="0" sz="2600" spc="-15">
                <a:latin typeface="Calibri"/>
                <a:cs typeface="Calibri"/>
              </a:rPr>
              <a:t>ue</a:t>
            </a:r>
            <a:r>
              <a:rPr dirty="0" sz="2600" spc="-25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ts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65">
                <a:latin typeface="Calibri"/>
                <a:cs typeface="Calibri"/>
              </a:rPr>
              <a:t>f</a:t>
            </a:r>
            <a:r>
              <a:rPr dirty="0" sz="2600" spc="-5">
                <a:latin typeface="Calibri"/>
                <a:cs typeface="Calibri"/>
              </a:rPr>
              <a:t>o</a:t>
            </a:r>
            <a:r>
              <a:rPr dirty="0" sz="260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15">
                <a:latin typeface="Calibri"/>
                <a:cs typeface="Calibri"/>
              </a:rPr>
              <a:t>n</a:t>
            </a:r>
            <a:r>
              <a:rPr dirty="0" sz="2600" spc="-65">
                <a:latin typeface="Calibri"/>
                <a:cs typeface="Calibri"/>
              </a:rPr>
              <a:t>f</a:t>
            </a:r>
            <a:r>
              <a:rPr dirty="0" sz="2600" spc="-5">
                <a:latin typeface="Calibri"/>
                <a:cs typeface="Calibri"/>
              </a:rPr>
              <a:t>orm</a:t>
            </a:r>
            <a:r>
              <a:rPr dirty="0" sz="2600" spc="-3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tion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(RFI</a:t>
            </a:r>
            <a:r>
              <a:rPr dirty="0" sz="2600">
                <a:latin typeface="Calibri"/>
                <a:cs typeface="Calibri"/>
              </a:rPr>
              <a:t>)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15">
                <a:latin typeface="Calibri"/>
                <a:cs typeface="Calibri"/>
              </a:rPr>
              <a:t>n</a:t>
            </a:r>
            <a:r>
              <a:rPr dirty="0" sz="2600" spc="-5">
                <a:latin typeface="Calibri"/>
                <a:cs typeface="Calibri"/>
              </a:rPr>
              <a:t>su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time</a:t>
            </a:r>
            <a:r>
              <a:rPr dirty="0" sz="2600" spc="-20">
                <a:latin typeface="Calibri"/>
                <a:cs typeface="Calibri"/>
              </a:rPr>
              <a:t>l</a:t>
            </a:r>
            <a:r>
              <a:rPr dirty="0" sz="2600">
                <a:latin typeface="Calibri"/>
                <a:cs typeface="Calibri"/>
              </a:rPr>
              <a:t>y  </a:t>
            </a:r>
            <a:r>
              <a:rPr dirty="0" sz="2600" spc="-5">
                <a:latin typeface="Calibri"/>
                <a:cs typeface="Calibri"/>
              </a:rPr>
              <a:t>response.</a:t>
            </a:r>
            <a:endParaRPr sz="2600">
              <a:latin typeface="Calibri"/>
              <a:cs typeface="Calibri"/>
            </a:endParaRPr>
          </a:p>
          <a:p>
            <a:pPr marL="241300" marR="571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0">
                <a:latin typeface="Calibri"/>
                <a:cs typeface="Calibri"/>
              </a:rPr>
              <a:t>We </a:t>
            </a:r>
            <a:r>
              <a:rPr dirty="0" sz="2600" spc="-10">
                <a:latin typeface="Calibri"/>
                <a:cs typeface="Calibri"/>
              </a:rPr>
              <a:t>provided details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MACHC </a:t>
            </a:r>
            <a:r>
              <a:rPr dirty="0" sz="2600" spc="-5">
                <a:latin typeface="Calibri"/>
                <a:cs typeface="Calibri"/>
              </a:rPr>
              <a:t>Chair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enable </a:t>
            </a:r>
            <a:r>
              <a:rPr dirty="0" sz="2600" spc="-15">
                <a:latin typeface="Calibri"/>
                <a:cs typeface="Calibri"/>
              </a:rPr>
              <a:t>greater  </a:t>
            </a:r>
            <a:r>
              <a:rPr dirty="0" sz="2600" spc="-10">
                <a:latin typeface="Calibri"/>
                <a:cs typeface="Calibri"/>
              </a:rPr>
              <a:t>awareness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10">
                <a:latin typeface="Calibri"/>
                <a:cs typeface="Calibri"/>
              </a:rPr>
              <a:t>coordination </a:t>
            </a:r>
            <a:r>
              <a:rPr dirty="0" sz="2600" spc="-5">
                <a:latin typeface="Calibri"/>
                <a:cs typeface="Calibri"/>
              </a:rPr>
              <a:t>between member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states.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5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It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is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worth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noting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that</a:t>
            </a:r>
            <a:r>
              <a:rPr dirty="0" sz="2600" spc="1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whilst</a:t>
            </a:r>
            <a:r>
              <a:rPr dirty="0" sz="2600" spc="15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we</a:t>
            </a:r>
            <a:r>
              <a:rPr dirty="0" sz="2600" spc="14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contacted</a:t>
            </a:r>
            <a:r>
              <a:rPr dirty="0" sz="2600" spc="1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our</a:t>
            </a:r>
            <a:r>
              <a:rPr dirty="0" sz="2600" spc="1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colleagues</a:t>
            </a:r>
            <a:r>
              <a:rPr dirty="0" sz="2600" spc="1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  <a:p>
            <a:pPr marL="241300" marR="6350">
              <a:lnSpc>
                <a:spcPct val="70000"/>
              </a:lnSpc>
              <a:spcBef>
                <a:spcPts val="470"/>
              </a:spcBef>
            </a:pP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5">
                <a:latin typeface="Calibri"/>
                <a:cs typeface="Calibri"/>
              </a:rPr>
              <a:t>Bahamas, </a:t>
            </a:r>
            <a:r>
              <a:rPr dirty="0" sz="2600" spc="-15">
                <a:latin typeface="Calibri"/>
                <a:cs typeface="Calibri"/>
              </a:rPr>
              <a:t>we never received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direct </a:t>
            </a:r>
            <a:r>
              <a:rPr dirty="0" sz="2600" spc="-20">
                <a:latin typeface="Calibri"/>
                <a:cs typeface="Calibri"/>
              </a:rPr>
              <a:t>request </a:t>
            </a:r>
            <a:r>
              <a:rPr dirty="0" sz="2600" spc="-10">
                <a:latin typeface="Calibri"/>
                <a:cs typeface="Calibri"/>
              </a:rPr>
              <a:t>from </a:t>
            </a:r>
            <a:r>
              <a:rPr dirty="0" sz="2600">
                <a:latin typeface="Calibri"/>
                <a:cs typeface="Calibri"/>
              </a:rPr>
              <a:t>them  </a:t>
            </a:r>
            <a:r>
              <a:rPr dirty="0" sz="2600" spc="-25">
                <a:latin typeface="Calibri"/>
                <a:cs typeface="Calibri"/>
              </a:rPr>
              <a:t>for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support.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 Marks</dc:creator>
  <dc:title>UK Response to Hurricane Dorian impacts in The Bahamas</dc:title>
  <dcterms:created xsi:type="dcterms:W3CDTF">2019-11-23T20:48:01Z</dcterms:created>
  <dcterms:modified xsi:type="dcterms:W3CDTF">2019-11-23T20:48:01Z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2019-11-23T00:00:00Z</vt:filetime>
  </property>
</Properties>
</file>