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8" r:id="rId5"/>
  </p:sldMasterIdLst>
  <p:notesMasterIdLst>
    <p:notesMasterId r:id="rId16"/>
  </p:notesMasterIdLst>
  <p:sldIdLst>
    <p:sldId id="445" r:id="rId6"/>
    <p:sldId id="924" r:id="rId7"/>
    <p:sldId id="418" r:id="rId8"/>
    <p:sldId id="921" r:id="rId9"/>
    <p:sldId id="360" r:id="rId10"/>
    <p:sldId id="922" r:id="rId11"/>
    <p:sldId id="836" r:id="rId12"/>
    <p:sldId id="923" r:id="rId13"/>
    <p:sldId id="453" r:id="rId14"/>
    <p:sldId id="8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32" autoAdjust="0"/>
  </p:normalViewPr>
  <p:slideViewPr>
    <p:cSldViewPr snapToGrid="0">
      <p:cViewPr varScale="1">
        <p:scale>
          <a:sx n="48" d="100"/>
          <a:sy n="48" d="100"/>
        </p:scale>
        <p:origin x="139" y="499"/>
      </p:cViewPr>
      <p:guideLst/>
    </p:cSldViewPr>
  </p:slideViewPr>
  <p:outlineViewPr>
    <p:cViewPr>
      <p:scale>
        <a:sx n="33" d="100"/>
        <a:sy n="33" d="100"/>
      </p:scale>
      <p:origin x="0" y="-45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BBE8-E3F9-40B0-8790-C0D8135958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A6C1-63A5-470A-BE68-AA46C7B4E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Image/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0824F02-0181-44BD-9ABC-EEC74F15F8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r>
              <a:rPr lang="en-AU"/>
              <a:t>Right click on the picture and send to back</a:t>
            </a:r>
            <a:br>
              <a:rPr lang="en-AU"/>
            </a:br>
            <a:r>
              <a:rPr lang="en-AU"/>
              <a:t>Delete if not in use</a:t>
            </a:r>
          </a:p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452250-356C-4D44-B098-759ACB8C5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59" y="682683"/>
            <a:ext cx="2056571" cy="9096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005" y="1984917"/>
            <a:ext cx="7288702" cy="403012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000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cap="none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07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ma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39EAB8-624A-4BA9-81EA-D3C01758735B}"/>
              </a:ext>
            </a:extLst>
          </p:cNvPr>
          <p:cNvSpPr/>
          <p:nvPr userDrawn="1"/>
        </p:nvSpPr>
        <p:spPr>
          <a:xfrm>
            <a:off x="5626358" y="1746017"/>
            <a:ext cx="6565642" cy="38348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163BE28-18CA-420A-A008-9FFEA87F11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1746018"/>
            <a:ext cx="5626358" cy="383488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247" y="3149316"/>
            <a:ext cx="4741863" cy="1414683"/>
          </a:xfrm>
          <a:prstGeom prst="rect">
            <a:avLst/>
          </a:prstGeom>
        </p:spPr>
        <p:txBody>
          <a:bodyPr anchor="ctr">
            <a:sp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44450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62D088-677D-4B9E-A341-D599DDCF1968}"/>
              </a:ext>
            </a:extLst>
          </p:cNvPr>
          <p:cNvGrpSpPr/>
          <p:nvPr userDrawn="1"/>
        </p:nvGrpSpPr>
        <p:grpSpPr>
          <a:xfrm>
            <a:off x="-2878934" y="2864682"/>
            <a:ext cx="2685426" cy="3972150"/>
            <a:chOff x="-3213913" y="2727414"/>
            <a:chExt cx="2685426" cy="39721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870783-AE61-4A6F-A503-64EE030B34F2}"/>
                </a:ext>
              </a:extLst>
            </p:cNvPr>
            <p:cNvGrpSpPr/>
            <p:nvPr userDrawn="1"/>
          </p:nvGrpSpPr>
          <p:grpSpPr>
            <a:xfrm>
              <a:off x="-3213913" y="2727414"/>
              <a:ext cx="2685426" cy="3972150"/>
              <a:chOff x="-3171151" y="1910451"/>
              <a:chExt cx="2685426" cy="39721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E2979-4C8A-4382-AC60-7AA37B6F7915}"/>
                  </a:ext>
                </a:extLst>
              </p:cNvPr>
              <p:cNvSpPr txBox="1"/>
              <p:nvPr userDrawn="1"/>
            </p:nvSpPr>
            <p:spPr>
              <a:xfrm>
                <a:off x="-3171151" y="1910451"/>
                <a:ext cx="26854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latin typeface="+mj-lt"/>
                  </a:rPr>
                  <a:t>To change section numbers:</a:t>
                </a:r>
              </a:p>
              <a:p>
                <a:r>
                  <a:rPr lang="en-AU" sz="1200"/>
                  <a:t>Under the home menu in the ribbon, in the paragraph section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click on the drop down </a:t>
                </a:r>
                <a:br>
                  <a:rPr lang="en-AU" sz="1200"/>
                </a:br>
                <a:r>
                  <a:rPr lang="en-AU" sz="1200"/>
                  <a:t>arrow in ‘numbering’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Select ‘ bullets and 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Use the arrows to change the starting number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ADC299-9D73-4378-8685-7AA568051F5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84"/>
              <a:stretch/>
            </p:blipFill>
            <p:spPr>
              <a:xfrm>
                <a:off x="-3171150" y="3510960"/>
                <a:ext cx="2685425" cy="2371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787472E-40D7-41A4-A982-885F3602FE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207427" y="2529854"/>
                <a:ext cx="361950" cy="276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04C6E6-4C6D-4DD2-B635-1FB94ED2615D}"/>
                </a:ext>
              </a:extLst>
            </p:cNvPr>
            <p:cNvSpPr/>
            <p:nvPr userDrawn="1"/>
          </p:nvSpPr>
          <p:spPr>
            <a:xfrm>
              <a:off x="-3213913" y="4327923"/>
              <a:ext cx="2685425" cy="2371641"/>
            </a:xfrm>
            <a:custGeom>
              <a:avLst/>
              <a:gdLst>
                <a:gd name="connsiteX0" fmla="*/ 1769003 w 2685425"/>
                <a:gd name="connsiteY0" fmla="*/ 1701685 h 2371641"/>
                <a:gd name="connsiteX1" fmla="*/ 1769003 w 2685425"/>
                <a:gd name="connsiteY1" fmla="*/ 1900861 h 2371641"/>
                <a:gd name="connsiteX2" fmla="*/ 2571117 w 2685425"/>
                <a:gd name="connsiteY2" fmla="*/ 1900861 h 2371641"/>
                <a:gd name="connsiteX3" fmla="*/ 2571117 w 2685425"/>
                <a:gd name="connsiteY3" fmla="*/ 1701685 h 2371641"/>
                <a:gd name="connsiteX4" fmla="*/ 0 w 2685425"/>
                <a:gd name="connsiteY4" fmla="*/ 0 h 2371641"/>
                <a:gd name="connsiteX5" fmla="*/ 2685425 w 2685425"/>
                <a:gd name="connsiteY5" fmla="*/ 0 h 2371641"/>
                <a:gd name="connsiteX6" fmla="*/ 2685425 w 2685425"/>
                <a:gd name="connsiteY6" fmla="*/ 2371641 h 2371641"/>
                <a:gd name="connsiteX7" fmla="*/ 0 w 2685425"/>
                <a:gd name="connsiteY7" fmla="*/ 2371641 h 2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425" h="2371641">
                  <a:moveTo>
                    <a:pt x="1769003" y="1701685"/>
                  </a:moveTo>
                  <a:lnTo>
                    <a:pt x="1769003" y="1900861"/>
                  </a:lnTo>
                  <a:lnTo>
                    <a:pt x="2571117" y="1900861"/>
                  </a:lnTo>
                  <a:lnTo>
                    <a:pt x="2571117" y="1701685"/>
                  </a:lnTo>
                  <a:close/>
                  <a:moveTo>
                    <a:pt x="0" y="0"/>
                  </a:moveTo>
                  <a:lnTo>
                    <a:pt x="2685425" y="0"/>
                  </a:lnTo>
                  <a:lnTo>
                    <a:pt x="2685425" y="2371641"/>
                  </a:lnTo>
                  <a:lnTo>
                    <a:pt x="0" y="2371641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72C84B72-8A97-43AA-A46A-ADCECC9DF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6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4541F-0D3D-46CE-B305-48453F409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0269" y="2519541"/>
            <a:ext cx="935861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4800">
                <a:solidFill>
                  <a:schemeClr val="accent4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/>
              <a:t>00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2019" y="3644572"/>
            <a:ext cx="9121562" cy="91608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None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cap="none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49927C-9618-407D-8724-8E23F3C8FE0B}"/>
              </a:ext>
            </a:extLst>
          </p:cNvPr>
          <p:cNvCxnSpPr>
            <a:cxnSpLocks/>
          </p:cNvCxnSpPr>
          <p:nvPr userDrawn="1"/>
        </p:nvCxnSpPr>
        <p:spPr>
          <a:xfrm>
            <a:off x="1412661" y="3327906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77C6F4D-6FC8-465E-A01E-B738D16B7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0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4541F-0D3D-46CE-B305-48453F409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0269" y="2519541"/>
            <a:ext cx="93586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48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/>
              <a:t>00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2019" y="3644572"/>
            <a:ext cx="9121562" cy="91608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None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cap="none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49927C-9618-407D-8724-8E23F3C8FE0B}"/>
              </a:ext>
            </a:extLst>
          </p:cNvPr>
          <p:cNvCxnSpPr>
            <a:cxnSpLocks/>
          </p:cNvCxnSpPr>
          <p:nvPr userDrawn="1"/>
        </p:nvCxnSpPr>
        <p:spPr>
          <a:xfrm>
            <a:off x="1412661" y="3327906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1CB6703-8A32-4F9E-AC3F-1A870C240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4541F-0D3D-46CE-B305-48453F409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0269" y="2519541"/>
            <a:ext cx="93586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48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/>
              <a:t>00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2019" y="3644572"/>
            <a:ext cx="9121562" cy="91608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None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cap="none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49927C-9618-407D-8724-8E23F3C8FE0B}"/>
              </a:ext>
            </a:extLst>
          </p:cNvPr>
          <p:cNvCxnSpPr>
            <a:cxnSpLocks/>
          </p:cNvCxnSpPr>
          <p:nvPr userDrawn="1"/>
        </p:nvCxnSpPr>
        <p:spPr>
          <a:xfrm>
            <a:off x="1412661" y="3327906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6554F89-BDA3-4D35-95FB-24213D6C3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5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01C412C-ADDF-48A6-B377-EC10846B059F}"/>
              </a:ext>
            </a:extLst>
          </p:cNvPr>
          <p:cNvSpPr>
            <a:spLocks/>
          </p:cNvSpPr>
          <p:nvPr userDrawn="1"/>
        </p:nvSpPr>
        <p:spPr>
          <a:xfrm>
            <a:off x="959363" y="4818031"/>
            <a:ext cx="249408" cy="249408"/>
          </a:xfrm>
          <a:custGeom>
            <a:avLst/>
            <a:gdLst>
              <a:gd name="connsiteX0" fmla="*/ 179730 w 199218"/>
              <a:gd name="connsiteY0" fmla="*/ 6496 h 199218"/>
              <a:gd name="connsiteX1" fmla="*/ 27284 w 199218"/>
              <a:gd name="connsiteY1" fmla="*/ 6496 h 199218"/>
              <a:gd name="connsiteX2" fmla="*/ 6496 w 199218"/>
              <a:gd name="connsiteY2" fmla="*/ 27284 h 199218"/>
              <a:gd name="connsiteX3" fmla="*/ 6496 w 199218"/>
              <a:gd name="connsiteY3" fmla="*/ 179730 h 199218"/>
              <a:gd name="connsiteX4" fmla="*/ 27284 w 199218"/>
              <a:gd name="connsiteY4" fmla="*/ 200518 h 199218"/>
              <a:gd name="connsiteX5" fmla="*/ 179730 w 199218"/>
              <a:gd name="connsiteY5" fmla="*/ 200518 h 199218"/>
              <a:gd name="connsiteX6" fmla="*/ 200518 w 199218"/>
              <a:gd name="connsiteY6" fmla="*/ 179730 h 199218"/>
              <a:gd name="connsiteX7" fmla="*/ 200518 w 199218"/>
              <a:gd name="connsiteY7" fmla="*/ 27284 h 199218"/>
              <a:gd name="connsiteX8" fmla="*/ 179730 w 199218"/>
              <a:gd name="connsiteY8" fmla="*/ 6496 h 199218"/>
              <a:gd name="connsiteX9" fmla="*/ 47206 w 199218"/>
              <a:gd name="connsiteY9" fmla="*/ 172801 h 199218"/>
              <a:gd name="connsiteX10" fmla="*/ 41143 w 199218"/>
              <a:gd name="connsiteY10" fmla="*/ 167604 h 199218"/>
              <a:gd name="connsiteX11" fmla="*/ 35080 w 199218"/>
              <a:gd name="connsiteY11" fmla="*/ 139020 h 199218"/>
              <a:gd name="connsiteX12" fmla="*/ 38545 w 199218"/>
              <a:gd name="connsiteY12" fmla="*/ 131225 h 199218"/>
              <a:gd name="connsiteX13" fmla="*/ 68860 w 199218"/>
              <a:gd name="connsiteY13" fmla="*/ 118232 h 199218"/>
              <a:gd name="connsiteX14" fmla="*/ 76656 w 199218"/>
              <a:gd name="connsiteY14" fmla="*/ 119964 h 199218"/>
              <a:gd name="connsiteX15" fmla="*/ 89649 w 199218"/>
              <a:gd name="connsiteY15" fmla="*/ 136422 h 199218"/>
              <a:gd name="connsiteX16" fmla="*/ 137288 w 199218"/>
              <a:gd name="connsiteY16" fmla="*/ 88782 h 199218"/>
              <a:gd name="connsiteX17" fmla="*/ 120831 w 199218"/>
              <a:gd name="connsiteY17" fmla="*/ 75790 h 199218"/>
              <a:gd name="connsiteX18" fmla="*/ 119098 w 199218"/>
              <a:gd name="connsiteY18" fmla="*/ 67994 h 199218"/>
              <a:gd name="connsiteX19" fmla="*/ 132091 w 199218"/>
              <a:gd name="connsiteY19" fmla="*/ 37678 h 199218"/>
              <a:gd name="connsiteX20" fmla="*/ 139886 w 199218"/>
              <a:gd name="connsiteY20" fmla="*/ 34214 h 199218"/>
              <a:gd name="connsiteX21" fmla="*/ 168470 w 199218"/>
              <a:gd name="connsiteY21" fmla="*/ 40277 h 199218"/>
              <a:gd name="connsiteX22" fmla="*/ 173667 w 199218"/>
              <a:gd name="connsiteY22" fmla="*/ 46340 h 199218"/>
              <a:gd name="connsiteX23" fmla="*/ 47206 w 199218"/>
              <a:gd name="connsiteY23" fmla="*/ 172801 h 1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9218" h="199218">
                <a:moveTo>
                  <a:pt x="179730" y="6496"/>
                </a:moveTo>
                <a:lnTo>
                  <a:pt x="27284" y="6496"/>
                </a:lnTo>
                <a:cubicBezTo>
                  <a:pt x="16024" y="6496"/>
                  <a:pt x="6496" y="16024"/>
                  <a:pt x="6496" y="27284"/>
                </a:cubicBezTo>
                <a:lnTo>
                  <a:pt x="6496" y="179730"/>
                </a:lnTo>
                <a:cubicBezTo>
                  <a:pt x="6496" y="190990"/>
                  <a:pt x="16024" y="200518"/>
                  <a:pt x="27284" y="200518"/>
                </a:cubicBezTo>
                <a:lnTo>
                  <a:pt x="179730" y="200518"/>
                </a:lnTo>
                <a:cubicBezTo>
                  <a:pt x="190990" y="200518"/>
                  <a:pt x="200518" y="190990"/>
                  <a:pt x="200518" y="179730"/>
                </a:cubicBezTo>
                <a:lnTo>
                  <a:pt x="200518" y="27284"/>
                </a:lnTo>
                <a:cubicBezTo>
                  <a:pt x="200518" y="16024"/>
                  <a:pt x="190990" y="6496"/>
                  <a:pt x="179730" y="6496"/>
                </a:cubicBezTo>
                <a:close/>
                <a:moveTo>
                  <a:pt x="47206" y="172801"/>
                </a:moveTo>
                <a:cubicBezTo>
                  <a:pt x="43742" y="172801"/>
                  <a:pt x="41143" y="171068"/>
                  <a:pt x="41143" y="167604"/>
                </a:cubicBezTo>
                <a:lnTo>
                  <a:pt x="35080" y="139020"/>
                </a:lnTo>
                <a:cubicBezTo>
                  <a:pt x="34214" y="135555"/>
                  <a:pt x="35946" y="132957"/>
                  <a:pt x="38545" y="131225"/>
                </a:cubicBezTo>
                <a:lnTo>
                  <a:pt x="68860" y="118232"/>
                </a:lnTo>
                <a:cubicBezTo>
                  <a:pt x="71459" y="117366"/>
                  <a:pt x="74924" y="118232"/>
                  <a:pt x="76656" y="119964"/>
                </a:cubicBezTo>
                <a:lnTo>
                  <a:pt x="89649" y="136422"/>
                </a:lnTo>
                <a:cubicBezTo>
                  <a:pt x="110437" y="126894"/>
                  <a:pt x="127760" y="109570"/>
                  <a:pt x="137288" y="88782"/>
                </a:cubicBezTo>
                <a:lnTo>
                  <a:pt x="120831" y="75790"/>
                </a:lnTo>
                <a:cubicBezTo>
                  <a:pt x="118232" y="74057"/>
                  <a:pt x="118232" y="70593"/>
                  <a:pt x="119098" y="67994"/>
                </a:cubicBezTo>
                <a:lnTo>
                  <a:pt x="132091" y="37678"/>
                </a:lnTo>
                <a:cubicBezTo>
                  <a:pt x="132957" y="35080"/>
                  <a:pt x="136422" y="33348"/>
                  <a:pt x="139886" y="34214"/>
                </a:cubicBezTo>
                <a:lnTo>
                  <a:pt x="168470" y="40277"/>
                </a:lnTo>
                <a:cubicBezTo>
                  <a:pt x="171068" y="41143"/>
                  <a:pt x="173667" y="43741"/>
                  <a:pt x="173667" y="46340"/>
                </a:cubicBezTo>
                <a:cubicBezTo>
                  <a:pt x="172801" y="116500"/>
                  <a:pt x="116500" y="172801"/>
                  <a:pt x="47206" y="17280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60E8DF-A773-47F3-B284-B5EB409534FC}"/>
              </a:ext>
            </a:extLst>
          </p:cNvPr>
          <p:cNvSpPr>
            <a:spLocks/>
          </p:cNvSpPr>
          <p:nvPr userDrawn="1"/>
        </p:nvSpPr>
        <p:spPr>
          <a:xfrm>
            <a:off x="948509" y="5277436"/>
            <a:ext cx="265660" cy="208053"/>
          </a:xfrm>
          <a:custGeom>
            <a:avLst/>
            <a:gdLst>
              <a:gd name="connsiteX0" fmla="*/ 224933 w 234940"/>
              <a:gd name="connsiteY0" fmla="*/ 61345 h 174029"/>
              <a:gd name="connsiteX1" fmla="*/ 229284 w 234940"/>
              <a:gd name="connsiteY1" fmla="*/ 63086 h 174029"/>
              <a:gd name="connsiteX2" fmla="*/ 229284 w 234940"/>
              <a:gd name="connsiteY2" fmla="*/ 151841 h 174029"/>
              <a:gd name="connsiteX3" fmla="*/ 208401 w 234940"/>
              <a:gd name="connsiteY3" fmla="*/ 172725 h 174029"/>
              <a:gd name="connsiteX4" fmla="*/ 27410 w 234940"/>
              <a:gd name="connsiteY4" fmla="*/ 172725 h 174029"/>
              <a:gd name="connsiteX5" fmla="*/ 6526 w 234940"/>
              <a:gd name="connsiteY5" fmla="*/ 151841 h 174029"/>
              <a:gd name="connsiteX6" fmla="*/ 6526 w 234940"/>
              <a:gd name="connsiteY6" fmla="*/ 63086 h 174029"/>
              <a:gd name="connsiteX7" fmla="*/ 10877 w 234940"/>
              <a:gd name="connsiteY7" fmla="*/ 61345 h 174029"/>
              <a:gd name="connsiteX8" fmla="*/ 77878 w 234940"/>
              <a:gd name="connsiteY8" fmla="*/ 110944 h 174029"/>
              <a:gd name="connsiteX9" fmla="*/ 117905 w 234940"/>
              <a:gd name="connsiteY9" fmla="*/ 131827 h 174029"/>
              <a:gd name="connsiteX10" fmla="*/ 157932 w 234940"/>
              <a:gd name="connsiteY10" fmla="*/ 110944 h 174029"/>
              <a:gd name="connsiteX11" fmla="*/ 224933 w 234940"/>
              <a:gd name="connsiteY11" fmla="*/ 61345 h 174029"/>
              <a:gd name="connsiteX12" fmla="*/ 117905 w 234940"/>
              <a:gd name="connsiteY12" fmla="*/ 117905 h 174029"/>
              <a:gd name="connsiteX13" fmla="*/ 150101 w 234940"/>
              <a:gd name="connsiteY13" fmla="*/ 99632 h 174029"/>
              <a:gd name="connsiteX14" fmla="*/ 225804 w 234940"/>
              <a:gd name="connsiteY14" fmla="*/ 43943 h 174029"/>
              <a:gd name="connsiteX15" fmla="*/ 230154 w 234940"/>
              <a:gd name="connsiteY15" fmla="*/ 36111 h 174029"/>
              <a:gd name="connsiteX16" fmla="*/ 230154 w 234940"/>
              <a:gd name="connsiteY16" fmla="*/ 27410 h 174029"/>
              <a:gd name="connsiteX17" fmla="*/ 209271 w 234940"/>
              <a:gd name="connsiteY17" fmla="*/ 6526 h 174029"/>
              <a:gd name="connsiteX18" fmla="*/ 28280 w 234940"/>
              <a:gd name="connsiteY18" fmla="*/ 6526 h 174029"/>
              <a:gd name="connsiteX19" fmla="*/ 7396 w 234940"/>
              <a:gd name="connsiteY19" fmla="*/ 27410 h 174029"/>
              <a:gd name="connsiteX20" fmla="*/ 7396 w 234940"/>
              <a:gd name="connsiteY20" fmla="*/ 36111 h 174029"/>
              <a:gd name="connsiteX21" fmla="*/ 11747 w 234940"/>
              <a:gd name="connsiteY21" fmla="*/ 43943 h 174029"/>
              <a:gd name="connsiteX22" fmla="*/ 87450 w 234940"/>
              <a:gd name="connsiteY22" fmla="*/ 99632 h 174029"/>
              <a:gd name="connsiteX23" fmla="*/ 117905 w 234940"/>
              <a:gd name="connsiteY23" fmla="*/ 117905 h 174029"/>
              <a:gd name="connsiteX24" fmla="*/ 117905 w 234940"/>
              <a:gd name="connsiteY24" fmla="*/ 117905 h 1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940" h="174029">
                <a:moveTo>
                  <a:pt x="224933" y="61345"/>
                </a:moveTo>
                <a:cubicBezTo>
                  <a:pt x="226674" y="59605"/>
                  <a:pt x="229284" y="61345"/>
                  <a:pt x="229284" y="63086"/>
                </a:cubicBezTo>
                <a:lnTo>
                  <a:pt x="229284" y="151841"/>
                </a:lnTo>
                <a:cubicBezTo>
                  <a:pt x="229284" y="163153"/>
                  <a:pt x="219712" y="172725"/>
                  <a:pt x="208401" y="172725"/>
                </a:cubicBezTo>
                <a:lnTo>
                  <a:pt x="27410" y="172725"/>
                </a:lnTo>
                <a:cubicBezTo>
                  <a:pt x="16098" y="172725"/>
                  <a:pt x="6526" y="163153"/>
                  <a:pt x="6526" y="151841"/>
                </a:cubicBezTo>
                <a:lnTo>
                  <a:pt x="6526" y="63086"/>
                </a:lnTo>
                <a:cubicBezTo>
                  <a:pt x="6526" y="60475"/>
                  <a:pt x="9136" y="59605"/>
                  <a:pt x="10877" y="61345"/>
                </a:cubicBezTo>
                <a:cubicBezTo>
                  <a:pt x="20449" y="69177"/>
                  <a:pt x="33501" y="78748"/>
                  <a:pt x="77878" y="110944"/>
                </a:cubicBezTo>
                <a:cubicBezTo>
                  <a:pt x="87450" y="117905"/>
                  <a:pt x="102242" y="131827"/>
                  <a:pt x="117905" y="131827"/>
                </a:cubicBezTo>
                <a:cubicBezTo>
                  <a:pt x="133568" y="131827"/>
                  <a:pt x="149230" y="117905"/>
                  <a:pt x="157932" y="110944"/>
                </a:cubicBezTo>
                <a:cubicBezTo>
                  <a:pt x="202310" y="78748"/>
                  <a:pt x="215362" y="69177"/>
                  <a:pt x="224933" y="61345"/>
                </a:cubicBezTo>
                <a:close/>
                <a:moveTo>
                  <a:pt x="117905" y="117905"/>
                </a:moveTo>
                <a:cubicBezTo>
                  <a:pt x="128347" y="117905"/>
                  <a:pt x="142269" y="104853"/>
                  <a:pt x="150101" y="99632"/>
                </a:cubicBezTo>
                <a:cubicBezTo>
                  <a:pt x="207530" y="57865"/>
                  <a:pt x="211881" y="54384"/>
                  <a:pt x="225804" y="43943"/>
                </a:cubicBezTo>
                <a:cubicBezTo>
                  <a:pt x="228414" y="42202"/>
                  <a:pt x="230154" y="38722"/>
                  <a:pt x="230154" y="36111"/>
                </a:cubicBezTo>
                <a:lnTo>
                  <a:pt x="230154" y="27410"/>
                </a:lnTo>
                <a:cubicBezTo>
                  <a:pt x="230154" y="16098"/>
                  <a:pt x="220583" y="6526"/>
                  <a:pt x="209271" y="6526"/>
                </a:cubicBezTo>
                <a:lnTo>
                  <a:pt x="28280" y="6526"/>
                </a:lnTo>
                <a:cubicBezTo>
                  <a:pt x="16968" y="6526"/>
                  <a:pt x="7396" y="16098"/>
                  <a:pt x="7396" y="27410"/>
                </a:cubicBezTo>
                <a:lnTo>
                  <a:pt x="7396" y="36111"/>
                </a:lnTo>
                <a:cubicBezTo>
                  <a:pt x="7396" y="39592"/>
                  <a:pt x="9136" y="42202"/>
                  <a:pt x="11747" y="43943"/>
                </a:cubicBezTo>
                <a:cubicBezTo>
                  <a:pt x="24799" y="54384"/>
                  <a:pt x="29150" y="57865"/>
                  <a:pt x="87450" y="99632"/>
                </a:cubicBezTo>
                <a:cubicBezTo>
                  <a:pt x="93541" y="104853"/>
                  <a:pt x="107463" y="117905"/>
                  <a:pt x="117905" y="117905"/>
                </a:cubicBezTo>
                <a:lnTo>
                  <a:pt x="117905" y="11790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CF6F67-388D-401C-A71E-276FE8A0BAB6}"/>
              </a:ext>
            </a:extLst>
          </p:cNvPr>
          <p:cNvSpPr/>
          <p:nvPr userDrawn="1"/>
        </p:nvSpPr>
        <p:spPr>
          <a:xfrm>
            <a:off x="948508" y="5695487"/>
            <a:ext cx="277971" cy="277971"/>
          </a:xfrm>
          <a:custGeom>
            <a:avLst/>
            <a:gdLst>
              <a:gd name="connsiteX0" fmla="*/ 161426 w 226257"/>
              <a:gd name="connsiteY0" fmla="*/ 86587 h 226257"/>
              <a:gd name="connsiteX1" fmla="*/ 218861 w 226257"/>
              <a:gd name="connsiteY1" fmla="*/ 86587 h 226257"/>
              <a:gd name="connsiteX2" fmla="*/ 222342 w 226257"/>
              <a:gd name="connsiteY2" fmla="*/ 114434 h 226257"/>
              <a:gd name="connsiteX3" fmla="*/ 218861 w 226257"/>
              <a:gd name="connsiteY3" fmla="*/ 142281 h 226257"/>
              <a:gd name="connsiteX4" fmla="*/ 161426 w 226257"/>
              <a:gd name="connsiteY4" fmla="*/ 142281 h 226257"/>
              <a:gd name="connsiteX5" fmla="*/ 161426 w 226257"/>
              <a:gd name="connsiteY5" fmla="*/ 86587 h 226257"/>
              <a:gd name="connsiteX6" fmla="*/ 83976 w 226257"/>
              <a:gd name="connsiteY6" fmla="*/ 156205 h 226257"/>
              <a:gd name="connsiteX7" fmla="*/ 114434 w 226257"/>
              <a:gd name="connsiteY7" fmla="*/ 222342 h 226257"/>
              <a:gd name="connsiteX8" fmla="*/ 114434 w 226257"/>
              <a:gd name="connsiteY8" fmla="*/ 222342 h 226257"/>
              <a:gd name="connsiteX9" fmla="*/ 114434 w 226257"/>
              <a:gd name="connsiteY9" fmla="*/ 222342 h 226257"/>
              <a:gd name="connsiteX10" fmla="*/ 144892 w 226257"/>
              <a:gd name="connsiteY10" fmla="*/ 156205 h 226257"/>
              <a:gd name="connsiteX11" fmla="*/ 83976 w 226257"/>
              <a:gd name="connsiteY11" fmla="*/ 156205 h 226257"/>
              <a:gd name="connsiteX12" fmla="*/ 159686 w 226257"/>
              <a:gd name="connsiteY12" fmla="*/ 72664 h 226257"/>
              <a:gd name="connsiteX13" fmla="*/ 214510 w 226257"/>
              <a:gd name="connsiteY13" fmla="*/ 72664 h 226257"/>
              <a:gd name="connsiteX14" fmla="*/ 134449 w 226257"/>
              <a:gd name="connsiteY14" fmla="*/ 8267 h 226257"/>
              <a:gd name="connsiteX15" fmla="*/ 159686 w 226257"/>
              <a:gd name="connsiteY15" fmla="*/ 72664 h 226257"/>
              <a:gd name="connsiteX16" fmla="*/ 159686 w 226257"/>
              <a:gd name="connsiteY16" fmla="*/ 72664 h 226257"/>
              <a:gd name="connsiteX17" fmla="*/ 147503 w 226257"/>
              <a:gd name="connsiteY17" fmla="*/ 86587 h 226257"/>
              <a:gd name="connsiteX18" fmla="*/ 81366 w 226257"/>
              <a:gd name="connsiteY18" fmla="*/ 86587 h 226257"/>
              <a:gd name="connsiteX19" fmla="*/ 81366 w 226257"/>
              <a:gd name="connsiteY19" fmla="*/ 142281 h 226257"/>
              <a:gd name="connsiteX20" fmla="*/ 147503 w 226257"/>
              <a:gd name="connsiteY20" fmla="*/ 142281 h 226257"/>
              <a:gd name="connsiteX21" fmla="*/ 147503 w 226257"/>
              <a:gd name="connsiteY21" fmla="*/ 86587 h 226257"/>
              <a:gd name="connsiteX22" fmla="*/ 69183 w 226257"/>
              <a:gd name="connsiteY22" fmla="*/ 156205 h 226257"/>
              <a:gd name="connsiteX23" fmla="*/ 15229 w 226257"/>
              <a:gd name="connsiteY23" fmla="*/ 156205 h 226257"/>
              <a:gd name="connsiteX24" fmla="*/ 95289 w 226257"/>
              <a:gd name="connsiteY24" fmla="*/ 220601 h 226257"/>
              <a:gd name="connsiteX25" fmla="*/ 69183 w 226257"/>
              <a:gd name="connsiteY25" fmla="*/ 156205 h 226257"/>
              <a:gd name="connsiteX26" fmla="*/ 69183 w 226257"/>
              <a:gd name="connsiteY26" fmla="*/ 156205 h 226257"/>
              <a:gd name="connsiteX27" fmla="*/ 159686 w 226257"/>
              <a:gd name="connsiteY27" fmla="*/ 156205 h 226257"/>
              <a:gd name="connsiteX28" fmla="*/ 134449 w 226257"/>
              <a:gd name="connsiteY28" fmla="*/ 220601 h 226257"/>
              <a:gd name="connsiteX29" fmla="*/ 214510 w 226257"/>
              <a:gd name="connsiteY29" fmla="*/ 156205 h 226257"/>
              <a:gd name="connsiteX30" fmla="*/ 159686 w 226257"/>
              <a:gd name="connsiteY30" fmla="*/ 156205 h 226257"/>
              <a:gd name="connsiteX31" fmla="*/ 144892 w 226257"/>
              <a:gd name="connsiteY31" fmla="*/ 72664 h 226257"/>
              <a:gd name="connsiteX32" fmla="*/ 114434 w 226257"/>
              <a:gd name="connsiteY32" fmla="*/ 6527 h 226257"/>
              <a:gd name="connsiteX33" fmla="*/ 114434 w 226257"/>
              <a:gd name="connsiteY33" fmla="*/ 6527 h 226257"/>
              <a:gd name="connsiteX34" fmla="*/ 114434 w 226257"/>
              <a:gd name="connsiteY34" fmla="*/ 6527 h 226257"/>
              <a:gd name="connsiteX35" fmla="*/ 83976 w 226257"/>
              <a:gd name="connsiteY35" fmla="*/ 72664 h 226257"/>
              <a:gd name="connsiteX36" fmla="*/ 144892 w 226257"/>
              <a:gd name="connsiteY36" fmla="*/ 72664 h 226257"/>
              <a:gd name="connsiteX37" fmla="*/ 10008 w 226257"/>
              <a:gd name="connsiteY37" fmla="*/ 86587 h 226257"/>
              <a:gd name="connsiteX38" fmla="*/ 6527 w 226257"/>
              <a:gd name="connsiteY38" fmla="*/ 114434 h 226257"/>
              <a:gd name="connsiteX39" fmla="*/ 10008 w 226257"/>
              <a:gd name="connsiteY39" fmla="*/ 142281 h 226257"/>
              <a:gd name="connsiteX40" fmla="*/ 67442 w 226257"/>
              <a:gd name="connsiteY40" fmla="*/ 142281 h 226257"/>
              <a:gd name="connsiteX41" fmla="*/ 67442 w 226257"/>
              <a:gd name="connsiteY41" fmla="*/ 86587 h 226257"/>
              <a:gd name="connsiteX42" fmla="*/ 10008 w 226257"/>
              <a:gd name="connsiteY42" fmla="*/ 86587 h 226257"/>
              <a:gd name="connsiteX43" fmla="*/ 69183 w 226257"/>
              <a:gd name="connsiteY43" fmla="*/ 72664 h 226257"/>
              <a:gd name="connsiteX44" fmla="*/ 94419 w 226257"/>
              <a:gd name="connsiteY44" fmla="*/ 8267 h 226257"/>
              <a:gd name="connsiteX45" fmla="*/ 14359 w 226257"/>
              <a:gd name="connsiteY45" fmla="*/ 72664 h 226257"/>
              <a:gd name="connsiteX46" fmla="*/ 69183 w 226257"/>
              <a:gd name="connsiteY46" fmla="*/ 72664 h 226257"/>
              <a:gd name="connsiteX47" fmla="*/ 69183 w 226257"/>
              <a:gd name="connsiteY47" fmla="*/ 72664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6257" h="226257">
                <a:moveTo>
                  <a:pt x="161426" y="86587"/>
                </a:moveTo>
                <a:lnTo>
                  <a:pt x="218861" y="86587"/>
                </a:lnTo>
                <a:cubicBezTo>
                  <a:pt x="221472" y="95289"/>
                  <a:pt x="222342" y="104862"/>
                  <a:pt x="222342" y="114434"/>
                </a:cubicBezTo>
                <a:cubicBezTo>
                  <a:pt x="222342" y="124007"/>
                  <a:pt x="221472" y="133579"/>
                  <a:pt x="218861" y="142281"/>
                </a:cubicBezTo>
                <a:lnTo>
                  <a:pt x="161426" y="142281"/>
                </a:lnTo>
                <a:cubicBezTo>
                  <a:pt x="164037" y="123136"/>
                  <a:pt x="164037" y="104862"/>
                  <a:pt x="161426" y="86587"/>
                </a:cubicBezTo>
                <a:close/>
                <a:moveTo>
                  <a:pt x="83976" y="156205"/>
                </a:moveTo>
                <a:cubicBezTo>
                  <a:pt x="88328" y="179701"/>
                  <a:pt x="98770" y="204937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30969" y="204937"/>
                  <a:pt x="140541" y="179701"/>
                  <a:pt x="144892" y="156205"/>
                </a:cubicBezTo>
                <a:lnTo>
                  <a:pt x="83976" y="156205"/>
                </a:lnTo>
                <a:close/>
                <a:moveTo>
                  <a:pt x="159686" y="72664"/>
                </a:moveTo>
                <a:lnTo>
                  <a:pt x="214510" y="72664"/>
                </a:lnTo>
                <a:cubicBezTo>
                  <a:pt x="200586" y="39595"/>
                  <a:pt x="170999" y="15229"/>
                  <a:pt x="134449" y="8267"/>
                </a:cubicBezTo>
                <a:cubicBezTo>
                  <a:pt x="147503" y="27412"/>
                  <a:pt x="155335" y="50038"/>
                  <a:pt x="159686" y="72664"/>
                </a:cubicBezTo>
                <a:lnTo>
                  <a:pt x="159686" y="72664"/>
                </a:lnTo>
                <a:close/>
                <a:moveTo>
                  <a:pt x="147503" y="86587"/>
                </a:moveTo>
                <a:lnTo>
                  <a:pt x="81366" y="86587"/>
                </a:lnTo>
                <a:cubicBezTo>
                  <a:pt x="78755" y="104862"/>
                  <a:pt x="78755" y="124007"/>
                  <a:pt x="81366" y="142281"/>
                </a:cubicBezTo>
                <a:lnTo>
                  <a:pt x="147503" y="142281"/>
                </a:lnTo>
                <a:cubicBezTo>
                  <a:pt x="150113" y="124007"/>
                  <a:pt x="150113" y="104862"/>
                  <a:pt x="147503" y="86587"/>
                </a:cubicBezTo>
                <a:close/>
                <a:moveTo>
                  <a:pt x="69183" y="156205"/>
                </a:moveTo>
                <a:lnTo>
                  <a:pt x="15229" y="156205"/>
                </a:lnTo>
                <a:cubicBezTo>
                  <a:pt x="29152" y="189273"/>
                  <a:pt x="58740" y="213640"/>
                  <a:pt x="95289" y="220601"/>
                </a:cubicBezTo>
                <a:cubicBezTo>
                  <a:pt x="81366" y="201456"/>
                  <a:pt x="73534" y="178831"/>
                  <a:pt x="69183" y="156205"/>
                </a:cubicBezTo>
                <a:lnTo>
                  <a:pt x="69183" y="156205"/>
                </a:lnTo>
                <a:close/>
                <a:moveTo>
                  <a:pt x="159686" y="156205"/>
                </a:moveTo>
                <a:cubicBezTo>
                  <a:pt x="155335" y="178831"/>
                  <a:pt x="147503" y="201456"/>
                  <a:pt x="134449" y="220601"/>
                </a:cubicBezTo>
                <a:cubicBezTo>
                  <a:pt x="170999" y="213640"/>
                  <a:pt x="200586" y="189273"/>
                  <a:pt x="214510" y="156205"/>
                </a:cubicBezTo>
                <a:lnTo>
                  <a:pt x="159686" y="156205"/>
                </a:lnTo>
                <a:close/>
                <a:moveTo>
                  <a:pt x="144892" y="72664"/>
                </a:moveTo>
                <a:cubicBezTo>
                  <a:pt x="140541" y="49168"/>
                  <a:pt x="130098" y="23931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97900" y="23931"/>
                  <a:pt x="88328" y="49168"/>
                  <a:pt x="83976" y="72664"/>
                </a:cubicBezTo>
                <a:lnTo>
                  <a:pt x="144892" y="72664"/>
                </a:lnTo>
                <a:close/>
                <a:moveTo>
                  <a:pt x="10008" y="86587"/>
                </a:moveTo>
                <a:cubicBezTo>
                  <a:pt x="7397" y="95289"/>
                  <a:pt x="6527" y="104862"/>
                  <a:pt x="6527" y="114434"/>
                </a:cubicBezTo>
                <a:cubicBezTo>
                  <a:pt x="6527" y="124007"/>
                  <a:pt x="7397" y="133579"/>
                  <a:pt x="10008" y="142281"/>
                </a:cubicBezTo>
                <a:lnTo>
                  <a:pt x="67442" y="142281"/>
                </a:lnTo>
                <a:cubicBezTo>
                  <a:pt x="65702" y="124007"/>
                  <a:pt x="64832" y="105732"/>
                  <a:pt x="67442" y="86587"/>
                </a:cubicBezTo>
                <a:lnTo>
                  <a:pt x="10008" y="86587"/>
                </a:lnTo>
                <a:close/>
                <a:moveTo>
                  <a:pt x="69183" y="72664"/>
                </a:moveTo>
                <a:cubicBezTo>
                  <a:pt x="73534" y="50038"/>
                  <a:pt x="81366" y="27412"/>
                  <a:pt x="94419" y="8267"/>
                </a:cubicBezTo>
                <a:cubicBezTo>
                  <a:pt x="57870" y="15229"/>
                  <a:pt x="28282" y="39595"/>
                  <a:pt x="14359" y="72664"/>
                </a:cubicBezTo>
                <a:lnTo>
                  <a:pt x="69183" y="72664"/>
                </a:lnTo>
                <a:lnTo>
                  <a:pt x="69183" y="72664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57EE8E-E699-4F59-81B0-A47C904F09C6}"/>
              </a:ext>
            </a:extLst>
          </p:cNvPr>
          <p:cNvSpPr txBox="1">
            <a:spLocks/>
          </p:cNvSpPr>
          <p:nvPr userDrawn="1"/>
        </p:nvSpPr>
        <p:spPr>
          <a:xfrm>
            <a:off x="727828" y="2685010"/>
            <a:ext cx="6728049" cy="14997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E3396-E050-4CBA-9639-D79A2F98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149" y="4818117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AD1911-4043-40E5-B8BE-F308CCB5A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149" y="525684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02C362-5584-4F4E-B0A8-EC42A44FD5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7149" y="570985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958AA-74AC-457E-975A-E460EF50D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01C412C-ADDF-48A6-B377-EC10846B059F}"/>
              </a:ext>
            </a:extLst>
          </p:cNvPr>
          <p:cNvSpPr>
            <a:spLocks/>
          </p:cNvSpPr>
          <p:nvPr userDrawn="1"/>
        </p:nvSpPr>
        <p:spPr>
          <a:xfrm>
            <a:off x="959363" y="4818031"/>
            <a:ext cx="249408" cy="249408"/>
          </a:xfrm>
          <a:custGeom>
            <a:avLst/>
            <a:gdLst>
              <a:gd name="connsiteX0" fmla="*/ 179730 w 199218"/>
              <a:gd name="connsiteY0" fmla="*/ 6496 h 199218"/>
              <a:gd name="connsiteX1" fmla="*/ 27284 w 199218"/>
              <a:gd name="connsiteY1" fmla="*/ 6496 h 199218"/>
              <a:gd name="connsiteX2" fmla="*/ 6496 w 199218"/>
              <a:gd name="connsiteY2" fmla="*/ 27284 h 199218"/>
              <a:gd name="connsiteX3" fmla="*/ 6496 w 199218"/>
              <a:gd name="connsiteY3" fmla="*/ 179730 h 199218"/>
              <a:gd name="connsiteX4" fmla="*/ 27284 w 199218"/>
              <a:gd name="connsiteY4" fmla="*/ 200518 h 199218"/>
              <a:gd name="connsiteX5" fmla="*/ 179730 w 199218"/>
              <a:gd name="connsiteY5" fmla="*/ 200518 h 199218"/>
              <a:gd name="connsiteX6" fmla="*/ 200518 w 199218"/>
              <a:gd name="connsiteY6" fmla="*/ 179730 h 199218"/>
              <a:gd name="connsiteX7" fmla="*/ 200518 w 199218"/>
              <a:gd name="connsiteY7" fmla="*/ 27284 h 199218"/>
              <a:gd name="connsiteX8" fmla="*/ 179730 w 199218"/>
              <a:gd name="connsiteY8" fmla="*/ 6496 h 199218"/>
              <a:gd name="connsiteX9" fmla="*/ 47206 w 199218"/>
              <a:gd name="connsiteY9" fmla="*/ 172801 h 199218"/>
              <a:gd name="connsiteX10" fmla="*/ 41143 w 199218"/>
              <a:gd name="connsiteY10" fmla="*/ 167604 h 199218"/>
              <a:gd name="connsiteX11" fmla="*/ 35080 w 199218"/>
              <a:gd name="connsiteY11" fmla="*/ 139020 h 199218"/>
              <a:gd name="connsiteX12" fmla="*/ 38545 w 199218"/>
              <a:gd name="connsiteY12" fmla="*/ 131225 h 199218"/>
              <a:gd name="connsiteX13" fmla="*/ 68860 w 199218"/>
              <a:gd name="connsiteY13" fmla="*/ 118232 h 199218"/>
              <a:gd name="connsiteX14" fmla="*/ 76656 w 199218"/>
              <a:gd name="connsiteY14" fmla="*/ 119964 h 199218"/>
              <a:gd name="connsiteX15" fmla="*/ 89649 w 199218"/>
              <a:gd name="connsiteY15" fmla="*/ 136422 h 199218"/>
              <a:gd name="connsiteX16" fmla="*/ 137288 w 199218"/>
              <a:gd name="connsiteY16" fmla="*/ 88782 h 199218"/>
              <a:gd name="connsiteX17" fmla="*/ 120831 w 199218"/>
              <a:gd name="connsiteY17" fmla="*/ 75790 h 199218"/>
              <a:gd name="connsiteX18" fmla="*/ 119098 w 199218"/>
              <a:gd name="connsiteY18" fmla="*/ 67994 h 199218"/>
              <a:gd name="connsiteX19" fmla="*/ 132091 w 199218"/>
              <a:gd name="connsiteY19" fmla="*/ 37678 h 199218"/>
              <a:gd name="connsiteX20" fmla="*/ 139886 w 199218"/>
              <a:gd name="connsiteY20" fmla="*/ 34214 h 199218"/>
              <a:gd name="connsiteX21" fmla="*/ 168470 w 199218"/>
              <a:gd name="connsiteY21" fmla="*/ 40277 h 199218"/>
              <a:gd name="connsiteX22" fmla="*/ 173667 w 199218"/>
              <a:gd name="connsiteY22" fmla="*/ 46340 h 199218"/>
              <a:gd name="connsiteX23" fmla="*/ 47206 w 199218"/>
              <a:gd name="connsiteY23" fmla="*/ 172801 h 1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9218" h="199218">
                <a:moveTo>
                  <a:pt x="179730" y="6496"/>
                </a:moveTo>
                <a:lnTo>
                  <a:pt x="27284" y="6496"/>
                </a:lnTo>
                <a:cubicBezTo>
                  <a:pt x="16024" y="6496"/>
                  <a:pt x="6496" y="16024"/>
                  <a:pt x="6496" y="27284"/>
                </a:cubicBezTo>
                <a:lnTo>
                  <a:pt x="6496" y="179730"/>
                </a:lnTo>
                <a:cubicBezTo>
                  <a:pt x="6496" y="190990"/>
                  <a:pt x="16024" y="200518"/>
                  <a:pt x="27284" y="200518"/>
                </a:cubicBezTo>
                <a:lnTo>
                  <a:pt x="179730" y="200518"/>
                </a:lnTo>
                <a:cubicBezTo>
                  <a:pt x="190990" y="200518"/>
                  <a:pt x="200518" y="190990"/>
                  <a:pt x="200518" y="179730"/>
                </a:cubicBezTo>
                <a:lnTo>
                  <a:pt x="200518" y="27284"/>
                </a:lnTo>
                <a:cubicBezTo>
                  <a:pt x="200518" y="16024"/>
                  <a:pt x="190990" y="6496"/>
                  <a:pt x="179730" y="6496"/>
                </a:cubicBezTo>
                <a:close/>
                <a:moveTo>
                  <a:pt x="47206" y="172801"/>
                </a:moveTo>
                <a:cubicBezTo>
                  <a:pt x="43742" y="172801"/>
                  <a:pt x="41143" y="171068"/>
                  <a:pt x="41143" y="167604"/>
                </a:cubicBezTo>
                <a:lnTo>
                  <a:pt x="35080" y="139020"/>
                </a:lnTo>
                <a:cubicBezTo>
                  <a:pt x="34214" y="135555"/>
                  <a:pt x="35946" y="132957"/>
                  <a:pt x="38545" y="131225"/>
                </a:cubicBezTo>
                <a:lnTo>
                  <a:pt x="68860" y="118232"/>
                </a:lnTo>
                <a:cubicBezTo>
                  <a:pt x="71459" y="117366"/>
                  <a:pt x="74924" y="118232"/>
                  <a:pt x="76656" y="119964"/>
                </a:cubicBezTo>
                <a:lnTo>
                  <a:pt x="89649" y="136422"/>
                </a:lnTo>
                <a:cubicBezTo>
                  <a:pt x="110437" y="126894"/>
                  <a:pt x="127760" y="109570"/>
                  <a:pt x="137288" y="88782"/>
                </a:cubicBezTo>
                <a:lnTo>
                  <a:pt x="120831" y="75790"/>
                </a:lnTo>
                <a:cubicBezTo>
                  <a:pt x="118232" y="74057"/>
                  <a:pt x="118232" y="70593"/>
                  <a:pt x="119098" y="67994"/>
                </a:cubicBezTo>
                <a:lnTo>
                  <a:pt x="132091" y="37678"/>
                </a:lnTo>
                <a:cubicBezTo>
                  <a:pt x="132957" y="35080"/>
                  <a:pt x="136422" y="33348"/>
                  <a:pt x="139886" y="34214"/>
                </a:cubicBezTo>
                <a:lnTo>
                  <a:pt x="168470" y="40277"/>
                </a:lnTo>
                <a:cubicBezTo>
                  <a:pt x="171068" y="41143"/>
                  <a:pt x="173667" y="43741"/>
                  <a:pt x="173667" y="46340"/>
                </a:cubicBezTo>
                <a:cubicBezTo>
                  <a:pt x="172801" y="116500"/>
                  <a:pt x="116500" y="172801"/>
                  <a:pt x="47206" y="17280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60E8DF-A773-47F3-B284-B5EB409534FC}"/>
              </a:ext>
            </a:extLst>
          </p:cNvPr>
          <p:cNvSpPr>
            <a:spLocks/>
          </p:cNvSpPr>
          <p:nvPr userDrawn="1"/>
        </p:nvSpPr>
        <p:spPr>
          <a:xfrm>
            <a:off x="948509" y="5277436"/>
            <a:ext cx="265660" cy="208053"/>
          </a:xfrm>
          <a:custGeom>
            <a:avLst/>
            <a:gdLst>
              <a:gd name="connsiteX0" fmla="*/ 224933 w 234940"/>
              <a:gd name="connsiteY0" fmla="*/ 61345 h 174029"/>
              <a:gd name="connsiteX1" fmla="*/ 229284 w 234940"/>
              <a:gd name="connsiteY1" fmla="*/ 63086 h 174029"/>
              <a:gd name="connsiteX2" fmla="*/ 229284 w 234940"/>
              <a:gd name="connsiteY2" fmla="*/ 151841 h 174029"/>
              <a:gd name="connsiteX3" fmla="*/ 208401 w 234940"/>
              <a:gd name="connsiteY3" fmla="*/ 172725 h 174029"/>
              <a:gd name="connsiteX4" fmla="*/ 27410 w 234940"/>
              <a:gd name="connsiteY4" fmla="*/ 172725 h 174029"/>
              <a:gd name="connsiteX5" fmla="*/ 6526 w 234940"/>
              <a:gd name="connsiteY5" fmla="*/ 151841 h 174029"/>
              <a:gd name="connsiteX6" fmla="*/ 6526 w 234940"/>
              <a:gd name="connsiteY6" fmla="*/ 63086 h 174029"/>
              <a:gd name="connsiteX7" fmla="*/ 10877 w 234940"/>
              <a:gd name="connsiteY7" fmla="*/ 61345 h 174029"/>
              <a:gd name="connsiteX8" fmla="*/ 77878 w 234940"/>
              <a:gd name="connsiteY8" fmla="*/ 110944 h 174029"/>
              <a:gd name="connsiteX9" fmla="*/ 117905 w 234940"/>
              <a:gd name="connsiteY9" fmla="*/ 131827 h 174029"/>
              <a:gd name="connsiteX10" fmla="*/ 157932 w 234940"/>
              <a:gd name="connsiteY10" fmla="*/ 110944 h 174029"/>
              <a:gd name="connsiteX11" fmla="*/ 224933 w 234940"/>
              <a:gd name="connsiteY11" fmla="*/ 61345 h 174029"/>
              <a:gd name="connsiteX12" fmla="*/ 117905 w 234940"/>
              <a:gd name="connsiteY12" fmla="*/ 117905 h 174029"/>
              <a:gd name="connsiteX13" fmla="*/ 150101 w 234940"/>
              <a:gd name="connsiteY13" fmla="*/ 99632 h 174029"/>
              <a:gd name="connsiteX14" fmla="*/ 225804 w 234940"/>
              <a:gd name="connsiteY14" fmla="*/ 43943 h 174029"/>
              <a:gd name="connsiteX15" fmla="*/ 230154 w 234940"/>
              <a:gd name="connsiteY15" fmla="*/ 36111 h 174029"/>
              <a:gd name="connsiteX16" fmla="*/ 230154 w 234940"/>
              <a:gd name="connsiteY16" fmla="*/ 27410 h 174029"/>
              <a:gd name="connsiteX17" fmla="*/ 209271 w 234940"/>
              <a:gd name="connsiteY17" fmla="*/ 6526 h 174029"/>
              <a:gd name="connsiteX18" fmla="*/ 28280 w 234940"/>
              <a:gd name="connsiteY18" fmla="*/ 6526 h 174029"/>
              <a:gd name="connsiteX19" fmla="*/ 7396 w 234940"/>
              <a:gd name="connsiteY19" fmla="*/ 27410 h 174029"/>
              <a:gd name="connsiteX20" fmla="*/ 7396 w 234940"/>
              <a:gd name="connsiteY20" fmla="*/ 36111 h 174029"/>
              <a:gd name="connsiteX21" fmla="*/ 11747 w 234940"/>
              <a:gd name="connsiteY21" fmla="*/ 43943 h 174029"/>
              <a:gd name="connsiteX22" fmla="*/ 87450 w 234940"/>
              <a:gd name="connsiteY22" fmla="*/ 99632 h 174029"/>
              <a:gd name="connsiteX23" fmla="*/ 117905 w 234940"/>
              <a:gd name="connsiteY23" fmla="*/ 117905 h 174029"/>
              <a:gd name="connsiteX24" fmla="*/ 117905 w 234940"/>
              <a:gd name="connsiteY24" fmla="*/ 117905 h 1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940" h="174029">
                <a:moveTo>
                  <a:pt x="224933" y="61345"/>
                </a:moveTo>
                <a:cubicBezTo>
                  <a:pt x="226674" y="59605"/>
                  <a:pt x="229284" y="61345"/>
                  <a:pt x="229284" y="63086"/>
                </a:cubicBezTo>
                <a:lnTo>
                  <a:pt x="229284" y="151841"/>
                </a:lnTo>
                <a:cubicBezTo>
                  <a:pt x="229284" y="163153"/>
                  <a:pt x="219712" y="172725"/>
                  <a:pt x="208401" y="172725"/>
                </a:cubicBezTo>
                <a:lnTo>
                  <a:pt x="27410" y="172725"/>
                </a:lnTo>
                <a:cubicBezTo>
                  <a:pt x="16098" y="172725"/>
                  <a:pt x="6526" y="163153"/>
                  <a:pt x="6526" y="151841"/>
                </a:cubicBezTo>
                <a:lnTo>
                  <a:pt x="6526" y="63086"/>
                </a:lnTo>
                <a:cubicBezTo>
                  <a:pt x="6526" y="60475"/>
                  <a:pt x="9136" y="59605"/>
                  <a:pt x="10877" y="61345"/>
                </a:cubicBezTo>
                <a:cubicBezTo>
                  <a:pt x="20449" y="69177"/>
                  <a:pt x="33501" y="78748"/>
                  <a:pt x="77878" y="110944"/>
                </a:cubicBezTo>
                <a:cubicBezTo>
                  <a:pt x="87450" y="117905"/>
                  <a:pt x="102242" y="131827"/>
                  <a:pt x="117905" y="131827"/>
                </a:cubicBezTo>
                <a:cubicBezTo>
                  <a:pt x="133568" y="131827"/>
                  <a:pt x="149230" y="117905"/>
                  <a:pt x="157932" y="110944"/>
                </a:cubicBezTo>
                <a:cubicBezTo>
                  <a:pt x="202310" y="78748"/>
                  <a:pt x="215362" y="69177"/>
                  <a:pt x="224933" y="61345"/>
                </a:cubicBezTo>
                <a:close/>
                <a:moveTo>
                  <a:pt x="117905" y="117905"/>
                </a:moveTo>
                <a:cubicBezTo>
                  <a:pt x="128347" y="117905"/>
                  <a:pt x="142269" y="104853"/>
                  <a:pt x="150101" y="99632"/>
                </a:cubicBezTo>
                <a:cubicBezTo>
                  <a:pt x="207530" y="57865"/>
                  <a:pt x="211881" y="54384"/>
                  <a:pt x="225804" y="43943"/>
                </a:cubicBezTo>
                <a:cubicBezTo>
                  <a:pt x="228414" y="42202"/>
                  <a:pt x="230154" y="38722"/>
                  <a:pt x="230154" y="36111"/>
                </a:cubicBezTo>
                <a:lnTo>
                  <a:pt x="230154" y="27410"/>
                </a:lnTo>
                <a:cubicBezTo>
                  <a:pt x="230154" y="16098"/>
                  <a:pt x="220583" y="6526"/>
                  <a:pt x="209271" y="6526"/>
                </a:cubicBezTo>
                <a:lnTo>
                  <a:pt x="28280" y="6526"/>
                </a:lnTo>
                <a:cubicBezTo>
                  <a:pt x="16968" y="6526"/>
                  <a:pt x="7396" y="16098"/>
                  <a:pt x="7396" y="27410"/>
                </a:cubicBezTo>
                <a:lnTo>
                  <a:pt x="7396" y="36111"/>
                </a:lnTo>
                <a:cubicBezTo>
                  <a:pt x="7396" y="39592"/>
                  <a:pt x="9136" y="42202"/>
                  <a:pt x="11747" y="43943"/>
                </a:cubicBezTo>
                <a:cubicBezTo>
                  <a:pt x="24799" y="54384"/>
                  <a:pt x="29150" y="57865"/>
                  <a:pt x="87450" y="99632"/>
                </a:cubicBezTo>
                <a:cubicBezTo>
                  <a:pt x="93541" y="104853"/>
                  <a:pt x="107463" y="117905"/>
                  <a:pt x="117905" y="117905"/>
                </a:cubicBezTo>
                <a:lnTo>
                  <a:pt x="117905" y="1179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CF6F67-388D-401C-A71E-276FE8A0BAB6}"/>
              </a:ext>
            </a:extLst>
          </p:cNvPr>
          <p:cNvSpPr/>
          <p:nvPr userDrawn="1"/>
        </p:nvSpPr>
        <p:spPr>
          <a:xfrm>
            <a:off x="948508" y="5695487"/>
            <a:ext cx="277971" cy="277971"/>
          </a:xfrm>
          <a:custGeom>
            <a:avLst/>
            <a:gdLst>
              <a:gd name="connsiteX0" fmla="*/ 161426 w 226257"/>
              <a:gd name="connsiteY0" fmla="*/ 86587 h 226257"/>
              <a:gd name="connsiteX1" fmla="*/ 218861 w 226257"/>
              <a:gd name="connsiteY1" fmla="*/ 86587 h 226257"/>
              <a:gd name="connsiteX2" fmla="*/ 222342 w 226257"/>
              <a:gd name="connsiteY2" fmla="*/ 114434 h 226257"/>
              <a:gd name="connsiteX3" fmla="*/ 218861 w 226257"/>
              <a:gd name="connsiteY3" fmla="*/ 142281 h 226257"/>
              <a:gd name="connsiteX4" fmla="*/ 161426 w 226257"/>
              <a:gd name="connsiteY4" fmla="*/ 142281 h 226257"/>
              <a:gd name="connsiteX5" fmla="*/ 161426 w 226257"/>
              <a:gd name="connsiteY5" fmla="*/ 86587 h 226257"/>
              <a:gd name="connsiteX6" fmla="*/ 83976 w 226257"/>
              <a:gd name="connsiteY6" fmla="*/ 156205 h 226257"/>
              <a:gd name="connsiteX7" fmla="*/ 114434 w 226257"/>
              <a:gd name="connsiteY7" fmla="*/ 222342 h 226257"/>
              <a:gd name="connsiteX8" fmla="*/ 114434 w 226257"/>
              <a:gd name="connsiteY8" fmla="*/ 222342 h 226257"/>
              <a:gd name="connsiteX9" fmla="*/ 114434 w 226257"/>
              <a:gd name="connsiteY9" fmla="*/ 222342 h 226257"/>
              <a:gd name="connsiteX10" fmla="*/ 144892 w 226257"/>
              <a:gd name="connsiteY10" fmla="*/ 156205 h 226257"/>
              <a:gd name="connsiteX11" fmla="*/ 83976 w 226257"/>
              <a:gd name="connsiteY11" fmla="*/ 156205 h 226257"/>
              <a:gd name="connsiteX12" fmla="*/ 159686 w 226257"/>
              <a:gd name="connsiteY12" fmla="*/ 72664 h 226257"/>
              <a:gd name="connsiteX13" fmla="*/ 214510 w 226257"/>
              <a:gd name="connsiteY13" fmla="*/ 72664 h 226257"/>
              <a:gd name="connsiteX14" fmla="*/ 134449 w 226257"/>
              <a:gd name="connsiteY14" fmla="*/ 8267 h 226257"/>
              <a:gd name="connsiteX15" fmla="*/ 159686 w 226257"/>
              <a:gd name="connsiteY15" fmla="*/ 72664 h 226257"/>
              <a:gd name="connsiteX16" fmla="*/ 159686 w 226257"/>
              <a:gd name="connsiteY16" fmla="*/ 72664 h 226257"/>
              <a:gd name="connsiteX17" fmla="*/ 147503 w 226257"/>
              <a:gd name="connsiteY17" fmla="*/ 86587 h 226257"/>
              <a:gd name="connsiteX18" fmla="*/ 81366 w 226257"/>
              <a:gd name="connsiteY18" fmla="*/ 86587 h 226257"/>
              <a:gd name="connsiteX19" fmla="*/ 81366 w 226257"/>
              <a:gd name="connsiteY19" fmla="*/ 142281 h 226257"/>
              <a:gd name="connsiteX20" fmla="*/ 147503 w 226257"/>
              <a:gd name="connsiteY20" fmla="*/ 142281 h 226257"/>
              <a:gd name="connsiteX21" fmla="*/ 147503 w 226257"/>
              <a:gd name="connsiteY21" fmla="*/ 86587 h 226257"/>
              <a:gd name="connsiteX22" fmla="*/ 69183 w 226257"/>
              <a:gd name="connsiteY22" fmla="*/ 156205 h 226257"/>
              <a:gd name="connsiteX23" fmla="*/ 15229 w 226257"/>
              <a:gd name="connsiteY23" fmla="*/ 156205 h 226257"/>
              <a:gd name="connsiteX24" fmla="*/ 95289 w 226257"/>
              <a:gd name="connsiteY24" fmla="*/ 220601 h 226257"/>
              <a:gd name="connsiteX25" fmla="*/ 69183 w 226257"/>
              <a:gd name="connsiteY25" fmla="*/ 156205 h 226257"/>
              <a:gd name="connsiteX26" fmla="*/ 69183 w 226257"/>
              <a:gd name="connsiteY26" fmla="*/ 156205 h 226257"/>
              <a:gd name="connsiteX27" fmla="*/ 159686 w 226257"/>
              <a:gd name="connsiteY27" fmla="*/ 156205 h 226257"/>
              <a:gd name="connsiteX28" fmla="*/ 134449 w 226257"/>
              <a:gd name="connsiteY28" fmla="*/ 220601 h 226257"/>
              <a:gd name="connsiteX29" fmla="*/ 214510 w 226257"/>
              <a:gd name="connsiteY29" fmla="*/ 156205 h 226257"/>
              <a:gd name="connsiteX30" fmla="*/ 159686 w 226257"/>
              <a:gd name="connsiteY30" fmla="*/ 156205 h 226257"/>
              <a:gd name="connsiteX31" fmla="*/ 144892 w 226257"/>
              <a:gd name="connsiteY31" fmla="*/ 72664 h 226257"/>
              <a:gd name="connsiteX32" fmla="*/ 114434 w 226257"/>
              <a:gd name="connsiteY32" fmla="*/ 6527 h 226257"/>
              <a:gd name="connsiteX33" fmla="*/ 114434 w 226257"/>
              <a:gd name="connsiteY33" fmla="*/ 6527 h 226257"/>
              <a:gd name="connsiteX34" fmla="*/ 114434 w 226257"/>
              <a:gd name="connsiteY34" fmla="*/ 6527 h 226257"/>
              <a:gd name="connsiteX35" fmla="*/ 83976 w 226257"/>
              <a:gd name="connsiteY35" fmla="*/ 72664 h 226257"/>
              <a:gd name="connsiteX36" fmla="*/ 144892 w 226257"/>
              <a:gd name="connsiteY36" fmla="*/ 72664 h 226257"/>
              <a:gd name="connsiteX37" fmla="*/ 10008 w 226257"/>
              <a:gd name="connsiteY37" fmla="*/ 86587 h 226257"/>
              <a:gd name="connsiteX38" fmla="*/ 6527 w 226257"/>
              <a:gd name="connsiteY38" fmla="*/ 114434 h 226257"/>
              <a:gd name="connsiteX39" fmla="*/ 10008 w 226257"/>
              <a:gd name="connsiteY39" fmla="*/ 142281 h 226257"/>
              <a:gd name="connsiteX40" fmla="*/ 67442 w 226257"/>
              <a:gd name="connsiteY40" fmla="*/ 142281 h 226257"/>
              <a:gd name="connsiteX41" fmla="*/ 67442 w 226257"/>
              <a:gd name="connsiteY41" fmla="*/ 86587 h 226257"/>
              <a:gd name="connsiteX42" fmla="*/ 10008 w 226257"/>
              <a:gd name="connsiteY42" fmla="*/ 86587 h 226257"/>
              <a:gd name="connsiteX43" fmla="*/ 69183 w 226257"/>
              <a:gd name="connsiteY43" fmla="*/ 72664 h 226257"/>
              <a:gd name="connsiteX44" fmla="*/ 94419 w 226257"/>
              <a:gd name="connsiteY44" fmla="*/ 8267 h 226257"/>
              <a:gd name="connsiteX45" fmla="*/ 14359 w 226257"/>
              <a:gd name="connsiteY45" fmla="*/ 72664 h 226257"/>
              <a:gd name="connsiteX46" fmla="*/ 69183 w 226257"/>
              <a:gd name="connsiteY46" fmla="*/ 72664 h 226257"/>
              <a:gd name="connsiteX47" fmla="*/ 69183 w 226257"/>
              <a:gd name="connsiteY47" fmla="*/ 72664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6257" h="226257">
                <a:moveTo>
                  <a:pt x="161426" y="86587"/>
                </a:moveTo>
                <a:lnTo>
                  <a:pt x="218861" y="86587"/>
                </a:lnTo>
                <a:cubicBezTo>
                  <a:pt x="221472" y="95289"/>
                  <a:pt x="222342" y="104862"/>
                  <a:pt x="222342" y="114434"/>
                </a:cubicBezTo>
                <a:cubicBezTo>
                  <a:pt x="222342" y="124007"/>
                  <a:pt x="221472" y="133579"/>
                  <a:pt x="218861" y="142281"/>
                </a:cubicBezTo>
                <a:lnTo>
                  <a:pt x="161426" y="142281"/>
                </a:lnTo>
                <a:cubicBezTo>
                  <a:pt x="164037" y="123136"/>
                  <a:pt x="164037" y="104862"/>
                  <a:pt x="161426" y="86587"/>
                </a:cubicBezTo>
                <a:close/>
                <a:moveTo>
                  <a:pt x="83976" y="156205"/>
                </a:moveTo>
                <a:cubicBezTo>
                  <a:pt x="88328" y="179701"/>
                  <a:pt x="98770" y="204937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30969" y="204937"/>
                  <a:pt x="140541" y="179701"/>
                  <a:pt x="144892" y="156205"/>
                </a:cubicBezTo>
                <a:lnTo>
                  <a:pt x="83976" y="156205"/>
                </a:lnTo>
                <a:close/>
                <a:moveTo>
                  <a:pt x="159686" y="72664"/>
                </a:moveTo>
                <a:lnTo>
                  <a:pt x="214510" y="72664"/>
                </a:lnTo>
                <a:cubicBezTo>
                  <a:pt x="200586" y="39595"/>
                  <a:pt x="170999" y="15229"/>
                  <a:pt x="134449" y="8267"/>
                </a:cubicBezTo>
                <a:cubicBezTo>
                  <a:pt x="147503" y="27412"/>
                  <a:pt x="155335" y="50038"/>
                  <a:pt x="159686" y="72664"/>
                </a:cubicBezTo>
                <a:lnTo>
                  <a:pt x="159686" y="72664"/>
                </a:lnTo>
                <a:close/>
                <a:moveTo>
                  <a:pt x="147503" y="86587"/>
                </a:moveTo>
                <a:lnTo>
                  <a:pt x="81366" y="86587"/>
                </a:lnTo>
                <a:cubicBezTo>
                  <a:pt x="78755" y="104862"/>
                  <a:pt x="78755" y="124007"/>
                  <a:pt x="81366" y="142281"/>
                </a:cubicBezTo>
                <a:lnTo>
                  <a:pt x="147503" y="142281"/>
                </a:lnTo>
                <a:cubicBezTo>
                  <a:pt x="150113" y="124007"/>
                  <a:pt x="150113" y="104862"/>
                  <a:pt x="147503" y="86587"/>
                </a:cubicBezTo>
                <a:close/>
                <a:moveTo>
                  <a:pt x="69183" y="156205"/>
                </a:moveTo>
                <a:lnTo>
                  <a:pt x="15229" y="156205"/>
                </a:lnTo>
                <a:cubicBezTo>
                  <a:pt x="29152" y="189273"/>
                  <a:pt x="58740" y="213640"/>
                  <a:pt x="95289" y="220601"/>
                </a:cubicBezTo>
                <a:cubicBezTo>
                  <a:pt x="81366" y="201456"/>
                  <a:pt x="73534" y="178831"/>
                  <a:pt x="69183" y="156205"/>
                </a:cubicBezTo>
                <a:lnTo>
                  <a:pt x="69183" y="156205"/>
                </a:lnTo>
                <a:close/>
                <a:moveTo>
                  <a:pt x="159686" y="156205"/>
                </a:moveTo>
                <a:cubicBezTo>
                  <a:pt x="155335" y="178831"/>
                  <a:pt x="147503" y="201456"/>
                  <a:pt x="134449" y="220601"/>
                </a:cubicBezTo>
                <a:cubicBezTo>
                  <a:pt x="170999" y="213640"/>
                  <a:pt x="200586" y="189273"/>
                  <a:pt x="214510" y="156205"/>
                </a:cubicBezTo>
                <a:lnTo>
                  <a:pt x="159686" y="156205"/>
                </a:lnTo>
                <a:close/>
                <a:moveTo>
                  <a:pt x="144892" y="72664"/>
                </a:moveTo>
                <a:cubicBezTo>
                  <a:pt x="140541" y="49168"/>
                  <a:pt x="130098" y="23931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97900" y="23931"/>
                  <a:pt x="88328" y="49168"/>
                  <a:pt x="83976" y="72664"/>
                </a:cubicBezTo>
                <a:lnTo>
                  <a:pt x="144892" y="72664"/>
                </a:lnTo>
                <a:close/>
                <a:moveTo>
                  <a:pt x="10008" y="86587"/>
                </a:moveTo>
                <a:cubicBezTo>
                  <a:pt x="7397" y="95289"/>
                  <a:pt x="6527" y="104862"/>
                  <a:pt x="6527" y="114434"/>
                </a:cubicBezTo>
                <a:cubicBezTo>
                  <a:pt x="6527" y="124007"/>
                  <a:pt x="7397" y="133579"/>
                  <a:pt x="10008" y="142281"/>
                </a:cubicBezTo>
                <a:lnTo>
                  <a:pt x="67442" y="142281"/>
                </a:lnTo>
                <a:cubicBezTo>
                  <a:pt x="65702" y="124007"/>
                  <a:pt x="64832" y="105732"/>
                  <a:pt x="67442" y="86587"/>
                </a:cubicBezTo>
                <a:lnTo>
                  <a:pt x="10008" y="86587"/>
                </a:lnTo>
                <a:close/>
                <a:moveTo>
                  <a:pt x="69183" y="72664"/>
                </a:moveTo>
                <a:cubicBezTo>
                  <a:pt x="73534" y="50038"/>
                  <a:pt x="81366" y="27412"/>
                  <a:pt x="94419" y="8267"/>
                </a:cubicBezTo>
                <a:cubicBezTo>
                  <a:pt x="57870" y="15229"/>
                  <a:pt x="28282" y="39595"/>
                  <a:pt x="14359" y="72664"/>
                </a:cubicBezTo>
                <a:lnTo>
                  <a:pt x="69183" y="72664"/>
                </a:lnTo>
                <a:lnTo>
                  <a:pt x="69183" y="7266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57EE8E-E699-4F59-81B0-A47C904F09C6}"/>
              </a:ext>
            </a:extLst>
          </p:cNvPr>
          <p:cNvSpPr txBox="1">
            <a:spLocks/>
          </p:cNvSpPr>
          <p:nvPr userDrawn="1"/>
        </p:nvSpPr>
        <p:spPr>
          <a:xfrm>
            <a:off x="727828" y="2887395"/>
            <a:ext cx="6728049" cy="14997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E3396-E050-4CBA-9639-D79A2F98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149" y="4818117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AD1911-4043-40E5-B8BE-F308CCB5A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149" y="525684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02C362-5584-4F4E-B0A8-EC42A44FD5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7149" y="570985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525EBBE-7AB2-47D3-A2D8-6D3D609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01C412C-ADDF-48A6-B377-EC10846B059F}"/>
              </a:ext>
            </a:extLst>
          </p:cNvPr>
          <p:cNvSpPr>
            <a:spLocks/>
          </p:cNvSpPr>
          <p:nvPr userDrawn="1"/>
        </p:nvSpPr>
        <p:spPr>
          <a:xfrm>
            <a:off x="959363" y="4818031"/>
            <a:ext cx="249408" cy="249408"/>
          </a:xfrm>
          <a:custGeom>
            <a:avLst/>
            <a:gdLst>
              <a:gd name="connsiteX0" fmla="*/ 179730 w 199218"/>
              <a:gd name="connsiteY0" fmla="*/ 6496 h 199218"/>
              <a:gd name="connsiteX1" fmla="*/ 27284 w 199218"/>
              <a:gd name="connsiteY1" fmla="*/ 6496 h 199218"/>
              <a:gd name="connsiteX2" fmla="*/ 6496 w 199218"/>
              <a:gd name="connsiteY2" fmla="*/ 27284 h 199218"/>
              <a:gd name="connsiteX3" fmla="*/ 6496 w 199218"/>
              <a:gd name="connsiteY3" fmla="*/ 179730 h 199218"/>
              <a:gd name="connsiteX4" fmla="*/ 27284 w 199218"/>
              <a:gd name="connsiteY4" fmla="*/ 200518 h 199218"/>
              <a:gd name="connsiteX5" fmla="*/ 179730 w 199218"/>
              <a:gd name="connsiteY5" fmla="*/ 200518 h 199218"/>
              <a:gd name="connsiteX6" fmla="*/ 200518 w 199218"/>
              <a:gd name="connsiteY6" fmla="*/ 179730 h 199218"/>
              <a:gd name="connsiteX7" fmla="*/ 200518 w 199218"/>
              <a:gd name="connsiteY7" fmla="*/ 27284 h 199218"/>
              <a:gd name="connsiteX8" fmla="*/ 179730 w 199218"/>
              <a:gd name="connsiteY8" fmla="*/ 6496 h 199218"/>
              <a:gd name="connsiteX9" fmla="*/ 47206 w 199218"/>
              <a:gd name="connsiteY9" fmla="*/ 172801 h 199218"/>
              <a:gd name="connsiteX10" fmla="*/ 41143 w 199218"/>
              <a:gd name="connsiteY10" fmla="*/ 167604 h 199218"/>
              <a:gd name="connsiteX11" fmla="*/ 35080 w 199218"/>
              <a:gd name="connsiteY11" fmla="*/ 139020 h 199218"/>
              <a:gd name="connsiteX12" fmla="*/ 38545 w 199218"/>
              <a:gd name="connsiteY12" fmla="*/ 131225 h 199218"/>
              <a:gd name="connsiteX13" fmla="*/ 68860 w 199218"/>
              <a:gd name="connsiteY13" fmla="*/ 118232 h 199218"/>
              <a:gd name="connsiteX14" fmla="*/ 76656 w 199218"/>
              <a:gd name="connsiteY14" fmla="*/ 119964 h 199218"/>
              <a:gd name="connsiteX15" fmla="*/ 89649 w 199218"/>
              <a:gd name="connsiteY15" fmla="*/ 136422 h 199218"/>
              <a:gd name="connsiteX16" fmla="*/ 137288 w 199218"/>
              <a:gd name="connsiteY16" fmla="*/ 88782 h 199218"/>
              <a:gd name="connsiteX17" fmla="*/ 120831 w 199218"/>
              <a:gd name="connsiteY17" fmla="*/ 75790 h 199218"/>
              <a:gd name="connsiteX18" fmla="*/ 119098 w 199218"/>
              <a:gd name="connsiteY18" fmla="*/ 67994 h 199218"/>
              <a:gd name="connsiteX19" fmla="*/ 132091 w 199218"/>
              <a:gd name="connsiteY19" fmla="*/ 37678 h 199218"/>
              <a:gd name="connsiteX20" fmla="*/ 139886 w 199218"/>
              <a:gd name="connsiteY20" fmla="*/ 34214 h 199218"/>
              <a:gd name="connsiteX21" fmla="*/ 168470 w 199218"/>
              <a:gd name="connsiteY21" fmla="*/ 40277 h 199218"/>
              <a:gd name="connsiteX22" fmla="*/ 173667 w 199218"/>
              <a:gd name="connsiteY22" fmla="*/ 46340 h 199218"/>
              <a:gd name="connsiteX23" fmla="*/ 47206 w 199218"/>
              <a:gd name="connsiteY23" fmla="*/ 172801 h 1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9218" h="199218">
                <a:moveTo>
                  <a:pt x="179730" y="6496"/>
                </a:moveTo>
                <a:lnTo>
                  <a:pt x="27284" y="6496"/>
                </a:lnTo>
                <a:cubicBezTo>
                  <a:pt x="16024" y="6496"/>
                  <a:pt x="6496" y="16024"/>
                  <a:pt x="6496" y="27284"/>
                </a:cubicBezTo>
                <a:lnTo>
                  <a:pt x="6496" y="179730"/>
                </a:lnTo>
                <a:cubicBezTo>
                  <a:pt x="6496" y="190990"/>
                  <a:pt x="16024" y="200518"/>
                  <a:pt x="27284" y="200518"/>
                </a:cubicBezTo>
                <a:lnTo>
                  <a:pt x="179730" y="200518"/>
                </a:lnTo>
                <a:cubicBezTo>
                  <a:pt x="190990" y="200518"/>
                  <a:pt x="200518" y="190990"/>
                  <a:pt x="200518" y="179730"/>
                </a:cubicBezTo>
                <a:lnTo>
                  <a:pt x="200518" y="27284"/>
                </a:lnTo>
                <a:cubicBezTo>
                  <a:pt x="200518" y="16024"/>
                  <a:pt x="190990" y="6496"/>
                  <a:pt x="179730" y="6496"/>
                </a:cubicBezTo>
                <a:close/>
                <a:moveTo>
                  <a:pt x="47206" y="172801"/>
                </a:moveTo>
                <a:cubicBezTo>
                  <a:pt x="43742" y="172801"/>
                  <a:pt x="41143" y="171068"/>
                  <a:pt x="41143" y="167604"/>
                </a:cubicBezTo>
                <a:lnTo>
                  <a:pt x="35080" y="139020"/>
                </a:lnTo>
                <a:cubicBezTo>
                  <a:pt x="34214" y="135555"/>
                  <a:pt x="35946" y="132957"/>
                  <a:pt x="38545" y="131225"/>
                </a:cubicBezTo>
                <a:lnTo>
                  <a:pt x="68860" y="118232"/>
                </a:lnTo>
                <a:cubicBezTo>
                  <a:pt x="71459" y="117366"/>
                  <a:pt x="74924" y="118232"/>
                  <a:pt x="76656" y="119964"/>
                </a:cubicBezTo>
                <a:lnTo>
                  <a:pt x="89649" y="136422"/>
                </a:lnTo>
                <a:cubicBezTo>
                  <a:pt x="110437" y="126894"/>
                  <a:pt x="127760" y="109570"/>
                  <a:pt x="137288" y="88782"/>
                </a:cubicBezTo>
                <a:lnTo>
                  <a:pt x="120831" y="75790"/>
                </a:lnTo>
                <a:cubicBezTo>
                  <a:pt x="118232" y="74057"/>
                  <a:pt x="118232" y="70593"/>
                  <a:pt x="119098" y="67994"/>
                </a:cubicBezTo>
                <a:lnTo>
                  <a:pt x="132091" y="37678"/>
                </a:lnTo>
                <a:cubicBezTo>
                  <a:pt x="132957" y="35080"/>
                  <a:pt x="136422" y="33348"/>
                  <a:pt x="139886" y="34214"/>
                </a:cubicBezTo>
                <a:lnTo>
                  <a:pt x="168470" y="40277"/>
                </a:lnTo>
                <a:cubicBezTo>
                  <a:pt x="171068" y="41143"/>
                  <a:pt x="173667" y="43741"/>
                  <a:pt x="173667" y="46340"/>
                </a:cubicBezTo>
                <a:cubicBezTo>
                  <a:pt x="172801" y="116500"/>
                  <a:pt x="116500" y="172801"/>
                  <a:pt x="47206" y="17280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60E8DF-A773-47F3-B284-B5EB409534FC}"/>
              </a:ext>
            </a:extLst>
          </p:cNvPr>
          <p:cNvSpPr>
            <a:spLocks/>
          </p:cNvSpPr>
          <p:nvPr userDrawn="1"/>
        </p:nvSpPr>
        <p:spPr>
          <a:xfrm>
            <a:off x="948509" y="5277436"/>
            <a:ext cx="265660" cy="208053"/>
          </a:xfrm>
          <a:custGeom>
            <a:avLst/>
            <a:gdLst>
              <a:gd name="connsiteX0" fmla="*/ 224933 w 234940"/>
              <a:gd name="connsiteY0" fmla="*/ 61345 h 174029"/>
              <a:gd name="connsiteX1" fmla="*/ 229284 w 234940"/>
              <a:gd name="connsiteY1" fmla="*/ 63086 h 174029"/>
              <a:gd name="connsiteX2" fmla="*/ 229284 w 234940"/>
              <a:gd name="connsiteY2" fmla="*/ 151841 h 174029"/>
              <a:gd name="connsiteX3" fmla="*/ 208401 w 234940"/>
              <a:gd name="connsiteY3" fmla="*/ 172725 h 174029"/>
              <a:gd name="connsiteX4" fmla="*/ 27410 w 234940"/>
              <a:gd name="connsiteY4" fmla="*/ 172725 h 174029"/>
              <a:gd name="connsiteX5" fmla="*/ 6526 w 234940"/>
              <a:gd name="connsiteY5" fmla="*/ 151841 h 174029"/>
              <a:gd name="connsiteX6" fmla="*/ 6526 w 234940"/>
              <a:gd name="connsiteY6" fmla="*/ 63086 h 174029"/>
              <a:gd name="connsiteX7" fmla="*/ 10877 w 234940"/>
              <a:gd name="connsiteY7" fmla="*/ 61345 h 174029"/>
              <a:gd name="connsiteX8" fmla="*/ 77878 w 234940"/>
              <a:gd name="connsiteY8" fmla="*/ 110944 h 174029"/>
              <a:gd name="connsiteX9" fmla="*/ 117905 w 234940"/>
              <a:gd name="connsiteY9" fmla="*/ 131827 h 174029"/>
              <a:gd name="connsiteX10" fmla="*/ 157932 w 234940"/>
              <a:gd name="connsiteY10" fmla="*/ 110944 h 174029"/>
              <a:gd name="connsiteX11" fmla="*/ 224933 w 234940"/>
              <a:gd name="connsiteY11" fmla="*/ 61345 h 174029"/>
              <a:gd name="connsiteX12" fmla="*/ 117905 w 234940"/>
              <a:gd name="connsiteY12" fmla="*/ 117905 h 174029"/>
              <a:gd name="connsiteX13" fmla="*/ 150101 w 234940"/>
              <a:gd name="connsiteY13" fmla="*/ 99632 h 174029"/>
              <a:gd name="connsiteX14" fmla="*/ 225804 w 234940"/>
              <a:gd name="connsiteY14" fmla="*/ 43943 h 174029"/>
              <a:gd name="connsiteX15" fmla="*/ 230154 w 234940"/>
              <a:gd name="connsiteY15" fmla="*/ 36111 h 174029"/>
              <a:gd name="connsiteX16" fmla="*/ 230154 w 234940"/>
              <a:gd name="connsiteY16" fmla="*/ 27410 h 174029"/>
              <a:gd name="connsiteX17" fmla="*/ 209271 w 234940"/>
              <a:gd name="connsiteY17" fmla="*/ 6526 h 174029"/>
              <a:gd name="connsiteX18" fmla="*/ 28280 w 234940"/>
              <a:gd name="connsiteY18" fmla="*/ 6526 h 174029"/>
              <a:gd name="connsiteX19" fmla="*/ 7396 w 234940"/>
              <a:gd name="connsiteY19" fmla="*/ 27410 h 174029"/>
              <a:gd name="connsiteX20" fmla="*/ 7396 w 234940"/>
              <a:gd name="connsiteY20" fmla="*/ 36111 h 174029"/>
              <a:gd name="connsiteX21" fmla="*/ 11747 w 234940"/>
              <a:gd name="connsiteY21" fmla="*/ 43943 h 174029"/>
              <a:gd name="connsiteX22" fmla="*/ 87450 w 234940"/>
              <a:gd name="connsiteY22" fmla="*/ 99632 h 174029"/>
              <a:gd name="connsiteX23" fmla="*/ 117905 w 234940"/>
              <a:gd name="connsiteY23" fmla="*/ 117905 h 174029"/>
              <a:gd name="connsiteX24" fmla="*/ 117905 w 234940"/>
              <a:gd name="connsiteY24" fmla="*/ 117905 h 1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940" h="174029">
                <a:moveTo>
                  <a:pt x="224933" y="61345"/>
                </a:moveTo>
                <a:cubicBezTo>
                  <a:pt x="226674" y="59605"/>
                  <a:pt x="229284" y="61345"/>
                  <a:pt x="229284" y="63086"/>
                </a:cubicBezTo>
                <a:lnTo>
                  <a:pt x="229284" y="151841"/>
                </a:lnTo>
                <a:cubicBezTo>
                  <a:pt x="229284" y="163153"/>
                  <a:pt x="219712" y="172725"/>
                  <a:pt x="208401" y="172725"/>
                </a:cubicBezTo>
                <a:lnTo>
                  <a:pt x="27410" y="172725"/>
                </a:lnTo>
                <a:cubicBezTo>
                  <a:pt x="16098" y="172725"/>
                  <a:pt x="6526" y="163153"/>
                  <a:pt x="6526" y="151841"/>
                </a:cubicBezTo>
                <a:lnTo>
                  <a:pt x="6526" y="63086"/>
                </a:lnTo>
                <a:cubicBezTo>
                  <a:pt x="6526" y="60475"/>
                  <a:pt x="9136" y="59605"/>
                  <a:pt x="10877" y="61345"/>
                </a:cubicBezTo>
                <a:cubicBezTo>
                  <a:pt x="20449" y="69177"/>
                  <a:pt x="33501" y="78748"/>
                  <a:pt x="77878" y="110944"/>
                </a:cubicBezTo>
                <a:cubicBezTo>
                  <a:pt x="87450" y="117905"/>
                  <a:pt x="102242" y="131827"/>
                  <a:pt x="117905" y="131827"/>
                </a:cubicBezTo>
                <a:cubicBezTo>
                  <a:pt x="133568" y="131827"/>
                  <a:pt x="149230" y="117905"/>
                  <a:pt x="157932" y="110944"/>
                </a:cubicBezTo>
                <a:cubicBezTo>
                  <a:pt x="202310" y="78748"/>
                  <a:pt x="215362" y="69177"/>
                  <a:pt x="224933" y="61345"/>
                </a:cubicBezTo>
                <a:close/>
                <a:moveTo>
                  <a:pt x="117905" y="117905"/>
                </a:moveTo>
                <a:cubicBezTo>
                  <a:pt x="128347" y="117905"/>
                  <a:pt x="142269" y="104853"/>
                  <a:pt x="150101" y="99632"/>
                </a:cubicBezTo>
                <a:cubicBezTo>
                  <a:pt x="207530" y="57865"/>
                  <a:pt x="211881" y="54384"/>
                  <a:pt x="225804" y="43943"/>
                </a:cubicBezTo>
                <a:cubicBezTo>
                  <a:pt x="228414" y="42202"/>
                  <a:pt x="230154" y="38722"/>
                  <a:pt x="230154" y="36111"/>
                </a:cubicBezTo>
                <a:lnTo>
                  <a:pt x="230154" y="27410"/>
                </a:lnTo>
                <a:cubicBezTo>
                  <a:pt x="230154" y="16098"/>
                  <a:pt x="220583" y="6526"/>
                  <a:pt x="209271" y="6526"/>
                </a:cubicBezTo>
                <a:lnTo>
                  <a:pt x="28280" y="6526"/>
                </a:lnTo>
                <a:cubicBezTo>
                  <a:pt x="16968" y="6526"/>
                  <a:pt x="7396" y="16098"/>
                  <a:pt x="7396" y="27410"/>
                </a:cubicBezTo>
                <a:lnTo>
                  <a:pt x="7396" y="36111"/>
                </a:lnTo>
                <a:cubicBezTo>
                  <a:pt x="7396" y="39592"/>
                  <a:pt x="9136" y="42202"/>
                  <a:pt x="11747" y="43943"/>
                </a:cubicBezTo>
                <a:cubicBezTo>
                  <a:pt x="24799" y="54384"/>
                  <a:pt x="29150" y="57865"/>
                  <a:pt x="87450" y="99632"/>
                </a:cubicBezTo>
                <a:cubicBezTo>
                  <a:pt x="93541" y="104853"/>
                  <a:pt x="107463" y="117905"/>
                  <a:pt x="117905" y="117905"/>
                </a:cubicBezTo>
                <a:lnTo>
                  <a:pt x="117905" y="1179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CF6F67-388D-401C-A71E-276FE8A0BAB6}"/>
              </a:ext>
            </a:extLst>
          </p:cNvPr>
          <p:cNvSpPr/>
          <p:nvPr userDrawn="1"/>
        </p:nvSpPr>
        <p:spPr>
          <a:xfrm>
            <a:off x="948508" y="5695487"/>
            <a:ext cx="277971" cy="277971"/>
          </a:xfrm>
          <a:custGeom>
            <a:avLst/>
            <a:gdLst>
              <a:gd name="connsiteX0" fmla="*/ 161426 w 226257"/>
              <a:gd name="connsiteY0" fmla="*/ 86587 h 226257"/>
              <a:gd name="connsiteX1" fmla="*/ 218861 w 226257"/>
              <a:gd name="connsiteY1" fmla="*/ 86587 h 226257"/>
              <a:gd name="connsiteX2" fmla="*/ 222342 w 226257"/>
              <a:gd name="connsiteY2" fmla="*/ 114434 h 226257"/>
              <a:gd name="connsiteX3" fmla="*/ 218861 w 226257"/>
              <a:gd name="connsiteY3" fmla="*/ 142281 h 226257"/>
              <a:gd name="connsiteX4" fmla="*/ 161426 w 226257"/>
              <a:gd name="connsiteY4" fmla="*/ 142281 h 226257"/>
              <a:gd name="connsiteX5" fmla="*/ 161426 w 226257"/>
              <a:gd name="connsiteY5" fmla="*/ 86587 h 226257"/>
              <a:gd name="connsiteX6" fmla="*/ 83976 w 226257"/>
              <a:gd name="connsiteY6" fmla="*/ 156205 h 226257"/>
              <a:gd name="connsiteX7" fmla="*/ 114434 w 226257"/>
              <a:gd name="connsiteY7" fmla="*/ 222342 h 226257"/>
              <a:gd name="connsiteX8" fmla="*/ 114434 w 226257"/>
              <a:gd name="connsiteY8" fmla="*/ 222342 h 226257"/>
              <a:gd name="connsiteX9" fmla="*/ 114434 w 226257"/>
              <a:gd name="connsiteY9" fmla="*/ 222342 h 226257"/>
              <a:gd name="connsiteX10" fmla="*/ 144892 w 226257"/>
              <a:gd name="connsiteY10" fmla="*/ 156205 h 226257"/>
              <a:gd name="connsiteX11" fmla="*/ 83976 w 226257"/>
              <a:gd name="connsiteY11" fmla="*/ 156205 h 226257"/>
              <a:gd name="connsiteX12" fmla="*/ 159686 w 226257"/>
              <a:gd name="connsiteY12" fmla="*/ 72664 h 226257"/>
              <a:gd name="connsiteX13" fmla="*/ 214510 w 226257"/>
              <a:gd name="connsiteY13" fmla="*/ 72664 h 226257"/>
              <a:gd name="connsiteX14" fmla="*/ 134449 w 226257"/>
              <a:gd name="connsiteY14" fmla="*/ 8267 h 226257"/>
              <a:gd name="connsiteX15" fmla="*/ 159686 w 226257"/>
              <a:gd name="connsiteY15" fmla="*/ 72664 h 226257"/>
              <a:gd name="connsiteX16" fmla="*/ 159686 w 226257"/>
              <a:gd name="connsiteY16" fmla="*/ 72664 h 226257"/>
              <a:gd name="connsiteX17" fmla="*/ 147503 w 226257"/>
              <a:gd name="connsiteY17" fmla="*/ 86587 h 226257"/>
              <a:gd name="connsiteX18" fmla="*/ 81366 w 226257"/>
              <a:gd name="connsiteY18" fmla="*/ 86587 h 226257"/>
              <a:gd name="connsiteX19" fmla="*/ 81366 w 226257"/>
              <a:gd name="connsiteY19" fmla="*/ 142281 h 226257"/>
              <a:gd name="connsiteX20" fmla="*/ 147503 w 226257"/>
              <a:gd name="connsiteY20" fmla="*/ 142281 h 226257"/>
              <a:gd name="connsiteX21" fmla="*/ 147503 w 226257"/>
              <a:gd name="connsiteY21" fmla="*/ 86587 h 226257"/>
              <a:gd name="connsiteX22" fmla="*/ 69183 w 226257"/>
              <a:gd name="connsiteY22" fmla="*/ 156205 h 226257"/>
              <a:gd name="connsiteX23" fmla="*/ 15229 w 226257"/>
              <a:gd name="connsiteY23" fmla="*/ 156205 h 226257"/>
              <a:gd name="connsiteX24" fmla="*/ 95289 w 226257"/>
              <a:gd name="connsiteY24" fmla="*/ 220601 h 226257"/>
              <a:gd name="connsiteX25" fmla="*/ 69183 w 226257"/>
              <a:gd name="connsiteY25" fmla="*/ 156205 h 226257"/>
              <a:gd name="connsiteX26" fmla="*/ 69183 w 226257"/>
              <a:gd name="connsiteY26" fmla="*/ 156205 h 226257"/>
              <a:gd name="connsiteX27" fmla="*/ 159686 w 226257"/>
              <a:gd name="connsiteY27" fmla="*/ 156205 h 226257"/>
              <a:gd name="connsiteX28" fmla="*/ 134449 w 226257"/>
              <a:gd name="connsiteY28" fmla="*/ 220601 h 226257"/>
              <a:gd name="connsiteX29" fmla="*/ 214510 w 226257"/>
              <a:gd name="connsiteY29" fmla="*/ 156205 h 226257"/>
              <a:gd name="connsiteX30" fmla="*/ 159686 w 226257"/>
              <a:gd name="connsiteY30" fmla="*/ 156205 h 226257"/>
              <a:gd name="connsiteX31" fmla="*/ 144892 w 226257"/>
              <a:gd name="connsiteY31" fmla="*/ 72664 h 226257"/>
              <a:gd name="connsiteX32" fmla="*/ 114434 w 226257"/>
              <a:gd name="connsiteY32" fmla="*/ 6527 h 226257"/>
              <a:gd name="connsiteX33" fmla="*/ 114434 w 226257"/>
              <a:gd name="connsiteY33" fmla="*/ 6527 h 226257"/>
              <a:gd name="connsiteX34" fmla="*/ 114434 w 226257"/>
              <a:gd name="connsiteY34" fmla="*/ 6527 h 226257"/>
              <a:gd name="connsiteX35" fmla="*/ 83976 w 226257"/>
              <a:gd name="connsiteY35" fmla="*/ 72664 h 226257"/>
              <a:gd name="connsiteX36" fmla="*/ 144892 w 226257"/>
              <a:gd name="connsiteY36" fmla="*/ 72664 h 226257"/>
              <a:gd name="connsiteX37" fmla="*/ 10008 w 226257"/>
              <a:gd name="connsiteY37" fmla="*/ 86587 h 226257"/>
              <a:gd name="connsiteX38" fmla="*/ 6527 w 226257"/>
              <a:gd name="connsiteY38" fmla="*/ 114434 h 226257"/>
              <a:gd name="connsiteX39" fmla="*/ 10008 w 226257"/>
              <a:gd name="connsiteY39" fmla="*/ 142281 h 226257"/>
              <a:gd name="connsiteX40" fmla="*/ 67442 w 226257"/>
              <a:gd name="connsiteY40" fmla="*/ 142281 h 226257"/>
              <a:gd name="connsiteX41" fmla="*/ 67442 w 226257"/>
              <a:gd name="connsiteY41" fmla="*/ 86587 h 226257"/>
              <a:gd name="connsiteX42" fmla="*/ 10008 w 226257"/>
              <a:gd name="connsiteY42" fmla="*/ 86587 h 226257"/>
              <a:gd name="connsiteX43" fmla="*/ 69183 w 226257"/>
              <a:gd name="connsiteY43" fmla="*/ 72664 h 226257"/>
              <a:gd name="connsiteX44" fmla="*/ 94419 w 226257"/>
              <a:gd name="connsiteY44" fmla="*/ 8267 h 226257"/>
              <a:gd name="connsiteX45" fmla="*/ 14359 w 226257"/>
              <a:gd name="connsiteY45" fmla="*/ 72664 h 226257"/>
              <a:gd name="connsiteX46" fmla="*/ 69183 w 226257"/>
              <a:gd name="connsiteY46" fmla="*/ 72664 h 226257"/>
              <a:gd name="connsiteX47" fmla="*/ 69183 w 226257"/>
              <a:gd name="connsiteY47" fmla="*/ 72664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6257" h="226257">
                <a:moveTo>
                  <a:pt x="161426" y="86587"/>
                </a:moveTo>
                <a:lnTo>
                  <a:pt x="218861" y="86587"/>
                </a:lnTo>
                <a:cubicBezTo>
                  <a:pt x="221472" y="95289"/>
                  <a:pt x="222342" y="104862"/>
                  <a:pt x="222342" y="114434"/>
                </a:cubicBezTo>
                <a:cubicBezTo>
                  <a:pt x="222342" y="124007"/>
                  <a:pt x="221472" y="133579"/>
                  <a:pt x="218861" y="142281"/>
                </a:cubicBezTo>
                <a:lnTo>
                  <a:pt x="161426" y="142281"/>
                </a:lnTo>
                <a:cubicBezTo>
                  <a:pt x="164037" y="123136"/>
                  <a:pt x="164037" y="104862"/>
                  <a:pt x="161426" y="86587"/>
                </a:cubicBezTo>
                <a:close/>
                <a:moveTo>
                  <a:pt x="83976" y="156205"/>
                </a:moveTo>
                <a:cubicBezTo>
                  <a:pt x="88328" y="179701"/>
                  <a:pt x="98770" y="204937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14434" y="222342"/>
                  <a:pt x="114434" y="222342"/>
                  <a:pt x="114434" y="222342"/>
                </a:cubicBezTo>
                <a:cubicBezTo>
                  <a:pt x="130969" y="204937"/>
                  <a:pt x="140541" y="179701"/>
                  <a:pt x="144892" y="156205"/>
                </a:cubicBezTo>
                <a:lnTo>
                  <a:pt x="83976" y="156205"/>
                </a:lnTo>
                <a:close/>
                <a:moveTo>
                  <a:pt x="159686" y="72664"/>
                </a:moveTo>
                <a:lnTo>
                  <a:pt x="214510" y="72664"/>
                </a:lnTo>
                <a:cubicBezTo>
                  <a:pt x="200586" y="39595"/>
                  <a:pt x="170999" y="15229"/>
                  <a:pt x="134449" y="8267"/>
                </a:cubicBezTo>
                <a:cubicBezTo>
                  <a:pt x="147503" y="27412"/>
                  <a:pt x="155335" y="50038"/>
                  <a:pt x="159686" y="72664"/>
                </a:cubicBezTo>
                <a:lnTo>
                  <a:pt x="159686" y="72664"/>
                </a:lnTo>
                <a:close/>
                <a:moveTo>
                  <a:pt x="147503" y="86587"/>
                </a:moveTo>
                <a:lnTo>
                  <a:pt x="81366" y="86587"/>
                </a:lnTo>
                <a:cubicBezTo>
                  <a:pt x="78755" y="104862"/>
                  <a:pt x="78755" y="124007"/>
                  <a:pt x="81366" y="142281"/>
                </a:cubicBezTo>
                <a:lnTo>
                  <a:pt x="147503" y="142281"/>
                </a:lnTo>
                <a:cubicBezTo>
                  <a:pt x="150113" y="124007"/>
                  <a:pt x="150113" y="104862"/>
                  <a:pt x="147503" y="86587"/>
                </a:cubicBezTo>
                <a:close/>
                <a:moveTo>
                  <a:pt x="69183" y="156205"/>
                </a:moveTo>
                <a:lnTo>
                  <a:pt x="15229" y="156205"/>
                </a:lnTo>
                <a:cubicBezTo>
                  <a:pt x="29152" y="189273"/>
                  <a:pt x="58740" y="213640"/>
                  <a:pt x="95289" y="220601"/>
                </a:cubicBezTo>
                <a:cubicBezTo>
                  <a:pt x="81366" y="201456"/>
                  <a:pt x="73534" y="178831"/>
                  <a:pt x="69183" y="156205"/>
                </a:cubicBezTo>
                <a:lnTo>
                  <a:pt x="69183" y="156205"/>
                </a:lnTo>
                <a:close/>
                <a:moveTo>
                  <a:pt x="159686" y="156205"/>
                </a:moveTo>
                <a:cubicBezTo>
                  <a:pt x="155335" y="178831"/>
                  <a:pt x="147503" y="201456"/>
                  <a:pt x="134449" y="220601"/>
                </a:cubicBezTo>
                <a:cubicBezTo>
                  <a:pt x="170999" y="213640"/>
                  <a:pt x="200586" y="189273"/>
                  <a:pt x="214510" y="156205"/>
                </a:cubicBezTo>
                <a:lnTo>
                  <a:pt x="159686" y="156205"/>
                </a:lnTo>
                <a:close/>
                <a:moveTo>
                  <a:pt x="144892" y="72664"/>
                </a:moveTo>
                <a:cubicBezTo>
                  <a:pt x="140541" y="49168"/>
                  <a:pt x="130098" y="23931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114434" y="6527"/>
                  <a:pt x="114434" y="6527"/>
                  <a:pt x="114434" y="6527"/>
                </a:cubicBezTo>
                <a:cubicBezTo>
                  <a:pt x="97900" y="23931"/>
                  <a:pt x="88328" y="49168"/>
                  <a:pt x="83976" y="72664"/>
                </a:cubicBezTo>
                <a:lnTo>
                  <a:pt x="144892" y="72664"/>
                </a:lnTo>
                <a:close/>
                <a:moveTo>
                  <a:pt x="10008" y="86587"/>
                </a:moveTo>
                <a:cubicBezTo>
                  <a:pt x="7397" y="95289"/>
                  <a:pt x="6527" y="104862"/>
                  <a:pt x="6527" y="114434"/>
                </a:cubicBezTo>
                <a:cubicBezTo>
                  <a:pt x="6527" y="124007"/>
                  <a:pt x="7397" y="133579"/>
                  <a:pt x="10008" y="142281"/>
                </a:cubicBezTo>
                <a:lnTo>
                  <a:pt x="67442" y="142281"/>
                </a:lnTo>
                <a:cubicBezTo>
                  <a:pt x="65702" y="124007"/>
                  <a:pt x="64832" y="105732"/>
                  <a:pt x="67442" y="86587"/>
                </a:cubicBezTo>
                <a:lnTo>
                  <a:pt x="10008" y="86587"/>
                </a:lnTo>
                <a:close/>
                <a:moveTo>
                  <a:pt x="69183" y="72664"/>
                </a:moveTo>
                <a:cubicBezTo>
                  <a:pt x="73534" y="50038"/>
                  <a:pt x="81366" y="27412"/>
                  <a:pt x="94419" y="8267"/>
                </a:cubicBezTo>
                <a:cubicBezTo>
                  <a:pt x="57870" y="15229"/>
                  <a:pt x="28282" y="39595"/>
                  <a:pt x="14359" y="72664"/>
                </a:cubicBezTo>
                <a:lnTo>
                  <a:pt x="69183" y="72664"/>
                </a:lnTo>
                <a:lnTo>
                  <a:pt x="69183" y="7266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57EE8E-E699-4F59-81B0-A47C904F09C6}"/>
              </a:ext>
            </a:extLst>
          </p:cNvPr>
          <p:cNvSpPr txBox="1">
            <a:spLocks/>
          </p:cNvSpPr>
          <p:nvPr userDrawn="1"/>
        </p:nvSpPr>
        <p:spPr>
          <a:xfrm>
            <a:off x="727828" y="2887395"/>
            <a:ext cx="6728049" cy="149973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E3396-E050-4CBA-9639-D79A2F98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149" y="4818117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AD1911-4043-40E5-B8BE-F308CCB5A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149" y="525684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02C362-5584-4F4E-B0A8-EC42A44FD5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7149" y="5709854"/>
            <a:ext cx="4148099" cy="2492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D5749CF-18B6-4B42-AE8E-8E2FF46EE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1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 page or text only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Rechte verbindingslijn 22"/>
          <p:cNvCxnSpPr>
            <a:cxnSpLocks/>
          </p:cNvCxnSpPr>
          <p:nvPr userDrawn="1"/>
        </p:nvCxnSpPr>
        <p:spPr>
          <a:xfrm>
            <a:off x="0" y="6595533"/>
            <a:ext cx="12192000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9" y="1412709"/>
            <a:ext cx="11233151" cy="480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69662B-43A6-4903-A613-880D0A36C00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03413" y="6597353"/>
            <a:ext cx="7149988" cy="241001"/>
          </a:xfrm>
        </p:spPr>
        <p:txBody>
          <a:bodyPr/>
          <a:lstStyle/>
          <a:p>
            <a:r>
              <a:rPr lang="en-GB" noProof="0"/>
              <a:t>MACHC20-07.5 - 5 Dec 2019</a:t>
            </a:r>
          </a:p>
        </p:txBody>
      </p:sp>
      <p:sp>
        <p:nvSpPr>
          <p:cNvPr id="14" name="Rechthoek 12">
            <a:extLst>
              <a:ext uri="{FF2B5EF4-FFF2-40B4-BE49-F238E27FC236}">
                <a16:creationId xmlns:a16="http://schemas.microsoft.com/office/drawing/2014/main" id="{FC4D7076-51FD-4AD2-8DD6-26C04EB7E804}"/>
              </a:ext>
            </a:extLst>
          </p:cNvPr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D4D3129-90EA-41BB-A7F7-ACDDF4E0B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pic>
        <p:nvPicPr>
          <p:cNvPr id="16" name="Picture 764">
            <a:extLst>
              <a:ext uri="{FF2B5EF4-FFF2-40B4-BE49-F238E27FC236}">
                <a16:creationId xmlns:a16="http://schemas.microsoft.com/office/drawing/2014/main" id="{F28D9F4C-7EAE-4658-929F-9FDE18439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5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DCCDE98-34CA-46CF-8E70-92EB0DA67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2263"/>
            <a:ext cx="1051401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1604BB-5F65-434E-9C4D-66700F81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F720C-C5FF-48FC-BB5D-F763C854DA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3512438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pic>
        <p:nvPicPr>
          <p:cNvPr id="13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0"/>
            <a:ext cx="9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Rechte verbindingslijn 21"/>
          <p:cNvCxnSpPr/>
          <p:nvPr userDrawn="1"/>
        </p:nvCxnSpPr>
        <p:spPr>
          <a:xfrm>
            <a:off x="-712" y="6597352"/>
            <a:ext cx="12192712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0FE12513-AE1F-4E98-AA31-C0583CE887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4619" y="1449421"/>
            <a:ext cx="4800000" cy="4859304"/>
          </a:xfrm>
          <a:prstGeom prst="rect">
            <a:avLst/>
          </a:prstGeom>
          <a:solidFill>
            <a:srgbClr val="BBC7D0"/>
          </a:solidFill>
        </p:spPr>
        <p:txBody>
          <a:bodyPr anchor="ctr" anchorCtr="1">
            <a:no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Click icon to add picture</a:t>
            </a:r>
          </a:p>
          <a:p>
            <a:endParaRPr lang="en-GB"/>
          </a:p>
          <a:p>
            <a:r>
              <a:rPr lang="en-GB"/>
              <a:t>	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B5488-2DE3-4A9E-8662-D69FC66A1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391" y="1454474"/>
            <a:ext cx="5651500" cy="485933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6C853-0EF1-46D6-8262-499DABD116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3999647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Image/Aqu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A548E94-417B-4E24-9429-9E1C2FD8E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6" y="0"/>
            <a:ext cx="12180844" cy="6858000"/>
          </a:xfrm>
          <a:prstGeom prst="rect">
            <a:avLst/>
          </a:prstGeom>
          <a:gradFill>
            <a:gsLst>
              <a:gs pos="81416">
                <a:schemeClr val="accent1">
                  <a:alpha val="0"/>
                </a:schemeClr>
              </a:gs>
              <a:gs pos="0">
                <a:schemeClr val="accent1">
                  <a:alpha val="62000"/>
                </a:schemeClr>
              </a:gs>
              <a:gs pos="26000">
                <a:schemeClr val="accent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0824F02-0181-44BD-9ABC-EEC74F15F8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r>
              <a:rPr lang="en-AU"/>
              <a:t>Right click on the picture and send to back</a:t>
            </a:r>
            <a:br>
              <a:rPr lang="en-AU"/>
            </a:br>
            <a:r>
              <a:rPr lang="en-AU"/>
              <a:t>Delete if not in use</a:t>
            </a:r>
          </a:p>
          <a:p>
            <a:endParaRPr lang="en-A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7" y="1984917"/>
            <a:ext cx="7299969" cy="403012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000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cap="none" dirty="0" smtClean="0">
                <a:solidFill>
                  <a:schemeClr val="accent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9EED4A8-E5E4-4482-A2E5-6FE7D0008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59" y="682683"/>
            <a:ext cx="2056571" cy="9096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9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8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Section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D74637-0AAE-49B0-AF74-2D2879D4FE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6ACF8A1-EAE2-49E1-BF09-C006EE669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837A987B-FCED-4C24-9EE5-BC0CB41C79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2773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93E06C38-04CF-46C3-A522-3F6B8113E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2773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7F8CD91-2C94-49C5-99BC-98546FB415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7346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3EAB1A6-0CB4-408B-80A1-CF3DF377D6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7346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DB8725C3-A86E-4F44-B050-FA2EBF56D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1919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47474C7-1567-455E-8F0B-1FD540C0CB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21919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8F451E7-AAE5-4570-BEED-C11F186593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501EAB7-BD55-47EC-BD75-D1958264D5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5BA28097-D908-4BD0-AE92-3CBF40055B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32773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912D03C-A7C7-49B9-A13D-D87256AA2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2773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831329C-A175-45E6-BC38-9539D15016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7346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866C51A-B898-4533-AE2F-920E38513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7346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38A23A8D-B66A-480D-9D2D-3E7D2789CC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21919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F27AB35-CF4C-40EA-BD72-5AE1F37503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1919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3CDA1B-3F14-4F59-ADBF-230AD3DA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FB0DF-C129-4CDB-A806-7DDC762E8B7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B72B18-B28C-4321-912E-912108500E3A}"/>
              </a:ext>
            </a:extLst>
          </p:cNvPr>
          <p:cNvSpPr txBox="1"/>
          <p:nvPr userDrawn="1"/>
        </p:nvSpPr>
        <p:spPr>
          <a:xfrm>
            <a:off x="-2348038" y="-4722"/>
            <a:ext cx="2238212" cy="233140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 b="1"/>
              <a:t>Insert a new slide layout</a:t>
            </a:r>
          </a:p>
          <a:p>
            <a:pPr>
              <a:spcBef>
                <a:spcPts val="300"/>
              </a:spcBef>
            </a:pPr>
            <a:r>
              <a:rPr lang="en-AU" sz="1200"/>
              <a:t>When inserting a new slide layout always go</a:t>
            </a:r>
            <a:r>
              <a:rPr lang="en-AU" sz="1200" baseline="0"/>
              <a:t> to the Insert tab and choose New slide, select a layout from here.</a:t>
            </a:r>
          </a:p>
          <a:p>
            <a:pPr>
              <a:spcBef>
                <a:spcPts val="300"/>
              </a:spcBef>
            </a:pPr>
            <a:endParaRPr lang="en-AU" sz="1200" baseline="0"/>
          </a:p>
          <a:p>
            <a:pPr>
              <a:spcBef>
                <a:spcPts val="300"/>
              </a:spcBef>
            </a:pPr>
            <a:r>
              <a:rPr lang="en-AU" sz="1200" b="1"/>
              <a:t>Please</a:t>
            </a:r>
            <a:r>
              <a:rPr lang="en-AU" sz="1200" b="1" baseline="0"/>
              <a:t> note: </a:t>
            </a:r>
            <a:r>
              <a:rPr lang="en-AU" sz="1200" baseline="0"/>
              <a:t>Right-clicking on a slide to change the slide layout will cause issues if you choose to apply a layout with footers on a layout that doesn’t contain footers (divider slides for instance).</a:t>
            </a: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94558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254234"/>
            <a:ext cx="187552" cy="184666"/>
          </a:xfrm>
        </p:spPr>
        <p:txBody>
          <a:bodyPr wrap="square">
            <a:spAutoFit/>
          </a:bodyPr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676387-E74B-4A6B-9F23-E18F9F2A4E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11958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0093E-F6D7-44C2-A7AD-DC7DB8432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0763" y="3211958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1C0A73-4926-40BF-8516-99722388DE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326" y="3211958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A4C04EA-11A6-4E68-AAEF-17B34B79D2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889" y="3211958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AEC50-1C6A-406E-8B80-944C1B38CBA1}"/>
              </a:ext>
            </a:extLst>
          </p:cNvPr>
          <p:cNvSpPr txBox="1"/>
          <p:nvPr userDrawn="1"/>
        </p:nvSpPr>
        <p:spPr>
          <a:xfrm>
            <a:off x="-2540000" y="733476"/>
            <a:ext cx="2436794" cy="37779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 b="1"/>
              <a:t>Inserting Icons</a:t>
            </a:r>
          </a:p>
          <a:p>
            <a:pPr>
              <a:spcBef>
                <a:spcPts val="300"/>
              </a:spcBef>
            </a:pPr>
            <a:r>
              <a:rPr lang="en-AU" sz="1200"/>
              <a:t>The placeholders inside the squares are designed to house icons.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copy (</a:t>
            </a:r>
            <a:r>
              <a:rPr lang="en-AU" sz="1200" err="1"/>
              <a:t>crtl</a:t>
            </a:r>
            <a:r>
              <a:rPr lang="en-AU" sz="1200"/>
              <a:t> + C) an icon from the assets section of this document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click on the inner bounding box (</a:t>
            </a:r>
            <a:r>
              <a:rPr lang="en-AU" sz="1200" err="1"/>
              <a:t>ie</a:t>
            </a:r>
            <a:r>
              <a:rPr lang="en-AU" sz="1200"/>
              <a:t> not the coloured box) and paste (ctrl + V) it in. The icon will automatically resize to the size of the placeholder. Note: do not make them too large as reduction in quality will occur with the icons.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Icon box colours can be changed by selecting them and using the ‘shape fill’ function.</a:t>
            </a:r>
          </a:p>
          <a:p>
            <a:pPr>
              <a:spcBef>
                <a:spcPts val="300"/>
              </a:spcBef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Please only use icons on coloured box backgrounds provided.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FE8664C-A673-4984-BBC1-64601266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22C97-22E1-42BA-A424-F51246DEE29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A920DB6-09BE-4B8A-9EC3-BAB1E6FA0E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2103883"/>
            <a:ext cx="950913" cy="86836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EB4626E-551B-4834-BDE4-18713A05C9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0763" y="2103883"/>
            <a:ext cx="950913" cy="868362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EC387B2-2CA8-4A34-8B73-38C9894305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3326" y="2103883"/>
            <a:ext cx="950913" cy="86836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D414A865-1609-402D-9880-4C5BEF56C9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05889" y="2103883"/>
            <a:ext cx="950913" cy="868362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025656" y="225006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748219" y="225006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470782" y="225006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193345" y="225006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14B9BE-8733-471F-8C4E-9663691E14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200" y="5174034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BAF3D61-248E-4B3F-BE40-75930A4BE4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0763" y="5174034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44B8B0A-2692-43A2-A726-D04E450129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3326" y="5174034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060C836-1FDF-4368-B54C-F6C761A20F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5889" y="5174034"/>
            <a:ext cx="2343150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10F6BB8-305D-47FB-AA1D-5A32A02B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8200" y="4065959"/>
            <a:ext cx="950913" cy="86836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F6A32F9-C4EB-430E-A5E4-A26BA4BC7BE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60763" y="4065959"/>
            <a:ext cx="950913" cy="868362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85E5EF8-F4C4-4442-A4A8-AC4978D578A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83326" y="4065959"/>
            <a:ext cx="950913" cy="86836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A475EC40-DB36-474B-8FDA-0F1728DEE6F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005889" y="4065959"/>
            <a:ext cx="950913" cy="868362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2515DC17-F90A-49C1-A243-8AE56B341C1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25656" y="4212140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4CA37BF-C23A-4021-8492-C63D69FA889A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748219" y="4212140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F004EB1B-171B-4118-AA22-8BF6252720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470782" y="4212140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558924FE-7DFE-4942-8ED0-DC2C196503E8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9193345" y="4212140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77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DCCDE98-34CA-46CF-8E70-92EB0DA67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2263"/>
            <a:ext cx="1051401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1604BB-5F65-434E-9C4D-66700F81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F720C-C5FF-48FC-BB5D-F763C854DA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172656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76725-7356-4E74-ADF8-435B2CA582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592263"/>
            <a:ext cx="50546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B60D649-EA31-412B-91B8-1782844DF1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1592263"/>
            <a:ext cx="50546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13F8A8-BA80-4AE2-93C4-CD5F4AB3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59E9A-814A-41F8-8EB7-5D427B6DE2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3614760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13">
          <p15:clr>
            <a:srgbClr val="FBAE40"/>
          </p15:clr>
        </p15:guide>
        <p15:guide id="2" pos="39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A66A-3256-4782-9D3B-D5F4537304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2263"/>
            <a:ext cx="3227388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B672B3C-76FC-41F4-BEBF-F0FCAAEE2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1512" y="1592263"/>
            <a:ext cx="3227388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EAB30B8-8437-496E-99E0-DCDD538635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24825" y="1592263"/>
            <a:ext cx="3227388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C6054C-84D6-4548-89DF-3006105B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38829-6E26-44E0-9A26-601316883F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2375364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61">
          <p15:clr>
            <a:srgbClr val="FBAE40"/>
          </p15:clr>
        </p15:guide>
        <p15:guide id="2" pos="2811">
          <p15:clr>
            <a:srgbClr val="FBAE40"/>
          </p15:clr>
        </p15:guide>
        <p15:guide id="3" pos="4858">
          <p15:clr>
            <a:srgbClr val="FBAE40"/>
          </p15:clr>
        </p15:guide>
        <p15:guide id="4" pos="51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lue pull ou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1512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E5785A-7B61-4C59-8E46-2BA9153A6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0063" y="1592263"/>
            <a:ext cx="3225800" cy="4422775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Pull out quote, statement or numbers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51B708-6145-4CDE-8FE1-13D3CE2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8AA330-33C8-4550-9F91-792F90F532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3067609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61">
          <p15:clr>
            <a:srgbClr val="FBAE40"/>
          </p15:clr>
        </p15:guide>
        <p15:guide id="2" pos="2811">
          <p15:clr>
            <a:srgbClr val="FBAE40"/>
          </p15:clr>
        </p15:guide>
        <p15:guide id="3" pos="4858">
          <p15:clr>
            <a:srgbClr val="FBAE40"/>
          </p15:clr>
        </p15:guide>
        <p15:guide id="4" pos="511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qua pull ou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1512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E5785A-7B61-4C59-8E46-2BA9153A6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0063" y="1592263"/>
            <a:ext cx="3225800" cy="4422775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 anchor="ctr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Pull out quote, statement or numbers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2BBB7-F3A5-4C7D-8A85-ECF93CF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75B098-4901-4142-B93A-E3C990A8AA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977567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61">
          <p15:clr>
            <a:srgbClr val="FBAE40"/>
          </p15:clr>
        </p15:guide>
        <p15:guide id="2" pos="2811">
          <p15:clr>
            <a:srgbClr val="FBAE40"/>
          </p15:clr>
        </p15:guide>
        <p15:guide id="3" pos="4858">
          <p15:clr>
            <a:srgbClr val="FBAE40"/>
          </p15:clr>
        </p15:guide>
        <p15:guide id="4" pos="51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- Aqua pull ou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1512" y="1590551"/>
            <a:ext cx="3227388" cy="442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E5785A-7B61-4C59-8E46-2BA9153A6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0063" y="1592263"/>
            <a:ext cx="3225800" cy="4422775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 anchor="ctr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Pull out quote, statement or numbers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2BBB7-F3A5-4C7D-8A85-ECF93CF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B5DB5-C890-4266-A10E-3EFE286438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224173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61">
          <p15:clr>
            <a:srgbClr val="FBAE40"/>
          </p15:clr>
        </p15:guide>
        <p15:guide id="2" pos="2811">
          <p15:clr>
            <a:srgbClr val="FBAE40"/>
          </p15:clr>
        </p15:guide>
        <p15:guide id="3" pos="4858">
          <p15:clr>
            <a:srgbClr val="FBAE40"/>
          </p15:clr>
        </p15:guide>
        <p15:guide id="4" pos="51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2263"/>
            <a:ext cx="3227388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1511" y="1592263"/>
            <a:ext cx="6870701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229CA-9376-4F24-BEF8-8AB8158E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68BA58-2AAC-4A77-8072-19E4B4208B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2369773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61">
          <p15:clr>
            <a:srgbClr val="FBAE40"/>
          </p15:clr>
        </p15:guide>
        <p15:guide id="2" pos="281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76F2-6696-43E5-9EEF-617FDBC9F56C}"/>
              </a:ext>
            </a:extLst>
          </p:cNvPr>
          <p:cNvSpPr/>
          <p:nvPr userDrawn="1"/>
        </p:nvSpPr>
        <p:spPr>
          <a:xfrm>
            <a:off x="0" y="0"/>
            <a:ext cx="44624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4376128"/>
            <a:ext cx="3227388" cy="1638910"/>
          </a:xfrm>
        </p:spPr>
        <p:txBody>
          <a:bodyPr anchor="b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544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88664-AB11-41B2-912F-80BF53B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227387" cy="263383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2ACF11-01AD-4DAC-AB40-79BE1B1ADDC1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F664-FC53-437F-AAFF-E64B8D615C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31706" y="6265776"/>
            <a:ext cx="2988000" cy="161583"/>
          </a:xfrm>
          <a:solidFill>
            <a:srgbClr val="D9D8D6"/>
          </a:solidFill>
        </p:spPr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D401-54C7-4D84-93BF-A83964C276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54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3">
          <p15:clr>
            <a:srgbClr val="FBAE40"/>
          </p15:clr>
        </p15:guide>
        <p15:guide id="2" pos="30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Image/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A548E94-417B-4E24-9429-9E1C2FD8E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6" y="0"/>
            <a:ext cx="12180844" cy="685800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45000">
                <a:schemeClr val="accent4">
                  <a:lumMod val="75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0824F02-0181-44BD-9ABC-EEC74F15F8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r>
              <a:rPr lang="en-AU"/>
              <a:t>Right click on the picture and send to back</a:t>
            </a:r>
            <a:br>
              <a:rPr lang="en-AU"/>
            </a:br>
            <a:r>
              <a:rPr lang="en-AU"/>
              <a:t>Delete if not in use</a:t>
            </a:r>
          </a:p>
          <a:p>
            <a:endParaRPr lang="en-A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7" y="1984917"/>
            <a:ext cx="7299969" cy="403012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000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cap="none" dirty="0" smtClean="0">
                <a:solidFill>
                  <a:schemeClr val="accent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9EED4A8-E5E4-4482-A2E5-6FE7D0008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59" y="682683"/>
            <a:ext cx="2056571" cy="9096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19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8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76F2-6696-43E5-9EEF-617FDBC9F56C}"/>
              </a:ext>
            </a:extLst>
          </p:cNvPr>
          <p:cNvSpPr/>
          <p:nvPr userDrawn="1"/>
        </p:nvSpPr>
        <p:spPr>
          <a:xfrm>
            <a:off x="0" y="0"/>
            <a:ext cx="44624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4376128"/>
            <a:ext cx="3227388" cy="1638910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544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61161-129D-4CE1-9035-DA7BEFA6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227387" cy="263383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32FB1-8F16-43FF-889D-5EC79E768902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4DA64-7790-4BD9-A796-72117A6895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31706" y="6265776"/>
            <a:ext cx="2988000" cy="161583"/>
          </a:xfrm>
          <a:solidFill>
            <a:schemeClr val="accent1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ECD8C-39B0-47A6-84F7-BBFBFC44BB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2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3">
          <p15:clr>
            <a:srgbClr val="FBAE40"/>
          </p15:clr>
        </p15:guide>
        <p15:guide id="2" pos="30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76F2-6696-43E5-9EEF-617FDBC9F56C}"/>
              </a:ext>
            </a:extLst>
          </p:cNvPr>
          <p:cNvSpPr/>
          <p:nvPr userDrawn="1"/>
        </p:nvSpPr>
        <p:spPr>
          <a:xfrm>
            <a:off x="0" y="0"/>
            <a:ext cx="44624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4376128"/>
            <a:ext cx="3227388" cy="1638910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544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5B1C13-59BF-4DAF-B4F3-9D85837A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227387" cy="263383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BF83B-CD10-4845-AB6B-6738C756E0C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62103-88F9-4DC7-B3CE-ABE29AFB8D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31706" y="6265776"/>
            <a:ext cx="2988000" cy="161583"/>
          </a:xfrm>
          <a:solidFill>
            <a:schemeClr val="accent3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3A835-D5C6-4CEE-827A-AFDF9E89D0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231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3">
          <p15:clr>
            <a:srgbClr val="FBAE40"/>
          </p15:clr>
        </p15:guide>
        <p15:guide id="2" pos="30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layou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76F2-6696-43E5-9EEF-617FDBC9F56C}"/>
              </a:ext>
            </a:extLst>
          </p:cNvPr>
          <p:cNvSpPr/>
          <p:nvPr userDrawn="1"/>
        </p:nvSpPr>
        <p:spPr>
          <a:xfrm>
            <a:off x="0" y="0"/>
            <a:ext cx="44624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E5CB9-2BF1-456B-8C6E-B61DA3E913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4376128"/>
            <a:ext cx="3227388" cy="1638910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544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5B1C13-59BF-4DAF-B4F3-9D85837A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227387" cy="263383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631D2-38E5-4B68-B4C6-B125E8746C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45919-7126-42D4-90B2-9C913F0773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31706" y="6265776"/>
            <a:ext cx="2988000" cy="161583"/>
          </a:xfrm>
          <a:solidFill>
            <a:schemeClr val="accent4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77BA7-B3FF-4DF6-8476-925E2BE1AF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091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3">
          <p15:clr>
            <a:srgbClr val="FBAE40"/>
          </p15:clr>
        </p15:guide>
        <p15:guide id="2" pos="30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76F2-6696-43E5-9EEF-617FDBC9F56C}"/>
              </a:ext>
            </a:extLst>
          </p:cNvPr>
          <p:cNvSpPr/>
          <p:nvPr userDrawn="1"/>
        </p:nvSpPr>
        <p:spPr>
          <a:xfrm>
            <a:off x="0" y="0"/>
            <a:ext cx="44624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7C79A4-6A99-404B-B6F6-DFDEB3A4B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544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1ADF589-36F7-4542-80B3-85CE7C26B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1106" y="3661690"/>
            <a:ext cx="2610641" cy="246221"/>
          </a:xfrm>
        </p:spPr>
        <p:txBody>
          <a:bodyPr anchor="ctr">
            <a:spAutoFit/>
          </a:bodyPr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13933C7-8DDD-4369-AC8B-60C0831D2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1106" y="4316836"/>
            <a:ext cx="2610641" cy="246221"/>
          </a:xfrm>
        </p:spPr>
        <p:txBody>
          <a:bodyPr anchor="ctr">
            <a:spAutoFit/>
          </a:bodyPr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B05B4D0-9E65-434D-AD03-198547552F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1106" y="4971982"/>
            <a:ext cx="2610641" cy="246221"/>
          </a:xfrm>
        </p:spPr>
        <p:txBody>
          <a:bodyPr anchor="ctr">
            <a:spAutoFit/>
          </a:bodyPr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04B4D21-05E0-48C2-9E2B-6A56EC9FEB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1106" y="5627128"/>
            <a:ext cx="2610641" cy="246221"/>
          </a:xfrm>
        </p:spPr>
        <p:txBody>
          <a:bodyPr anchor="ctr">
            <a:spAutoFit/>
          </a:bodyPr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B978F5-FCF3-4478-9330-A3667E9D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227387" cy="263383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A16EB-B237-4154-83B6-8A83CB62A0F5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602503F4-5DFE-44E6-8845-3605253D45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3536274"/>
            <a:ext cx="544308" cy="497055"/>
          </a:xfrm>
          <a:solidFill>
            <a:schemeClr val="accent1"/>
          </a:solidFill>
        </p:spPr>
        <p:txBody>
          <a:bodyPr/>
          <a:lstStyle>
            <a:lvl1pPr>
              <a:defRPr sz="12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11537512-B4BA-4A52-A069-5C9134D6F5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1" y="4191420"/>
            <a:ext cx="544308" cy="497055"/>
          </a:xfrm>
          <a:solidFill>
            <a:schemeClr val="accent3"/>
          </a:solidFill>
        </p:spPr>
        <p:txBody>
          <a:bodyPr/>
          <a:lstStyle>
            <a:lvl1pPr>
              <a:defRPr sz="12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215832-BCA5-499F-BF37-7F878D86E4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4846566"/>
            <a:ext cx="544308" cy="497055"/>
          </a:xfrm>
          <a:solidFill>
            <a:schemeClr val="accent4"/>
          </a:solidFill>
        </p:spPr>
        <p:txBody>
          <a:bodyPr/>
          <a:lstStyle>
            <a:lvl1pPr>
              <a:defRPr sz="12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770F81D0-3D0F-45D1-B433-4877B220F7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5501712"/>
            <a:ext cx="544308" cy="497055"/>
          </a:xfrm>
          <a:solidFill>
            <a:schemeClr val="accent2"/>
          </a:solidFill>
        </p:spPr>
        <p:txBody>
          <a:bodyPr/>
          <a:lstStyle>
            <a:lvl1pPr>
              <a:defRPr sz="12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84C6AB86-D052-4BC9-BFA5-D06CBF58C9C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201" y="3536274"/>
            <a:ext cx="535828" cy="490130"/>
          </a:xfrm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549E1B23-6BC2-4817-BB3C-ED0B538B39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1" y="4191420"/>
            <a:ext cx="535828" cy="490130"/>
          </a:xfrm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DE2D924-5616-4D7D-94AC-D0FE0334C4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8201" y="5501712"/>
            <a:ext cx="535828" cy="490130"/>
          </a:xfrm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ADE2D924-5616-4D7D-94AC-D0FE0334C42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38201" y="4844487"/>
            <a:ext cx="535828" cy="490130"/>
          </a:xfrm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F84340-D95E-4C8C-BB48-5C421B33CD03}"/>
              </a:ext>
            </a:extLst>
          </p:cNvPr>
          <p:cNvSpPr txBox="1"/>
          <p:nvPr userDrawn="1"/>
        </p:nvSpPr>
        <p:spPr>
          <a:xfrm>
            <a:off x="-2597150" y="1376976"/>
            <a:ext cx="2436794" cy="37779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 b="1"/>
              <a:t>Inserting Icons</a:t>
            </a:r>
          </a:p>
          <a:p>
            <a:pPr>
              <a:spcBef>
                <a:spcPts val="300"/>
              </a:spcBef>
            </a:pPr>
            <a:r>
              <a:rPr lang="en-AU" sz="1200"/>
              <a:t>The placeholders inside the squares are designed to house icons.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copy (</a:t>
            </a:r>
            <a:r>
              <a:rPr lang="en-AU" sz="1200" err="1"/>
              <a:t>crtl</a:t>
            </a:r>
            <a:r>
              <a:rPr lang="en-AU" sz="1200"/>
              <a:t> + C) an icon from the assets section of this document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click on the inner bounding box (</a:t>
            </a:r>
            <a:r>
              <a:rPr lang="en-AU" sz="1200" err="1"/>
              <a:t>ie</a:t>
            </a:r>
            <a:r>
              <a:rPr lang="en-AU" sz="1200"/>
              <a:t> not the coloured box) and paste (ctrl + V) it in. The icon will automatically resize to the size of the placeholder. Note: do not make them too large as reduction in quality will occur with the icons.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Icon box colours can be changed by selecting them and using the ‘shape fill’ function.</a:t>
            </a:r>
          </a:p>
          <a:p>
            <a:pPr>
              <a:spcBef>
                <a:spcPts val="300"/>
              </a:spcBef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Please only use icons on coloured box backgrounds provided.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725EA-51FA-47A4-A016-8387F6874B85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31706" y="6265776"/>
            <a:ext cx="2988000" cy="161583"/>
          </a:xfrm>
          <a:solidFill>
            <a:srgbClr val="D9D8D6"/>
          </a:solidFill>
        </p:spPr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71262-2043-44A1-ADB5-4F340587B1C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447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3">
          <p15:clr>
            <a:srgbClr val="FBAE40"/>
          </p15:clr>
        </p15:guide>
        <p15:guide id="2" pos="306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3110D-DE10-485D-9277-ED42DCA2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C5DC8-0694-4E82-8323-AD03152D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2198639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67EF6-8B72-4C41-A511-E607326D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6E770-2ABA-4582-8119-95AC4218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81FA9-9EA1-4F7D-AA3C-1EE8AA3149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solidFill>
            <a:schemeClr val="accent1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5F099A-4011-42AB-B877-4E4B65178EE5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53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67EF6-8B72-4C41-A511-E607326D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82DD4-E0C0-4C62-BCDC-D6718CB9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FAB5-ECE3-4454-A592-4A48B31E60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solidFill>
            <a:schemeClr val="accent3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C4A5D-1A37-44FD-ABA7-A16CD6B660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641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67EF6-8B72-4C41-A511-E607326D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82DD4-E0C0-4C62-BCDC-D6718CB9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3F86-3FC4-4CF8-854C-F48CBADCEC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solidFill>
            <a:schemeClr val="accent4"/>
          </a:solidFill>
          <a:effectLst>
            <a:outerShdw dist="12700" dir="108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9EE71F-5F50-4FE7-BE46-CD24DB994A82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831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1C64-84CF-4C19-A1DB-97B61E40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3FD82F-771B-4F24-86B5-4A57EDF183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163954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- Green background">
    <p:bg>
      <p:bgPr>
        <a:solidFill>
          <a:srgbClr val="8CB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408" y="3458796"/>
            <a:ext cx="8977067" cy="1291498"/>
          </a:xfrm>
          <a:prstGeom prst="rect">
            <a:avLst/>
          </a:prstGeom>
        </p:spPr>
        <p:txBody>
          <a:bodyPr wrap="square" t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Move up and down or delete quotation mark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BD6C4-D1A6-45EB-A778-99AEC9DD3449}"/>
              </a:ext>
            </a:extLst>
          </p:cNvPr>
          <p:cNvCxnSpPr>
            <a:cxnSpLocks/>
          </p:cNvCxnSpPr>
          <p:nvPr/>
        </p:nvCxnSpPr>
        <p:spPr>
          <a:xfrm>
            <a:off x="1351156" y="5059979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0A8C-B1D5-40FF-9B6F-23D0DE4EA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3915" y="5368925"/>
            <a:ext cx="8977067" cy="430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084B8-6AB8-4793-8C29-A7FB2C8A8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C46AAAF-7A16-49CC-948E-D52303F99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5" y="1968183"/>
            <a:ext cx="869556" cy="724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01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Horizont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A7795DA6-48A2-47B1-A81E-3883E049F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3770" y="1198359"/>
            <a:ext cx="10304460" cy="373219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770" y="5054423"/>
            <a:ext cx="7034428" cy="11600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accent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CCD0-04A3-4428-BE29-DBF73D1F5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9763" y="5414532"/>
            <a:ext cx="3174864" cy="741362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defRPr>
                <a:solidFill>
                  <a:schemeClr val="accent4"/>
                </a:solidFill>
                <a:latin typeface="+mj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ACE1FA6-82AF-4939-9827-310162B67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394" y="537737"/>
            <a:ext cx="2056571" cy="909637"/>
          </a:xfrm>
          <a:prstGeom prst="rect">
            <a:avLst/>
          </a:prstGeom>
        </p:spPr>
      </p:pic>
      <p:grpSp>
        <p:nvGrpSpPr>
          <p:cNvPr id="10" name="Group 9" hidden="1">
            <a:extLst>
              <a:ext uri="{FF2B5EF4-FFF2-40B4-BE49-F238E27FC236}">
                <a16:creationId xmlns:a16="http://schemas.microsoft.com/office/drawing/2014/main" id="{7EB546C8-ED70-4F2D-BDDB-CB4B32845FBF}"/>
              </a:ext>
            </a:extLst>
          </p:cNvPr>
          <p:cNvGrpSpPr/>
          <p:nvPr userDrawn="1"/>
        </p:nvGrpSpPr>
        <p:grpSpPr>
          <a:xfrm>
            <a:off x="706472" y="945984"/>
            <a:ext cx="553882" cy="316397"/>
            <a:chOff x="706472" y="945984"/>
            <a:chExt cx="553882" cy="3163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D48B5-62C4-43D0-B660-B8D7ACDFEC67}"/>
                </a:ext>
              </a:extLst>
            </p:cNvPr>
            <p:cNvSpPr/>
            <p:nvPr userDrawn="1"/>
          </p:nvSpPr>
          <p:spPr>
            <a:xfrm>
              <a:off x="943958" y="945984"/>
              <a:ext cx="316396" cy="237297"/>
            </a:xfrm>
            <a:custGeom>
              <a:avLst/>
              <a:gdLst>
                <a:gd name="connsiteX0" fmla="*/ 206448 w 316395"/>
                <a:gd name="connsiteY0" fmla="*/ 88195 h 237296"/>
                <a:gd name="connsiteX1" fmla="*/ 169667 w 316395"/>
                <a:gd name="connsiteY1" fmla="*/ 56160 h 237296"/>
                <a:gd name="connsiteX2" fmla="*/ 132886 w 316395"/>
                <a:gd name="connsiteY2" fmla="*/ 90964 h 237296"/>
                <a:gd name="connsiteX3" fmla="*/ 132886 w 316395"/>
                <a:gd name="connsiteY3" fmla="*/ 176786 h 237296"/>
                <a:gd name="connsiteX4" fmla="*/ 170063 w 316395"/>
                <a:gd name="connsiteY4" fmla="*/ 206448 h 237296"/>
                <a:gd name="connsiteX5" fmla="*/ 206448 w 316395"/>
                <a:gd name="connsiteY5" fmla="*/ 174018 h 237296"/>
                <a:gd name="connsiteX6" fmla="*/ 206448 w 316395"/>
                <a:gd name="connsiteY6" fmla="*/ 88195 h 237296"/>
                <a:gd name="connsiteX7" fmla="*/ 334984 w 316395"/>
                <a:gd name="connsiteY7" fmla="*/ 210007 h 237296"/>
                <a:gd name="connsiteX8" fmla="*/ 289502 w 316395"/>
                <a:gd name="connsiteY8" fmla="*/ 255489 h 237296"/>
                <a:gd name="connsiteX9" fmla="*/ 278033 w 316395"/>
                <a:gd name="connsiteY9" fmla="*/ 256676 h 237296"/>
                <a:gd name="connsiteX10" fmla="*/ 45482 w 316395"/>
                <a:gd name="connsiteY10" fmla="*/ 256676 h 237296"/>
                <a:gd name="connsiteX11" fmla="*/ 0 w 316395"/>
                <a:gd name="connsiteY11" fmla="*/ 211194 h 237296"/>
                <a:gd name="connsiteX12" fmla="*/ 0 w 316395"/>
                <a:gd name="connsiteY12" fmla="*/ 45482 h 237296"/>
                <a:gd name="connsiteX13" fmla="*/ 45482 w 316395"/>
                <a:gd name="connsiteY13" fmla="*/ 0 h 237296"/>
                <a:gd name="connsiteX14" fmla="*/ 289106 w 316395"/>
                <a:gd name="connsiteY14" fmla="*/ 0 h 237296"/>
                <a:gd name="connsiteX15" fmla="*/ 334588 w 316395"/>
                <a:gd name="connsiteY15" fmla="*/ 45482 h 237296"/>
                <a:gd name="connsiteX16" fmla="*/ 334588 w 316395"/>
                <a:gd name="connsiteY16" fmla="*/ 210007 h 23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6395" h="237296">
                  <a:moveTo>
                    <a:pt x="206448" y="88195"/>
                  </a:moveTo>
                  <a:cubicBezTo>
                    <a:pt x="206448" y="88195"/>
                    <a:pt x="205657" y="56160"/>
                    <a:pt x="169667" y="56160"/>
                  </a:cubicBezTo>
                  <a:cubicBezTo>
                    <a:pt x="133677" y="56160"/>
                    <a:pt x="132886" y="90964"/>
                    <a:pt x="132886" y="90964"/>
                  </a:cubicBezTo>
                  <a:lnTo>
                    <a:pt x="132886" y="176786"/>
                  </a:lnTo>
                  <a:cubicBezTo>
                    <a:pt x="132886" y="176786"/>
                    <a:pt x="133282" y="206448"/>
                    <a:pt x="170063" y="206448"/>
                  </a:cubicBezTo>
                  <a:cubicBezTo>
                    <a:pt x="206844" y="206448"/>
                    <a:pt x="206448" y="174018"/>
                    <a:pt x="206448" y="174018"/>
                  </a:cubicBezTo>
                  <a:lnTo>
                    <a:pt x="206448" y="88195"/>
                  </a:lnTo>
                  <a:close/>
                  <a:moveTo>
                    <a:pt x="334984" y="210007"/>
                  </a:moveTo>
                  <a:cubicBezTo>
                    <a:pt x="334984" y="232946"/>
                    <a:pt x="311650" y="255489"/>
                    <a:pt x="289502" y="255489"/>
                  </a:cubicBezTo>
                  <a:lnTo>
                    <a:pt x="278033" y="256676"/>
                  </a:lnTo>
                  <a:lnTo>
                    <a:pt x="45482" y="256676"/>
                  </a:lnTo>
                  <a:cubicBezTo>
                    <a:pt x="23334" y="256676"/>
                    <a:pt x="0" y="234528"/>
                    <a:pt x="0" y="211194"/>
                  </a:cubicBezTo>
                  <a:lnTo>
                    <a:pt x="0" y="45482"/>
                  </a:lnTo>
                  <a:cubicBezTo>
                    <a:pt x="0" y="22543"/>
                    <a:pt x="23334" y="0"/>
                    <a:pt x="45482" y="0"/>
                  </a:cubicBezTo>
                  <a:lnTo>
                    <a:pt x="289106" y="0"/>
                  </a:lnTo>
                  <a:cubicBezTo>
                    <a:pt x="311254" y="0"/>
                    <a:pt x="334588" y="22148"/>
                    <a:pt x="334588" y="45482"/>
                  </a:cubicBezTo>
                  <a:lnTo>
                    <a:pt x="334588" y="210007"/>
                  </a:lnTo>
                  <a:close/>
                </a:path>
              </a:pathLst>
            </a:custGeom>
            <a:solidFill>
              <a:schemeClr val="bg2"/>
            </a:solidFill>
            <a:ln w="39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C6837-A343-4DCC-A0C1-6C2F4210501B}"/>
                </a:ext>
              </a:extLst>
            </p:cNvPr>
            <p:cNvSpPr/>
            <p:nvPr userDrawn="1"/>
          </p:nvSpPr>
          <p:spPr>
            <a:xfrm rot="5400000">
              <a:off x="666923" y="985534"/>
              <a:ext cx="316396" cy="237297"/>
            </a:xfrm>
            <a:custGeom>
              <a:avLst/>
              <a:gdLst>
                <a:gd name="connsiteX0" fmla="*/ 206448 w 316395"/>
                <a:gd name="connsiteY0" fmla="*/ 88195 h 237296"/>
                <a:gd name="connsiteX1" fmla="*/ 169667 w 316395"/>
                <a:gd name="connsiteY1" fmla="*/ 56160 h 237296"/>
                <a:gd name="connsiteX2" fmla="*/ 132886 w 316395"/>
                <a:gd name="connsiteY2" fmla="*/ 90964 h 237296"/>
                <a:gd name="connsiteX3" fmla="*/ 132886 w 316395"/>
                <a:gd name="connsiteY3" fmla="*/ 176786 h 237296"/>
                <a:gd name="connsiteX4" fmla="*/ 170063 w 316395"/>
                <a:gd name="connsiteY4" fmla="*/ 206448 h 237296"/>
                <a:gd name="connsiteX5" fmla="*/ 206448 w 316395"/>
                <a:gd name="connsiteY5" fmla="*/ 174018 h 237296"/>
                <a:gd name="connsiteX6" fmla="*/ 206448 w 316395"/>
                <a:gd name="connsiteY6" fmla="*/ 88195 h 237296"/>
                <a:gd name="connsiteX7" fmla="*/ 334984 w 316395"/>
                <a:gd name="connsiteY7" fmla="*/ 210007 h 237296"/>
                <a:gd name="connsiteX8" fmla="*/ 289502 w 316395"/>
                <a:gd name="connsiteY8" fmla="*/ 255489 h 237296"/>
                <a:gd name="connsiteX9" fmla="*/ 278033 w 316395"/>
                <a:gd name="connsiteY9" fmla="*/ 256676 h 237296"/>
                <a:gd name="connsiteX10" fmla="*/ 45482 w 316395"/>
                <a:gd name="connsiteY10" fmla="*/ 256676 h 237296"/>
                <a:gd name="connsiteX11" fmla="*/ 0 w 316395"/>
                <a:gd name="connsiteY11" fmla="*/ 211194 h 237296"/>
                <a:gd name="connsiteX12" fmla="*/ 0 w 316395"/>
                <a:gd name="connsiteY12" fmla="*/ 45482 h 237296"/>
                <a:gd name="connsiteX13" fmla="*/ 45482 w 316395"/>
                <a:gd name="connsiteY13" fmla="*/ 0 h 237296"/>
                <a:gd name="connsiteX14" fmla="*/ 289106 w 316395"/>
                <a:gd name="connsiteY14" fmla="*/ 0 h 237296"/>
                <a:gd name="connsiteX15" fmla="*/ 334588 w 316395"/>
                <a:gd name="connsiteY15" fmla="*/ 45482 h 237296"/>
                <a:gd name="connsiteX16" fmla="*/ 334588 w 316395"/>
                <a:gd name="connsiteY16" fmla="*/ 210007 h 23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6395" h="237296">
                  <a:moveTo>
                    <a:pt x="206448" y="88195"/>
                  </a:moveTo>
                  <a:cubicBezTo>
                    <a:pt x="206448" y="88195"/>
                    <a:pt x="205657" y="56160"/>
                    <a:pt x="169667" y="56160"/>
                  </a:cubicBezTo>
                  <a:cubicBezTo>
                    <a:pt x="133677" y="56160"/>
                    <a:pt x="132886" y="90964"/>
                    <a:pt x="132886" y="90964"/>
                  </a:cubicBezTo>
                  <a:lnTo>
                    <a:pt x="132886" y="176786"/>
                  </a:lnTo>
                  <a:cubicBezTo>
                    <a:pt x="132886" y="176786"/>
                    <a:pt x="133282" y="206448"/>
                    <a:pt x="170063" y="206448"/>
                  </a:cubicBezTo>
                  <a:cubicBezTo>
                    <a:pt x="206844" y="206448"/>
                    <a:pt x="206448" y="174018"/>
                    <a:pt x="206448" y="174018"/>
                  </a:cubicBezTo>
                  <a:lnTo>
                    <a:pt x="206448" y="88195"/>
                  </a:lnTo>
                  <a:close/>
                  <a:moveTo>
                    <a:pt x="334984" y="210007"/>
                  </a:moveTo>
                  <a:cubicBezTo>
                    <a:pt x="334984" y="232946"/>
                    <a:pt x="311650" y="255489"/>
                    <a:pt x="289502" y="255489"/>
                  </a:cubicBezTo>
                  <a:lnTo>
                    <a:pt x="278033" y="256676"/>
                  </a:lnTo>
                  <a:lnTo>
                    <a:pt x="45482" y="256676"/>
                  </a:lnTo>
                  <a:cubicBezTo>
                    <a:pt x="23334" y="256676"/>
                    <a:pt x="0" y="234528"/>
                    <a:pt x="0" y="211194"/>
                  </a:cubicBezTo>
                  <a:lnTo>
                    <a:pt x="0" y="45482"/>
                  </a:lnTo>
                  <a:cubicBezTo>
                    <a:pt x="0" y="22543"/>
                    <a:pt x="23334" y="0"/>
                    <a:pt x="45482" y="0"/>
                  </a:cubicBezTo>
                  <a:lnTo>
                    <a:pt x="289106" y="0"/>
                  </a:lnTo>
                  <a:cubicBezTo>
                    <a:pt x="311254" y="0"/>
                    <a:pt x="334588" y="22148"/>
                    <a:pt x="334588" y="45482"/>
                  </a:cubicBezTo>
                  <a:lnTo>
                    <a:pt x="334588" y="210007"/>
                  </a:lnTo>
                  <a:close/>
                </a:path>
              </a:pathLst>
            </a:custGeom>
            <a:solidFill>
              <a:schemeClr val="bg2"/>
            </a:solidFill>
            <a:ln w="39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567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227">
          <p15:clr>
            <a:srgbClr val="FBAE40"/>
          </p15:clr>
        </p15:guide>
        <p15:guide id="4" orient="horz" pos="395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- Image/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0824F02-0181-44BD-9ABC-EEC74F15F8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r>
              <a:rPr lang="en-AU"/>
              <a:t>Right click on the picture and send to back</a:t>
            </a:r>
            <a:br>
              <a:rPr lang="en-AU"/>
            </a:br>
            <a:r>
              <a:rPr lang="en-AU"/>
              <a:t>Delete if not in use</a:t>
            </a:r>
          </a:p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452250-356C-4D44-B098-759ACB8C5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59" y="682683"/>
            <a:ext cx="2056571" cy="9096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005" y="1984917"/>
            <a:ext cx="7288702" cy="403012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000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cap="none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72B18-B28C-4321-912E-912108500E3A}"/>
              </a:ext>
            </a:extLst>
          </p:cNvPr>
          <p:cNvSpPr txBox="1"/>
          <p:nvPr userDrawn="1"/>
        </p:nvSpPr>
        <p:spPr>
          <a:xfrm>
            <a:off x="-2348038" y="761931"/>
            <a:ext cx="2238212" cy="307007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 b="1"/>
              <a:t>Insert a new slide layout</a:t>
            </a:r>
          </a:p>
          <a:p>
            <a:pPr>
              <a:spcBef>
                <a:spcPts val="300"/>
              </a:spcBef>
            </a:pPr>
            <a:r>
              <a:rPr lang="en-AU" sz="1200"/>
              <a:t>When inserting a new slide layout always go</a:t>
            </a:r>
            <a:r>
              <a:rPr lang="en-AU" sz="1200" baseline="0"/>
              <a:t> to the Home tab and choose New slide &gt; select layout.</a:t>
            </a:r>
          </a:p>
          <a:p>
            <a:pPr>
              <a:spcBef>
                <a:spcPts val="300"/>
              </a:spcBef>
            </a:pPr>
            <a:endParaRPr lang="en-AU" sz="1200" baseline="0"/>
          </a:p>
          <a:p>
            <a:pPr>
              <a:spcBef>
                <a:spcPts val="300"/>
              </a:spcBef>
            </a:pPr>
            <a:r>
              <a:rPr lang="en-AU" sz="1200" baseline="0"/>
              <a:t>You can also right click on a slide and select a layout but note that some slides (Divider slides for instance) do not contain footers and if you select to apply a regular layout on a Divider Slide layout, the footers will appear as loose text boxes on top of the slide. Simply delete, or choose a more appropriate layout (that contains footers).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AB04C-0DB1-47FC-BF3B-67C8E2921C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123" y="6287015"/>
            <a:ext cx="829502" cy="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9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Horizont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F8E89-F585-4AC9-84C0-E54DD1208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4" y="537737"/>
            <a:ext cx="2051400" cy="91874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770" y="5054423"/>
            <a:ext cx="7034428" cy="11600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accent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CCD0-04A3-4428-BE29-DBF73D1F5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9763" y="5414532"/>
            <a:ext cx="3174864" cy="741362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defRPr>
                <a:solidFill>
                  <a:srgbClr val="9DC193"/>
                </a:solidFill>
                <a:latin typeface="+mj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DC19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714B1DB2-75EA-49C2-99B5-F0937B7BAF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3770" y="1198359"/>
            <a:ext cx="10304460" cy="373219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51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0">
          <p15:clr>
            <a:srgbClr val="FBAE40"/>
          </p15:clr>
        </p15:guide>
        <p15:guide id="2" orient="horz" pos="701">
          <p15:clr>
            <a:srgbClr val="FBAE40"/>
          </p15:clr>
        </p15:guide>
        <p15:guide id="3" orient="horz" pos="3227">
          <p15:clr>
            <a:srgbClr val="FBAE40"/>
          </p15:clr>
        </p15:guide>
        <p15:guide id="4" orient="horz" pos="395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-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D74637-0AAE-49B0-AF74-2D2879D4FE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6ACF8A1-EAE2-49E1-BF09-C006EE669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837A987B-FCED-4C24-9EE5-BC0CB41C79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2773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93E06C38-04CF-46C3-A522-3F6B8113E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2773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7F8CD91-2C94-49C5-99BC-98546FB415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7346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3EAB1A6-0CB4-408B-80A1-CF3DF377D6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7346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DB8725C3-A86E-4F44-B050-FA2EBF56D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1919" y="2220008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47474C7-1567-455E-8F0B-1FD540C0CB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21919" y="2713708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8F451E7-AAE5-4570-BEED-C11F186593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501EAB7-BD55-47EC-BD75-D1958264D5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5BA28097-D908-4BD0-AE92-3CBF40055B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32773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912D03C-A7C7-49B9-A13D-D87256AA2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2773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831329C-A175-45E6-BC38-9539D15016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7346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866C51A-B898-4533-AE2F-920E38513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7346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38A23A8D-B66A-480D-9D2D-3E7D2789CC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21919" y="3887759"/>
            <a:ext cx="2430294" cy="430887"/>
          </a:xfrm>
          <a:solidFill>
            <a:schemeClr val="bg1"/>
          </a:solidFill>
          <a:effectLst>
            <a:outerShdw dist="12700" dir="5400000" algn="ctr" rotWithShape="0">
              <a:schemeClr val="bg2"/>
            </a:outerShdw>
          </a:effectLst>
        </p:spPr>
        <p:txBody>
          <a:bodyPr anchor="b">
            <a:noAutofit/>
          </a:bodyPr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AU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F27AB35-CF4C-40EA-BD72-5AE1F37503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1919" y="4381459"/>
            <a:ext cx="2430294" cy="307777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3CDA1B-3F14-4F59-ADBF-230AD3DA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FB0DF-C129-4CDB-A806-7DDC762E8B7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1495617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-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408" y="3458796"/>
            <a:ext cx="8977067" cy="1291498"/>
          </a:xfrm>
          <a:prstGeom prst="rect">
            <a:avLst/>
          </a:prstGeom>
        </p:spPr>
        <p:txBody>
          <a:bodyPr wrap="square" t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Move up and down or delete quotation mark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BD6C4-D1A6-45EB-A778-99AEC9DD3449}"/>
              </a:ext>
            </a:extLst>
          </p:cNvPr>
          <p:cNvCxnSpPr>
            <a:cxnSpLocks/>
          </p:cNvCxnSpPr>
          <p:nvPr/>
        </p:nvCxnSpPr>
        <p:spPr>
          <a:xfrm>
            <a:off x="1351156" y="5059979"/>
            <a:ext cx="718226" cy="0"/>
          </a:xfrm>
          <a:prstGeom prst="line">
            <a:avLst/>
          </a:prstGeom>
          <a:ln w="28575">
            <a:solidFill>
              <a:srgbClr val="92C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0A8C-B1D5-40FF-9B6F-23D0DE4EA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3915" y="5368925"/>
            <a:ext cx="8977067" cy="430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084B8-6AB8-4793-8C29-A7FB2C8A8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76260BC-A4ED-4D3D-A409-E2022E7A73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5" y="1968183"/>
            <a:ext cx="869556" cy="724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494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Image -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67385F-41C1-4706-8CDC-FEED9D49DB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305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Click on the icon to insert picture</a:t>
            </a:r>
            <a:br>
              <a:rPr lang="en-AU"/>
            </a:br>
            <a:r>
              <a:rPr lang="en-AU"/>
              <a:t>Right click on the picture and send to 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A7F69-CE6B-4C0C-BCF4-78359292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A08BB46-F264-4EE0-ADEC-9C9D0A616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838200" y="347437"/>
            <a:ext cx="718226" cy="36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BAC39F8-41FA-419D-AEC6-D5E6049F3F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199" y="4880473"/>
            <a:ext cx="3241675" cy="1154322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2EF3B3C7-2CB6-4275-98C0-DFE27ECBAE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80719" y="4880473"/>
            <a:ext cx="3241675" cy="1154322"/>
          </a:xfrm>
        </p:spPr>
        <p:txBody>
          <a:bodyPr>
            <a:noAutofit/>
          </a:bodyPr>
          <a:lstStyle>
            <a:lvl1pPr>
              <a:defRPr>
                <a:solidFill>
                  <a:srgbClr val="00ACA9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C586154-3C72-4216-ABFE-45195DD586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3238" y="4880473"/>
            <a:ext cx="3241675" cy="1154322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33BD69B-FDCF-4964-BB72-3A6DE2C83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8164" y="6265776"/>
            <a:ext cx="9042622" cy="161583"/>
          </a:xfrm>
          <a:prstGeom prst="rect">
            <a:avLst/>
          </a:prstGeom>
          <a:solidFill>
            <a:schemeClr val="bg1"/>
          </a:solidFill>
          <a:effectLst>
            <a:outerShdw dist="12700" dir="1080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 vert="horz" wrap="square" lIns="72000" tIns="0" rIns="0" bIns="0" rtlCol="0" anchor="ctr">
            <a:noAutofit/>
          </a:bodyPr>
          <a:lstStyle>
            <a:lvl1pPr>
              <a:defRPr lang="en-AU" sz="1000" smtClean="0">
                <a:solidFill>
                  <a:schemeClr val="tx2"/>
                </a:solidFill>
              </a:defRPr>
            </a:lvl1pPr>
          </a:lstStyle>
          <a:p>
            <a:r>
              <a:rPr lang="en-GB"/>
              <a:t>MACHC20-07.5 - 5 Dec 2019</a:t>
            </a:r>
            <a:endParaRPr lang="en-AU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9DBE712F-4A5C-49F2-937B-FB3CD762C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852863"/>
            <a:ext cx="950913" cy="86836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D35FB657-2110-4D60-8346-6499019A5B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5638" y="3852863"/>
            <a:ext cx="950913" cy="868362"/>
          </a:xfrm>
          <a:solidFill>
            <a:srgbClr val="00ACA9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B464601-F428-4D91-909F-8988E23835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3238" y="3852863"/>
            <a:ext cx="950913" cy="868362"/>
          </a:xfrm>
          <a:solidFill>
            <a:srgbClr val="9DC193"/>
          </a:solid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025656" y="399904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653094" y="399904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A401C79-4AC8-40A8-A407-EE3AF40DF52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10694" y="3999044"/>
            <a:ext cx="576000" cy="576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DA3F40-7CFC-4FF3-AC05-61CD8C8E7B6C}"/>
              </a:ext>
            </a:extLst>
          </p:cNvPr>
          <p:cNvSpPr txBox="1"/>
          <p:nvPr userDrawn="1"/>
        </p:nvSpPr>
        <p:spPr>
          <a:xfrm>
            <a:off x="-2540000" y="733476"/>
            <a:ext cx="2436794" cy="37779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 b="1"/>
              <a:t>Inserting Icons</a:t>
            </a:r>
          </a:p>
          <a:p>
            <a:pPr>
              <a:spcBef>
                <a:spcPts val="300"/>
              </a:spcBef>
            </a:pPr>
            <a:r>
              <a:rPr lang="en-AU" sz="1200"/>
              <a:t>The placeholders inside the squares are designed to house icons.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copy (</a:t>
            </a:r>
            <a:r>
              <a:rPr lang="en-AU" sz="1200" err="1"/>
              <a:t>crtl</a:t>
            </a:r>
            <a:r>
              <a:rPr lang="en-AU" sz="1200"/>
              <a:t> + C) an icon from the assets section of this document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click on the inner bounding box (</a:t>
            </a:r>
            <a:r>
              <a:rPr lang="en-AU" sz="1200" err="1"/>
              <a:t>ie</a:t>
            </a:r>
            <a:r>
              <a:rPr lang="en-AU" sz="1200"/>
              <a:t> not the coloured box) and paste (ctrl + V) it in. The icon will automatically resize to the size of the placeholder. Note: do not make them too large as reduction in quality will occur with the icons.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Icon box colours can be changed by selecting them and using the ‘shape fill’ function.</a:t>
            </a:r>
          </a:p>
          <a:p>
            <a:pPr>
              <a:spcBef>
                <a:spcPts val="300"/>
              </a:spcBef>
            </a:pPr>
            <a:endParaRPr lang="en-AU" sz="1200"/>
          </a:p>
          <a:p>
            <a:pPr>
              <a:spcBef>
                <a:spcPts val="300"/>
              </a:spcBef>
            </a:pPr>
            <a:r>
              <a:rPr lang="en-AU" sz="1200"/>
              <a:t>Please only use icons on coloured box backgrounds provided.</a:t>
            </a:r>
          </a:p>
        </p:txBody>
      </p:sp>
    </p:spTree>
    <p:extLst>
      <p:ext uri="{BB962C8B-B14F-4D97-AF65-F5344CB8AC3E}">
        <p14:creationId xmlns:p14="http://schemas.microsoft.com/office/powerpoint/2010/main" val="3805747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orient="horz" pos="2720">
          <p15:clr>
            <a:srgbClr val="FBAE40"/>
          </p15:clr>
        </p15:guide>
        <p15:guide id="3" pos="5117">
          <p15:clr>
            <a:srgbClr val="FBAE40"/>
          </p15:clr>
        </p15:guide>
        <p15:guide id="4" pos="2570">
          <p15:clr>
            <a:srgbClr val="FBAE40"/>
          </p15:clr>
        </p15:guide>
        <p15:guide id="5" pos="2813">
          <p15:clr>
            <a:srgbClr val="FBAE40"/>
          </p15:clr>
        </p15:guide>
        <p15:guide id="6" pos="486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- Ima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CEDA4B-E09F-4F97-913F-2385AB283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51" y="537736"/>
            <a:ext cx="2031058" cy="9096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62D088-677D-4B9E-A341-D599DDCF1968}"/>
              </a:ext>
            </a:extLst>
          </p:cNvPr>
          <p:cNvGrpSpPr/>
          <p:nvPr/>
        </p:nvGrpSpPr>
        <p:grpSpPr>
          <a:xfrm>
            <a:off x="-2878934" y="2864682"/>
            <a:ext cx="2685426" cy="3972150"/>
            <a:chOff x="-3213913" y="2727414"/>
            <a:chExt cx="2685426" cy="39721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870783-AE61-4A6F-A503-64EE030B34F2}"/>
                </a:ext>
              </a:extLst>
            </p:cNvPr>
            <p:cNvGrpSpPr/>
            <p:nvPr/>
          </p:nvGrpSpPr>
          <p:grpSpPr>
            <a:xfrm>
              <a:off x="-3213913" y="2727414"/>
              <a:ext cx="2685426" cy="3972150"/>
              <a:chOff x="-3171151" y="1910451"/>
              <a:chExt cx="2685426" cy="39721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E2979-4C8A-4382-AC60-7AA37B6F7915}"/>
                  </a:ext>
                </a:extLst>
              </p:cNvPr>
              <p:cNvSpPr txBox="1"/>
              <p:nvPr/>
            </p:nvSpPr>
            <p:spPr>
              <a:xfrm>
                <a:off x="-3171151" y="1910451"/>
                <a:ext cx="26854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latin typeface="+mj-lt"/>
                  </a:rPr>
                  <a:t>To change section numbers:</a:t>
                </a:r>
              </a:p>
              <a:p>
                <a:r>
                  <a:rPr lang="en-AU" sz="1200"/>
                  <a:t>Under the home menu in the ribbon, in the paragraph section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click on the drop down </a:t>
                </a:r>
                <a:br>
                  <a:rPr lang="en-AU" sz="1200"/>
                </a:br>
                <a:r>
                  <a:rPr lang="en-AU" sz="1200"/>
                  <a:t>arrow in ‘numbering’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Select ‘ bullets and 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Use the arrows to change the starting number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ADC299-9D73-4378-8685-7AA568051F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84"/>
              <a:stretch/>
            </p:blipFill>
            <p:spPr>
              <a:xfrm>
                <a:off x="-3171150" y="3510960"/>
                <a:ext cx="2685425" cy="2371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787472E-40D7-41A4-A982-885F3602F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07427" y="2529854"/>
                <a:ext cx="361950" cy="276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04C6E6-4C6D-4DD2-B635-1FB94ED2615D}"/>
                </a:ext>
              </a:extLst>
            </p:cNvPr>
            <p:cNvSpPr/>
            <p:nvPr/>
          </p:nvSpPr>
          <p:spPr>
            <a:xfrm>
              <a:off x="-3213913" y="4327923"/>
              <a:ext cx="2685425" cy="2371641"/>
            </a:xfrm>
            <a:custGeom>
              <a:avLst/>
              <a:gdLst>
                <a:gd name="connsiteX0" fmla="*/ 1769003 w 2685425"/>
                <a:gd name="connsiteY0" fmla="*/ 1701685 h 2371641"/>
                <a:gd name="connsiteX1" fmla="*/ 1769003 w 2685425"/>
                <a:gd name="connsiteY1" fmla="*/ 1900861 h 2371641"/>
                <a:gd name="connsiteX2" fmla="*/ 2571117 w 2685425"/>
                <a:gd name="connsiteY2" fmla="*/ 1900861 h 2371641"/>
                <a:gd name="connsiteX3" fmla="*/ 2571117 w 2685425"/>
                <a:gd name="connsiteY3" fmla="*/ 1701685 h 2371641"/>
                <a:gd name="connsiteX4" fmla="*/ 0 w 2685425"/>
                <a:gd name="connsiteY4" fmla="*/ 0 h 2371641"/>
                <a:gd name="connsiteX5" fmla="*/ 2685425 w 2685425"/>
                <a:gd name="connsiteY5" fmla="*/ 0 h 2371641"/>
                <a:gd name="connsiteX6" fmla="*/ 2685425 w 2685425"/>
                <a:gd name="connsiteY6" fmla="*/ 2371641 h 2371641"/>
                <a:gd name="connsiteX7" fmla="*/ 0 w 2685425"/>
                <a:gd name="connsiteY7" fmla="*/ 2371641 h 2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425" h="2371641">
                  <a:moveTo>
                    <a:pt x="1769003" y="1701685"/>
                  </a:moveTo>
                  <a:lnTo>
                    <a:pt x="1769003" y="1900861"/>
                  </a:lnTo>
                  <a:lnTo>
                    <a:pt x="2571117" y="1900861"/>
                  </a:lnTo>
                  <a:lnTo>
                    <a:pt x="2571117" y="1701685"/>
                  </a:lnTo>
                  <a:close/>
                  <a:moveTo>
                    <a:pt x="0" y="0"/>
                  </a:moveTo>
                  <a:lnTo>
                    <a:pt x="2685425" y="0"/>
                  </a:lnTo>
                  <a:lnTo>
                    <a:pt x="2685425" y="2371641"/>
                  </a:lnTo>
                  <a:lnTo>
                    <a:pt x="0" y="2371641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4256C-838A-4794-87E8-7E1D5419EF5C}"/>
              </a:ext>
            </a:extLst>
          </p:cNvPr>
          <p:cNvSpPr/>
          <p:nvPr userDrawn="1"/>
        </p:nvSpPr>
        <p:spPr>
          <a:xfrm>
            <a:off x="5626358" y="1746017"/>
            <a:ext cx="6565642" cy="3834882"/>
          </a:xfrm>
          <a:prstGeom prst="rect">
            <a:avLst/>
          </a:prstGeom>
          <a:solidFill>
            <a:srgbClr val="8CB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2C836BD-4F69-4E96-8A08-CF679889E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1746018"/>
            <a:ext cx="5626358" cy="383488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76F072F-B76D-4EC0-B33D-D989155F2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247" y="3149316"/>
            <a:ext cx="4741863" cy="1414683"/>
          </a:xfrm>
          <a:prstGeom prst="rect">
            <a:avLst/>
          </a:prstGeom>
        </p:spPr>
        <p:txBody>
          <a:bodyPr anchor="ctr">
            <a:sp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44450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839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4">
          <p15:clr>
            <a:srgbClr val="FBAE40"/>
          </p15:clr>
        </p15:guide>
        <p15:guide id="2" orient="horz" pos="336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AD49E-13B2-4415-BF2A-A7AD4F57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9496" y="4961097"/>
            <a:ext cx="2403581" cy="1896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032783B-408B-43CE-A898-4DAD044BDD12}"/>
              </a:ext>
            </a:extLst>
          </p:cNvPr>
          <p:cNvSpPr/>
          <p:nvPr/>
        </p:nvSpPr>
        <p:spPr>
          <a:xfrm>
            <a:off x="-2549497" y="4970834"/>
            <a:ext cx="2403581" cy="1887166"/>
          </a:xfrm>
          <a:custGeom>
            <a:avLst/>
            <a:gdLst>
              <a:gd name="connsiteX0" fmla="*/ 117583 w 2403581"/>
              <a:gd name="connsiteY0" fmla="*/ 496111 h 1887166"/>
              <a:gd name="connsiteX1" fmla="*/ 117583 w 2403581"/>
              <a:gd name="connsiteY1" fmla="*/ 719847 h 1887166"/>
              <a:gd name="connsiteX2" fmla="*/ 428867 w 2403581"/>
              <a:gd name="connsiteY2" fmla="*/ 719847 h 1887166"/>
              <a:gd name="connsiteX3" fmla="*/ 428867 w 2403581"/>
              <a:gd name="connsiteY3" fmla="*/ 496111 h 1887166"/>
              <a:gd name="connsiteX4" fmla="*/ 195403 w 2403581"/>
              <a:gd name="connsiteY4" fmla="*/ 0 h 1887166"/>
              <a:gd name="connsiteX5" fmla="*/ 2403581 w 2403581"/>
              <a:gd name="connsiteY5" fmla="*/ 0 h 1887166"/>
              <a:gd name="connsiteX6" fmla="*/ 2403581 w 2403581"/>
              <a:gd name="connsiteY6" fmla="*/ 1887166 h 1887166"/>
              <a:gd name="connsiteX7" fmla="*/ 0 w 2403581"/>
              <a:gd name="connsiteY7" fmla="*/ 1887166 h 1887166"/>
              <a:gd name="connsiteX8" fmla="*/ 0 w 2403581"/>
              <a:gd name="connsiteY8" fmla="*/ 350196 h 1887166"/>
              <a:gd name="connsiteX9" fmla="*/ 195403 w 2403581"/>
              <a:gd name="connsiteY9" fmla="*/ 350196 h 188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3581" h="1887166">
                <a:moveTo>
                  <a:pt x="117583" y="496111"/>
                </a:moveTo>
                <a:lnTo>
                  <a:pt x="117583" y="719847"/>
                </a:lnTo>
                <a:lnTo>
                  <a:pt x="428867" y="719847"/>
                </a:lnTo>
                <a:lnTo>
                  <a:pt x="428867" y="496111"/>
                </a:lnTo>
                <a:close/>
                <a:moveTo>
                  <a:pt x="195403" y="0"/>
                </a:moveTo>
                <a:lnTo>
                  <a:pt x="2403581" y="0"/>
                </a:lnTo>
                <a:lnTo>
                  <a:pt x="2403581" y="1887166"/>
                </a:lnTo>
                <a:lnTo>
                  <a:pt x="0" y="1887166"/>
                </a:lnTo>
                <a:lnTo>
                  <a:pt x="0" y="350196"/>
                </a:lnTo>
                <a:lnTo>
                  <a:pt x="195403" y="350196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67385F-41C1-4706-8CDC-FEED9D49DB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788" y="1916113"/>
            <a:ext cx="2341562" cy="23891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01FF-69EF-4381-9B87-0FF54AC1E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E3BF99-19EA-4332-9065-73C84FDAA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465" y="4545012"/>
            <a:ext cx="2343150" cy="1404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4625" indent="-17462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defRPr sz="14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B72B18-B28C-4321-912E-912108500E3A}"/>
              </a:ext>
            </a:extLst>
          </p:cNvPr>
          <p:cNvSpPr txBox="1"/>
          <p:nvPr/>
        </p:nvSpPr>
        <p:spPr>
          <a:xfrm>
            <a:off x="-2183324" y="2949743"/>
            <a:ext cx="2080118" cy="181588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300"/>
              </a:spcBef>
            </a:pPr>
            <a:r>
              <a:rPr lang="en-AU" sz="1200"/>
              <a:t>This slide is designed to house black and white images.</a:t>
            </a:r>
          </a:p>
          <a:p>
            <a:pPr>
              <a:spcBef>
                <a:spcPts val="300"/>
              </a:spcBef>
            </a:pPr>
            <a:r>
              <a:rPr lang="en-AU" sz="1200"/>
              <a:t>This can be done inside of </a:t>
            </a:r>
            <a:r>
              <a:rPr lang="en-AU" sz="1200" err="1"/>
              <a:t>powerpoint</a:t>
            </a:r>
            <a:r>
              <a:rPr lang="en-AU" sz="1200"/>
              <a:t>.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Select the image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Click on ‘format’ in the ribbon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AU" sz="1200"/>
              <a:t>Click on ‘colour’ and select the option shown below 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F9100E0-6AFF-4FDE-A718-3B419D8536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62351" y="1916113"/>
            <a:ext cx="2341562" cy="23891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AABB20A-FBAB-4E4D-A83F-94F3D3198F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64275" y="1916113"/>
            <a:ext cx="2341562" cy="23891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03859BA-F765-438E-8792-E6D66D7DEC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10651" y="1916113"/>
            <a:ext cx="2341562" cy="23891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22365B8-FF76-4747-B6DE-39A848E97C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62616" y="4545012"/>
            <a:ext cx="2343150" cy="1404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4625" indent="-174625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4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FCBADDC-94E0-438D-AD3D-343873347D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767" y="4545012"/>
            <a:ext cx="2343150" cy="1404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4625" indent="-174625"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DA60E18-AD62-44CE-B32C-016A3571D6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0653" y="4545012"/>
            <a:ext cx="2343150" cy="1404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4625" indent="-174625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4"/>
              </a:buCl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4"/>
              </a:buClr>
              <a:defRPr sz="14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03E08F-0358-4BE6-9D54-6FC7CDFE97A4}"/>
              </a:ext>
            </a:extLst>
          </p:cNvPr>
          <p:cNvCxnSpPr>
            <a:cxnSpLocks noChangeAspect="1"/>
          </p:cNvCxnSpPr>
          <p:nvPr/>
        </p:nvCxnSpPr>
        <p:spPr>
          <a:xfrm>
            <a:off x="835875" y="6013856"/>
            <a:ext cx="234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BE3244-565E-45A5-A5ED-E295D8ADE0C7}"/>
              </a:ext>
            </a:extLst>
          </p:cNvPr>
          <p:cNvCxnSpPr>
            <a:cxnSpLocks noChangeAspect="1"/>
          </p:cNvCxnSpPr>
          <p:nvPr/>
        </p:nvCxnSpPr>
        <p:spPr>
          <a:xfrm>
            <a:off x="6286767" y="6013856"/>
            <a:ext cx="234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54270F-F9C1-441E-B51E-A6CE823C4E19}"/>
              </a:ext>
            </a:extLst>
          </p:cNvPr>
          <p:cNvCxnSpPr>
            <a:cxnSpLocks noChangeAspect="1"/>
          </p:cNvCxnSpPr>
          <p:nvPr/>
        </p:nvCxnSpPr>
        <p:spPr>
          <a:xfrm>
            <a:off x="3560763" y="6015038"/>
            <a:ext cx="234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E1D984-EA3E-4FB3-88C4-218DCCDE5E58}"/>
              </a:ext>
            </a:extLst>
          </p:cNvPr>
          <p:cNvCxnSpPr>
            <a:cxnSpLocks noChangeAspect="1"/>
          </p:cNvCxnSpPr>
          <p:nvPr/>
        </p:nvCxnSpPr>
        <p:spPr>
          <a:xfrm>
            <a:off x="9012213" y="6013856"/>
            <a:ext cx="234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609418B5-93B3-4F33-AB60-463A9A8A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577323E5-E5C4-4999-B3CC-2D528BD5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8164" y="6265776"/>
            <a:ext cx="9042622" cy="161583"/>
          </a:xfrm>
          <a:prstGeom prst="rect">
            <a:avLst/>
          </a:prstGeom>
          <a:solidFill>
            <a:schemeClr val="bg1"/>
          </a:solidFill>
          <a:effectLst>
            <a:outerShdw dist="12700" dir="1080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 vert="horz" wrap="square" lIns="72000" tIns="0" rIns="0" bIns="0" rtlCol="0" anchor="ctr">
            <a:noAutofit/>
          </a:bodyPr>
          <a:lstStyle>
            <a:lvl1pPr>
              <a:defRPr lang="en-AU" sz="1000" smtClean="0">
                <a:solidFill>
                  <a:schemeClr val="tx2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127543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3">
          <p15:clr>
            <a:srgbClr val="FBAE40"/>
          </p15:clr>
        </p15:guide>
        <p15:guide id="2" orient="horz" pos="2727">
          <p15:clr>
            <a:srgbClr val="FBAE40"/>
          </p15:clr>
        </p15:guide>
        <p15:guide id="4" pos="2004">
          <p15:clr>
            <a:srgbClr val="FBAE40"/>
          </p15:clr>
        </p15:guide>
        <p15:guide id="6" pos="5662">
          <p15:clr>
            <a:srgbClr val="FBAE40"/>
          </p15:clr>
        </p15:guide>
        <p15:guide id="7" pos="2243">
          <p15:clr>
            <a:srgbClr val="FBAE40"/>
          </p15:clr>
        </p15:guide>
        <p15:guide id="8" pos="3719">
          <p15:clr>
            <a:srgbClr val="FBAE40"/>
          </p15:clr>
        </p15:guide>
        <p15:guide id="9" pos="3946">
          <p15:clr>
            <a:srgbClr val="FBAE40"/>
          </p15:clr>
        </p15:guide>
        <p15:guide id="10" pos="543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- Image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38E76A-0E5C-47DC-AF6A-1C4BB2BD6784}"/>
              </a:ext>
            </a:extLst>
          </p:cNvPr>
          <p:cNvGrpSpPr/>
          <p:nvPr userDrawn="1"/>
        </p:nvGrpSpPr>
        <p:grpSpPr>
          <a:xfrm>
            <a:off x="-2878934" y="2864682"/>
            <a:ext cx="2685426" cy="3972150"/>
            <a:chOff x="-3213913" y="2727414"/>
            <a:chExt cx="2685426" cy="39721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222986-B194-4CDF-BBA2-501977ABF1F0}"/>
                </a:ext>
              </a:extLst>
            </p:cNvPr>
            <p:cNvGrpSpPr/>
            <p:nvPr userDrawn="1"/>
          </p:nvGrpSpPr>
          <p:grpSpPr>
            <a:xfrm>
              <a:off x="-3213913" y="2727414"/>
              <a:ext cx="2685426" cy="3972150"/>
              <a:chOff x="-3171151" y="1910451"/>
              <a:chExt cx="2685426" cy="397215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EBE303-DE72-4223-8BB4-7013A3C2589E}"/>
                  </a:ext>
                </a:extLst>
              </p:cNvPr>
              <p:cNvSpPr txBox="1"/>
              <p:nvPr userDrawn="1"/>
            </p:nvSpPr>
            <p:spPr>
              <a:xfrm>
                <a:off x="-3171151" y="1910451"/>
                <a:ext cx="26854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latin typeface="+mj-lt"/>
                  </a:rPr>
                  <a:t>To change section numbers:</a:t>
                </a:r>
              </a:p>
              <a:p>
                <a:r>
                  <a:rPr lang="en-AU" sz="1200"/>
                  <a:t>Under the home menu in the ribbon, in the paragraph section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click on the drop down </a:t>
                </a:r>
                <a:br>
                  <a:rPr lang="en-AU" sz="1200"/>
                </a:br>
                <a:r>
                  <a:rPr lang="en-AU" sz="1200"/>
                  <a:t>arrow in ‘numbering’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Select ‘ bullets and 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Use the arrows to change the starting number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4C1453D-B1E4-4A41-822B-6DF92389EC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84"/>
              <a:stretch/>
            </p:blipFill>
            <p:spPr>
              <a:xfrm>
                <a:off x="-3171150" y="3510960"/>
                <a:ext cx="2685425" cy="2371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C0951A-F753-4A77-A3F9-A44B860CC1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207427" y="2529854"/>
                <a:ext cx="361950" cy="276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7FA05-C380-4802-B012-340C0C126CD1}"/>
                </a:ext>
              </a:extLst>
            </p:cNvPr>
            <p:cNvSpPr/>
            <p:nvPr userDrawn="1"/>
          </p:nvSpPr>
          <p:spPr>
            <a:xfrm>
              <a:off x="-3213913" y="4327923"/>
              <a:ext cx="2685425" cy="2371641"/>
            </a:xfrm>
            <a:custGeom>
              <a:avLst/>
              <a:gdLst>
                <a:gd name="connsiteX0" fmla="*/ 1769003 w 2685425"/>
                <a:gd name="connsiteY0" fmla="*/ 1701685 h 2371641"/>
                <a:gd name="connsiteX1" fmla="*/ 1769003 w 2685425"/>
                <a:gd name="connsiteY1" fmla="*/ 1900861 h 2371641"/>
                <a:gd name="connsiteX2" fmla="*/ 2571117 w 2685425"/>
                <a:gd name="connsiteY2" fmla="*/ 1900861 h 2371641"/>
                <a:gd name="connsiteX3" fmla="*/ 2571117 w 2685425"/>
                <a:gd name="connsiteY3" fmla="*/ 1701685 h 2371641"/>
                <a:gd name="connsiteX4" fmla="*/ 0 w 2685425"/>
                <a:gd name="connsiteY4" fmla="*/ 0 h 2371641"/>
                <a:gd name="connsiteX5" fmla="*/ 2685425 w 2685425"/>
                <a:gd name="connsiteY5" fmla="*/ 0 h 2371641"/>
                <a:gd name="connsiteX6" fmla="*/ 2685425 w 2685425"/>
                <a:gd name="connsiteY6" fmla="*/ 2371641 h 2371641"/>
                <a:gd name="connsiteX7" fmla="*/ 0 w 2685425"/>
                <a:gd name="connsiteY7" fmla="*/ 2371641 h 2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425" h="2371641">
                  <a:moveTo>
                    <a:pt x="1769003" y="1701685"/>
                  </a:moveTo>
                  <a:lnTo>
                    <a:pt x="1769003" y="1900861"/>
                  </a:lnTo>
                  <a:lnTo>
                    <a:pt x="2571117" y="1900861"/>
                  </a:lnTo>
                  <a:lnTo>
                    <a:pt x="2571117" y="1701685"/>
                  </a:lnTo>
                  <a:close/>
                  <a:moveTo>
                    <a:pt x="0" y="0"/>
                  </a:moveTo>
                  <a:lnTo>
                    <a:pt x="2685425" y="0"/>
                  </a:lnTo>
                  <a:lnTo>
                    <a:pt x="2685425" y="2371641"/>
                  </a:lnTo>
                  <a:lnTo>
                    <a:pt x="0" y="2371641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39EAB8-624A-4BA9-81EA-D3C01758735B}"/>
              </a:ext>
            </a:extLst>
          </p:cNvPr>
          <p:cNvSpPr/>
          <p:nvPr userDrawn="1"/>
        </p:nvSpPr>
        <p:spPr>
          <a:xfrm>
            <a:off x="5626358" y="1746017"/>
            <a:ext cx="6565642" cy="3834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163BE28-18CA-420A-A008-9FFEA87F11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1746018"/>
            <a:ext cx="5626358" cy="383488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247" y="3149316"/>
            <a:ext cx="4741863" cy="1414683"/>
          </a:xfrm>
          <a:prstGeom prst="rect">
            <a:avLst/>
          </a:prstGeom>
        </p:spPr>
        <p:txBody>
          <a:bodyPr anchor="ctr">
            <a:sp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44450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2A8EF6D-3E70-43E2-857A-F00ABF551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ight side big image &amp; text B_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2"/>
          <p:cNvSpPr>
            <a:spLocks noGrp="1"/>
          </p:cNvSpPr>
          <p:nvPr>
            <p:ph type="pic" sz="quarter" idx="10"/>
          </p:nvPr>
        </p:nvSpPr>
        <p:spPr>
          <a:xfrm>
            <a:off x="4213421" y="1141312"/>
            <a:ext cx="7982935" cy="5459514"/>
          </a:xfrm>
          <a:custGeom>
            <a:avLst/>
            <a:gdLst>
              <a:gd name="connsiteX0" fmla="*/ 0 w 5983287"/>
              <a:gd name="connsiteY0" fmla="*/ 0 h 5794375"/>
              <a:gd name="connsiteX1" fmla="*/ 5983287 w 5983287"/>
              <a:gd name="connsiteY1" fmla="*/ 0 h 5794375"/>
              <a:gd name="connsiteX2" fmla="*/ 5983287 w 5983287"/>
              <a:gd name="connsiteY2" fmla="*/ 5794375 h 5794375"/>
              <a:gd name="connsiteX3" fmla="*/ 0 w 5983287"/>
              <a:gd name="connsiteY3" fmla="*/ 5794375 h 5794375"/>
              <a:gd name="connsiteX4" fmla="*/ 0 w 5983287"/>
              <a:gd name="connsiteY4" fmla="*/ 0 h 5794375"/>
              <a:gd name="connsiteX0" fmla="*/ 1892968 w 5983287"/>
              <a:gd name="connsiteY0" fmla="*/ 0 h 5794375"/>
              <a:gd name="connsiteX1" fmla="*/ 5983287 w 5983287"/>
              <a:gd name="connsiteY1" fmla="*/ 0 h 5794375"/>
              <a:gd name="connsiteX2" fmla="*/ 5983287 w 5983287"/>
              <a:gd name="connsiteY2" fmla="*/ 5794375 h 5794375"/>
              <a:gd name="connsiteX3" fmla="*/ 0 w 5983287"/>
              <a:gd name="connsiteY3" fmla="*/ 5794375 h 5794375"/>
              <a:gd name="connsiteX4" fmla="*/ 1892968 w 5983287"/>
              <a:gd name="connsiteY4" fmla="*/ 0 h 5794375"/>
              <a:gd name="connsiteX0" fmla="*/ 1881062 w 5971381"/>
              <a:gd name="connsiteY0" fmla="*/ 0 h 5794375"/>
              <a:gd name="connsiteX1" fmla="*/ 5971381 w 5971381"/>
              <a:gd name="connsiteY1" fmla="*/ 0 h 5794375"/>
              <a:gd name="connsiteX2" fmla="*/ 5971381 w 5971381"/>
              <a:gd name="connsiteY2" fmla="*/ 5794375 h 5794375"/>
              <a:gd name="connsiteX3" fmla="*/ 0 w 5971381"/>
              <a:gd name="connsiteY3" fmla="*/ 5765800 h 5794375"/>
              <a:gd name="connsiteX4" fmla="*/ 1881062 w 5971381"/>
              <a:gd name="connsiteY4" fmla="*/ 0 h 5794375"/>
              <a:gd name="connsiteX0" fmla="*/ 1890587 w 5980906"/>
              <a:gd name="connsiteY0" fmla="*/ 0 h 5794375"/>
              <a:gd name="connsiteX1" fmla="*/ 5980906 w 5980906"/>
              <a:gd name="connsiteY1" fmla="*/ 0 h 5794375"/>
              <a:gd name="connsiteX2" fmla="*/ 5980906 w 5980906"/>
              <a:gd name="connsiteY2" fmla="*/ 5794375 h 5794375"/>
              <a:gd name="connsiteX3" fmla="*/ 0 w 5980906"/>
              <a:gd name="connsiteY3" fmla="*/ 5791993 h 5794375"/>
              <a:gd name="connsiteX4" fmla="*/ 1890587 w 5980906"/>
              <a:gd name="connsiteY4" fmla="*/ 0 h 5794375"/>
              <a:gd name="connsiteX0" fmla="*/ 1883443 w 5973762"/>
              <a:gd name="connsiteY0" fmla="*/ 0 h 5794375"/>
              <a:gd name="connsiteX1" fmla="*/ 5973762 w 5973762"/>
              <a:gd name="connsiteY1" fmla="*/ 0 h 5794375"/>
              <a:gd name="connsiteX2" fmla="*/ 5973762 w 5973762"/>
              <a:gd name="connsiteY2" fmla="*/ 5794375 h 5794375"/>
              <a:gd name="connsiteX3" fmla="*/ 0 w 5973762"/>
              <a:gd name="connsiteY3" fmla="*/ 5775325 h 5794375"/>
              <a:gd name="connsiteX4" fmla="*/ 1883443 w 5973762"/>
              <a:gd name="connsiteY4" fmla="*/ 0 h 5794375"/>
              <a:gd name="connsiteX0" fmla="*/ 1888206 w 5978525"/>
              <a:gd name="connsiteY0" fmla="*/ 0 h 5794375"/>
              <a:gd name="connsiteX1" fmla="*/ 5978525 w 5978525"/>
              <a:gd name="connsiteY1" fmla="*/ 0 h 5794375"/>
              <a:gd name="connsiteX2" fmla="*/ 5978525 w 5978525"/>
              <a:gd name="connsiteY2" fmla="*/ 5794375 h 5794375"/>
              <a:gd name="connsiteX3" fmla="*/ 0 w 5978525"/>
              <a:gd name="connsiteY3" fmla="*/ 5794375 h 5794375"/>
              <a:gd name="connsiteX4" fmla="*/ 1888206 w 5978525"/>
              <a:gd name="connsiteY4" fmla="*/ 0 h 5794375"/>
              <a:gd name="connsiteX0" fmla="*/ 1781202 w 5978525"/>
              <a:gd name="connsiteY0" fmla="*/ 330601 h 5794375"/>
              <a:gd name="connsiteX1" fmla="*/ 5978525 w 5978525"/>
              <a:gd name="connsiteY1" fmla="*/ 0 h 5794375"/>
              <a:gd name="connsiteX2" fmla="*/ 5978525 w 5978525"/>
              <a:gd name="connsiteY2" fmla="*/ 5794375 h 5794375"/>
              <a:gd name="connsiteX3" fmla="*/ 0 w 5978525"/>
              <a:gd name="connsiteY3" fmla="*/ 5794375 h 5794375"/>
              <a:gd name="connsiteX4" fmla="*/ 1781202 w 5978525"/>
              <a:gd name="connsiteY4" fmla="*/ 330601 h 5794375"/>
              <a:gd name="connsiteX0" fmla="*/ 1781202 w 5978525"/>
              <a:gd name="connsiteY0" fmla="*/ 0 h 5463774"/>
              <a:gd name="connsiteX1" fmla="*/ 5968797 w 5978525"/>
              <a:gd name="connsiteY1" fmla="*/ 14585 h 5463774"/>
              <a:gd name="connsiteX2" fmla="*/ 5978525 w 5978525"/>
              <a:gd name="connsiteY2" fmla="*/ 5463774 h 5463774"/>
              <a:gd name="connsiteX3" fmla="*/ 0 w 5978525"/>
              <a:gd name="connsiteY3" fmla="*/ 5463774 h 5463774"/>
              <a:gd name="connsiteX4" fmla="*/ 1781202 w 5978525"/>
              <a:gd name="connsiteY4" fmla="*/ 0 h 5463774"/>
              <a:gd name="connsiteX0" fmla="*/ 1776338 w 5978525"/>
              <a:gd name="connsiteY0" fmla="*/ 0 h 5454050"/>
              <a:gd name="connsiteX1" fmla="*/ 5968797 w 5978525"/>
              <a:gd name="connsiteY1" fmla="*/ 4861 h 5454050"/>
              <a:gd name="connsiteX2" fmla="*/ 5978525 w 5978525"/>
              <a:gd name="connsiteY2" fmla="*/ 5454050 h 5454050"/>
              <a:gd name="connsiteX3" fmla="*/ 0 w 5978525"/>
              <a:gd name="connsiteY3" fmla="*/ 5454050 h 5454050"/>
              <a:gd name="connsiteX4" fmla="*/ 1776338 w 5978525"/>
              <a:gd name="connsiteY4" fmla="*/ 0 h 5454050"/>
              <a:gd name="connsiteX0" fmla="*/ 1773171 w 5978525"/>
              <a:gd name="connsiteY0" fmla="*/ 0 h 5450876"/>
              <a:gd name="connsiteX1" fmla="*/ 5968797 w 5978525"/>
              <a:gd name="connsiteY1" fmla="*/ 1687 h 5450876"/>
              <a:gd name="connsiteX2" fmla="*/ 5978525 w 5978525"/>
              <a:gd name="connsiteY2" fmla="*/ 5450876 h 5450876"/>
              <a:gd name="connsiteX3" fmla="*/ 0 w 5978525"/>
              <a:gd name="connsiteY3" fmla="*/ 5450876 h 5450876"/>
              <a:gd name="connsiteX4" fmla="*/ 1773171 w 5978525"/>
              <a:gd name="connsiteY4" fmla="*/ 0 h 5450876"/>
              <a:gd name="connsiteX0" fmla="*/ 1773171 w 5978525"/>
              <a:gd name="connsiteY0" fmla="*/ 0 h 5450876"/>
              <a:gd name="connsiteX1" fmla="*/ 5965630 w 5978525"/>
              <a:gd name="connsiteY1" fmla="*/ 1687 h 5450876"/>
              <a:gd name="connsiteX2" fmla="*/ 5978525 w 5978525"/>
              <a:gd name="connsiteY2" fmla="*/ 5450876 h 5450876"/>
              <a:gd name="connsiteX3" fmla="*/ 0 w 5978525"/>
              <a:gd name="connsiteY3" fmla="*/ 5450876 h 5450876"/>
              <a:gd name="connsiteX4" fmla="*/ 1773171 w 5978525"/>
              <a:gd name="connsiteY4" fmla="*/ 0 h 5450876"/>
              <a:gd name="connsiteX0" fmla="*/ 1773171 w 5978525"/>
              <a:gd name="connsiteY0" fmla="*/ 0 h 5457223"/>
              <a:gd name="connsiteX1" fmla="*/ 5965630 w 5978525"/>
              <a:gd name="connsiteY1" fmla="*/ 1687 h 5457223"/>
              <a:gd name="connsiteX2" fmla="*/ 5978525 w 5978525"/>
              <a:gd name="connsiteY2" fmla="*/ 5457223 h 5457223"/>
              <a:gd name="connsiteX3" fmla="*/ 0 w 5978525"/>
              <a:gd name="connsiteY3" fmla="*/ 5450876 h 5457223"/>
              <a:gd name="connsiteX4" fmla="*/ 1773171 w 5978525"/>
              <a:gd name="connsiteY4" fmla="*/ 0 h 5457223"/>
              <a:gd name="connsiteX0" fmla="*/ 1773171 w 5978525"/>
              <a:gd name="connsiteY0" fmla="*/ 0 h 5457223"/>
              <a:gd name="connsiteX1" fmla="*/ 5965630 w 5978525"/>
              <a:gd name="connsiteY1" fmla="*/ 1687 h 5457223"/>
              <a:gd name="connsiteX2" fmla="*/ 5978525 w 5978525"/>
              <a:gd name="connsiteY2" fmla="*/ 5457223 h 5457223"/>
              <a:gd name="connsiteX3" fmla="*/ 0 w 5978525"/>
              <a:gd name="connsiteY3" fmla="*/ 5450876 h 5457223"/>
              <a:gd name="connsiteX4" fmla="*/ 1773171 w 5978525"/>
              <a:gd name="connsiteY4" fmla="*/ 0 h 5457223"/>
              <a:gd name="connsiteX0" fmla="*/ 1773171 w 5975358"/>
              <a:gd name="connsiteY0" fmla="*/ 0 h 5457223"/>
              <a:gd name="connsiteX1" fmla="*/ 5965630 w 5975358"/>
              <a:gd name="connsiteY1" fmla="*/ 1687 h 5457223"/>
              <a:gd name="connsiteX2" fmla="*/ 5975358 w 5975358"/>
              <a:gd name="connsiteY2" fmla="*/ 5457223 h 5457223"/>
              <a:gd name="connsiteX3" fmla="*/ 0 w 5975358"/>
              <a:gd name="connsiteY3" fmla="*/ 5450876 h 5457223"/>
              <a:gd name="connsiteX4" fmla="*/ 1773171 w 5975358"/>
              <a:gd name="connsiteY4" fmla="*/ 0 h 5457223"/>
              <a:gd name="connsiteX0" fmla="*/ 1770004 w 5972191"/>
              <a:gd name="connsiteY0" fmla="*/ 0 h 5457223"/>
              <a:gd name="connsiteX1" fmla="*/ 5962463 w 5972191"/>
              <a:gd name="connsiteY1" fmla="*/ 1687 h 5457223"/>
              <a:gd name="connsiteX2" fmla="*/ 5972191 w 5972191"/>
              <a:gd name="connsiteY2" fmla="*/ 5457223 h 5457223"/>
              <a:gd name="connsiteX3" fmla="*/ 0 w 5972191"/>
              <a:gd name="connsiteY3" fmla="*/ 5454050 h 5457223"/>
              <a:gd name="connsiteX4" fmla="*/ 1770004 w 5972191"/>
              <a:gd name="connsiteY4" fmla="*/ 0 h 545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2191" h="5457223">
                <a:moveTo>
                  <a:pt x="1770004" y="0"/>
                </a:moveTo>
                <a:lnTo>
                  <a:pt x="5962463" y="1687"/>
                </a:lnTo>
                <a:cubicBezTo>
                  <a:pt x="5965706" y="1818083"/>
                  <a:pt x="5968948" y="3640827"/>
                  <a:pt x="5972191" y="5457223"/>
                </a:cubicBezTo>
                <a:lnTo>
                  <a:pt x="0" y="5454050"/>
                </a:lnTo>
                <a:lnTo>
                  <a:pt x="1770004" y="0"/>
                </a:lnTo>
                <a:close/>
              </a:path>
            </a:pathLst>
          </a:custGeom>
          <a:solidFill>
            <a:srgbClr val="BBC7D0"/>
          </a:solidFill>
        </p:spPr>
        <p:txBody>
          <a:bodyPr anchor="ctr" anchorCtr="1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endParaRPr lang="en-GB" noProof="0"/>
          </a:p>
          <a:p>
            <a:endParaRPr lang="en-GB" noProof="0"/>
          </a:p>
          <a:p>
            <a:endParaRPr lang="en-GB" noProof="0"/>
          </a:p>
          <a:p>
            <a:endParaRPr lang="en-GB" noProof="0"/>
          </a:p>
          <a:p>
            <a:r>
              <a:rPr lang="en-GB" noProof="0"/>
              <a:t>Click icon to add picture</a:t>
            </a:r>
          </a:p>
        </p:txBody>
      </p:sp>
      <p:cxnSp>
        <p:nvCxnSpPr>
          <p:cNvPr id="15" name="Rechte verbindingslijn 21"/>
          <p:cNvCxnSpPr/>
          <p:nvPr userDrawn="1"/>
        </p:nvCxnSpPr>
        <p:spPr>
          <a:xfrm>
            <a:off x="-712" y="6597352"/>
            <a:ext cx="12192712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0E5CF3AE-6E0F-4C2B-87BC-3F7C33DBE67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32728" y="1449641"/>
            <a:ext cx="4741089" cy="21520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Rechthoek 12">
            <a:extLst>
              <a:ext uri="{FF2B5EF4-FFF2-40B4-BE49-F238E27FC236}">
                <a16:creationId xmlns:a16="http://schemas.microsoft.com/office/drawing/2014/main" id="{12B97E99-64A3-4368-8091-B265B565BE62}"/>
              </a:ext>
            </a:extLst>
          </p:cNvPr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pic>
        <p:nvPicPr>
          <p:cNvPr id="18" name="Picture 764">
            <a:extLst>
              <a:ext uri="{FF2B5EF4-FFF2-40B4-BE49-F238E27FC236}">
                <a16:creationId xmlns:a16="http://schemas.microsoft.com/office/drawing/2014/main" id="{BB2923F7-C45A-404A-9E46-05A59C2CB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BE444640-26E2-434F-822D-FDBC982DE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E82AB-AA72-4899-B41D-5F7CB3A1E8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547" y="3957639"/>
            <a:ext cx="3778251" cy="23510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FEBD1-9C28-41ED-81AC-07C425923FC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1379941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pic>
        <p:nvPicPr>
          <p:cNvPr id="13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0"/>
            <a:ext cx="9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Rechte verbindingslijn 21"/>
          <p:cNvCxnSpPr/>
          <p:nvPr userDrawn="1"/>
        </p:nvCxnSpPr>
        <p:spPr>
          <a:xfrm>
            <a:off x="-712" y="6597352"/>
            <a:ext cx="12192712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55C9C925-3CEE-4680-AD15-6D7990E4B69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8654" y="3647880"/>
            <a:ext cx="4795965" cy="270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>
              <a:buFontTx/>
              <a:buNone/>
              <a:defRPr sz="1000" i="1"/>
            </a:lvl1pPr>
          </a:lstStyle>
          <a:p>
            <a:endParaRPr lang="en-GB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jdelijke aanduiding voor tekst 15">
            <a:extLst>
              <a:ext uri="{FF2B5EF4-FFF2-40B4-BE49-F238E27FC236}">
                <a16:creationId xmlns:a16="http://schemas.microsoft.com/office/drawing/2014/main" id="{B362C752-1D40-4D56-9E5D-34313F5FAB1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68654" y="6138019"/>
            <a:ext cx="4795965" cy="1861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>
              <a:buFontTx/>
              <a:buNone/>
              <a:defRPr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BA664-8E2F-4FF8-AE52-5AD1843929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4351" y="1484313"/>
            <a:ext cx="4800600" cy="2161074"/>
          </a:xfrm>
          <a:prstGeom prst="rect">
            <a:avLst/>
          </a:prstGeom>
          <a:solidFill>
            <a:srgbClr val="BBC7D0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2B5E810-1494-4BB1-82A7-A000A34651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63912" y="3948006"/>
            <a:ext cx="4800600" cy="2160000"/>
          </a:xfrm>
          <a:prstGeom prst="rect">
            <a:avLst/>
          </a:prstGeom>
          <a:solidFill>
            <a:srgbClr val="BBC7D0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E1B537-E33D-4F09-A11A-CF208CC9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1" y="1454441"/>
            <a:ext cx="5659967" cy="485933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22C23-DFD8-4F0C-879F-646F77DDAB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noProof="0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946024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408" y="3458796"/>
            <a:ext cx="8977067" cy="1291498"/>
          </a:xfrm>
          <a:prstGeom prst="rect">
            <a:avLst/>
          </a:prstGeom>
        </p:spPr>
        <p:txBody>
          <a:bodyPr wrap="square" t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Move up and down or delete quotation mark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BD6C4-D1A6-45EB-A778-99AEC9DD3449}"/>
              </a:ext>
            </a:extLst>
          </p:cNvPr>
          <p:cNvCxnSpPr>
            <a:cxnSpLocks/>
          </p:cNvCxnSpPr>
          <p:nvPr userDrawn="1"/>
        </p:nvCxnSpPr>
        <p:spPr>
          <a:xfrm>
            <a:off x="1351156" y="5059979"/>
            <a:ext cx="71822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0A8C-B1D5-40FF-9B6F-23D0DE4EA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3915" y="5368925"/>
            <a:ext cx="8977067" cy="430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084B8-6AB8-4793-8C29-A7FB2C8A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5CE3BDD-AD88-4DEF-A223-75BBCF670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5" y="1968183"/>
            <a:ext cx="869556" cy="724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822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with double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pic>
        <p:nvPicPr>
          <p:cNvPr id="13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0"/>
            <a:ext cx="9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6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Rechte verbindingslijn 21"/>
          <p:cNvCxnSpPr/>
          <p:nvPr userDrawn="1"/>
        </p:nvCxnSpPr>
        <p:spPr>
          <a:xfrm>
            <a:off x="-712" y="6597352"/>
            <a:ext cx="12192712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843F0-4685-4FC2-9B0C-F243BAB65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1451638"/>
            <a:ext cx="11220451" cy="4859337"/>
          </a:xfrm>
          <a:prstGeom prst="rect">
            <a:avLst/>
          </a:prstGeom>
        </p:spPr>
        <p:txBody>
          <a:bodyPr>
            <a:noAutofit/>
          </a:bodyPr>
          <a:lstStyle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2835D-E44B-4FC4-BE3F-7F23982D4A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MACHC20-07.5 - 5 Dec 2019</a:t>
            </a:r>
          </a:p>
        </p:txBody>
      </p:sp>
    </p:spTree>
    <p:extLst>
      <p:ext uri="{BB962C8B-B14F-4D97-AF65-F5344CB8AC3E}">
        <p14:creationId xmlns:p14="http://schemas.microsoft.com/office/powerpoint/2010/main" val="3180084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orient="horz" pos="424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 page or text only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 userDrawn="1"/>
        </p:nvSpPr>
        <p:spPr bwMode="auto">
          <a:xfrm>
            <a:off x="10231969" y="6522646"/>
            <a:ext cx="1479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536959" y="652264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‹#›</a:t>
            </a:fld>
            <a:endParaRPr lang="en-GB" altLang="en-US" sz="800">
              <a:solidFill>
                <a:srgbClr val="437C92"/>
              </a:solidFill>
            </a:endParaRPr>
          </a:p>
        </p:txBody>
      </p:sp>
      <p:cxnSp>
        <p:nvCxnSpPr>
          <p:cNvPr id="23" name="Rechte verbindingslijn 22"/>
          <p:cNvCxnSpPr>
            <a:cxnSpLocks/>
          </p:cNvCxnSpPr>
          <p:nvPr userDrawn="1"/>
        </p:nvCxnSpPr>
        <p:spPr>
          <a:xfrm>
            <a:off x="0" y="6522645"/>
            <a:ext cx="12192000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9" y="1412709"/>
            <a:ext cx="11233151" cy="480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4" name="Rechthoek 12">
            <a:extLst>
              <a:ext uri="{FF2B5EF4-FFF2-40B4-BE49-F238E27FC236}">
                <a16:creationId xmlns:a16="http://schemas.microsoft.com/office/drawing/2014/main" id="{7153C7AC-8F73-4FE3-802C-38B0F4D71BC5}"/>
              </a:ext>
            </a:extLst>
          </p:cNvPr>
          <p:cNvSpPr/>
          <p:nvPr userDrawn="1"/>
        </p:nvSpPr>
        <p:spPr>
          <a:xfrm>
            <a:off x="0" y="438913"/>
            <a:ext cx="12192000" cy="707675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800" noProof="0">
              <a:solidFill>
                <a:prstClr val="white"/>
              </a:solidFill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3CEBEBF-48F4-4DA6-9721-CA200E80E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1" y="502143"/>
            <a:ext cx="9945719" cy="574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noProof="0"/>
              <a:t>Click to add a title</a:t>
            </a:r>
          </a:p>
        </p:txBody>
      </p:sp>
      <p:pic>
        <p:nvPicPr>
          <p:cNvPr id="28" name="Picture 764">
            <a:extLst>
              <a:ext uri="{FF2B5EF4-FFF2-40B4-BE49-F238E27FC236}">
                <a16:creationId xmlns:a16="http://schemas.microsoft.com/office/drawing/2014/main" id="{8A577D1B-86E2-4923-A98F-603E4CCDC9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04" y="-1"/>
            <a:ext cx="1171609" cy="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4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Aqua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408" y="3458797"/>
            <a:ext cx="8977067" cy="1291498"/>
          </a:xfrm>
          <a:prstGeom prst="rect">
            <a:avLst/>
          </a:prstGeom>
        </p:spPr>
        <p:txBody>
          <a:bodyPr wrap="square" t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Move up and down or delete quotation mark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BD6C4-D1A6-45EB-A778-99AEC9DD3449}"/>
              </a:ext>
            </a:extLst>
          </p:cNvPr>
          <p:cNvCxnSpPr>
            <a:cxnSpLocks/>
          </p:cNvCxnSpPr>
          <p:nvPr userDrawn="1"/>
        </p:nvCxnSpPr>
        <p:spPr>
          <a:xfrm>
            <a:off x="1351156" y="5059979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0A8C-B1D5-40FF-9B6F-23D0DE4EA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3915" y="5368925"/>
            <a:ext cx="8977067" cy="430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084B8-6AB8-4793-8C29-A7FB2C8A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4B27C62-68F7-4A8A-80ED-164663FCBF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5" y="1968183"/>
            <a:ext cx="869556" cy="724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2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Green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BA2E6-22A7-4651-9E57-13FAFDF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408" y="3458796"/>
            <a:ext cx="8977067" cy="1291498"/>
          </a:xfrm>
          <a:prstGeom prst="rect">
            <a:avLst/>
          </a:prstGeom>
        </p:spPr>
        <p:txBody>
          <a:bodyPr wrap="square" t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3600"/>
              </a:spcBef>
              <a:buFont typeface="Arial" panose="020B0604020202020204" pitchFamily="34" charset="0"/>
              <a:buNone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Move up and down or delete quotation mark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BD6C4-D1A6-45EB-A778-99AEC9DD3449}"/>
              </a:ext>
            </a:extLst>
          </p:cNvPr>
          <p:cNvCxnSpPr>
            <a:cxnSpLocks/>
          </p:cNvCxnSpPr>
          <p:nvPr userDrawn="1"/>
        </p:nvCxnSpPr>
        <p:spPr>
          <a:xfrm>
            <a:off x="1351156" y="5059979"/>
            <a:ext cx="7182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0A8C-B1D5-40FF-9B6F-23D0DE4EAE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3915" y="5368925"/>
            <a:ext cx="8977067" cy="430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084B8-6AB8-4793-8C29-A7FB2C8A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581" y="6287016"/>
            <a:ext cx="828632" cy="371503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C46AAAF-7A16-49CC-948E-D52303F99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5" y="1968183"/>
            <a:ext cx="869556" cy="724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mage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38E76A-0E5C-47DC-AF6A-1C4BB2BD6784}"/>
              </a:ext>
            </a:extLst>
          </p:cNvPr>
          <p:cNvGrpSpPr/>
          <p:nvPr userDrawn="1"/>
        </p:nvGrpSpPr>
        <p:grpSpPr>
          <a:xfrm>
            <a:off x="-2878934" y="2864682"/>
            <a:ext cx="2685426" cy="3972150"/>
            <a:chOff x="-3213913" y="2727414"/>
            <a:chExt cx="2685426" cy="39721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222986-B194-4CDF-BBA2-501977ABF1F0}"/>
                </a:ext>
              </a:extLst>
            </p:cNvPr>
            <p:cNvGrpSpPr/>
            <p:nvPr userDrawn="1"/>
          </p:nvGrpSpPr>
          <p:grpSpPr>
            <a:xfrm>
              <a:off x="-3213913" y="2727414"/>
              <a:ext cx="2685426" cy="3972150"/>
              <a:chOff x="-3171151" y="1910451"/>
              <a:chExt cx="2685426" cy="397215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EBE303-DE72-4223-8BB4-7013A3C2589E}"/>
                  </a:ext>
                </a:extLst>
              </p:cNvPr>
              <p:cNvSpPr txBox="1"/>
              <p:nvPr userDrawn="1"/>
            </p:nvSpPr>
            <p:spPr>
              <a:xfrm>
                <a:off x="-3171151" y="1910451"/>
                <a:ext cx="26854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latin typeface="+mj-lt"/>
                  </a:rPr>
                  <a:t>To change section numbers:</a:t>
                </a:r>
              </a:p>
              <a:p>
                <a:r>
                  <a:rPr lang="en-AU" sz="1200"/>
                  <a:t>Under the home menu in the ribbon, in the paragraph section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click on the drop down </a:t>
                </a:r>
                <a:br>
                  <a:rPr lang="en-AU" sz="1200"/>
                </a:br>
                <a:r>
                  <a:rPr lang="en-AU" sz="1200"/>
                  <a:t>arrow in ‘numbering’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Select ‘ bullets and 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Use the arrows to change the starting number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4C1453D-B1E4-4A41-822B-6DF92389EC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84"/>
              <a:stretch/>
            </p:blipFill>
            <p:spPr>
              <a:xfrm>
                <a:off x="-3171150" y="3510960"/>
                <a:ext cx="2685425" cy="2371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C0951A-F753-4A77-A3F9-A44B860CC1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207427" y="2529854"/>
                <a:ext cx="361950" cy="276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7FA05-C380-4802-B012-340C0C126CD1}"/>
                </a:ext>
              </a:extLst>
            </p:cNvPr>
            <p:cNvSpPr/>
            <p:nvPr userDrawn="1"/>
          </p:nvSpPr>
          <p:spPr>
            <a:xfrm>
              <a:off x="-3213913" y="4327923"/>
              <a:ext cx="2685425" cy="2371641"/>
            </a:xfrm>
            <a:custGeom>
              <a:avLst/>
              <a:gdLst>
                <a:gd name="connsiteX0" fmla="*/ 1769003 w 2685425"/>
                <a:gd name="connsiteY0" fmla="*/ 1701685 h 2371641"/>
                <a:gd name="connsiteX1" fmla="*/ 1769003 w 2685425"/>
                <a:gd name="connsiteY1" fmla="*/ 1900861 h 2371641"/>
                <a:gd name="connsiteX2" fmla="*/ 2571117 w 2685425"/>
                <a:gd name="connsiteY2" fmla="*/ 1900861 h 2371641"/>
                <a:gd name="connsiteX3" fmla="*/ 2571117 w 2685425"/>
                <a:gd name="connsiteY3" fmla="*/ 1701685 h 2371641"/>
                <a:gd name="connsiteX4" fmla="*/ 0 w 2685425"/>
                <a:gd name="connsiteY4" fmla="*/ 0 h 2371641"/>
                <a:gd name="connsiteX5" fmla="*/ 2685425 w 2685425"/>
                <a:gd name="connsiteY5" fmla="*/ 0 h 2371641"/>
                <a:gd name="connsiteX6" fmla="*/ 2685425 w 2685425"/>
                <a:gd name="connsiteY6" fmla="*/ 2371641 h 2371641"/>
                <a:gd name="connsiteX7" fmla="*/ 0 w 2685425"/>
                <a:gd name="connsiteY7" fmla="*/ 2371641 h 2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425" h="2371641">
                  <a:moveTo>
                    <a:pt x="1769003" y="1701685"/>
                  </a:moveTo>
                  <a:lnTo>
                    <a:pt x="1769003" y="1900861"/>
                  </a:lnTo>
                  <a:lnTo>
                    <a:pt x="2571117" y="1900861"/>
                  </a:lnTo>
                  <a:lnTo>
                    <a:pt x="2571117" y="1701685"/>
                  </a:lnTo>
                  <a:close/>
                  <a:moveTo>
                    <a:pt x="0" y="0"/>
                  </a:moveTo>
                  <a:lnTo>
                    <a:pt x="2685425" y="0"/>
                  </a:lnTo>
                  <a:lnTo>
                    <a:pt x="2685425" y="2371641"/>
                  </a:lnTo>
                  <a:lnTo>
                    <a:pt x="0" y="2371641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39EAB8-624A-4BA9-81EA-D3C01758735B}"/>
              </a:ext>
            </a:extLst>
          </p:cNvPr>
          <p:cNvSpPr/>
          <p:nvPr userDrawn="1"/>
        </p:nvSpPr>
        <p:spPr>
          <a:xfrm>
            <a:off x="5626358" y="1746017"/>
            <a:ext cx="6565642" cy="3834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163BE28-18CA-420A-A008-9FFEA87F11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1746018"/>
            <a:ext cx="5626358" cy="383488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247" y="3149316"/>
            <a:ext cx="4741863" cy="1414683"/>
          </a:xfrm>
          <a:prstGeom prst="rect">
            <a:avLst/>
          </a:prstGeom>
        </p:spPr>
        <p:txBody>
          <a:bodyPr anchor="ctr">
            <a:sp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44450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2A8EF6D-3E70-43E2-857A-F00ABF551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7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Image/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39EAB8-624A-4BA9-81EA-D3C01758735B}"/>
              </a:ext>
            </a:extLst>
          </p:cNvPr>
          <p:cNvSpPr/>
          <p:nvPr userDrawn="1"/>
        </p:nvSpPr>
        <p:spPr>
          <a:xfrm>
            <a:off x="5626358" y="1746017"/>
            <a:ext cx="6565642" cy="3834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163BE28-18CA-420A-A008-9FFEA87F11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1746018"/>
            <a:ext cx="5626358" cy="3834882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1314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on the icon to insert picture</a:t>
            </a:r>
            <a:br>
              <a:rPr lang="en-AU"/>
            </a:b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CAD92-B00F-42A2-AE7D-22A0F3354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8247" y="3149316"/>
            <a:ext cx="4741863" cy="1414683"/>
          </a:xfrm>
          <a:prstGeom prst="rect">
            <a:avLst/>
          </a:prstGeom>
        </p:spPr>
        <p:txBody>
          <a:bodyPr anchor="ctr">
            <a:sp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lang="en-US" sz="3600" kern="1200" cap="none" smtClean="0">
                <a:solidFill>
                  <a:prstClr val="white"/>
                </a:solidFill>
                <a:latin typeface="+mj-lt"/>
                <a:ea typeface="+mj-ea"/>
                <a:cs typeface="+mj-cs"/>
              </a:defRPr>
            </a:lvl1pPr>
            <a:lvl2pPr marL="444500" indent="0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3pPr>
            <a:lvl4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US" sz="2400" kern="1200" dirty="0" smtClean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4pPr>
            <a:lvl5pPr marL="712788" algn="l" defTabSz="914400" rtl="0" eaLnBrk="1" latinLnBrk="0" hangingPunct="1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 lang="en-AU" sz="2400" kern="1200" dirty="0">
                <a:solidFill>
                  <a:srgbClr val="71984A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62D088-677D-4B9E-A341-D599DDCF1968}"/>
              </a:ext>
            </a:extLst>
          </p:cNvPr>
          <p:cNvGrpSpPr/>
          <p:nvPr userDrawn="1"/>
        </p:nvGrpSpPr>
        <p:grpSpPr>
          <a:xfrm>
            <a:off x="-2878934" y="2864682"/>
            <a:ext cx="2685426" cy="3972150"/>
            <a:chOff x="-3213913" y="2727414"/>
            <a:chExt cx="2685426" cy="39721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870783-AE61-4A6F-A503-64EE030B34F2}"/>
                </a:ext>
              </a:extLst>
            </p:cNvPr>
            <p:cNvGrpSpPr/>
            <p:nvPr userDrawn="1"/>
          </p:nvGrpSpPr>
          <p:grpSpPr>
            <a:xfrm>
              <a:off x="-3213913" y="2727414"/>
              <a:ext cx="2685426" cy="3972150"/>
              <a:chOff x="-3171151" y="1910451"/>
              <a:chExt cx="2685426" cy="39721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E2979-4C8A-4382-AC60-7AA37B6F7915}"/>
                  </a:ext>
                </a:extLst>
              </p:cNvPr>
              <p:cNvSpPr txBox="1"/>
              <p:nvPr userDrawn="1"/>
            </p:nvSpPr>
            <p:spPr>
              <a:xfrm>
                <a:off x="-3171151" y="1910451"/>
                <a:ext cx="26854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>
                    <a:latin typeface="+mj-lt"/>
                  </a:rPr>
                  <a:t>To change section numbers:</a:t>
                </a:r>
              </a:p>
              <a:p>
                <a:r>
                  <a:rPr lang="en-AU" sz="1200"/>
                  <a:t>Under the home menu in the ribbon, in the paragraph section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click on the drop down </a:t>
                </a:r>
                <a:br>
                  <a:rPr lang="en-AU" sz="1200"/>
                </a:br>
                <a:r>
                  <a:rPr lang="en-AU" sz="1200"/>
                  <a:t>arrow in ‘numbering’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Select ‘ bullets and numbering’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sz="1200"/>
                  <a:t>Use the arrows to change the starting number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ADC299-9D73-4378-8685-7AA568051F5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84"/>
              <a:stretch/>
            </p:blipFill>
            <p:spPr>
              <a:xfrm>
                <a:off x="-3171150" y="3510960"/>
                <a:ext cx="2685425" cy="2371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787472E-40D7-41A4-A982-885F3602FE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207427" y="2529854"/>
                <a:ext cx="361950" cy="276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04C6E6-4C6D-4DD2-B635-1FB94ED2615D}"/>
                </a:ext>
              </a:extLst>
            </p:cNvPr>
            <p:cNvSpPr/>
            <p:nvPr userDrawn="1"/>
          </p:nvSpPr>
          <p:spPr>
            <a:xfrm>
              <a:off x="-3213913" y="4327923"/>
              <a:ext cx="2685425" cy="2371641"/>
            </a:xfrm>
            <a:custGeom>
              <a:avLst/>
              <a:gdLst>
                <a:gd name="connsiteX0" fmla="*/ 1769003 w 2685425"/>
                <a:gd name="connsiteY0" fmla="*/ 1701685 h 2371641"/>
                <a:gd name="connsiteX1" fmla="*/ 1769003 w 2685425"/>
                <a:gd name="connsiteY1" fmla="*/ 1900861 h 2371641"/>
                <a:gd name="connsiteX2" fmla="*/ 2571117 w 2685425"/>
                <a:gd name="connsiteY2" fmla="*/ 1900861 h 2371641"/>
                <a:gd name="connsiteX3" fmla="*/ 2571117 w 2685425"/>
                <a:gd name="connsiteY3" fmla="*/ 1701685 h 2371641"/>
                <a:gd name="connsiteX4" fmla="*/ 0 w 2685425"/>
                <a:gd name="connsiteY4" fmla="*/ 0 h 2371641"/>
                <a:gd name="connsiteX5" fmla="*/ 2685425 w 2685425"/>
                <a:gd name="connsiteY5" fmla="*/ 0 h 2371641"/>
                <a:gd name="connsiteX6" fmla="*/ 2685425 w 2685425"/>
                <a:gd name="connsiteY6" fmla="*/ 2371641 h 2371641"/>
                <a:gd name="connsiteX7" fmla="*/ 0 w 2685425"/>
                <a:gd name="connsiteY7" fmla="*/ 2371641 h 2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425" h="2371641">
                  <a:moveTo>
                    <a:pt x="1769003" y="1701685"/>
                  </a:moveTo>
                  <a:lnTo>
                    <a:pt x="1769003" y="1900861"/>
                  </a:lnTo>
                  <a:lnTo>
                    <a:pt x="2571117" y="1900861"/>
                  </a:lnTo>
                  <a:lnTo>
                    <a:pt x="2571117" y="1701685"/>
                  </a:lnTo>
                  <a:close/>
                  <a:moveTo>
                    <a:pt x="0" y="0"/>
                  </a:moveTo>
                  <a:lnTo>
                    <a:pt x="2685425" y="0"/>
                  </a:lnTo>
                  <a:lnTo>
                    <a:pt x="2685425" y="2371641"/>
                  </a:lnTo>
                  <a:lnTo>
                    <a:pt x="0" y="2371641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F96AAAE-75EA-46C8-B13B-C8959C3D50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59" y="682683"/>
            <a:ext cx="2056571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9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BCDC79-F19C-4996-97B9-031B9D62619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23582" y="6291737"/>
            <a:ext cx="827044" cy="3658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407B-B9C6-4986-9ADC-3ACB1031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54234"/>
            <a:ext cx="18915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23442-EC64-4D34-88F4-4ED56C1C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2264"/>
            <a:ext cx="10512425" cy="44227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9DDD960-3D2C-411B-8D2E-6172825E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75"/>
            <a:ext cx="10512424" cy="7683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08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12" r:id="rId18"/>
    <p:sldLayoutId id="2147483713" r:id="rId19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Segoe UI Semibold" panose="020B0702040204020203" pitchFamily="34" charset="0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/>
        <a:defRPr sz="2000" kern="1200">
          <a:solidFill>
            <a:schemeClr val="tx2"/>
          </a:solidFill>
          <a:latin typeface="+mn-lt"/>
          <a:ea typeface="+mn-ea"/>
          <a:cs typeface="Segoe UI Semibold" panose="020B0702040204020203" pitchFamily="34" charset="0"/>
        </a:defRPr>
      </a:lvl2pPr>
      <a:lvl3pPr marL="444500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631825" indent="-204788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Segoe UI Light" panose="020B0502040204020203" pitchFamily="34" charset="0"/>
        <a:buChar char="-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Segoe UI Light" panose="020B0502040204020203" pitchFamily="34" charset="0"/>
        <a:buNone/>
        <a:defRPr lang="en-AU" sz="10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407B-B9C6-4986-9ADC-3ACB1031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54234"/>
            <a:ext cx="298602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E266AF-210D-4B9E-92F6-EF999B290F3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F79D1-5821-4B46-9AEB-BC3243606D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6244"/>
            <a:ext cx="718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23442-EC64-4D34-88F4-4ED56C1C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2264"/>
            <a:ext cx="10512425" cy="4422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9DDD960-3D2C-411B-8D2E-6172825E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75"/>
            <a:ext cx="10512424" cy="7683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3E5F7F0-7D1E-4488-88F0-DA5E2A32B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1706" y="6265776"/>
            <a:ext cx="9042622" cy="161583"/>
          </a:xfrm>
          <a:prstGeom prst="rect">
            <a:avLst/>
          </a:prstGeom>
          <a:solidFill>
            <a:schemeClr val="bg1"/>
          </a:solidFill>
          <a:effectLst>
            <a:outerShdw dist="12700" dir="1080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 vert="horz" wrap="square" lIns="72000" tIns="0" rIns="0" bIns="0" rtlCol="0" anchor="ctr">
            <a:noAutofit/>
          </a:bodyPr>
          <a:lstStyle>
            <a:lvl1pPr>
              <a:defRPr lang="en-AU" sz="1000" smtClean="0">
                <a:solidFill>
                  <a:schemeClr val="tx2"/>
                </a:solidFill>
              </a:defRPr>
            </a:lvl1pPr>
          </a:lstStyle>
          <a:p>
            <a:r>
              <a:rPr lang="en-AU"/>
              <a:t>MACHC20-07.5 - 5 Dec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BE303-DE72-4223-8BB4-7013A3C2589E}"/>
              </a:ext>
            </a:extLst>
          </p:cNvPr>
          <p:cNvSpPr txBox="1"/>
          <p:nvPr userDrawn="1"/>
        </p:nvSpPr>
        <p:spPr>
          <a:xfrm>
            <a:off x="-2685425" y="5561736"/>
            <a:ext cx="2685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latin typeface="+mj-lt"/>
              </a:rPr>
              <a:t>To edit the footer text:</a:t>
            </a:r>
          </a:p>
          <a:p>
            <a:r>
              <a:rPr lang="en-AU" sz="1200"/>
              <a:t>Go to insert header and footer under the Insert</a:t>
            </a:r>
            <a:r>
              <a:rPr lang="en-AU" sz="1200" baseline="0"/>
              <a:t> tab and replace the “Footer text”, then click “Apply” for the current slide or “Apply to All” for all slides. Note that Divider slides do not contain footers.</a:t>
            </a:r>
            <a:endParaRPr lang="en-AU" sz="12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F04FC6-E1CE-4276-B862-6F508ECA940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523582" y="6291737"/>
            <a:ext cx="827044" cy="3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8" r:id="rId29"/>
    <p:sldLayoutId id="2147483714" r:id="rId30"/>
    <p:sldLayoutId id="2147483715" r:id="rId31"/>
    <p:sldLayoutId id="2147483716" r:id="rId32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6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Segoe UI Semibold" panose="020B0702040204020203" pitchFamily="34" charset="0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/>
        <a:defRPr sz="2000" kern="1200">
          <a:solidFill>
            <a:schemeClr val="tx2"/>
          </a:solidFill>
          <a:latin typeface="+mn-lt"/>
          <a:ea typeface="+mn-ea"/>
          <a:cs typeface="Segoe UI Semibold" panose="020B0702040204020203" pitchFamily="34" charset="0"/>
        </a:defRPr>
      </a:lvl2pPr>
      <a:lvl3pPr marL="444500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631825" indent="-204788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Segoe UI Light" panose="020B0502040204020203" pitchFamily="34" charset="0"/>
        <a:buChar char="-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Segoe UI Light" panose="020B0502040204020203" pitchFamily="34" charset="0"/>
        <a:buNone/>
        <a:defRPr lang="en-AU" sz="10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789">
          <p15:clr>
            <a:srgbClr val="F26B43"/>
          </p15:clr>
        </p15:guide>
        <p15:guide id="5" orient="horz" pos="4053">
          <p15:clr>
            <a:srgbClr val="F26B43"/>
          </p15:clr>
        </p15:guide>
        <p15:guide id="6" orient="horz" pos="3956">
          <p15:clr>
            <a:srgbClr val="F26B43"/>
          </p15:clr>
        </p15:guide>
        <p15:guide id="7" orient="horz" pos="830">
          <p15:clr>
            <a:srgbClr val="F26B43"/>
          </p15:clr>
        </p15:guide>
        <p15:guide id="8" orient="horz" pos="1003">
          <p15:clr>
            <a:srgbClr val="F26B43"/>
          </p15:clr>
        </p15:guide>
        <p15:guide id="9" orient="horz" pos="2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jpeg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554F1-AB54-47F4-9C87-511F69595D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2B3558-CA8C-44BC-B9C6-8E9007E11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459" y="2275003"/>
            <a:ext cx="11390503" cy="4392497"/>
          </a:xfrm>
        </p:spPr>
        <p:txBody>
          <a:bodyPr/>
          <a:lstStyle/>
          <a:p>
            <a:r>
              <a:rPr lang="en-AU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MACHC 20</a:t>
            </a:r>
          </a:p>
          <a:p>
            <a:endParaRPr lang="en-AU" sz="2800" dirty="0"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AU" sz="2800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4-6 </a:t>
            </a:r>
            <a:r>
              <a:rPr lang="en-AU" sz="2800" dirty="0"/>
              <a:t>Dec</a:t>
            </a:r>
            <a:r>
              <a:rPr lang="en-AU" sz="2800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 2019  Santo Domingo, Dominican Republic</a:t>
            </a:r>
          </a:p>
          <a:p>
            <a:endParaRPr lang="en-AU" sz="2800" dirty="0"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AU" sz="2800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Doc: 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MACHC</a:t>
            </a:r>
            <a:r>
              <a:rPr lang="en-AU" sz="2800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20-07.5</a:t>
            </a:r>
          </a:p>
          <a:p>
            <a:endParaRPr lang="en-AU" sz="2800" dirty="0"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AU" sz="2800" dirty="0"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AU" sz="2800" dirty="0"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AU" sz="4000" dirty="0"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</a:rPr>
              <a:t>Modern Hydrographic Surveys as a Disaster Mitigation Tool</a:t>
            </a:r>
            <a:endParaRPr lang="en-AU" sz="4000" dirty="0">
              <a:ln w="1270">
                <a:solidFill>
                  <a:schemeClr val="accent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9A12B-7A3A-49D9-B249-5C3D6A9A96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23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B6DCB7-7795-4345-A022-C921EA248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149" y="4818118"/>
            <a:ext cx="4768851" cy="2349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+1 228 365 0906 (M)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CCF9AA-E438-4925-938F-139F74EF21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dventura@fugro.com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2FF873-8F7F-4006-8301-AC34EFE46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https://www.fugro.com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13B2-771D-4CC0-B951-87F80146A1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54750"/>
            <a:ext cx="360363" cy="184150"/>
          </a:xfrm>
        </p:spPr>
        <p:txBody>
          <a:bodyPr/>
          <a:lstStyle/>
          <a:p>
            <a:fld id="{EBE266AF-210D-4B9E-92F6-EF999B290F31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7000E-AB39-4551-B7C5-53FD9EB03C13}"/>
              </a:ext>
            </a:extLst>
          </p:cNvPr>
          <p:cNvSpPr txBox="1"/>
          <p:nvPr/>
        </p:nvSpPr>
        <p:spPr>
          <a:xfrm>
            <a:off x="805823" y="4261707"/>
            <a:ext cx="235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 Ventura</a:t>
            </a:r>
          </a:p>
        </p:txBody>
      </p:sp>
      <p:pic>
        <p:nvPicPr>
          <p:cNvPr id="11" name="Picture 10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5F2C8433-A4F2-44D8-ADD8-44EDF7F67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39882"/>
            <a:ext cx="5695715" cy="37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1527CF-BD12-4852-A23A-C8180B92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37CB-60D4-4A3E-BA68-0B133EC094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MACHC20-07.5 - 5 Dec 2019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22-79EB-4484-B480-7D05A21F3B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D7E9A-E32D-46DD-90CF-0D2C46448A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788" y="573933"/>
            <a:ext cx="6448424" cy="3388467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What’s different about modern hydrographic surveys?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can we do with the data to mitigate natural disasters affecting coastal regions?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Who needs the data?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might we plan surveys to help in the mitigation process?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4ED934-1950-4623-BF24-E38A9C94D66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559272"/>
            <a:ext cx="3227387" cy="2101115"/>
          </a:xfrm>
          <a:prstGeom prst="rect">
            <a:avLst/>
          </a:prstGeom>
        </p:spPr>
      </p:pic>
      <p:pic>
        <p:nvPicPr>
          <p:cNvPr id="11" name="Picture 10" descr="A picture containing person, wall, man, standing&#10;&#10;Description automatically generated">
            <a:extLst>
              <a:ext uri="{FF2B5EF4-FFF2-40B4-BE49-F238E27FC236}">
                <a16:creationId xmlns:a16="http://schemas.microsoft.com/office/drawing/2014/main" id="{55B990FB-355F-44A4-AC34-FE0BE0AF39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8600"/>
            <a:ext cx="3227387" cy="2145869"/>
          </a:xfrm>
          <a:prstGeom prst="rect">
            <a:avLst/>
          </a:prstGeom>
        </p:spPr>
      </p:pic>
      <p:pic>
        <p:nvPicPr>
          <p:cNvPr id="12" name="Picture 11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C5B149A2-C63D-4A84-9220-0477C5C0FB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415" y="3962400"/>
            <a:ext cx="3227387" cy="21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854EB06D-D00C-48FE-8933-08A74AE04C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2" y="3840153"/>
            <a:ext cx="3270896" cy="233623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6B0A9-75F8-4C39-A29B-4C0D41C940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Hydrographic data is a form of geodata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now acquire</a:t>
            </a:r>
            <a:r>
              <a:rPr lang="en-US" baseline="0" dirty="0"/>
              <a:t> our geodata with a combination of complementary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We can now acquire our geodata from a combination of different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We can create seamless data across the land-water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We can generate products and information in a variety of formats and on datums to suit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Stakeholders (customers) can access the data held and maintained by the hydrographic agency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28DC4-58BF-4090-86E3-A9D6C79E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 about modern hydrographic surveys?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A2B40-E217-4067-8CF2-5111C42BD3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MACHC20-07.5 - 5 Dec 2019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9136-06E2-48D8-BBED-97957082AB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93C18E-FA33-4FA1-9E74-A83FA7147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767" y="4492321"/>
            <a:ext cx="2186077" cy="1682187"/>
          </a:xfrm>
          <a:prstGeom prst="rect">
            <a:avLst/>
          </a:prstGeom>
        </p:spPr>
      </p:pic>
      <p:pic>
        <p:nvPicPr>
          <p:cNvPr id="14" name="Picture 13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82369EC7-D25C-41BA-A469-F46F59DA6D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517" y="4491189"/>
            <a:ext cx="2524978" cy="1683319"/>
          </a:xfrm>
          <a:prstGeom prst="rect">
            <a:avLst/>
          </a:prstGeom>
        </p:spPr>
      </p:pic>
      <p:pic>
        <p:nvPicPr>
          <p:cNvPr id="16" name="Picture 15" descr="A large red ship in a body of water&#10;&#10;Description automatically generated">
            <a:extLst>
              <a:ext uri="{FF2B5EF4-FFF2-40B4-BE49-F238E27FC236}">
                <a16:creationId xmlns:a16="http://schemas.microsoft.com/office/drawing/2014/main" id="{D8334C02-EDD0-40ED-8605-52500E4F20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69" y="4491189"/>
            <a:ext cx="2244425" cy="1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03C5700-952B-4E3A-9649-C8E8F91F753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54291"/>
            <a:ext cx="3281506" cy="256074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7920-6969-4E7D-8856-E438A753CC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5375" y="733738"/>
            <a:ext cx="6448424" cy="544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establish a more consistently-acquired and accurate geo-dataset….the 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map the geophysical and geological constituents of the coast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map the biological constituents of the coast such as </a:t>
            </a:r>
            <a:r>
              <a:rPr lang="en-US" dirty="0" err="1"/>
              <a:t>aquaflora</a:t>
            </a:r>
            <a:r>
              <a:rPr lang="en-US" dirty="0"/>
              <a:t> and fauna, coastal vegetation and native animal species requiring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merge these data to create different products for different stakeholders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29"/>
                </a:solidFill>
              </a:rPr>
              <a:t>We can fuel modern, digital coastal process models such as flood inundation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and comparing to the baseline, we can detect, quantify and monitor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the CHANGE data, we can provide robust arguments for remedial work, support and funding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F9F2-7B1B-4BDE-9526-33A61858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5366"/>
            <a:ext cx="3396915" cy="4106845"/>
          </a:xfrm>
        </p:spPr>
        <p:txBody>
          <a:bodyPr/>
          <a:lstStyle/>
          <a:p>
            <a:r>
              <a:rPr lang="en-US" dirty="0"/>
              <a:t>What can we do with the data to mitigate natural disasters affecting coastal regions?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07A2E-9DEF-4E4A-98D9-8D84BE9106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99D0F-83ED-4511-BDFA-A9DDAFB6B3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38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23E33-D07E-4217-A073-F44AB30914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those who can maintain and manage it, but…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the </a:t>
            </a:r>
            <a:r>
              <a:rPr lang="en-US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information??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stakeholders here: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Hydrographic offices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agencies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agencies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planning teams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engineering agencies and companies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agencies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financial institutions</a:t>
            </a:r>
          </a:p>
          <a:p>
            <a:pPr marL="800100" lvl="1" indent="-342900">
              <a:spcBef>
                <a:spcPts val="0"/>
              </a:spcBef>
              <a:buClrTx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7D231-B2D4-4761-BB1C-5D372353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needs the data?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9FFD3A-36C2-41A7-BAC3-F3C9A5C584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MACHC20-07.5 - 5 Dec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DDAE7-10AE-4C54-AF14-ECF6D6A8CA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68848C-E0D3-47DC-910E-9E66BA49236D}"/>
              </a:ext>
            </a:extLst>
          </p:cNvPr>
          <p:cNvSpPr txBox="1">
            <a:spLocks/>
          </p:cNvSpPr>
          <p:nvPr/>
        </p:nvSpPr>
        <p:spPr>
          <a:xfrm>
            <a:off x="5092083" y="545365"/>
            <a:ext cx="6261716" cy="38519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2E7A11C0-D417-4962-A30E-5F5069978B8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4" y="1790700"/>
            <a:ext cx="3122981" cy="2076450"/>
          </a:xfrm>
        </p:spPr>
      </p:pic>
      <p:pic>
        <p:nvPicPr>
          <p:cNvPr id="17" name="Picture 16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430689CC-F68E-4570-8280-194E942CF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3" y="4016484"/>
            <a:ext cx="3122981" cy="20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CD1C6A-B810-4A4D-8935-A2B9FAFA28C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709625"/>
            <a:ext cx="3227386" cy="230541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0F22-34E2-49A5-A533-C4E5762E76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baseline an area or region, we can immediately monitor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drives future survey prioritization and inclusion of projects in the national survey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ability to capture the entire CHANGE picture along an affected area of coast, both above and below the water, generates the survey planning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planning leads to smart decision making based on modern, dependable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Remedial work is better directed and quicker to approve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D1D3DA-2470-4760-991A-E827E52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we plan surveys to help in the mitigation process?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BF46F-07C4-49EB-B83F-9E9755863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MACHC20-07.5 - 5 Dec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0D26-6041-4B0E-9F4A-5CF46B0C6C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10" name="Picture 9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97ECFFB8-6AB5-435F-B22E-0DE21C6C7B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099" y="4358028"/>
            <a:ext cx="2217484" cy="1657011"/>
          </a:xfrm>
          <a:prstGeom prst="rect">
            <a:avLst/>
          </a:prstGeom>
        </p:spPr>
      </p:pic>
      <p:pic>
        <p:nvPicPr>
          <p:cNvPr id="12" name="Picture 11" descr="A truck traveling down a dirt road&#10;&#10;Description automatically generated">
            <a:extLst>
              <a:ext uri="{FF2B5EF4-FFF2-40B4-BE49-F238E27FC236}">
                <a16:creationId xmlns:a16="http://schemas.microsoft.com/office/drawing/2014/main" id="{146757DE-FDEC-4E62-B487-5251D0A9B6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604" y="4358028"/>
            <a:ext cx="2527194" cy="1657011"/>
          </a:xfrm>
          <a:prstGeom prst="rect">
            <a:avLst/>
          </a:prstGeom>
        </p:spPr>
      </p:pic>
      <p:pic>
        <p:nvPicPr>
          <p:cNvPr id="14" name="Picture 13" descr="A large body of water&#10;&#10;Description automatically generated">
            <a:extLst>
              <a:ext uri="{FF2B5EF4-FFF2-40B4-BE49-F238E27FC236}">
                <a16:creationId xmlns:a16="http://schemas.microsoft.com/office/drawing/2014/main" id="{D1A0B17D-5FB2-42D1-B787-A8719B54C8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68819" y="4358028"/>
            <a:ext cx="2217484" cy="16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0C0470-549D-423C-8B90-3421FB24A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3913" y="1896854"/>
            <a:ext cx="8977067" cy="3064291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We work to improve lives in Latin America and the Caribbean. Through financial and technical support for countries working to reduce poverty and inequality, we help improve health and education, </a:t>
            </a:r>
            <a:r>
              <a:rPr lang="en-US" sz="3600" dirty="0">
                <a:solidFill>
                  <a:srgbClr val="FF0000"/>
                </a:solidFill>
              </a:rPr>
              <a:t>and advance infrastructure.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(IDB Website)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7E1E-3626-4C64-A8EF-B80ACDEF1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(Client quote)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BE1F16-0E79-4C92-863F-3742BD909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3913" y="1172224"/>
            <a:ext cx="869556" cy="7246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0C0470-549D-423C-8B90-3421FB24A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1408" y="3569595"/>
            <a:ext cx="8977067" cy="1180699"/>
          </a:xfrm>
        </p:spPr>
        <p:txBody>
          <a:bodyPr/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Together</a:t>
            </a:r>
            <a:r>
              <a:rPr lang="en-US" sz="4000" baseline="0" dirty="0">
                <a:solidFill>
                  <a:prstClr val="white"/>
                </a:solidFill>
              </a:rPr>
              <a:t> we create a safe and </a:t>
            </a:r>
            <a:r>
              <a:rPr lang="en-US" sz="4000" baseline="0" dirty="0" err="1">
                <a:solidFill>
                  <a:prstClr val="white"/>
                </a:solidFill>
              </a:rPr>
              <a:t>liveable</a:t>
            </a:r>
            <a:r>
              <a:rPr lang="en-US" sz="4000" baseline="0" dirty="0">
                <a:solidFill>
                  <a:prstClr val="white"/>
                </a:solidFill>
              </a:rPr>
              <a:t> world. </a:t>
            </a:r>
            <a:r>
              <a:rPr lang="en-US" sz="2800" baseline="0" dirty="0">
                <a:solidFill>
                  <a:prstClr val="white"/>
                </a:solidFill>
              </a:rPr>
              <a:t>(Fugro Mission Statement 2019)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7E1E-3626-4C64-A8EF-B80ACDEF1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(Client quote)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BE1F16-0E79-4C92-863F-3742BD909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5F9852B-EC0E-4D17-94B0-FDFAFB3A0BE3}"/>
              </a:ext>
            </a:extLst>
          </p:cNvPr>
          <p:cNvSpPr txBox="1">
            <a:spLocks/>
          </p:cNvSpPr>
          <p:nvPr/>
        </p:nvSpPr>
        <p:spPr>
          <a:xfrm>
            <a:off x="4317446" y="4156947"/>
            <a:ext cx="950913" cy="868362"/>
          </a:xfrm>
          <a:prstGeom prst="rect">
            <a:avLst/>
          </a:prstGeom>
          <a:solidFill>
            <a:srgbClr val="00ACA9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alpha val="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E10E6B-07CA-40F1-B164-A773563ED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MACHC20-07.5 - 5 Dec 2019</a:t>
            </a:r>
            <a:endParaRPr lang="en-AU" dirty="0"/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CAC8FEC0-FD65-4225-9C49-68CFBFA229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" y="750"/>
            <a:ext cx="12192000" cy="50758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E20C53-4A12-421B-A034-242D3043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0" y="0"/>
            <a:ext cx="12191999" cy="507582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4DC27C-8FBD-4321-8BBE-069F1EA7C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0" y="-13485"/>
            <a:ext cx="12207229" cy="5075825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53143270-88FE-4A41-8CBA-5E6B3D26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5F24E-2813-427E-B3C3-C9C2F69043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82E1835-7683-4ACC-8E85-6A85E3551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9595" y="5133131"/>
            <a:ext cx="3241675" cy="1154322"/>
          </a:xfrm>
        </p:spPr>
        <p:txBody>
          <a:bodyPr/>
          <a:lstStyle/>
          <a:p>
            <a:r>
              <a:rPr lang="en-US" dirty="0"/>
              <a:t>Investment</a:t>
            </a:r>
            <a:r>
              <a:rPr lang="en-US" baseline="0" dirty="0"/>
              <a:t> in hydrographic surveys can fuel better disaster mitigation strategies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8EE5C71-F6B2-4C8C-8545-EDC8685BD6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2115" y="5133131"/>
            <a:ext cx="3241675" cy="1294228"/>
          </a:xfrm>
        </p:spPr>
        <p:txBody>
          <a:bodyPr/>
          <a:lstStyle/>
          <a:p>
            <a:r>
              <a:rPr lang="en-US" dirty="0"/>
              <a:t>Seamless geodata provides a much clearer picture on wholesale impact and negative CHANGE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A2BF25E-501F-43D0-9254-4C75EC450E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94634" y="5133131"/>
            <a:ext cx="3455991" cy="1154322"/>
          </a:xfrm>
        </p:spPr>
        <p:txBody>
          <a:bodyPr/>
          <a:lstStyle/>
          <a:p>
            <a:r>
              <a:rPr lang="en-US" dirty="0"/>
              <a:t>Resulting information provides evidence for international aid agencies to help release timely funding and support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2BB4234-4C83-4B23-A7B1-F9F09BE327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5" y="4018302"/>
            <a:ext cx="9509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0982519-8F39-4A6D-897B-752EBAD45A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2114" y="4039429"/>
            <a:ext cx="9509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8A65A2B-3820-4C5F-87EB-073264B7D0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94633" y="4018302"/>
            <a:ext cx="950913" cy="86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64AE5C-F40B-4C55-9C8B-F891AB0F65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88" y="5380804"/>
            <a:ext cx="539746" cy="538724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9081EFF-0636-492E-99D7-61ADAAC006E0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21" y="4164525"/>
            <a:ext cx="539746" cy="538724"/>
          </a:xfrm>
          <a:prstGeom prst="rect">
            <a:avLst/>
          </a:prstGeom>
        </p:spPr>
      </p:pic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6ACE13F-D466-49FF-9DDE-1E3DDDE30299}"/>
              </a:ext>
            </a:extLst>
          </p:cNvPr>
          <p:cNvSpPr txBox="1">
            <a:spLocks/>
          </p:cNvSpPr>
          <p:nvPr/>
        </p:nvSpPr>
        <p:spPr>
          <a:xfrm>
            <a:off x="5260599" y="4039429"/>
            <a:ext cx="950913" cy="868362"/>
          </a:xfrm>
          <a:prstGeom prst="rect">
            <a:avLst/>
          </a:prstGeom>
          <a:solidFill>
            <a:srgbClr val="00ACA9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alpha val="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83480C-0031-411C-AC4B-135EAD07D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45" y="4147621"/>
            <a:ext cx="774127" cy="6341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0DEBD-2121-4A1C-84D2-C15D6F40A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66AF-210D-4B9E-92F6-EF999B290F31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47" name="Content Placeholder 34">
            <a:extLst>
              <a:ext uri="{FF2B5EF4-FFF2-40B4-BE49-F238E27FC236}">
                <a16:creationId xmlns:a16="http://schemas.microsoft.com/office/drawing/2014/main" id="{11C2AAA4-F169-4009-9477-BF573F88539A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97" y="4182360"/>
            <a:ext cx="539746" cy="54024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D3834-EABF-4E91-83FC-217770CBD7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856" y="4202314"/>
            <a:ext cx="530398" cy="542591"/>
          </a:xfrm>
          <a:prstGeom prst="rect">
            <a:avLst/>
          </a:prstGeom>
        </p:spPr>
      </p:pic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6410AC3A-4D3B-40CD-8203-3E1901D3BE4F}"/>
              </a:ext>
            </a:extLst>
          </p:cNvPr>
          <p:cNvSpPr txBox="1">
            <a:spLocks/>
          </p:cNvSpPr>
          <p:nvPr/>
        </p:nvSpPr>
        <p:spPr>
          <a:xfrm>
            <a:off x="1658216" y="4018302"/>
            <a:ext cx="950913" cy="86836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alpha val="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1B363F-CB2B-484E-A195-DD6C10E27E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300" y="4160148"/>
            <a:ext cx="785341" cy="613830"/>
          </a:xfrm>
          <a:prstGeom prst="rect">
            <a:avLst/>
          </a:prstGeom>
        </p:spPr>
      </p:pic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37183B8D-81B3-4698-8AF0-9BB56056E3A4}"/>
              </a:ext>
            </a:extLst>
          </p:cNvPr>
          <p:cNvSpPr txBox="1">
            <a:spLocks/>
          </p:cNvSpPr>
          <p:nvPr/>
        </p:nvSpPr>
        <p:spPr>
          <a:xfrm>
            <a:off x="8945111" y="4018302"/>
            <a:ext cx="950913" cy="868362"/>
          </a:xfrm>
          <a:prstGeom prst="rect">
            <a:avLst/>
          </a:prstGeom>
          <a:solidFill>
            <a:srgbClr val="9DC193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alpha val="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2pPr>
            <a:lvl3pPr marL="44450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1825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egoe UI Light" panose="020B0502040204020203" pitchFamily="34" charset="0"/>
              <a:buChar char="-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Segoe UI Light" panose="020B0502040204020203" pitchFamily="34" charset="0"/>
              <a:buNone/>
              <a:defRPr lang="en-AU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82CAB26-00C1-457E-87ED-E4742378D2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01" y="4163849"/>
            <a:ext cx="622932" cy="6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ugro Cover, Dividers, Quote, Thank you">
  <a:themeElements>
    <a:clrScheme name="Custom 11">
      <a:dk1>
        <a:sysClr val="windowText" lastClr="000000"/>
      </a:dk1>
      <a:lt1>
        <a:sysClr val="window" lastClr="FFFFFF"/>
      </a:lt1>
      <a:dk2>
        <a:srgbClr val="292929"/>
      </a:dk2>
      <a:lt2>
        <a:srgbClr val="D9D8D6"/>
      </a:lt2>
      <a:accent1>
        <a:srgbClr val="011E41"/>
      </a:accent1>
      <a:accent2>
        <a:srgbClr val="6788B1"/>
      </a:accent2>
      <a:accent3>
        <a:srgbClr val="479CAA"/>
      </a:accent3>
      <a:accent4>
        <a:srgbClr val="8CB680"/>
      </a:accent4>
      <a:accent5>
        <a:srgbClr val="D9BE89"/>
      </a:accent5>
      <a:accent6>
        <a:srgbClr val="D9D8D6"/>
      </a:accent6>
      <a:hlink>
        <a:srgbClr val="011E41"/>
      </a:hlink>
      <a:folHlink>
        <a:srgbClr val="479CAA"/>
      </a:folHlink>
    </a:clrScheme>
    <a:fontScheme name="Custom 4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UG_001_TemplateFile_v9.potx" id="{021B14C0-D379-440B-89F0-D9B6F4901C92}" vid="{56BA50A4-54A0-4497-BD3B-BA4B3F891B5A}"/>
    </a:ext>
  </a:extLst>
</a:theme>
</file>

<file path=ppt/theme/theme2.xml><?xml version="1.0" encoding="utf-8"?>
<a:theme xmlns:a="http://schemas.openxmlformats.org/drawingml/2006/main" name="Fugro Content Slides">
  <a:themeElements>
    <a:clrScheme name="Custom 12">
      <a:dk1>
        <a:sysClr val="windowText" lastClr="000000"/>
      </a:dk1>
      <a:lt1>
        <a:sysClr val="window" lastClr="FFFFFF"/>
      </a:lt1>
      <a:dk2>
        <a:srgbClr val="292929"/>
      </a:dk2>
      <a:lt2>
        <a:srgbClr val="D9D8D6"/>
      </a:lt2>
      <a:accent1>
        <a:srgbClr val="011E41"/>
      </a:accent1>
      <a:accent2>
        <a:srgbClr val="6788B1"/>
      </a:accent2>
      <a:accent3>
        <a:srgbClr val="479CAA"/>
      </a:accent3>
      <a:accent4>
        <a:srgbClr val="8CB680"/>
      </a:accent4>
      <a:accent5>
        <a:srgbClr val="D9BE89"/>
      </a:accent5>
      <a:accent6>
        <a:srgbClr val="D9D8D6"/>
      </a:accent6>
      <a:hlink>
        <a:srgbClr val="011E41"/>
      </a:hlink>
      <a:folHlink>
        <a:srgbClr val="479CAA"/>
      </a:folHlink>
    </a:clrScheme>
    <a:fontScheme name="Custom 4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and presentation 010519.potx" id="{5CA71C73-B37B-49E0-B734-04633F8545F3}" vid="{BF1FDEED-AAD7-47BC-9D53-786BC673FA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0B4AB188BD64399E0D1C0086FF330" ma:contentTypeVersion="13" ma:contentTypeDescription="Create a new document." ma:contentTypeScope="" ma:versionID="c1db779f21e242757f7db577f8f962bf">
  <xsd:schema xmlns:xsd="http://www.w3.org/2001/XMLSchema" xmlns:xs="http://www.w3.org/2001/XMLSchema" xmlns:p="http://schemas.microsoft.com/office/2006/metadata/properties" xmlns:ns1="http://schemas.microsoft.com/sharepoint/v3" xmlns:ns3="9c7a3ae3-9114-4cc4-9b8d-049b2c5bdfa7" xmlns:ns4="16cd5c74-4608-4a41-a4b2-92434df6f18e" targetNamespace="http://schemas.microsoft.com/office/2006/metadata/properties" ma:root="true" ma:fieldsID="79ef8552a42fd56fa0b2c23f93d891a0" ns1:_="" ns3:_="" ns4:_="">
    <xsd:import namespace="http://schemas.microsoft.com/sharepoint/v3"/>
    <xsd:import namespace="9c7a3ae3-9114-4cc4-9b8d-049b2c5bdfa7"/>
    <xsd:import namespace="16cd5c74-4608-4a41-a4b2-92434df6f1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a3ae3-9114-4cc4-9b8d-049b2c5bd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d5c74-4608-4a41-a4b2-92434df6f1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9A07482-6977-4363-B25C-98D2F0E59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EB7AD-8E42-4636-A4F5-16D09CDBE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7a3ae3-9114-4cc4-9b8d-049b2c5bdfa7"/>
    <ds:schemaRef ds:uri="16cd5c74-4608-4a41-a4b2-92434df6f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BF1162-ED3F-4FD6-B9D3-A1E9F946EFF5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sharepoint/v3"/>
    <ds:schemaRef ds:uri="16cd5c74-4608-4a41-a4b2-92434df6f18e"/>
    <ds:schemaRef ds:uri="http://schemas.microsoft.com/office/infopath/2007/PartnerControls"/>
    <ds:schemaRef ds:uri="http://schemas.openxmlformats.org/package/2006/metadata/core-properties"/>
    <ds:schemaRef ds:uri="9c7a3ae3-9114-4cc4-9b8d-049b2c5bdf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18191</TotalTime>
  <Words>558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Fugro Cover, Dividers, Quote, Thank you</vt:lpstr>
      <vt:lpstr>Fugro Content Slides</vt:lpstr>
      <vt:lpstr>think-cell Slide</vt:lpstr>
      <vt:lpstr>PowerPoint Presentation</vt:lpstr>
      <vt:lpstr>Discussion</vt:lpstr>
      <vt:lpstr>What’s different about modern hydrographic surveys?</vt:lpstr>
      <vt:lpstr>What can we do with the data to mitigate natural disasters affecting coastal regions?</vt:lpstr>
      <vt:lpstr>Who needs the data?</vt:lpstr>
      <vt:lpstr>How might we plan surveys to help in the mitigation process? 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Fugro RAMMS Presentation JALBTCX Workshop 2019</dc:title>
  <dc:creator>Todd Mitchell [Fugro]</dc:creator>
  <cp:lastModifiedBy>Alberto Costa Neves</cp:lastModifiedBy>
  <cp:revision>45</cp:revision>
  <dcterms:created xsi:type="dcterms:W3CDTF">2018-04-27T12:41:36Z</dcterms:created>
  <dcterms:modified xsi:type="dcterms:W3CDTF">2019-12-10T13:40:58Z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0x0101002200B4AB188BD64399E0D1C0086FF330</vt:lpwstr>
  </property>
</Properties>
</file>