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8" r:id="rId2"/>
  </p:sldMasterIdLst>
  <p:notesMasterIdLst>
    <p:notesMasterId r:id="rId13"/>
  </p:notesMasterIdLst>
  <p:sldIdLst>
    <p:sldId id="445" r:id="rId3"/>
    <p:sldId id="924" r:id="rId4"/>
    <p:sldId id="418" r:id="rId5"/>
    <p:sldId id="921" r:id="rId6"/>
    <p:sldId id="360" r:id="rId7"/>
    <p:sldId id="922" r:id="rId8"/>
    <p:sldId id="836" r:id="rId9"/>
    <p:sldId id="923" r:id="rId10"/>
    <p:sldId id="453" r:id="rId11"/>
    <p:sldId id="8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8" autoAdjust="0"/>
    <p:restoredTop sz="94660"/>
  </p:normalViewPr>
  <p:slideViewPr>
    <p:cSldViewPr snapToGrid="0">
      <p:cViewPr varScale="1">
        <p:scale>
          <a:sx n="60" d="100"/>
          <a:sy n="60" d="100"/>
        </p:scale>
        <p:origin x="48" y="4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3BBE8-E3F9-40B0-8790-C0D813595873}" type="datetimeFigureOut">
              <a:rPr lang="en-US" smtClean="0"/>
              <a:t>12/10/2019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5BA6C1-63A5-470A-BE68-AA46C7B4E21C}" type="slidenum">
              <a:rPr lang="en-US" smtClean="0"/>
              <a:t>‹#›</a:t>
            </a:fld>
            <a:endParaRPr lang="en-US"/>
          </a:p>
        </p:txBody>
      </p:sp>
    </p:spTree>
    <p:extLst>
      <p:ext uri="{BB962C8B-B14F-4D97-AF65-F5344CB8AC3E}">
        <p14:creationId xmlns:p14="http://schemas.microsoft.com/office/powerpoint/2010/main" val="172789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Modern Hydrographic Surveys as a Disaster Mitigation Tool</a:t>
            </a:r>
          </a:p>
          <a:p>
            <a:endParaRPr lang="en-US" dirty="0"/>
          </a:p>
        </p:txBody>
      </p:sp>
      <p:sp>
        <p:nvSpPr>
          <p:cNvPr id="4" name="Slide Number Placeholder 3"/>
          <p:cNvSpPr>
            <a:spLocks noGrp="1"/>
          </p:cNvSpPr>
          <p:nvPr>
            <p:ph type="sldNum" sz="quarter" idx="5"/>
          </p:nvPr>
        </p:nvSpPr>
        <p:spPr/>
        <p:txBody>
          <a:bodyPr/>
          <a:lstStyle/>
          <a:p>
            <a:fld id="{325BA6C1-63A5-470A-BE68-AA46C7B4E21C}" type="slidenum">
              <a:rPr lang="en-US" smtClean="0"/>
              <a:t>1</a:t>
            </a:fld>
            <a:endParaRPr lang="en-US"/>
          </a:p>
        </p:txBody>
      </p:sp>
    </p:spTree>
    <p:extLst>
      <p:ext uri="{BB962C8B-B14F-4D97-AF65-F5344CB8AC3E}">
        <p14:creationId xmlns:p14="http://schemas.microsoft.com/office/powerpoint/2010/main" val="741395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different about modern hydrographic surveys?</a:t>
            </a:r>
          </a:p>
          <a:p>
            <a:r>
              <a:rPr lang="en-US" dirty="0"/>
              <a:t>What can we do with the data to mitigate natural disasters affecting coastal regions?</a:t>
            </a:r>
          </a:p>
          <a:p>
            <a:r>
              <a:rPr lang="en-US" dirty="0"/>
              <a:t>Who needs the data?</a:t>
            </a:r>
          </a:p>
          <a:p>
            <a:r>
              <a:rPr lang="en-US" dirty="0"/>
              <a:t>How might we plan surveys to help in the mitigation process?</a:t>
            </a:r>
          </a:p>
          <a:p>
            <a:endParaRPr lang="en-US" dirty="0"/>
          </a:p>
        </p:txBody>
      </p:sp>
      <p:sp>
        <p:nvSpPr>
          <p:cNvPr id="4" name="Slide Number Placeholder 3"/>
          <p:cNvSpPr>
            <a:spLocks noGrp="1"/>
          </p:cNvSpPr>
          <p:nvPr>
            <p:ph type="sldNum" sz="quarter" idx="5"/>
          </p:nvPr>
        </p:nvSpPr>
        <p:spPr/>
        <p:txBody>
          <a:bodyPr/>
          <a:lstStyle/>
          <a:p>
            <a:fld id="{325BA6C1-63A5-470A-BE68-AA46C7B4E21C}" type="slidenum">
              <a:rPr lang="en-US" smtClean="0"/>
              <a:t>2</a:t>
            </a:fld>
            <a:endParaRPr lang="en-US"/>
          </a:p>
        </p:txBody>
      </p:sp>
    </p:spTree>
    <p:extLst>
      <p:ext uri="{BB962C8B-B14F-4D97-AF65-F5344CB8AC3E}">
        <p14:creationId xmlns:p14="http://schemas.microsoft.com/office/powerpoint/2010/main" val="309786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different about modern hydrographic surveys?</a:t>
            </a:r>
          </a:p>
          <a:p>
            <a:r>
              <a:rPr lang="en-US" dirty="0"/>
              <a:t>Hydrographic data is a form of geodata</a:t>
            </a:r>
          </a:p>
          <a:p>
            <a:r>
              <a:rPr lang="en-US" dirty="0"/>
              <a:t>We can now acquire our geodata with a combination of complementary technologies</a:t>
            </a:r>
          </a:p>
          <a:p>
            <a:r>
              <a:rPr lang="en-US" dirty="0"/>
              <a:t>We can now acquire our geodata from a combination of different platforms</a:t>
            </a:r>
          </a:p>
          <a:p>
            <a:r>
              <a:rPr lang="en-US" dirty="0"/>
              <a:t>We can create seamless data across the land-water boundary</a:t>
            </a:r>
          </a:p>
          <a:p>
            <a:r>
              <a:rPr lang="en-US" dirty="0"/>
              <a:t>We can generate products and information in a variety of formats and on datums to suit the customer</a:t>
            </a:r>
          </a:p>
          <a:p>
            <a:r>
              <a:rPr lang="en-US" dirty="0"/>
              <a:t>Stakeholders (customers) can access the data held and maintained by the hydrographic agency</a:t>
            </a:r>
          </a:p>
          <a:p>
            <a:endParaRPr lang="en-US" dirty="0"/>
          </a:p>
        </p:txBody>
      </p:sp>
      <p:sp>
        <p:nvSpPr>
          <p:cNvPr id="4" name="Slide Number Placeholder 3"/>
          <p:cNvSpPr>
            <a:spLocks noGrp="1"/>
          </p:cNvSpPr>
          <p:nvPr>
            <p:ph type="sldNum" sz="quarter" idx="5"/>
          </p:nvPr>
        </p:nvSpPr>
        <p:spPr/>
        <p:txBody>
          <a:bodyPr/>
          <a:lstStyle/>
          <a:p>
            <a:fld id="{325BA6C1-63A5-470A-BE68-AA46C7B4E21C}" type="slidenum">
              <a:rPr lang="en-US" smtClean="0"/>
              <a:t>3</a:t>
            </a:fld>
            <a:endParaRPr lang="en-US"/>
          </a:p>
        </p:txBody>
      </p:sp>
    </p:spTree>
    <p:extLst>
      <p:ext uri="{BB962C8B-B14F-4D97-AF65-F5344CB8AC3E}">
        <p14:creationId xmlns:p14="http://schemas.microsoft.com/office/powerpoint/2010/main" val="311553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we do with the data to mitigate natural disasters affecting coastal regions?</a:t>
            </a:r>
          </a:p>
          <a:p>
            <a:r>
              <a:rPr lang="en-US" dirty="0"/>
              <a:t>We can establish a more consistently-acquired and accurate geo-dataset….the baseline</a:t>
            </a:r>
          </a:p>
          <a:p>
            <a:r>
              <a:rPr lang="en-US" dirty="0"/>
              <a:t>We can map the geophysical and geological constituents of the coast</a:t>
            </a:r>
          </a:p>
          <a:p>
            <a:r>
              <a:rPr lang="en-US" dirty="0"/>
              <a:t>We can map the biological constituents of the coast such as </a:t>
            </a:r>
            <a:r>
              <a:rPr lang="en-US" dirty="0" err="1"/>
              <a:t>aquaflora</a:t>
            </a:r>
            <a:r>
              <a:rPr lang="en-US" dirty="0"/>
              <a:t> and fauna, coastal vegetation and native animal species requiring protection</a:t>
            </a:r>
          </a:p>
          <a:p>
            <a:r>
              <a:rPr lang="en-US" dirty="0"/>
              <a:t>We can merge these data to create different products for different stakeholders</a:t>
            </a:r>
          </a:p>
          <a:p>
            <a:r>
              <a:rPr lang="en-US" dirty="0"/>
              <a:t>We can fuel modern, digital coastal process models such as flood inundation</a:t>
            </a:r>
          </a:p>
          <a:p>
            <a:r>
              <a:rPr lang="en-US" dirty="0"/>
              <a:t>Using and comparing to the baseline, we can detect, quantify and monitor CHANGE</a:t>
            </a:r>
          </a:p>
          <a:p>
            <a:r>
              <a:rPr lang="en-US" dirty="0"/>
              <a:t>Using the CHANGE data, we can provide robust arguments for remedial work, support and funding</a:t>
            </a:r>
          </a:p>
          <a:p>
            <a:endParaRPr lang="en-US" dirty="0"/>
          </a:p>
        </p:txBody>
      </p:sp>
      <p:sp>
        <p:nvSpPr>
          <p:cNvPr id="4" name="Slide Number Placeholder 3"/>
          <p:cNvSpPr>
            <a:spLocks noGrp="1"/>
          </p:cNvSpPr>
          <p:nvPr>
            <p:ph type="sldNum" sz="quarter" idx="5"/>
          </p:nvPr>
        </p:nvSpPr>
        <p:spPr/>
        <p:txBody>
          <a:bodyPr/>
          <a:lstStyle/>
          <a:p>
            <a:fld id="{325BA6C1-63A5-470A-BE68-AA46C7B4E21C}" type="slidenum">
              <a:rPr lang="en-US" smtClean="0"/>
              <a:t>4</a:t>
            </a:fld>
            <a:endParaRPr lang="en-US"/>
          </a:p>
        </p:txBody>
      </p:sp>
    </p:spTree>
    <p:extLst>
      <p:ext uri="{BB962C8B-B14F-4D97-AF65-F5344CB8AC3E}">
        <p14:creationId xmlns:p14="http://schemas.microsoft.com/office/powerpoint/2010/main" val="391223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needs the data?</a:t>
            </a:r>
          </a:p>
          <a:p>
            <a:r>
              <a:rPr lang="en-US" dirty="0"/>
              <a:t>Only those who can maintain and manage it, but…</a:t>
            </a:r>
          </a:p>
          <a:p>
            <a:r>
              <a:rPr lang="en-US" dirty="0"/>
              <a:t>Who needs the information??</a:t>
            </a:r>
          </a:p>
          <a:p>
            <a:r>
              <a:rPr lang="en-US" dirty="0"/>
              <a:t>Lots of stakeholders here:</a:t>
            </a:r>
          </a:p>
          <a:p>
            <a:r>
              <a:rPr lang="en-US" dirty="0"/>
              <a:t>Hydrographic offices</a:t>
            </a:r>
          </a:p>
          <a:p>
            <a:r>
              <a:rPr lang="en-US" dirty="0"/>
              <a:t>Emergency preparedness agencies</a:t>
            </a:r>
          </a:p>
          <a:p>
            <a:r>
              <a:rPr lang="en-US" dirty="0"/>
              <a:t>Environmental agencies</a:t>
            </a:r>
          </a:p>
          <a:p>
            <a:r>
              <a:rPr lang="en-US" dirty="0"/>
              <a:t>Strategic planning teams</a:t>
            </a:r>
          </a:p>
          <a:p>
            <a:r>
              <a:rPr lang="en-US" dirty="0"/>
              <a:t>Coastal engineering agencies and companies</a:t>
            </a:r>
          </a:p>
          <a:p>
            <a:r>
              <a:rPr lang="en-US" dirty="0"/>
              <a:t>Aid agencies</a:t>
            </a:r>
          </a:p>
          <a:p>
            <a:r>
              <a:rPr lang="en-US" dirty="0"/>
              <a:t>International financial institutions</a:t>
            </a:r>
          </a:p>
          <a:p>
            <a:r>
              <a:rPr lang="en-US" dirty="0" err="1"/>
              <a:t>Etc</a:t>
            </a:r>
            <a:r>
              <a:rPr lang="en-US" dirty="0"/>
              <a:t>……..</a:t>
            </a:r>
          </a:p>
          <a:p>
            <a:endParaRPr lang="en-US" dirty="0"/>
          </a:p>
        </p:txBody>
      </p:sp>
      <p:sp>
        <p:nvSpPr>
          <p:cNvPr id="4" name="Slide Number Placeholder 3"/>
          <p:cNvSpPr>
            <a:spLocks noGrp="1"/>
          </p:cNvSpPr>
          <p:nvPr>
            <p:ph type="sldNum" sz="quarter" idx="5"/>
          </p:nvPr>
        </p:nvSpPr>
        <p:spPr/>
        <p:txBody>
          <a:bodyPr/>
          <a:lstStyle/>
          <a:p>
            <a:fld id="{325BA6C1-63A5-470A-BE68-AA46C7B4E21C}" type="slidenum">
              <a:rPr lang="en-US" smtClean="0"/>
              <a:t>5</a:t>
            </a:fld>
            <a:endParaRPr lang="en-US"/>
          </a:p>
        </p:txBody>
      </p:sp>
    </p:spTree>
    <p:extLst>
      <p:ext uri="{BB962C8B-B14F-4D97-AF65-F5344CB8AC3E}">
        <p14:creationId xmlns:p14="http://schemas.microsoft.com/office/powerpoint/2010/main" val="792838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might we plan surveys to help in the mitigation process?</a:t>
            </a:r>
            <a:br>
              <a:rPr lang="en-US" dirty="0"/>
            </a:br>
            <a:r>
              <a:rPr lang="en-US" dirty="0"/>
              <a:t>If we baseline an area or region, we can immediately monitor CHANGE</a:t>
            </a:r>
          </a:p>
          <a:p>
            <a:r>
              <a:rPr lang="en-US" dirty="0"/>
              <a:t>CHANGE drives future survey prioritization and inclusion of projects in the national survey program</a:t>
            </a:r>
          </a:p>
          <a:p>
            <a:r>
              <a:rPr lang="en-US" dirty="0"/>
              <a:t>The ability to capture the entire CHANGE picture along an affected area of coast, both above and below the water, generates the survey planning necessary</a:t>
            </a:r>
          </a:p>
          <a:p>
            <a:r>
              <a:rPr lang="en-US" dirty="0"/>
              <a:t>Smart planning leads to smart decision making based on modern, dependable data</a:t>
            </a:r>
          </a:p>
          <a:p>
            <a:r>
              <a:rPr lang="en-US" dirty="0"/>
              <a:t>Remedial work is better directed and quicker to approve</a:t>
            </a:r>
          </a:p>
          <a:p>
            <a:endParaRPr lang="en-US" dirty="0"/>
          </a:p>
        </p:txBody>
      </p:sp>
      <p:sp>
        <p:nvSpPr>
          <p:cNvPr id="4" name="Slide Number Placeholder 3"/>
          <p:cNvSpPr>
            <a:spLocks noGrp="1"/>
          </p:cNvSpPr>
          <p:nvPr>
            <p:ph type="sldNum" sz="quarter" idx="5"/>
          </p:nvPr>
        </p:nvSpPr>
        <p:spPr/>
        <p:txBody>
          <a:bodyPr/>
          <a:lstStyle/>
          <a:p>
            <a:fld id="{325BA6C1-63A5-470A-BE68-AA46C7B4E21C}" type="slidenum">
              <a:rPr lang="en-US" smtClean="0"/>
              <a:t>6</a:t>
            </a:fld>
            <a:endParaRPr lang="en-US"/>
          </a:p>
        </p:txBody>
      </p:sp>
    </p:spTree>
    <p:extLst>
      <p:ext uri="{BB962C8B-B14F-4D97-AF65-F5344CB8AC3E}">
        <p14:creationId xmlns:p14="http://schemas.microsoft.com/office/powerpoint/2010/main" val="783517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work to improve lives in Latin America and the Caribbean. Through financial and technical support for countries working to reduce poverty and inequality, we help improve health and education, and advance infrastructure.</a:t>
            </a:r>
          </a:p>
        </p:txBody>
      </p:sp>
      <p:sp>
        <p:nvSpPr>
          <p:cNvPr id="4" name="Slide Number Placeholder 3"/>
          <p:cNvSpPr>
            <a:spLocks noGrp="1"/>
          </p:cNvSpPr>
          <p:nvPr>
            <p:ph type="sldNum" sz="quarter" idx="5"/>
          </p:nvPr>
        </p:nvSpPr>
        <p:spPr/>
        <p:txBody>
          <a:bodyPr/>
          <a:lstStyle/>
          <a:p>
            <a:fld id="{325BA6C1-63A5-470A-BE68-AA46C7B4E21C}" type="slidenum">
              <a:rPr lang="en-US" smtClean="0"/>
              <a:t>7</a:t>
            </a:fld>
            <a:endParaRPr lang="en-US"/>
          </a:p>
        </p:txBody>
      </p:sp>
    </p:spTree>
    <p:extLst>
      <p:ext uri="{BB962C8B-B14F-4D97-AF65-F5344CB8AC3E}">
        <p14:creationId xmlns:p14="http://schemas.microsoft.com/office/powerpoint/2010/main" val="1419877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Together we create a safe and </a:t>
            </a:r>
            <a:r>
              <a:rPr lang="en-US" dirty="0" err="1"/>
              <a:t>liveable</a:t>
            </a:r>
            <a:r>
              <a:rPr lang="en-US" dirty="0"/>
              <a:t> world. </a:t>
            </a:r>
          </a:p>
        </p:txBody>
      </p:sp>
      <p:sp>
        <p:nvSpPr>
          <p:cNvPr id="4" name="Slide Number Placeholder 3"/>
          <p:cNvSpPr>
            <a:spLocks noGrp="1"/>
          </p:cNvSpPr>
          <p:nvPr>
            <p:ph type="sldNum" sz="quarter" idx="5"/>
          </p:nvPr>
        </p:nvSpPr>
        <p:spPr/>
        <p:txBody>
          <a:bodyPr/>
          <a:lstStyle/>
          <a:p>
            <a:fld id="{325BA6C1-63A5-470A-BE68-AA46C7B4E21C}" type="slidenum">
              <a:rPr lang="en-US" smtClean="0"/>
              <a:t>8</a:t>
            </a:fld>
            <a:endParaRPr lang="en-US"/>
          </a:p>
        </p:txBody>
      </p:sp>
    </p:spTree>
    <p:extLst>
      <p:ext uri="{BB962C8B-B14F-4D97-AF65-F5344CB8AC3E}">
        <p14:creationId xmlns:p14="http://schemas.microsoft.com/office/powerpoint/2010/main" val="2253651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a:p>
            <a:r>
              <a:rPr lang="en-US" dirty="0"/>
              <a:t>Investment in hydrographic surveys can fuel better disaster mitigation strategies</a:t>
            </a:r>
          </a:p>
          <a:p>
            <a:r>
              <a:rPr lang="en-US" dirty="0"/>
              <a:t>Seamless geodata provides a much clearer picture on wholesale impact and negative CHANGE </a:t>
            </a:r>
          </a:p>
          <a:p>
            <a:r>
              <a:rPr lang="en-US" dirty="0"/>
              <a:t>Resulting information provides evidence for international aid agencies to help release timely funding and support</a:t>
            </a:r>
          </a:p>
          <a:p>
            <a:endParaRPr lang="en-US" dirty="0"/>
          </a:p>
        </p:txBody>
      </p:sp>
      <p:sp>
        <p:nvSpPr>
          <p:cNvPr id="4" name="Slide Number Placeholder 3"/>
          <p:cNvSpPr>
            <a:spLocks noGrp="1"/>
          </p:cNvSpPr>
          <p:nvPr>
            <p:ph type="sldNum" sz="quarter" idx="5"/>
          </p:nvPr>
        </p:nvSpPr>
        <p:spPr/>
        <p:txBody>
          <a:bodyPr/>
          <a:lstStyle/>
          <a:p>
            <a:fld id="{325BA6C1-63A5-470A-BE68-AA46C7B4E21C}" type="slidenum">
              <a:rPr lang="en-US" smtClean="0"/>
              <a:t>9</a:t>
            </a:fld>
            <a:endParaRPr lang="en-US"/>
          </a:p>
        </p:txBody>
      </p:sp>
    </p:spTree>
    <p:extLst>
      <p:ext uri="{BB962C8B-B14F-4D97-AF65-F5344CB8AC3E}">
        <p14:creationId xmlns:p14="http://schemas.microsoft.com/office/powerpoint/2010/main" val="2322676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Image/Blue">
    <p:bg>
      <p:bgPr>
        <a:solidFill>
          <a:schemeClr val="accent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50824F02-0181-44BD-9ABC-EEC74F15F8BE}"/>
              </a:ext>
            </a:extLst>
          </p:cNvPr>
          <p:cNvSpPr>
            <a:spLocks noGrp="1"/>
          </p:cNvSpPr>
          <p:nvPr>
            <p:ph type="pic" sz="quarter" idx="12" hasCustomPrompt="1"/>
          </p:nvPr>
        </p:nvSpPr>
        <p:spPr>
          <a:xfrm>
            <a:off x="0" y="0"/>
            <a:ext cx="12192000" cy="6858000"/>
          </a:xfrm>
          <a:prstGeom prst="rect">
            <a:avLst/>
          </a:prstGeom>
        </p:spPr>
        <p:txBody>
          <a:bodyPr lIns="72000" tIns="72000" rIns="72000" bIns="72000"/>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tab pos="10131425" algn="l"/>
              </a:tabLst>
              <a:defRPr>
                <a:solidFill>
                  <a:schemeClr val="bg1"/>
                </a:solidFill>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the icon to insert picture</a:t>
            </a:r>
            <a:br>
              <a:rPr lang="en-AU"/>
            </a:br>
            <a:r>
              <a:rPr lang="en-AU"/>
              <a:t>Right click on the picture and send to back</a:t>
            </a:r>
            <a:br>
              <a:rPr lang="en-AU"/>
            </a:br>
            <a:r>
              <a:rPr lang="en-AU"/>
              <a:t>Delete if not in use</a:t>
            </a:r>
          </a:p>
          <a:p>
            <a:endParaRPr lang="en-AU"/>
          </a:p>
        </p:txBody>
      </p:sp>
      <p:sp>
        <p:nvSpPr>
          <p:cNvPr id="11" name="Text Placeholder 10">
            <a:extLst>
              <a:ext uri="{FF2B5EF4-FFF2-40B4-BE49-F238E27FC236}">
                <a16:creationId xmlns:a16="http://schemas.microsoft.com/office/drawing/2014/main" id="{0F452250-356C-4D44-B098-759ACB8C5A5B}"/>
              </a:ext>
            </a:extLst>
          </p:cNvPr>
          <p:cNvSpPr>
            <a:spLocks noGrp="1"/>
          </p:cNvSpPr>
          <p:nvPr>
            <p:ph type="body" sz="quarter" idx="11"/>
          </p:nvPr>
        </p:nvSpPr>
        <p:spPr>
          <a:xfrm>
            <a:off x="467459" y="682683"/>
            <a:ext cx="2056571" cy="909637"/>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a:solidFill>
                  <a:schemeClr val="accent4">
                    <a:alpha val="0"/>
                  </a:schemeClr>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94DBA2E6-22A7-4651-9E57-13FAFDF79D59}"/>
              </a:ext>
            </a:extLst>
          </p:cNvPr>
          <p:cNvSpPr>
            <a:spLocks noGrp="1"/>
          </p:cNvSpPr>
          <p:nvPr>
            <p:ph type="body" sz="quarter" idx="13"/>
          </p:nvPr>
        </p:nvSpPr>
        <p:spPr>
          <a:xfrm>
            <a:off x="959005" y="1984917"/>
            <a:ext cx="7288702" cy="4030121"/>
          </a:xfrm>
          <a:prstGeom prst="rect">
            <a:avLst/>
          </a:prstGeom>
        </p:spPr>
        <p:txBody>
          <a:bodyPr anchor="b"/>
          <a:lstStyle>
            <a:lvl1pPr algn="l" defTabSz="914400" rtl="0" eaLnBrk="1" latinLnBrk="0" hangingPunct="1">
              <a:lnSpc>
                <a:spcPct val="70000"/>
              </a:lnSpc>
              <a:spcBef>
                <a:spcPct val="0"/>
              </a:spcBef>
              <a:buNone/>
              <a:defRPr lang="en-US" sz="6000" kern="1200" cap="none" baseline="0" dirty="0" smtClean="0">
                <a:solidFill>
                  <a:schemeClr val="bg1"/>
                </a:solidFill>
                <a:latin typeface="+mj-lt"/>
                <a:ea typeface="+mj-ea"/>
                <a:cs typeface="+mj-cs"/>
              </a:defRPr>
            </a:lvl1pPr>
            <a:lvl2pPr marL="0" indent="0" algn="l" defTabSz="914400" rtl="0" eaLnBrk="1" latinLnBrk="0" hangingPunct="1">
              <a:lnSpc>
                <a:spcPct val="80000"/>
              </a:lnSpc>
              <a:spcBef>
                <a:spcPts val="3600"/>
              </a:spcBef>
              <a:buFont typeface="Arial" panose="020B0604020202020204" pitchFamily="34" charset="0"/>
              <a:buNone/>
              <a:defRPr lang="en-US" sz="2200" kern="1200" cap="none" dirty="0" smtClean="0">
                <a:solidFill>
                  <a:schemeClr val="bg1"/>
                </a:solidFill>
                <a:latin typeface="+mn-lt"/>
                <a:ea typeface="+mn-ea"/>
                <a:cs typeface="Segoe UI Semibold" panose="020B0702040204020203"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307603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break - Image/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39EAB8-624A-4BA9-81EA-D3C01758735B}"/>
              </a:ext>
            </a:extLst>
          </p:cNvPr>
          <p:cNvSpPr/>
          <p:nvPr userDrawn="1"/>
        </p:nvSpPr>
        <p:spPr>
          <a:xfrm>
            <a:off x="5626358" y="1746017"/>
            <a:ext cx="6565642" cy="38348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Picture Placeholder 15">
            <a:extLst>
              <a:ext uri="{FF2B5EF4-FFF2-40B4-BE49-F238E27FC236}">
                <a16:creationId xmlns:a16="http://schemas.microsoft.com/office/drawing/2014/main" id="{1163BE28-18CA-420A-A008-9FFEA87F11AD}"/>
              </a:ext>
            </a:extLst>
          </p:cNvPr>
          <p:cNvSpPr>
            <a:spLocks noGrp="1"/>
          </p:cNvSpPr>
          <p:nvPr>
            <p:ph type="pic" sz="quarter" idx="12" hasCustomPrompt="1"/>
          </p:nvPr>
        </p:nvSpPr>
        <p:spPr>
          <a:xfrm>
            <a:off x="1" y="1746018"/>
            <a:ext cx="5626358" cy="3834882"/>
          </a:xfrm>
          <a:prstGeom prst="rect">
            <a:avLst/>
          </a:prstGeom>
          <a:solidFill>
            <a:schemeClr val="bg2"/>
          </a:solidFill>
        </p:spPr>
        <p:txBody>
          <a:bodyPr lIns="72000" tIns="72000" rIns="72000" bIns="72000"/>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tab pos="10131425" algn="l"/>
              </a:tabLst>
              <a:defRPr>
                <a:solidFill>
                  <a:schemeClr val="accent1"/>
                </a:solidFill>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the icon to insert picture</a:t>
            </a:r>
            <a:br>
              <a:rPr lang="en-AU"/>
            </a:br>
            <a:endParaRPr lang="en-AU"/>
          </a:p>
        </p:txBody>
      </p:sp>
      <p:sp>
        <p:nvSpPr>
          <p:cNvPr id="14" name="Text Placeholder 13">
            <a:extLst>
              <a:ext uri="{FF2B5EF4-FFF2-40B4-BE49-F238E27FC236}">
                <a16:creationId xmlns:a16="http://schemas.microsoft.com/office/drawing/2014/main" id="{A2ECAD92-B00F-42A2-AE7D-22A0F3354394}"/>
              </a:ext>
            </a:extLst>
          </p:cNvPr>
          <p:cNvSpPr>
            <a:spLocks noGrp="1"/>
          </p:cNvSpPr>
          <p:nvPr>
            <p:ph type="body" sz="quarter" idx="13"/>
          </p:nvPr>
        </p:nvSpPr>
        <p:spPr>
          <a:xfrm>
            <a:off x="6538247" y="3149316"/>
            <a:ext cx="4741863" cy="1414683"/>
          </a:xfrm>
          <a:prstGeom prst="rect">
            <a:avLst/>
          </a:prstGeom>
        </p:spPr>
        <p:txBody>
          <a:bodyPr anchor="ctr">
            <a:spAutoFit/>
          </a:bodyPr>
          <a:lstStyle>
            <a:lvl1pPr marL="446088" indent="-446088" algn="l" defTabSz="914400" rtl="0" eaLnBrk="1" latinLnBrk="0" hangingPunct="1">
              <a:lnSpc>
                <a:spcPct val="90000"/>
              </a:lnSpc>
              <a:spcBef>
                <a:spcPts val="1200"/>
              </a:spcBef>
              <a:buClr>
                <a:schemeClr val="accent1"/>
              </a:buClr>
              <a:buFont typeface="+mj-lt"/>
              <a:buAutoNum type="arabicPeriod"/>
              <a:defRPr lang="en-US" sz="3600" kern="1200" cap="none" smtClean="0">
                <a:solidFill>
                  <a:prstClr val="white"/>
                </a:solidFill>
                <a:latin typeface="+mj-lt"/>
                <a:ea typeface="+mj-ea"/>
                <a:cs typeface="+mj-cs"/>
              </a:defRPr>
            </a:lvl1pPr>
            <a:lvl2pPr marL="444500" indent="0" algn="l" defTabSz="914400" rtl="0" eaLnBrk="1" latinLnBrk="0" hangingPunct="1">
              <a:lnSpc>
                <a:spcPct val="70000"/>
              </a:lnSpc>
              <a:spcBef>
                <a:spcPts val="1200"/>
              </a:spcBef>
              <a:buClr>
                <a:schemeClr val="accent4"/>
              </a:buClr>
              <a:buNone/>
              <a:defRPr lang="en-US" sz="2400" kern="1200" dirty="0" smtClean="0">
                <a:solidFill>
                  <a:schemeClr val="accent1"/>
                </a:solidFill>
                <a:latin typeface="+mn-lt"/>
                <a:ea typeface="+mj-ea"/>
                <a:cs typeface="+mj-cs"/>
              </a:defRPr>
            </a:lvl2pPr>
            <a:lvl3pPr marL="712788" algn="l" defTabSz="914400" rtl="0" eaLnBrk="1" latinLnBrk="0" hangingPunct="1">
              <a:lnSpc>
                <a:spcPct val="70000"/>
              </a:lnSpc>
              <a:spcBef>
                <a:spcPts val="1200"/>
              </a:spcBef>
              <a:buClr>
                <a:schemeClr val="accent4"/>
              </a:buClr>
              <a:defRPr lang="en-US" sz="2400" kern="1200" dirty="0" smtClean="0">
                <a:solidFill>
                  <a:srgbClr val="71984A"/>
                </a:solidFill>
                <a:latin typeface="+mn-lt"/>
                <a:ea typeface="+mj-ea"/>
                <a:cs typeface="+mj-cs"/>
              </a:defRPr>
            </a:lvl3pPr>
            <a:lvl4pPr marL="712788" algn="l" defTabSz="914400" rtl="0" eaLnBrk="1" latinLnBrk="0" hangingPunct="1">
              <a:lnSpc>
                <a:spcPct val="70000"/>
              </a:lnSpc>
              <a:spcBef>
                <a:spcPts val="1200"/>
              </a:spcBef>
              <a:buClr>
                <a:schemeClr val="accent4"/>
              </a:buClr>
              <a:defRPr lang="en-US" sz="2400" kern="1200" dirty="0" smtClean="0">
                <a:solidFill>
                  <a:srgbClr val="71984A"/>
                </a:solidFill>
                <a:latin typeface="+mn-lt"/>
                <a:ea typeface="+mj-ea"/>
                <a:cs typeface="+mj-cs"/>
              </a:defRPr>
            </a:lvl4pPr>
            <a:lvl5pPr marL="712788" algn="l" defTabSz="914400" rtl="0" eaLnBrk="1" latinLnBrk="0" hangingPunct="1">
              <a:lnSpc>
                <a:spcPct val="70000"/>
              </a:lnSpc>
              <a:spcBef>
                <a:spcPts val="1200"/>
              </a:spcBef>
              <a:buClr>
                <a:schemeClr val="accent4"/>
              </a:buClr>
              <a:defRPr lang="en-AU" sz="2400" kern="1200" dirty="0">
                <a:solidFill>
                  <a:srgbClr val="71984A"/>
                </a:solidFill>
                <a:latin typeface="+mn-lt"/>
                <a:ea typeface="+mj-ea"/>
                <a:cs typeface="+mj-cs"/>
              </a:defRPr>
            </a:lvl5pPr>
          </a:lstStyle>
          <a:p>
            <a:pPr lvl="0"/>
            <a:r>
              <a:rPr lang="en-US"/>
              <a:t>Click to edit Master text styles</a:t>
            </a:r>
          </a:p>
          <a:p>
            <a:pPr lvl="1"/>
            <a:r>
              <a:rPr lang="en-US"/>
              <a:t>Second level</a:t>
            </a:r>
          </a:p>
        </p:txBody>
      </p:sp>
      <p:grpSp>
        <p:nvGrpSpPr>
          <p:cNvPr id="7" name="Group 6">
            <a:extLst>
              <a:ext uri="{FF2B5EF4-FFF2-40B4-BE49-F238E27FC236}">
                <a16:creationId xmlns:a16="http://schemas.microsoft.com/office/drawing/2014/main" id="{9C62D088-677D-4B9E-A341-D599DDCF1968}"/>
              </a:ext>
            </a:extLst>
          </p:cNvPr>
          <p:cNvGrpSpPr/>
          <p:nvPr userDrawn="1"/>
        </p:nvGrpSpPr>
        <p:grpSpPr>
          <a:xfrm>
            <a:off x="-2878934" y="2864682"/>
            <a:ext cx="2685426" cy="3972150"/>
            <a:chOff x="-3213913" y="2727414"/>
            <a:chExt cx="2685426" cy="3972150"/>
          </a:xfrm>
        </p:grpSpPr>
        <p:grpSp>
          <p:nvGrpSpPr>
            <p:cNvPr id="8" name="Group 7">
              <a:extLst>
                <a:ext uri="{FF2B5EF4-FFF2-40B4-BE49-F238E27FC236}">
                  <a16:creationId xmlns:a16="http://schemas.microsoft.com/office/drawing/2014/main" id="{81870783-AE61-4A6F-A503-64EE030B34F2}"/>
                </a:ext>
              </a:extLst>
            </p:cNvPr>
            <p:cNvGrpSpPr/>
            <p:nvPr userDrawn="1"/>
          </p:nvGrpSpPr>
          <p:grpSpPr>
            <a:xfrm>
              <a:off x="-3213913" y="2727414"/>
              <a:ext cx="2685426" cy="3972150"/>
              <a:chOff x="-3171151" y="1910451"/>
              <a:chExt cx="2685426" cy="3972150"/>
            </a:xfrm>
          </p:grpSpPr>
          <p:sp>
            <p:nvSpPr>
              <p:cNvPr id="10" name="TextBox 9">
                <a:extLst>
                  <a:ext uri="{FF2B5EF4-FFF2-40B4-BE49-F238E27FC236}">
                    <a16:creationId xmlns:a16="http://schemas.microsoft.com/office/drawing/2014/main" id="{8C2E2979-4C8A-4382-AC60-7AA37B6F7915}"/>
                  </a:ext>
                </a:extLst>
              </p:cNvPr>
              <p:cNvSpPr txBox="1"/>
              <p:nvPr userDrawn="1"/>
            </p:nvSpPr>
            <p:spPr>
              <a:xfrm>
                <a:off x="-3171151" y="1910451"/>
                <a:ext cx="2685425" cy="1569660"/>
              </a:xfrm>
              <a:prstGeom prst="rect">
                <a:avLst/>
              </a:prstGeom>
              <a:noFill/>
            </p:spPr>
            <p:txBody>
              <a:bodyPr wrap="square" rtlCol="0">
                <a:spAutoFit/>
              </a:bodyPr>
              <a:lstStyle/>
              <a:p>
                <a:r>
                  <a:rPr lang="en-AU" sz="1200">
                    <a:latin typeface="+mj-lt"/>
                  </a:rPr>
                  <a:t>To change section numbers:</a:t>
                </a:r>
              </a:p>
              <a:p>
                <a:r>
                  <a:rPr lang="en-AU" sz="1200"/>
                  <a:t>Under the home menu in the ribbon, in the paragraph section </a:t>
                </a:r>
              </a:p>
              <a:p>
                <a:pPr marL="342900" indent="-342900">
                  <a:buFont typeface="+mj-lt"/>
                  <a:buAutoNum type="arabicPeriod"/>
                </a:pPr>
                <a:r>
                  <a:rPr lang="en-AU" sz="1200"/>
                  <a:t>click on the drop down </a:t>
                </a:r>
                <a:br>
                  <a:rPr lang="en-AU" sz="1200"/>
                </a:br>
                <a:r>
                  <a:rPr lang="en-AU" sz="1200"/>
                  <a:t>arrow in ‘numbering’</a:t>
                </a:r>
              </a:p>
              <a:p>
                <a:pPr marL="342900" indent="-342900">
                  <a:buFont typeface="+mj-lt"/>
                  <a:buAutoNum type="arabicPeriod"/>
                </a:pPr>
                <a:r>
                  <a:rPr lang="en-AU" sz="1200"/>
                  <a:t>Select ‘ bullets and numbering’</a:t>
                </a:r>
              </a:p>
              <a:p>
                <a:pPr marL="342900" indent="-342900">
                  <a:buFont typeface="+mj-lt"/>
                  <a:buAutoNum type="arabicPeriod"/>
                </a:pPr>
                <a:r>
                  <a:rPr lang="en-AU" sz="1200"/>
                  <a:t>Use the arrows to change the starting number</a:t>
                </a:r>
              </a:p>
            </p:txBody>
          </p:sp>
          <p:pic>
            <p:nvPicPr>
              <p:cNvPr id="11" name="Picture 10">
                <a:extLst>
                  <a:ext uri="{FF2B5EF4-FFF2-40B4-BE49-F238E27FC236}">
                    <a16:creationId xmlns:a16="http://schemas.microsoft.com/office/drawing/2014/main" id="{4FADC299-9D73-4378-8685-7AA568051F5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484"/>
              <a:stretch/>
            </p:blipFill>
            <p:spPr>
              <a:xfrm>
                <a:off x="-3171150" y="3510960"/>
                <a:ext cx="2685425" cy="2371641"/>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2787472E-40D7-41A4-A982-885F3602FE7E}"/>
                  </a:ext>
                </a:extLst>
              </p:cNvPr>
              <p:cNvPicPr>
                <a:picLocks noChangeAspect="1"/>
              </p:cNvPicPr>
              <p:nvPr userDrawn="1"/>
            </p:nvPicPr>
            <p:blipFill>
              <a:blip r:embed="rId3"/>
              <a:stretch>
                <a:fillRect/>
              </a:stretch>
            </p:blipFill>
            <p:spPr>
              <a:xfrm>
                <a:off x="-1207427" y="2529854"/>
                <a:ext cx="361950" cy="276225"/>
              </a:xfrm>
              <a:prstGeom prst="rect">
                <a:avLst/>
              </a:prstGeom>
              <a:effectLst>
                <a:outerShdw blurRad="50800" dist="38100" dir="2700000" algn="tl" rotWithShape="0">
                  <a:prstClr val="black">
                    <a:alpha val="40000"/>
                  </a:prstClr>
                </a:outerShdw>
              </a:effectLst>
            </p:spPr>
          </p:pic>
        </p:grpSp>
        <p:sp>
          <p:nvSpPr>
            <p:cNvPr id="9" name="Freeform: Shape 8">
              <a:extLst>
                <a:ext uri="{FF2B5EF4-FFF2-40B4-BE49-F238E27FC236}">
                  <a16:creationId xmlns:a16="http://schemas.microsoft.com/office/drawing/2014/main" id="{2F04C6E6-4C6D-4DD2-B635-1FB94ED2615D}"/>
                </a:ext>
              </a:extLst>
            </p:cNvPr>
            <p:cNvSpPr/>
            <p:nvPr userDrawn="1"/>
          </p:nvSpPr>
          <p:spPr>
            <a:xfrm>
              <a:off x="-3213913" y="4327923"/>
              <a:ext cx="2685425" cy="2371641"/>
            </a:xfrm>
            <a:custGeom>
              <a:avLst/>
              <a:gdLst>
                <a:gd name="connsiteX0" fmla="*/ 1769003 w 2685425"/>
                <a:gd name="connsiteY0" fmla="*/ 1701685 h 2371641"/>
                <a:gd name="connsiteX1" fmla="*/ 1769003 w 2685425"/>
                <a:gd name="connsiteY1" fmla="*/ 1900861 h 2371641"/>
                <a:gd name="connsiteX2" fmla="*/ 2571117 w 2685425"/>
                <a:gd name="connsiteY2" fmla="*/ 1900861 h 2371641"/>
                <a:gd name="connsiteX3" fmla="*/ 2571117 w 2685425"/>
                <a:gd name="connsiteY3" fmla="*/ 1701685 h 2371641"/>
                <a:gd name="connsiteX4" fmla="*/ 0 w 2685425"/>
                <a:gd name="connsiteY4" fmla="*/ 0 h 2371641"/>
                <a:gd name="connsiteX5" fmla="*/ 2685425 w 2685425"/>
                <a:gd name="connsiteY5" fmla="*/ 0 h 2371641"/>
                <a:gd name="connsiteX6" fmla="*/ 2685425 w 2685425"/>
                <a:gd name="connsiteY6" fmla="*/ 2371641 h 2371641"/>
                <a:gd name="connsiteX7" fmla="*/ 0 w 2685425"/>
                <a:gd name="connsiteY7" fmla="*/ 2371641 h 237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5425" h="2371641">
                  <a:moveTo>
                    <a:pt x="1769003" y="1701685"/>
                  </a:moveTo>
                  <a:lnTo>
                    <a:pt x="1769003" y="1900861"/>
                  </a:lnTo>
                  <a:lnTo>
                    <a:pt x="2571117" y="1900861"/>
                  </a:lnTo>
                  <a:lnTo>
                    <a:pt x="2571117" y="1701685"/>
                  </a:lnTo>
                  <a:close/>
                  <a:moveTo>
                    <a:pt x="0" y="0"/>
                  </a:moveTo>
                  <a:lnTo>
                    <a:pt x="2685425" y="0"/>
                  </a:lnTo>
                  <a:lnTo>
                    <a:pt x="2685425" y="2371641"/>
                  </a:lnTo>
                  <a:lnTo>
                    <a:pt x="0" y="2371641"/>
                  </a:lnTo>
                  <a:close/>
                </a:path>
              </a:pathLst>
            </a:cu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2" name="Graphic 11">
            <a:extLst>
              <a:ext uri="{FF2B5EF4-FFF2-40B4-BE49-F238E27FC236}">
                <a16:creationId xmlns:a16="http://schemas.microsoft.com/office/drawing/2014/main" id="{72C84B72-8A97-43AA-A46A-ADCECC9DFE7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7459" y="682683"/>
            <a:ext cx="2056571" cy="909637"/>
          </a:xfrm>
          <a:prstGeom prst="rect">
            <a:avLst/>
          </a:prstGeom>
        </p:spPr>
      </p:pic>
    </p:spTree>
    <p:extLst>
      <p:ext uri="{BB962C8B-B14F-4D97-AF65-F5344CB8AC3E}">
        <p14:creationId xmlns:p14="http://schemas.microsoft.com/office/powerpoint/2010/main" val="180292634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break - Blu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94541F-0D3D-46CE-B305-48453F40907B}"/>
              </a:ext>
            </a:extLst>
          </p:cNvPr>
          <p:cNvSpPr>
            <a:spLocks noGrp="1"/>
          </p:cNvSpPr>
          <p:nvPr>
            <p:ph type="body" sz="quarter" idx="14" hasCustomPrompt="1"/>
          </p:nvPr>
        </p:nvSpPr>
        <p:spPr>
          <a:xfrm>
            <a:off x="1330269" y="2519541"/>
            <a:ext cx="935861" cy="738664"/>
          </a:xfrm>
          <a:prstGeom prst="rect">
            <a:avLst/>
          </a:prstGeom>
        </p:spPr>
        <p:txBody>
          <a:bodyPr wrap="square">
            <a:spAutoFit/>
          </a:bodyPr>
          <a:lstStyle>
            <a:lvl1pPr algn="ctr">
              <a:defRPr sz="4800">
                <a:solidFill>
                  <a:schemeClr val="accent4"/>
                </a:solidFill>
                <a:latin typeface="+mj-lt"/>
              </a:defRPr>
            </a:lvl1pPr>
            <a:lvl2pPr>
              <a:defRPr sz="4800">
                <a:latin typeface="+mj-lt"/>
              </a:defRPr>
            </a:lvl2pPr>
            <a:lvl3pPr>
              <a:defRPr sz="4800">
                <a:latin typeface="+mj-lt"/>
              </a:defRPr>
            </a:lvl3pPr>
            <a:lvl4pPr>
              <a:defRPr sz="4800">
                <a:latin typeface="+mj-lt"/>
              </a:defRPr>
            </a:lvl4pPr>
            <a:lvl5pPr>
              <a:defRPr sz="4800">
                <a:latin typeface="+mj-lt"/>
              </a:defRPr>
            </a:lvl5pPr>
          </a:lstStyle>
          <a:p>
            <a:pPr lvl="0"/>
            <a:r>
              <a:rPr lang="en-US"/>
              <a:t>00</a:t>
            </a:r>
            <a:endParaRPr lang="en-AU"/>
          </a:p>
        </p:txBody>
      </p:sp>
      <p:sp>
        <p:nvSpPr>
          <p:cNvPr id="14" name="Text Placeholder 13">
            <a:extLst>
              <a:ext uri="{FF2B5EF4-FFF2-40B4-BE49-F238E27FC236}">
                <a16:creationId xmlns:a16="http://schemas.microsoft.com/office/drawing/2014/main" id="{A2ECAD92-B00F-42A2-AE7D-22A0F3354394}"/>
              </a:ext>
            </a:extLst>
          </p:cNvPr>
          <p:cNvSpPr>
            <a:spLocks noGrp="1"/>
          </p:cNvSpPr>
          <p:nvPr>
            <p:ph type="body" sz="quarter" idx="13"/>
          </p:nvPr>
        </p:nvSpPr>
        <p:spPr>
          <a:xfrm>
            <a:off x="1402019" y="3644572"/>
            <a:ext cx="9121562" cy="916085"/>
          </a:xfrm>
          <a:prstGeom prst="rect">
            <a:avLst/>
          </a:prstGeom>
        </p:spPr>
        <p:txBody>
          <a:bodyPr wrap="square" anchor="t">
            <a:spAutoFit/>
          </a:bodyPr>
          <a:lstStyle>
            <a:lvl1pPr marL="0" indent="0" algn="l" defTabSz="914400" rtl="0" eaLnBrk="1" latinLnBrk="0" hangingPunct="1">
              <a:lnSpc>
                <a:spcPct val="90000"/>
              </a:lnSpc>
              <a:spcBef>
                <a:spcPts val="1200"/>
              </a:spcBef>
              <a:buClr>
                <a:schemeClr val="accent4"/>
              </a:buClr>
              <a:buFont typeface="+mj-lt"/>
              <a:buNone/>
              <a:defRPr lang="en-US" sz="3600" kern="1200" cap="none" smtClean="0">
                <a:solidFill>
                  <a:prstClr val="white"/>
                </a:solidFill>
                <a:latin typeface="+mj-lt"/>
                <a:ea typeface="+mj-ea"/>
                <a:cs typeface="+mj-cs"/>
              </a:defRPr>
            </a:lvl1pPr>
            <a:lvl2pPr marL="0" indent="0" algn="l" defTabSz="914400" rtl="0" eaLnBrk="1" latinLnBrk="0" hangingPunct="1">
              <a:lnSpc>
                <a:spcPct val="70000"/>
              </a:lnSpc>
              <a:spcBef>
                <a:spcPts val="1200"/>
              </a:spcBef>
              <a:buClr>
                <a:schemeClr val="accent4"/>
              </a:buClr>
              <a:buNone/>
              <a:defRPr lang="en-US" sz="2400" kern="1200" cap="none" dirty="0" smtClean="0">
                <a:solidFill>
                  <a:schemeClr val="accent4"/>
                </a:solidFill>
                <a:latin typeface="+mn-lt"/>
                <a:ea typeface="+mj-ea"/>
                <a:cs typeface="+mj-cs"/>
              </a:defRPr>
            </a:lvl2pPr>
            <a:lvl3pPr marL="712788" algn="l" defTabSz="914400" rtl="0" eaLnBrk="1" latinLnBrk="0" hangingPunct="1">
              <a:lnSpc>
                <a:spcPct val="70000"/>
              </a:lnSpc>
              <a:spcBef>
                <a:spcPts val="1200"/>
              </a:spcBef>
              <a:buClr>
                <a:schemeClr val="accent4"/>
              </a:buClr>
              <a:defRPr lang="en-US" sz="2400" kern="1200" dirty="0" smtClean="0">
                <a:solidFill>
                  <a:srgbClr val="71984A"/>
                </a:solidFill>
                <a:latin typeface="+mn-lt"/>
                <a:ea typeface="+mj-ea"/>
                <a:cs typeface="+mj-cs"/>
              </a:defRPr>
            </a:lvl3pPr>
            <a:lvl4pPr marL="712788" algn="l" defTabSz="914400" rtl="0" eaLnBrk="1" latinLnBrk="0" hangingPunct="1">
              <a:lnSpc>
                <a:spcPct val="70000"/>
              </a:lnSpc>
              <a:spcBef>
                <a:spcPts val="1200"/>
              </a:spcBef>
              <a:buClr>
                <a:schemeClr val="accent4"/>
              </a:buClr>
              <a:defRPr lang="en-US" sz="2400" kern="1200" dirty="0" smtClean="0">
                <a:solidFill>
                  <a:srgbClr val="71984A"/>
                </a:solidFill>
                <a:latin typeface="+mn-lt"/>
                <a:ea typeface="+mj-ea"/>
                <a:cs typeface="+mj-cs"/>
              </a:defRPr>
            </a:lvl4pPr>
            <a:lvl5pPr marL="712788" algn="l" defTabSz="914400" rtl="0" eaLnBrk="1" latinLnBrk="0" hangingPunct="1">
              <a:lnSpc>
                <a:spcPct val="70000"/>
              </a:lnSpc>
              <a:spcBef>
                <a:spcPts val="1200"/>
              </a:spcBef>
              <a:buClr>
                <a:schemeClr val="accent4"/>
              </a:buClr>
              <a:defRPr lang="en-AU" sz="2400" kern="1200" dirty="0">
                <a:solidFill>
                  <a:srgbClr val="71984A"/>
                </a:solidFill>
                <a:latin typeface="+mn-lt"/>
                <a:ea typeface="+mj-ea"/>
                <a:cs typeface="+mj-cs"/>
              </a:defRPr>
            </a:lvl5pPr>
          </a:lstStyle>
          <a:p>
            <a:pPr lvl="0"/>
            <a:r>
              <a:rPr lang="en-US"/>
              <a:t>Click to edit Master text styles</a:t>
            </a:r>
          </a:p>
          <a:p>
            <a:pPr lvl="1"/>
            <a:r>
              <a:rPr lang="en-US"/>
              <a:t>Second level</a:t>
            </a:r>
          </a:p>
        </p:txBody>
      </p:sp>
      <p:cxnSp>
        <p:nvCxnSpPr>
          <p:cNvPr id="21" name="Straight Connector 20">
            <a:extLst>
              <a:ext uri="{FF2B5EF4-FFF2-40B4-BE49-F238E27FC236}">
                <a16:creationId xmlns:a16="http://schemas.microsoft.com/office/drawing/2014/main" id="{5C49927C-9618-407D-8724-8E23F3C8FE0B}"/>
              </a:ext>
            </a:extLst>
          </p:cNvPr>
          <p:cNvCxnSpPr>
            <a:cxnSpLocks/>
          </p:cNvCxnSpPr>
          <p:nvPr userDrawn="1"/>
        </p:nvCxnSpPr>
        <p:spPr>
          <a:xfrm>
            <a:off x="1412661" y="3327906"/>
            <a:ext cx="71822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C77C6F4D-6FC8-465E-A01E-B738D16B7D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459" y="682683"/>
            <a:ext cx="2056571" cy="909637"/>
          </a:xfrm>
          <a:prstGeom prst="rect">
            <a:avLst/>
          </a:prstGeom>
        </p:spPr>
      </p:pic>
    </p:spTree>
    <p:extLst>
      <p:ext uri="{BB962C8B-B14F-4D97-AF65-F5344CB8AC3E}">
        <p14:creationId xmlns:p14="http://schemas.microsoft.com/office/powerpoint/2010/main" val="3291208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ection break - Aqua">
    <p:bg>
      <p:bgPr>
        <a:solidFill>
          <a:schemeClr val="accent3"/>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94541F-0D3D-46CE-B305-48453F40907B}"/>
              </a:ext>
            </a:extLst>
          </p:cNvPr>
          <p:cNvSpPr>
            <a:spLocks noGrp="1"/>
          </p:cNvSpPr>
          <p:nvPr>
            <p:ph type="body" sz="quarter" idx="14" hasCustomPrompt="1"/>
          </p:nvPr>
        </p:nvSpPr>
        <p:spPr>
          <a:xfrm>
            <a:off x="1330269" y="2519541"/>
            <a:ext cx="935861" cy="664797"/>
          </a:xfrm>
          <a:prstGeom prst="rect">
            <a:avLst/>
          </a:prstGeom>
        </p:spPr>
        <p:txBody>
          <a:bodyPr wrap="square">
            <a:spAutoFit/>
          </a:bodyPr>
          <a:lstStyle>
            <a:lvl1pPr algn="ctr">
              <a:defRPr sz="4800">
                <a:solidFill>
                  <a:schemeClr val="accent1"/>
                </a:solidFill>
                <a:latin typeface="+mj-lt"/>
              </a:defRPr>
            </a:lvl1pPr>
            <a:lvl2pPr>
              <a:defRPr sz="4800">
                <a:latin typeface="+mj-lt"/>
              </a:defRPr>
            </a:lvl2pPr>
            <a:lvl3pPr>
              <a:defRPr sz="4800">
                <a:latin typeface="+mj-lt"/>
              </a:defRPr>
            </a:lvl3pPr>
            <a:lvl4pPr>
              <a:defRPr sz="4800">
                <a:latin typeface="+mj-lt"/>
              </a:defRPr>
            </a:lvl4pPr>
            <a:lvl5pPr>
              <a:defRPr sz="4800">
                <a:latin typeface="+mj-lt"/>
              </a:defRPr>
            </a:lvl5pPr>
          </a:lstStyle>
          <a:p>
            <a:pPr lvl="0"/>
            <a:r>
              <a:rPr lang="en-US"/>
              <a:t>00</a:t>
            </a:r>
            <a:endParaRPr lang="en-AU"/>
          </a:p>
        </p:txBody>
      </p:sp>
      <p:sp>
        <p:nvSpPr>
          <p:cNvPr id="14" name="Text Placeholder 13">
            <a:extLst>
              <a:ext uri="{FF2B5EF4-FFF2-40B4-BE49-F238E27FC236}">
                <a16:creationId xmlns:a16="http://schemas.microsoft.com/office/drawing/2014/main" id="{A2ECAD92-B00F-42A2-AE7D-22A0F3354394}"/>
              </a:ext>
            </a:extLst>
          </p:cNvPr>
          <p:cNvSpPr>
            <a:spLocks noGrp="1"/>
          </p:cNvSpPr>
          <p:nvPr>
            <p:ph type="body" sz="quarter" idx="13"/>
          </p:nvPr>
        </p:nvSpPr>
        <p:spPr>
          <a:xfrm>
            <a:off x="1402019" y="3644572"/>
            <a:ext cx="9121562" cy="916085"/>
          </a:xfrm>
          <a:prstGeom prst="rect">
            <a:avLst/>
          </a:prstGeom>
        </p:spPr>
        <p:txBody>
          <a:bodyPr wrap="square" anchor="t">
            <a:spAutoFit/>
          </a:bodyPr>
          <a:lstStyle>
            <a:lvl1pPr marL="0" indent="0" algn="l" defTabSz="914400" rtl="0" eaLnBrk="1" latinLnBrk="0" hangingPunct="1">
              <a:lnSpc>
                <a:spcPct val="90000"/>
              </a:lnSpc>
              <a:spcBef>
                <a:spcPts val="1200"/>
              </a:spcBef>
              <a:buClr>
                <a:schemeClr val="accent4"/>
              </a:buClr>
              <a:buFont typeface="+mj-lt"/>
              <a:buNone/>
              <a:defRPr lang="en-US" sz="3600" kern="1200" cap="none" smtClean="0">
                <a:solidFill>
                  <a:prstClr val="white"/>
                </a:solidFill>
                <a:latin typeface="+mj-lt"/>
                <a:ea typeface="+mj-ea"/>
                <a:cs typeface="+mj-cs"/>
              </a:defRPr>
            </a:lvl1pPr>
            <a:lvl2pPr marL="0" indent="0" algn="l" defTabSz="914400" rtl="0" eaLnBrk="1" latinLnBrk="0" hangingPunct="1">
              <a:lnSpc>
                <a:spcPct val="70000"/>
              </a:lnSpc>
              <a:spcBef>
                <a:spcPts val="1200"/>
              </a:spcBef>
              <a:buClr>
                <a:schemeClr val="accent4"/>
              </a:buClr>
              <a:buNone/>
              <a:defRPr lang="en-US" sz="2400" kern="1200" cap="none" dirty="0" smtClean="0">
                <a:solidFill>
                  <a:schemeClr val="accent1"/>
                </a:solidFill>
                <a:latin typeface="+mn-lt"/>
                <a:ea typeface="+mj-ea"/>
                <a:cs typeface="+mj-cs"/>
              </a:defRPr>
            </a:lvl2pPr>
            <a:lvl3pPr marL="712788" algn="l" defTabSz="914400" rtl="0" eaLnBrk="1" latinLnBrk="0" hangingPunct="1">
              <a:lnSpc>
                <a:spcPct val="70000"/>
              </a:lnSpc>
              <a:spcBef>
                <a:spcPts val="1200"/>
              </a:spcBef>
              <a:buClr>
                <a:schemeClr val="accent4"/>
              </a:buClr>
              <a:defRPr lang="en-US" sz="2400" kern="1200" dirty="0" smtClean="0">
                <a:solidFill>
                  <a:srgbClr val="71984A"/>
                </a:solidFill>
                <a:latin typeface="+mn-lt"/>
                <a:ea typeface="+mj-ea"/>
                <a:cs typeface="+mj-cs"/>
              </a:defRPr>
            </a:lvl3pPr>
            <a:lvl4pPr marL="712788" algn="l" defTabSz="914400" rtl="0" eaLnBrk="1" latinLnBrk="0" hangingPunct="1">
              <a:lnSpc>
                <a:spcPct val="70000"/>
              </a:lnSpc>
              <a:spcBef>
                <a:spcPts val="1200"/>
              </a:spcBef>
              <a:buClr>
                <a:schemeClr val="accent4"/>
              </a:buClr>
              <a:defRPr lang="en-US" sz="2400" kern="1200" dirty="0" smtClean="0">
                <a:solidFill>
                  <a:srgbClr val="71984A"/>
                </a:solidFill>
                <a:latin typeface="+mn-lt"/>
                <a:ea typeface="+mj-ea"/>
                <a:cs typeface="+mj-cs"/>
              </a:defRPr>
            </a:lvl4pPr>
            <a:lvl5pPr marL="712788" algn="l" defTabSz="914400" rtl="0" eaLnBrk="1" latinLnBrk="0" hangingPunct="1">
              <a:lnSpc>
                <a:spcPct val="70000"/>
              </a:lnSpc>
              <a:spcBef>
                <a:spcPts val="1200"/>
              </a:spcBef>
              <a:buClr>
                <a:schemeClr val="accent4"/>
              </a:buClr>
              <a:defRPr lang="en-AU" sz="2400" kern="1200" dirty="0">
                <a:solidFill>
                  <a:srgbClr val="71984A"/>
                </a:solidFill>
                <a:latin typeface="+mn-lt"/>
                <a:ea typeface="+mj-ea"/>
                <a:cs typeface="+mj-cs"/>
              </a:defRPr>
            </a:lvl5pPr>
          </a:lstStyle>
          <a:p>
            <a:pPr lvl="0"/>
            <a:r>
              <a:rPr lang="en-US"/>
              <a:t>Click to edit Master text styles</a:t>
            </a:r>
          </a:p>
          <a:p>
            <a:pPr lvl="1"/>
            <a:r>
              <a:rPr lang="en-US"/>
              <a:t>Second level</a:t>
            </a:r>
          </a:p>
        </p:txBody>
      </p:sp>
      <p:cxnSp>
        <p:nvCxnSpPr>
          <p:cNvPr id="21" name="Straight Connector 20">
            <a:extLst>
              <a:ext uri="{FF2B5EF4-FFF2-40B4-BE49-F238E27FC236}">
                <a16:creationId xmlns:a16="http://schemas.microsoft.com/office/drawing/2014/main" id="{5C49927C-9618-407D-8724-8E23F3C8FE0B}"/>
              </a:ext>
            </a:extLst>
          </p:cNvPr>
          <p:cNvCxnSpPr>
            <a:cxnSpLocks/>
          </p:cNvCxnSpPr>
          <p:nvPr userDrawn="1"/>
        </p:nvCxnSpPr>
        <p:spPr>
          <a:xfrm>
            <a:off x="1412661" y="3327906"/>
            <a:ext cx="71822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C1CB6703-8A32-4F9E-AC3F-1A870C2404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459" y="682683"/>
            <a:ext cx="2056571" cy="909637"/>
          </a:xfrm>
          <a:prstGeom prst="rect">
            <a:avLst/>
          </a:prstGeom>
        </p:spPr>
      </p:pic>
    </p:spTree>
    <p:extLst>
      <p:ext uri="{BB962C8B-B14F-4D97-AF65-F5344CB8AC3E}">
        <p14:creationId xmlns:p14="http://schemas.microsoft.com/office/powerpoint/2010/main" val="3784027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break - Green">
    <p:bg>
      <p:bgPr>
        <a:solidFill>
          <a:schemeClr val="accent4"/>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94541F-0D3D-46CE-B305-48453F40907B}"/>
              </a:ext>
            </a:extLst>
          </p:cNvPr>
          <p:cNvSpPr>
            <a:spLocks noGrp="1"/>
          </p:cNvSpPr>
          <p:nvPr>
            <p:ph type="body" sz="quarter" idx="14" hasCustomPrompt="1"/>
          </p:nvPr>
        </p:nvSpPr>
        <p:spPr>
          <a:xfrm>
            <a:off x="1330269" y="2519541"/>
            <a:ext cx="935861" cy="664797"/>
          </a:xfrm>
          <a:prstGeom prst="rect">
            <a:avLst/>
          </a:prstGeom>
        </p:spPr>
        <p:txBody>
          <a:bodyPr wrap="square">
            <a:spAutoFit/>
          </a:bodyPr>
          <a:lstStyle>
            <a:lvl1pPr algn="ctr">
              <a:defRPr sz="4800">
                <a:solidFill>
                  <a:schemeClr val="accent1"/>
                </a:solidFill>
                <a:latin typeface="+mj-lt"/>
              </a:defRPr>
            </a:lvl1pPr>
            <a:lvl2pPr>
              <a:defRPr sz="4800">
                <a:latin typeface="+mj-lt"/>
              </a:defRPr>
            </a:lvl2pPr>
            <a:lvl3pPr>
              <a:defRPr sz="4800">
                <a:latin typeface="+mj-lt"/>
              </a:defRPr>
            </a:lvl3pPr>
            <a:lvl4pPr>
              <a:defRPr sz="4800">
                <a:latin typeface="+mj-lt"/>
              </a:defRPr>
            </a:lvl4pPr>
            <a:lvl5pPr>
              <a:defRPr sz="4800">
                <a:latin typeface="+mj-lt"/>
              </a:defRPr>
            </a:lvl5pPr>
          </a:lstStyle>
          <a:p>
            <a:pPr lvl="0"/>
            <a:r>
              <a:rPr lang="en-US"/>
              <a:t>00</a:t>
            </a:r>
            <a:endParaRPr lang="en-AU"/>
          </a:p>
        </p:txBody>
      </p:sp>
      <p:sp>
        <p:nvSpPr>
          <p:cNvPr id="14" name="Text Placeholder 13">
            <a:extLst>
              <a:ext uri="{FF2B5EF4-FFF2-40B4-BE49-F238E27FC236}">
                <a16:creationId xmlns:a16="http://schemas.microsoft.com/office/drawing/2014/main" id="{A2ECAD92-B00F-42A2-AE7D-22A0F3354394}"/>
              </a:ext>
            </a:extLst>
          </p:cNvPr>
          <p:cNvSpPr>
            <a:spLocks noGrp="1"/>
          </p:cNvSpPr>
          <p:nvPr>
            <p:ph type="body" sz="quarter" idx="13"/>
          </p:nvPr>
        </p:nvSpPr>
        <p:spPr>
          <a:xfrm>
            <a:off x="1402019" y="3644572"/>
            <a:ext cx="9121562" cy="916085"/>
          </a:xfrm>
          <a:prstGeom prst="rect">
            <a:avLst/>
          </a:prstGeom>
        </p:spPr>
        <p:txBody>
          <a:bodyPr wrap="square" anchor="t">
            <a:spAutoFit/>
          </a:bodyPr>
          <a:lstStyle>
            <a:lvl1pPr marL="0" indent="0" algn="l" defTabSz="914400" rtl="0" eaLnBrk="1" latinLnBrk="0" hangingPunct="1">
              <a:lnSpc>
                <a:spcPct val="90000"/>
              </a:lnSpc>
              <a:spcBef>
                <a:spcPts val="1200"/>
              </a:spcBef>
              <a:buClr>
                <a:schemeClr val="accent4"/>
              </a:buClr>
              <a:buFont typeface="+mj-lt"/>
              <a:buNone/>
              <a:defRPr lang="en-US" sz="3600" kern="1200" cap="none" smtClean="0">
                <a:solidFill>
                  <a:prstClr val="white"/>
                </a:solidFill>
                <a:latin typeface="+mj-lt"/>
                <a:ea typeface="+mj-ea"/>
                <a:cs typeface="+mj-cs"/>
              </a:defRPr>
            </a:lvl1pPr>
            <a:lvl2pPr marL="0" indent="0" algn="l" defTabSz="914400" rtl="0" eaLnBrk="1" latinLnBrk="0" hangingPunct="1">
              <a:lnSpc>
                <a:spcPct val="70000"/>
              </a:lnSpc>
              <a:spcBef>
                <a:spcPts val="1200"/>
              </a:spcBef>
              <a:buClr>
                <a:schemeClr val="accent4"/>
              </a:buClr>
              <a:buNone/>
              <a:defRPr lang="en-US" sz="2400" kern="1200" cap="none" dirty="0" smtClean="0">
                <a:solidFill>
                  <a:schemeClr val="accent1"/>
                </a:solidFill>
                <a:latin typeface="+mn-lt"/>
                <a:ea typeface="+mj-ea"/>
                <a:cs typeface="+mj-cs"/>
              </a:defRPr>
            </a:lvl2pPr>
            <a:lvl3pPr marL="712788" algn="l" defTabSz="914400" rtl="0" eaLnBrk="1" latinLnBrk="0" hangingPunct="1">
              <a:lnSpc>
                <a:spcPct val="70000"/>
              </a:lnSpc>
              <a:spcBef>
                <a:spcPts val="1200"/>
              </a:spcBef>
              <a:buClr>
                <a:schemeClr val="accent4"/>
              </a:buClr>
              <a:defRPr lang="en-US" sz="2400" kern="1200" dirty="0" smtClean="0">
                <a:solidFill>
                  <a:srgbClr val="71984A"/>
                </a:solidFill>
                <a:latin typeface="+mn-lt"/>
                <a:ea typeface="+mj-ea"/>
                <a:cs typeface="+mj-cs"/>
              </a:defRPr>
            </a:lvl3pPr>
            <a:lvl4pPr marL="712788" algn="l" defTabSz="914400" rtl="0" eaLnBrk="1" latinLnBrk="0" hangingPunct="1">
              <a:lnSpc>
                <a:spcPct val="70000"/>
              </a:lnSpc>
              <a:spcBef>
                <a:spcPts val="1200"/>
              </a:spcBef>
              <a:buClr>
                <a:schemeClr val="accent4"/>
              </a:buClr>
              <a:defRPr lang="en-US" sz="2400" kern="1200" dirty="0" smtClean="0">
                <a:solidFill>
                  <a:srgbClr val="71984A"/>
                </a:solidFill>
                <a:latin typeface="+mn-lt"/>
                <a:ea typeface="+mj-ea"/>
                <a:cs typeface="+mj-cs"/>
              </a:defRPr>
            </a:lvl4pPr>
            <a:lvl5pPr marL="712788" algn="l" defTabSz="914400" rtl="0" eaLnBrk="1" latinLnBrk="0" hangingPunct="1">
              <a:lnSpc>
                <a:spcPct val="70000"/>
              </a:lnSpc>
              <a:spcBef>
                <a:spcPts val="1200"/>
              </a:spcBef>
              <a:buClr>
                <a:schemeClr val="accent4"/>
              </a:buClr>
              <a:defRPr lang="en-AU" sz="2400" kern="1200" dirty="0">
                <a:solidFill>
                  <a:srgbClr val="71984A"/>
                </a:solidFill>
                <a:latin typeface="+mn-lt"/>
                <a:ea typeface="+mj-ea"/>
                <a:cs typeface="+mj-cs"/>
              </a:defRPr>
            </a:lvl5pPr>
          </a:lstStyle>
          <a:p>
            <a:pPr lvl="0"/>
            <a:r>
              <a:rPr lang="en-US"/>
              <a:t>Click to edit Master text styles</a:t>
            </a:r>
          </a:p>
          <a:p>
            <a:pPr lvl="1"/>
            <a:r>
              <a:rPr lang="en-US"/>
              <a:t>Second level</a:t>
            </a:r>
          </a:p>
        </p:txBody>
      </p:sp>
      <p:cxnSp>
        <p:nvCxnSpPr>
          <p:cNvPr id="21" name="Straight Connector 20">
            <a:extLst>
              <a:ext uri="{FF2B5EF4-FFF2-40B4-BE49-F238E27FC236}">
                <a16:creationId xmlns:a16="http://schemas.microsoft.com/office/drawing/2014/main" id="{5C49927C-9618-407D-8724-8E23F3C8FE0B}"/>
              </a:ext>
            </a:extLst>
          </p:cNvPr>
          <p:cNvCxnSpPr>
            <a:cxnSpLocks/>
          </p:cNvCxnSpPr>
          <p:nvPr userDrawn="1"/>
        </p:nvCxnSpPr>
        <p:spPr>
          <a:xfrm>
            <a:off x="1412661" y="3327906"/>
            <a:ext cx="71822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86554F89-BDA3-4D35-95FB-24213D6C36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459" y="682683"/>
            <a:ext cx="2056571" cy="909637"/>
          </a:xfrm>
          <a:prstGeom prst="rect">
            <a:avLst/>
          </a:prstGeom>
        </p:spPr>
      </p:pic>
    </p:spTree>
    <p:extLst>
      <p:ext uri="{BB962C8B-B14F-4D97-AF65-F5344CB8AC3E}">
        <p14:creationId xmlns:p14="http://schemas.microsoft.com/office/powerpoint/2010/main" val="1496815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 Blue">
    <p:bg>
      <p:bgPr>
        <a:solidFill>
          <a:schemeClr val="accent1"/>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01C412C-ADDF-48A6-B377-EC10846B059F}"/>
              </a:ext>
            </a:extLst>
          </p:cNvPr>
          <p:cNvSpPr>
            <a:spLocks/>
          </p:cNvSpPr>
          <p:nvPr userDrawn="1"/>
        </p:nvSpPr>
        <p:spPr>
          <a:xfrm>
            <a:off x="959363" y="4818031"/>
            <a:ext cx="249408" cy="249408"/>
          </a:xfrm>
          <a:custGeom>
            <a:avLst/>
            <a:gdLst>
              <a:gd name="connsiteX0" fmla="*/ 179730 w 199218"/>
              <a:gd name="connsiteY0" fmla="*/ 6496 h 199218"/>
              <a:gd name="connsiteX1" fmla="*/ 27284 w 199218"/>
              <a:gd name="connsiteY1" fmla="*/ 6496 h 199218"/>
              <a:gd name="connsiteX2" fmla="*/ 6496 w 199218"/>
              <a:gd name="connsiteY2" fmla="*/ 27284 h 199218"/>
              <a:gd name="connsiteX3" fmla="*/ 6496 w 199218"/>
              <a:gd name="connsiteY3" fmla="*/ 179730 h 199218"/>
              <a:gd name="connsiteX4" fmla="*/ 27284 w 199218"/>
              <a:gd name="connsiteY4" fmla="*/ 200518 h 199218"/>
              <a:gd name="connsiteX5" fmla="*/ 179730 w 199218"/>
              <a:gd name="connsiteY5" fmla="*/ 200518 h 199218"/>
              <a:gd name="connsiteX6" fmla="*/ 200518 w 199218"/>
              <a:gd name="connsiteY6" fmla="*/ 179730 h 199218"/>
              <a:gd name="connsiteX7" fmla="*/ 200518 w 199218"/>
              <a:gd name="connsiteY7" fmla="*/ 27284 h 199218"/>
              <a:gd name="connsiteX8" fmla="*/ 179730 w 199218"/>
              <a:gd name="connsiteY8" fmla="*/ 6496 h 199218"/>
              <a:gd name="connsiteX9" fmla="*/ 47206 w 199218"/>
              <a:gd name="connsiteY9" fmla="*/ 172801 h 199218"/>
              <a:gd name="connsiteX10" fmla="*/ 41143 w 199218"/>
              <a:gd name="connsiteY10" fmla="*/ 167604 h 199218"/>
              <a:gd name="connsiteX11" fmla="*/ 35080 w 199218"/>
              <a:gd name="connsiteY11" fmla="*/ 139020 h 199218"/>
              <a:gd name="connsiteX12" fmla="*/ 38545 w 199218"/>
              <a:gd name="connsiteY12" fmla="*/ 131225 h 199218"/>
              <a:gd name="connsiteX13" fmla="*/ 68860 w 199218"/>
              <a:gd name="connsiteY13" fmla="*/ 118232 h 199218"/>
              <a:gd name="connsiteX14" fmla="*/ 76656 w 199218"/>
              <a:gd name="connsiteY14" fmla="*/ 119964 h 199218"/>
              <a:gd name="connsiteX15" fmla="*/ 89649 w 199218"/>
              <a:gd name="connsiteY15" fmla="*/ 136422 h 199218"/>
              <a:gd name="connsiteX16" fmla="*/ 137288 w 199218"/>
              <a:gd name="connsiteY16" fmla="*/ 88782 h 199218"/>
              <a:gd name="connsiteX17" fmla="*/ 120831 w 199218"/>
              <a:gd name="connsiteY17" fmla="*/ 75790 h 199218"/>
              <a:gd name="connsiteX18" fmla="*/ 119098 w 199218"/>
              <a:gd name="connsiteY18" fmla="*/ 67994 h 199218"/>
              <a:gd name="connsiteX19" fmla="*/ 132091 w 199218"/>
              <a:gd name="connsiteY19" fmla="*/ 37678 h 199218"/>
              <a:gd name="connsiteX20" fmla="*/ 139886 w 199218"/>
              <a:gd name="connsiteY20" fmla="*/ 34214 h 199218"/>
              <a:gd name="connsiteX21" fmla="*/ 168470 w 199218"/>
              <a:gd name="connsiteY21" fmla="*/ 40277 h 199218"/>
              <a:gd name="connsiteX22" fmla="*/ 173667 w 199218"/>
              <a:gd name="connsiteY22" fmla="*/ 46340 h 199218"/>
              <a:gd name="connsiteX23" fmla="*/ 47206 w 199218"/>
              <a:gd name="connsiteY23" fmla="*/ 172801 h 19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9218" h="199218">
                <a:moveTo>
                  <a:pt x="179730" y="6496"/>
                </a:moveTo>
                <a:lnTo>
                  <a:pt x="27284" y="6496"/>
                </a:lnTo>
                <a:cubicBezTo>
                  <a:pt x="16024" y="6496"/>
                  <a:pt x="6496" y="16024"/>
                  <a:pt x="6496" y="27284"/>
                </a:cubicBezTo>
                <a:lnTo>
                  <a:pt x="6496" y="179730"/>
                </a:lnTo>
                <a:cubicBezTo>
                  <a:pt x="6496" y="190990"/>
                  <a:pt x="16024" y="200518"/>
                  <a:pt x="27284" y="200518"/>
                </a:cubicBezTo>
                <a:lnTo>
                  <a:pt x="179730" y="200518"/>
                </a:lnTo>
                <a:cubicBezTo>
                  <a:pt x="190990" y="200518"/>
                  <a:pt x="200518" y="190990"/>
                  <a:pt x="200518" y="179730"/>
                </a:cubicBezTo>
                <a:lnTo>
                  <a:pt x="200518" y="27284"/>
                </a:lnTo>
                <a:cubicBezTo>
                  <a:pt x="200518" y="16024"/>
                  <a:pt x="190990" y="6496"/>
                  <a:pt x="179730" y="6496"/>
                </a:cubicBezTo>
                <a:close/>
                <a:moveTo>
                  <a:pt x="47206" y="172801"/>
                </a:moveTo>
                <a:cubicBezTo>
                  <a:pt x="43742" y="172801"/>
                  <a:pt x="41143" y="171068"/>
                  <a:pt x="41143" y="167604"/>
                </a:cubicBezTo>
                <a:lnTo>
                  <a:pt x="35080" y="139020"/>
                </a:lnTo>
                <a:cubicBezTo>
                  <a:pt x="34214" y="135555"/>
                  <a:pt x="35946" y="132957"/>
                  <a:pt x="38545" y="131225"/>
                </a:cubicBezTo>
                <a:lnTo>
                  <a:pt x="68860" y="118232"/>
                </a:lnTo>
                <a:cubicBezTo>
                  <a:pt x="71459" y="117366"/>
                  <a:pt x="74924" y="118232"/>
                  <a:pt x="76656" y="119964"/>
                </a:cubicBezTo>
                <a:lnTo>
                  <a:pt x="89649" y="136422"/>
                </a:lnTo>
                <a:cubicBezTo>
                  <a:pt x="110437" y="126894"/>
                  <a:pt x="127760" y="109570"/>
                  <a:pt x="137288" y="88782"/>
                </a:cubicBezTo>
                <a:lnTo>
                  <a:pt x="120831" y="75790"/>
                </a:lnTo>
                <a:cubicBezTo>
                  <a:pt x="118232" y="74057"/>
                  <a:pt x="118232" y="70593"/>
                  <a:pt x="119098" y="67994"/>
                </a:cubicBezTo>
                <a:lnTo>
                  <a:pt x="132091" y="37678"/>
                </a:lnTo>
                <a:cubicBezTo>
                  <a:pt x="132957" y="35080"/>
                  <a:pt x="136422" y="33348"/>
                  <a:pt x="139886" y="34214"/>
                </a:cubicBezTo>
                <a:lnTo>
                  <a:pt x="168470" y="40277"/>
                </a:lnTo>
                <a:cubicBezTo>
                  <a:pt x="171068" y="41143"/>
                  <a:pt x="173667" y="43741"/>
                  <a:pt x="173667" y="46340"/>
                </a:cubicBezTo>
                <a:cubicBezTo>
                  <a:pt x="172801" y="116500"/>
                  <a:pt x="116500" y="172801"/>
                  <a:pt x="47206" y="172801"/>
                </a:cubicBezTo>
                <a:close/>
              </a:path>
            </a:pathLst>
          </a:custGeom>
          <a:solidFill>
            <a:schemeClr val="accent4"/>
          </a:solidFill>
          <a:ln w="9525" cap="flat">
            <a:noFill/>
            <a:prstDash val="solid"/>
            <a:miter/>
          </a:ln>
        </p:spPr>
        <p:txBody>
          <a:bodyPr rtlCol="0" anchor="ctr"/>
          <a:lstStyle/>
          <a:p>
            <a:endParaRPr lang="en-AU" sz="1984"/>
          </a:p>
        </p:txBody>
      </p:sp>
      <p:sp>
        <p:nvSpPr>
          <p:cNvPr id="6" name="Freeform: Shape 5">
            <a:extLst>
              <a:ext uri="{FF2B5EF4-FFF2-40B4-BE49-F238E27FC236}">
                <a16:creationId xmlns:a16="http://schemas.microsoft.com/office/drawing/2014/main" id="{9260E8DF-A773-47F3-B284-B5EB409534FC}"/>
              </a:ext>
            </a:extLst>
          </p:cNvPr>
          <p:cNvSpPr>
            <a:spLocks/>
          </p:cNvSpPr>
          <p:nvPr userDrawn="1"/>
        </p:nvSpPr>
        <p:spPr>
          <a:xfrm>
            <a:off x="948509" y="5277436"/>
            <a:ext cx="265660" cy="208053"/>
          </a:xfrm>
          <a:custGeom>
            <a:avLst/>
            <a:gdLst>
              <a:gd name="connsiteX0" fmla="*/ 224933 w 234940"/>
              <a:gd name="connsiteY0" fmla="*/ 61345 h 174029"/>
              <a:gd name="connsiteX1" fmla="*/ 229284 w 234940"/>
              <a:gd name="connsiteY1" fmla="*/ 63086 h 174029"/>
              <a:gd name="connsiteX2" fmla="*/ 229284 w 234940"/>
              <a:gd name="connsiteY2" fmla="*/ 151841 h 174029"/>
              <a:gd name="connsiteX3" fmla="*/ 208401 w 234940"/>
              <a:gd name="connsiteY3" fmla="*/ 172725 h 174029"/>
              <a:gd name="connsiteX4" fmla="*/ 27410 w 234940"/>
              <a:gd name="connsiteY4" fmla="*/ 172725 h 174029"/>
              <a:gd name="connsiteX5" fmla="*/ 6526 w 234940"/>
              <a:gd name="connsiteY5" fmla="*/ 151841 h 174029"/>
              <a:gd name="connsiteX6" fmla="*/ 6526 w 234940"/>
              <a:gd name="connsiteY6" fmla="*/ 63086 h 174029"/>
              <a:gd name="connsiteX7" fmla="*/ 10877 w 234940"/>
              <a:gd name="connsiteY7" fmla="*/ 61345 h 174029"/>
              <a:gd name="connsiteX8" fmla="*/ 77878 w 234940"/>
              <a:gd name="connsiteY8" fmla="*/ 110944 h 174029"/>
              <a:gd name="connsiteX9" fmla="*/ 117905 w 234940"/>
              <a:gd name="connsiteY9" fmla="*/ 131827 h 174029"/>
              <a:gd name="connsiteX10" fmla="*/ 157932 w 234940"/>
              <a:gd name="connsiteY10" fmla="*/ 110944 h 174029"/>
              <a:gd name="connsiteX11" fmla="*/ 224933 w 234940"/>
              <a:gd name="connsiteY11" fmla="*/ 61345 h 174029"/>
              <a:gd name="connsiteX12" fmla="*/ 117905 w 234940"/>
              <a:gd name="connsiteY12" fmla="*/ 117905 h 174029"/>
              <a:gd name="connsiteX13" fmla="*/ 150101 w 234940"/>
              <a:gd name="connsiteY13" fmla="*/ 99632 h 174029"/>
              <a:gd name="connsiteX14" fmla="*/ 225804 w 234940"/>
              <a:gd name="connsiteY14" fmla="*/ 43943 h 174029"/>
              <a:gd name="connsiteX15" fmla="*/ 230154 w 234940"/>
              <a:gd name="connsiteY15" fmla="*/ 36111 h 174029"/>
              <a:gd name="connsiteX16" fmla="*/ 230154 w 234940"/>
              <a:gd name="connsiteY16" fmla="*/ 27410 h 174029"/>
              <a:gd name="connsiteX17" fmla="*/ 209271 w 234940"/>
              <a:gd name="connsiteY17" fmla="*/ 6526 h 174029"/>
              <a:gd name="connsiteX18" fmla="*/ 28280 w 234940"/>
              <a:gd name="connsiteY18" fmla="*/ 6526 h 174029"/>
              <a:gd name="connsiteX19" fmla="*/ 7396 w 234940"/>
              <a:gd name="connsiteY19" fmla="*/ 27410 h 174029"/>
              <a:gd name="connsiteX20" fmla="*/ 7396 w 234940"/>
              <a:gd name="connsiteY20" fmla="*/ 36111 h 174029"/>
              <a:gd name="connsiteX21" fmla="*/ 11747 w 234940"/>
              <a:gd name="connsiteY21" fmla="*/ 43943 h 174029"/>
              <a:gd name="connsiteX22" fmla="*/ 87450 w 234940"/>
              <a:gd name="connsiteY22" fmla="*/ 99632 h 174029"/>
              <a:gd name="connsiteX23" fmla="*/ 117905 w 234940"/>
              <a:gd name="connsiteY23" fmla="*/ 117905 h 174029"/>
              <a:gd name="connsiteX24" fmla="*/ 117905 w 234940"/>
              <a:gd name="connsiteY24" fmla="*/ 117905 h 17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940" h="174029">
                <a:moveTo>
                  <a:pt x="224933" y="61345"/>
                </a:moveTo>
                <a:cubicBezTo>
                  <a:pt x="226674" y="59605"/>
                  <a:pt x="229284" y="61345"/>
                  <a:pt x="229284" y="63086"/>
                </a:cubicBezTo>
                <a:lnTo>
                  <a:pt x="229284" y="151841"/>
                </a:lnTo>
                <a:cubicBezTo>
                  <a:pt x="229284" y="163153"/>
                  <a:pt x="219712" y="172725"/>
                  <a:pt x="208401" y="172725"/>
                </a:cubicBezTo>
                <a:lnTo>
                  <a:pt x="27410" y="172725"/>
                </a:lnTo>
                <a:cubicBezTo>
                  <a:pt x="16098" y="172725"/>
                  <a:pt x="6526" y="163153"/>
                  <a:pt x="6526" y="151841"/>
                </a:cubicBezTo>
                <a:lnTo>
                  <a:pt x="6526" y="63086"/>
                </a:lnTo>
                <a:cubicBezTo>
                  <a:pt x="6526" y="60475"/>
                  <a:pt x="9136" y="59605"/>
                  <a:pt x="10877" y="61345"/>
                </a:cubicBezTo>
                <a:cubicBezTo>
                  <a:pt x="20449" y="69177"/>
                  <a:pt x="33501" y="78748"/>
                  <a:pt x="77878" y="110944"/>
                </a:cubicBezTo>
                <a:cubicBezTo>
                  <a:pt x="87450" y="117905"/>
                  <a:pt x="102242" y="131827"/>
                  <a:pt x="117905" y="131827"/>
                </a:cubicBezTo>
                <a:cubicBezTo>
                  <a:pt x="133568" y="131827"/>
                  <a:pt x="149230" y="117905"/>
                  <a:pt x="157932" y="110944"/>
                </a:cubicBezTo>
                <a:cubicBezTo>
                  <a:pt x="202310" y="78748"/>
                  <a:pt x="215362" y="69177"/>
                  <a:pt x="224933" y="61345"/>
                </a:cubicBezTo>
                <a:close/>
                <a:moveTo>
                  <a:pt x="117905" y="117905"/>
                </a:moveTo>
                <a:cubicBezTo>
                  <a:pt x="128347" y="117905"/>
                  <a:pt x="142269" y="104853"/>
                  <a:pt x="150101" y="99632"/>
                </a:cubicBezTo>
                <a:cubicBezTo>
                  <a:pt x="207530" y="57865"/>
                  <a:pt x="211881" y="54384"/>
                  <a:pt x="225804" y="43943"/>
                </a:cubicBezTo>
                <a:cubicBezTo>
                  <a:pt x="228414" y="42202"/>
                  <a:pt x="230154" y="38722"/>
                  <a:pt x="230154" y="36111"/>
                </a:cubicBezTo>
                <a:lnTo>
                  <a:pt x="230154" y="27410"/>
                </a:lnTo>
                <a:cubicBezTo>
                  <a:pt x="230154" y="16098"/>
                  <a:pt x="220583" y="6526"/>
                  <a:pt x="209271" y="6526"/>
                </a:cubicBezTo>
                <a:lnTo>
                  <a:pt x="28280" y="6526"/>
                </a:lnTo>
                <a:cubicBezTo>
                  <a:pt x="16968" y="6526"/>
                  <a:pt x="7396" y="16098"/>
                  <a:pt x="7396" y="27410"/>
                </a:cubicBezTo>
                <a:lnTo>
                  <a:pt x="7396" y="36111"/>
                </a:lnTo>
                <a:cubicBezTo>
                  <a:pt x="7396" y="39592"/>
                  <a:pt x="9136" y="42202"/>
                  <a:pt x="11747" y="43943"/>
                </a:cubicBezTo>
                <a:cubicBezTo>
                  <a:pt x="24799" y="54384"/>
                  <a:pt x="29150" y="57865"/>
                  <a:pt x="87450" y="99632"/>
                </a:cubicBezTo>
                <a:cubicBezTo>
                  <a:pt x="93541" y="104853"/>
                  <a:pt x="107463" y="117905"/>
                  <a:pt x="117905" y="117905"/>
                </a:cubicBezTo>
                <a:lnTo>
                  <a:pt x="117905" y="117905"/>
                </a:lnTo>
                <a:close/>
              </a:path>
            </a:pathLst>
          </a:custGeom>
          <a:solidFill>
            <a:schemeClr val="accent4"/>
          </a:solidFill>
          <a:ln w="9525" cap="flat">
            <a:noFill/>
            <a:prstDash val="solid"/>
            <a:miter/>
          </a:ln>
        </p:spPr>
        <p:txBody>
          <a:bodyPr rtlCol="0" anchor="ctr"/>
          <a:lstStyle/>
          <a:p>
            <a:endParaRPr lang="en-AU" sz="1984"/>
          </a:p>
        </p:txBody>
      </p:sp>
      <p:sp>
        <p:nvSpPr>
          <p:cNvPr id="7" name="Freeform: Shape 6">
            <a:extLst>
              <a:ext uri="{FF2B5EF4-FFF2-40B4-BE49-F238E27FC236}">
                <a16:creationId xmlns:a16="http://schemas.microsoft.com/office/drawing/2014/main" id="{B8CF6F67-388D-401C-A71E-276FE8A0BAB6}"/>
              </a:ext>
            </a:extLst>
          </p:cNvPr>
          <p:cNvSpPr/>
          <p:nvPr userDrawn="1"/>
        </p:nvSpPr>
        <p:spPr>
          <a:xfrm>
            <a:off x="948508" y="5695487"/>
            <a:ext cx="277971" cy="277971"/>
          </a:xfrm>
          <a:custGeom>
            <a:avLst/>
            <a:gdLst>
              <a:gd name="connsiteX0" fmla="*/ 161426 w 226257"/>
              <a:gd name="connsiteY0" fmla="*/ 86587 h 226257"/>
              <a:gd name="connsiteX1" fmla="*/ 218861 w 226257"/>
              <a:gd name="connsiteY1" fmla="*/ 86587 h 226257"/>
              <a:gd name="connsiteX2" fmla="*/ 222342 w 226257"/>
              <a:gd name="connsiteY2" fmla="*/ 114434 h 226257"/>
              <a:gd name="connsiteX3" fmla="*/ 218861 w 226257"/>
              <a:gd name="connsiteY3" fmla="*/ 142281 h 226257"/>
              <a:gd name="connsiteX4" fmla="*/ 161426 w 226257"/>
              <a:gd name="connsiteY4" fmla="*/ 142281 h 226257"/>
              <a:gd name="connsiteX5" fmla="*/ 161426 w 226257"/>
              <a:gd name="connsiteY5" fmla="*/ 86587 h 226257"/>
              <a:gd name="connsiteX6" fmla="*/ 83976 w 226257"/>
              <a:gd name="connsiteY6" fmla="*/ 156205 h 226257"/>
              <a:gd name="connsiteX7" fmla="*/ 114434 w 226257"/>
              <a:gd name="connsiteY7" fmla="*/ 222342 h 226257"/>
              <a:gd name="connsiteX8" fmla="*/ 114434 w 226257"/>
              <a:gd name="connsiteY8" fmla="*/ 222342 h 226257"/>
              <a:gd name="connsiteX9" fmla="*/ 114434 w 226257"/>
              <a:gd name="connsiteY9" fmla="*/ 222342 h 226257"/>
              <a:gd name="connsiteX10" fmla="*/ 144892 w 226257"/>
              <a:gd name="connsiteY10" fmla="*/ 156205 h 226257"/>
              <a:gd name="connsiteX11" fmla="*/ 83976 w 226257"/>
              <a:gd name="connsiteY11" fmla="*/ 156205 h 226257"/>
              <a:gd name="connsiteX12" fmla="*/ 159686 w 226257"/>
              <a:gd name="connsiteY12" fmla="*/ 72664 h 226257"/>
              <a:gd name="connsiteX13" fmla="*/ 214510 w 226257"/>
              <a:gd name="connsiteY13" fmla="*/ 72664 h 226257"/>
              <a:gd name="connsiteX14" fmla="*/ 134449 w 226257"/>
              <a:gd name="connsiteY14" fmla="*/ 8267 h 226257"/>
              <a:gd name="connsiteX15" fmla="*/ 159686 w 226257"/>
              <a:gd name="connsiteY15" fmla="*/ 72664 h 226257"/>
              <a:gd name="connsiteX16" fmla="*/ 159686 w 226257"/>
              <a:gd name="connsiteY16" fmla="*/ 72664 h 226257"/>
              <a:gd name="connsiteX17" fmla="*/ 147503 w 226257"/>
              <a:gd name="connsiteY17" fmla="*/ 86587 h 226257"/>
              <a:gd name="connsiteX18" fmla="*/ 81366 w 226257"/>
              <a:gd name="connsiteY18" fmla="*/ 86587 h 226257"/>
              <a:gd name="connsiteX19" fmla="*/ 81366 w 226257"/>
              <a:gd name="connsiteY19" fmla="*/ 142281 h 226257"/>
              <a:gd name="connsiteX20" fmla="*/ 147503 w 226257"/>
              <a:gd name="connsiteY20" fmla="*/ 142281 h 226257"/>
              <a:gd name="connsiteX21" fmla="*/ 147503 w 226257"/>
              <a:gd name="connsiteY21" fmla="*/ 86587 h 226257"/>
              <a:gd name="connsiteX22" fmla="*/ 69183 w 226257"/>
              <a:gd name="connsiteY22" fmla="*/ 156205 h 226257"/>
              <a:gd name="connsiteX23" fmla="*/ 15229 w 226257"/>
              <a:gd name="connsiteY23" fmla="*/ 156205 h 226257"/>
              <a:gd name="connsiteX24" fmla="*/ 95289 w 226257"/>
              <a:gd name="connsiteY24" fmla="*/ 220601 h 226257"/>
              <a:gd name="connsiteX25" fmla="*/ 69183 w 226257"/>
              <a:gd name="connsiteY25" fmla="*/ 156205 h 226257"/>
              <a:gd name="connsiteX26" fmla="*/ 69183 w 226257"/>
              <a:gd name="connsiteY26" fmla="*/ 156205 h 226257"/>
              <a:gd name="connsiteX27" fmla="*/ 159686 w 226257"/>
              <a:gd name="connsiteY27" fmla="*/ 156205 h 226257"/>
              <a:gd name="connsiteX28" fmla="*/ 134449 w 226257"/>
              <a:gd name="connsiteY28" fmla="*/ 220601 h 226257"/>
              <a:gd name="connsiteX29" fmla="*/ 214510 w 226257"/>
              <a:gd name="connsiteY29" fmla="*/ 156205 h 226257"/>
              <a:gd name="connsiteX30" fmla="*/ 159686 w 226257"/>
              <a:gd name="connsiteY30" fmla="*/ 156205 h 226257"/>
              <a:gd name="connsiteX31" fmla="*/ 144892 w 226257"/>
              <a:gd name="connsiteY31" fmla="*/ 72664 h 226257"/>
              <a:gd name="connsiteX32" fmla="*/ 114434 w 226257"/>
              <a:gd name="connsiteY32" fmla="*/ 6527 h 226257"/>
              <a:gd name="connsiteX33" fmla="*/ 114434 w 226257"/>
              <a:gd name="connsiteY33" fmla="*/ 6527 h 226257"/>
              <a:gd name="connsiteX34" fmla="*/ 114434 w 226257"/>
              <a:gd name="connsiteY34" fmla="*/ 6527 h 226257"/>
              <a:gd name="connsiteX35" fmla="*/ 83976 w 226257"/>
              <a:gd name="connsiteY35" fmla="*/ 72664 h 226257"/>
              <a:gd name="connsiteX36" fmla="*/ 144892 w 226257"/>
              <a:gd name="connsiteY36" fmla="*/ 72664 h 226257"/>
              <a:gd name="connsiteX37" fmla="*/ 10008 w 226257"/>
              <a:gd name="connsiteY37" fmla="*/ 86587 h 226257"/>
              <a:gd name="connsiteX38" fmla="*/ 6527 w 226257"/>
              <a:gd name="connsiteY38" fmla="*/ 114434 h 226257"/>
              <a:gd name="connsiteX39" fmla="*/ 10008 w 226257"/>
              <a:gd name="connsiteY39" fmla="*/ 142281 h 226257"/>
              <a:gd name="connsiteX40" fmla="*/ 67442 w 226257"/>
              <a:gd name="connsiteY40" fmla="*/ 142281 h 226257"/>
              <a:gd name="connsiteX41" fmla="*/ 67442 w 226257"/>
              <a:gd name="connsiteY41" fmla="*/ 86587 h 226257"/>
              <a:gd name="connsiteX42" fmla="*/ 10008 w 226257"/>
              <a:gd name="connsiteY42" fmla="*/ 86587 h 226257"/>
              <a:gd name="connsiteX43" fmla="*/ 69183 w 226257"/>
              <a:gd name="connsiteY43" fmla="*/ 72664 h 226257"/>
              <a:gd name="connsiteX44" fmla="*/ 94419 w 226257"/>
              <a:gd name="connsiteY44" fmla="*/ 8267 h 226257"/>
              <a:gd name="connsiteX45" fmla="*/ 14359 w 226257"/>
              <a:gd name="connsiteY45" fmla="*/ 72664 h 226257"/>
              <a:gd name="connsiteX46" fmla="*/ 69183 w 226257"/>
              <a:gd name="connsiteY46" fmla="*/ 72664 h 226257"/>
              <a:gd name="connsiteX47" fmla="*/ 69183 w 226257"/>
              <a:gd name="connsiteY47" fmla="*/ 72664 h 22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6257" h="226257">
                <a:moveTo>
                  <a:pt x="161426" y="86587"/>
                </a:moveTo>
                <a:lnTo>
                  <a:pt x="218861" y="86587"/>
                </a:lnTo>
                <a:cubicBezTo>
                  <a:pt x="221472" y="95289"/>
                  <a:pt x="222342" y="104862"/>
                  <a:pt x="222342" y="114434"/>
                </a:cubicBezTo>
                <a:cubicBezTo>
                  <a:pt x="222342" y="124007"/>
                  <a:pt x="221472" y="133579"/>
                  <a:pt x="218861" y="142281"/>
                </a:cubicBezTo>
                <a:lnTo>
                  <a:pt x="161426" y="142281"/>
                </a:lnTo>
                <a:cubicBezTo>
                  <a:pt x="164037" y="123136"/>
                  <a:pt x="164037" y="104862"/>
                  <a:pt x="161426" y="86587"/>
                </a:cubicBezTo>
                <a:close/>
                <a:moveTo>
                  <a:pt x="83976" y="156205"/>
                </a:moveTo>
                <a:cubicBezTo>
                  <a:pt x="88328" y="179701"/>
                  <a:pt x="98770" y="204937"/>
                  <a:pt x="114434" y="222342"/>
                </a:cubicBezTo>
                <a:cubicBezTo>
                  <a:pt x="114434" y="222342"/>
                  <a:pt x="114434" y="222342"/>
                  <a:pt x="114434" y="222342"/>
                </a:cubicBezTo>
                <a:cubicBezTo>
                  <a:pt x="114434" y="222342"/>
                  <a:pt x="114434" y="222342"/>
                  <a:pt x="114434" y="222342"/>
                </a:cubicBezTo>
                <a:cubicBezTo>
                  <a:pt x="130969" y="204937"/>
                  <a:pt x="140541" y="179701"/>
                  <a:pt x="144892" y="156205"/>
                </a:cubicBezTo>
                <a:lnTo>
                  <a:pt x="83976" y="156205"/>
                </a:lnTo>
                <a:close/>
                <a:moveTo>
                  <a:pt x="159686" y="72664"/>
                </a:moveTo>
                <a:lnTo>
                  <a:pt x="214510" y="72664"/>
                </a:lnTo>
                <a:cubicBezTo>
                  <a:pt x="200586" y="39595"/>
                  <a:pt x="170999" y="15229"/>
                  <a:pt x="134449" y="8267"/>
                </a:cubicBezTo>
                <a:cubicBezTo>
                  <a:pt x="147503" y="27412"/>
                  <a:pt x="155335" y="50038"/>
                  <a:pt x="159686" y="72664"/>
                </a:cubicBezTo>
                <a:lnTo>
                  <a:pt x="159686" y="72664"/>
                </a:lnTo>
                <a:close/>
                <a:moveTo>
                  <a:pt x="147503" y="86587"/>
                </a:moveTo>
                <a:lnTo>
                  <a:pt x="81366" y="86587"/>
                </a:lnTo>
                <a:cubicBezTo>
                  <a:pt x="78755" y="104862"/>
                  <a:pt x="78755" y="124007"/>
                  <a:pt x="81366" y="142281"/>
                </a:cubicBezTo>
                <a:lnTo>
                  <a:pt x="147503" y="142281"/>
                </a:lnTo>
                <a:cubicBezTo>
                  <a:pt x="150113" y="124007"/>
                  <a:pt x="150113" y="104862"/>
                  <a:pt x="147503" y="86587"/>
                </a:cubicBezTo>
                <a:close/>
                <a:moveTo>
                  <a:pt x="69183" y="156205"/>
                </a:moveTo>
                <a:lnTo>
                  <a:pt x="15229" y="156205"/>
                </a:lnTo>
                <a:cubicBezTo>
                  <a:pt x="29152" y="189273"/>
                  <a:pt x="58740" y="213640"/>
                  <a:pt x="95289" y="220601"/>
                </a:cubicBezTo>
                <a:cubicBezTo>
                  <a:pt x="81366" y="201456"/>
                  <a:pt x="73534" y="178831"/>
                  <a:pt x="69183" y="156205"/>
                </a:cubicBezTo>
                <a:lnTo>
                  <a:pt x="69183" y="156205"/>
                </a:lnTo>
                <a:close/>
                <a:moveTo>
                  <a:pt x="159686" y="156205"/>
                </a:moveTo>
                <a:cubicBezTo>
                  <a:pt x="155335" y="178831"/>
                  <a:pt x="147503" y="201456"/>
                  <a:pt x="134449" y="220601"/>
                </a:cubicBezTo>
                <a:cubicBezTo>
                  <a:pt x="170999" y="213640"/>
                  <a:pt x="200586" y="189273"/>
                  <a:pt x="214510" y="156205"/>
                </a:cubicBezTo>
                <a:lnTo>
                  <a:pt x="159686" y="156205"/>
                </a:lnTo>
                <a:close/>
                <a:moveTo>
                  <a:pt x="144892" y="72664"/>
                </a:moveTo>
                <a:cubicBezTo>
                  <a:pt x="140541" y="49168"/>
                  <a:pt x="130098" y="23931"/>
                  <a:pt x="114434" y="6527"/>
                </a:cubicBezTo>
                <a:cubicBezTo>
                  <a:pt x="114434" y="6527"/>
                  <a:pt x="114434" y="6527"/>
                  <a:pt x="114434" y="6527"/>
                </a:cubicBezTo>
                <a:cubicBezTo>
                  <a:pt x="114434" y="6527"/>
                  <a:pt x="114434" y="6527"/>
                  <a:pt x="114434" y="6527"/>
                </a:cubicBezTo>
                <a:cubicBezTo>
                  <a:pt x="97900" y="23931"/>
                  <a:pt x="88328" y="49168"/>
                  <a:pt x="83976" y="72664"/>
                </a:cubicBezTo>
                <a:lnTo>
                  <a:pt x="144892" y="72664"/>
                </a:lnTo>
                <a:close/>
                <a:moveTo>
                  <a:pt x="10008" y="86587"/>
                </a:moveTo>
                <a:cubicBezTo>
                  <a:pt x="7397" y="95289"/>
                  <a:pt x="6527" y="104862"/>
                  <a:pt x="6527" y="114434"/>
                </a:cubicBezTo>
                <a:cubicBezTo>
                  <a:pt x="6527" y="124007"/>
                  <a:pt x="7397" y="133579"/>
                  <a:pt x="10008" y="142281"/>
                </a:cubicBezTo>
                <a:lnTo>
                  <a:pt x="67442" y="142281"/>
                </a:lnTo>
                <a:cubicBezTo>
                  <a:pt x="65702" y="124007"/>
                  <a:pt x="64832" y="105732"/>
                  <a:pt x="67442" y="86587"/>
                </a:cubicBezTo>
                <a:lnTo>
                  <a:pt x="10008" y="86587"/>
                </a:lnTo>
                <a:close/>
                <a:moveTo>
                  <a:pt x="69183" y="72664"/>
                </a:moveTo>
                <a:cubicBezTo>
                  <a:pt x="73534" y="50038"/>
                  <a:pt x="81366" y="27412"/>
                  <a:pt x="94419" y="8267"/>
                </a:cubicBezTo>
                <a:cubicBezTo>
                  <a:pt x="57870" y="15229"/>
                  <a:pt x="28282" y="39595"/>
                  <a:pt x="14359" y="72664"/>
                </a:cubicBezTo>
                <a:lnTo>
                  <a:pt x="69183" y="72664"/>
                </a:lnTo>
                <a:lnTo>
                  <a:pt x="69183" y="72664"/>
                </a:lnTo>
                <a:close/>
              </a:path>
            </a:pathLst>
          </a:custGeom>
          <a:solidFill>
            <a:schemeClr val="accent4"/>
          </a:solidFill>
          <a:ln w="9525" cap="flat">
            <a:noFill/>
            <a:prstDash val="solid"/>
            <a:miter/>
          </a:ln>
        </p:spPr>
        <p:txBody>
          <a:bodyPr rtlCol="0" anchor="ctr"/>
          <a:lstStyle/>
          <a:p>
            <a:endParaRPr lang="en-AU" sz="1984"/>
          </a:p>
        </p:txBody>
      </p:sp>
      <p:sp>
        <p:nvSpPr>
          <p:cNvPr id="9" name="Title 2">
            <a:extLst>
              <a:ext uri="{FF2B5EF4-FFF2-40B4-BE49-F238E27FC236}">
                <a16:creationId xmlns:a16="http://schemas.microsoft.com/office/drawing/2014/main" id="{8957EE8E-E699-4F59-81B0-A47C904F09C6}"/>
              </a:ext>
            </a:extLst>
          </p:cNvPr>
          <p:cNvSpPr txBox="1">
            <a:spLocks/>
          </p:cNvSpPr>
          <p:nvPr userDrawn="1"/>
        </p:nvSpPr>
        <p:spPr>
          <a:xfrm>
            <a:off x="727828" y="2685010"/>
            <a:ext cx="6728049" cy="1499736"/>
          </a:xfrm>
          <a:prstGeom prst="rect">
            <a:avLst/>
          </a:prstGeom>
        </p:spPr>
        <p:txBody>
          <a:bodyPr anchor="b"/>
          <a:lstStyle>
            <a:lvl1pPr algn="ctr" defTabSz="914400" rtl="0" eaLnBrk="1" latinLnBrk="0" hangingPunct="1">
              <a:lnSpc>
                <a:spcPct val="70000"/>
              </a:lnSpc>
              <a:spcBef>
                <a:spcPct val="0"/>
              </a:spcBef>
              <a:buNone/>
              <a:defRPr sz="6000" kern="1200" cap="all" baseline="0">
                <a:solidFill>
                  <a:schemeClr val="tx1"/>
                </a:solidFill>
                <a:latin typeface="+mj-lt"/>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6000" b="0" i="0" u="none" strike="noStrike" kern="1200" cap="none" spc="0" normalizeH="0" baseline="0" noProof="0" dirty="0">
                <a:ln>
                  <a:noFill/>
                </a:ln>
                <a:solidFill>
                  <a:sysClr val="window" lastClr="FFFFFF"/>
                </a:solidFill>
                <a:effectLst/>
                <a:uLnTx/>
                <a:uFillTx/>
                <a:latin typeface="+mj-lt"/>
                <a:ea typeface="+mj-ea"/>
                <a:cs typeface="+mj-cs"/>
              </a:rPr>
              <a:t>Gracias!</a:t>
            </a:r>
            <a:endParaRPr kumimoji="0" lang="en-GB" sz="6000" b="0" i="0" u="none" strike="noStrike" kern="1200" cap="none" spc="0" normalizeH="0" baseline="0" noProof="0" dirty="0">
              <a:ln>
                <a:noFill/>
              </a:ln>
              <a:solidFill>
                <a:sysClr val="window" lastClr="FFFFFF"/>
              </a:solidFill>
              <a:effectLst/>
              <a:uLnTx/>
              <a:uFillTx/>
              <a:latin typeface="+mj-lt"/>
              <a:ea typeface="+mj-ea"/>
              <a:cs typeface="+mj-cs"/>
            </a:endParaRPr>
          </a:p>
        </p:txBody>
      </p:sp>
      <p:sp>
        <p:nvSpPr>
          <p:cNvPr id="11" name="Text Placeholder 10">
            <a:extLst>
              <a:ext uri="{FF2B5EF4-FFF2-40B4-BE49-F238E27FC236}">
                <a16:creationId xmlns:a16="http://schemas.microsoft.com/office/drawing/2014/main" id="{A6AE3396-E050-4CBA-9639-D79A2F986862}"/>
              </a:ext>
            </a:extLst>
          </p:cNvPr>
          <p:cNvSpPr>
            <a:spLocks noGrp="1"/>
          </p:cNvSpPr>
          <p:nvPr>
            <p:ph type="body" sz="quarter" idx="10"/>
          </p:nvPr>
        </p:nvSpPr>
        <p:spPr>
          <a:xfrm>
            <a:off x="1327149" y="4818117"/>
            <a:ext cx="4148099" cy="249237"/>
          </a:xfrm>
          <a:prstGeom prst="rect">
            <a:avLst/>
          </a:prstGeom>
        </p:spPr>
        <p:txBody>
          <a:bodyPr anchor="ctr"/>
          <a:lstStyle>
            <a:lvl1pPr>
              <a:defRPr>
                <a:solidFill>
                  <a:schemeClr val="bg1"/>
                </a:solidFill>
                <a:latin typeface="+mn-lt"/>
              </a:defRPr>
            </a:lvl1pPr>
          </a:lstStyle>
          <a:p>
            <a:pPr lvl="0"/>
            <a:r>
              <a:rPr lang="en-US"/>
              <a:t>Click to edit Master text styles</a:t>
            </a:r>
          </a:p>
        </p:txBody>
      </p:sp>
      <p:sp>
        <p:nvSpPr>
          <p:cNvPr id="12" name="Text Placeholder 10">
            <a:extLst>
              <a:ext uri="{FF2B5EF4-FFF2-40B4-BE49-F238E27FC236}">
                <a16:creationId xmlns:a16="http://schemas.microsoft.com/office/drawing/2014/main" id="{67AD1911-4043-40E5-B8BE-F308CCB5AF25}"/>
              </a:ext>
            </a:extLst>
          </p:cNvPr>
          <p:cNvSpPr>
            <a:spLocks noGrp="1"/>
          </p:cNvSpPr>
          <p:nvPr>
            <p:ph type="body" sz="quarter" idx="11"/>
          </p:nvPr>
        </p:nvSpPr>
        <p:spPr>
          <a:xfrm>
            <a:off x="1327149" y="5256844"/>
            <a:ext cx="4148099" cy="249237"/>
          </a:xfrm>
          <a:prstGeom prst="rect">
            <a:avLst/>
          </a:prstGeom>
        </p:spPr>
        <p:txBody>
          <a:bodyPr anchor="ctr"/>
          <a:lstStyle>
            <a:lvl1pPr>
              <a:defRPr>
                <a:solidFill>
                  <a:schemeClr val="bg1"/>
                </a:solidFill>
                <a:latin typeface="+mn-lt"/>
              </a:defRPr>
            </a:lvl1pPr>
          </a:lstStyle>
          <a:p>
            <a:pPr lvl="0"/>
            <a:r>
              <a:rPr lang="en-US"/>
              <a:t>Click to edit Master text styles</a:t>
            </a:r>
          </a:p>
        </p:txBody>
      </p:sp>
      <p:sp>
        <p:nvSpPr>
          <p:cNvPr id="13" name="Text Placeholder 10">
            <a:extLst>
              <a:ext uri="{FF2B5EF4-FFF2-40B4-BE49-F238E27FC236}">
                <a16:creationId xmlns:a16="http://schemas.microsoft.com/office/drawing/2014/main" id="{3F02C362-5584-4F4E-B0A8-EC42A44FD5DF}"/>
              </a:ext>
            </a:extLst>
          </p:cNvPr>
          <p:cNvSpPr>
            <a:spLocks noGrp="1"/>
          </p:cNvSpPr>
          <p:nvPr>
            <p:ph type="body" sz="quarter" idx="12"/>
          </p:nvPr>
        </p:nvSpPr>
        <p:spPr>
          <a:xfrm>
            <a:off x="1327149" y="5709854"/>
            <a:ext cx="4148099" cy="249237"/>
          </a:xfrm>
          <a:prstGeom prst="rect">
            <a:avLst/>
          </a:prstGeom>
        </p:spPr>
        <p:txBody>
          <a:bodyPr anchor="ctr"/>
          <a:lstStyle>
            <a:lvl1pPr>
              <a:defRPr>
                <a:solidFill>
                  <a:schemeClr val="bg1"/>
                </a:solidFill>
                <a:latin typeface="+mn-lt"/>
              </a:defRPr>
            </a:lvl1pPr>
          </a:lstStyle>
          <a:p>
            <a:pPr lvl="0"/>
            <a:r>
              <a:rPr lang="en-US"/>
              <a:t>Click to edit Master text styles</a:t>
            </a:r>
          </a:p>
        </p:txBody>
      </p:sp>
      <p:pic>
        <p:nvPicPr>
          <p:cNvPr id="14" name="Graphic 13">
            <a:extLst>
              <a:ext uri="{FF2B5EF4-FFF2-40B4-BE49-F238E27FC236}">
                <a16:creationId xmlns:a16="http://schemas.microsoft.com/office/drawing/2014/main" id="{07D958AA-74AC-457E-975A-E460EF50D5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459" y="682683"/>
            <a:ext cx="2056571" cy="909637"/>
          </a:xfrm>
          <a:prstGeom prst="rect">
            <a:avLst/>
          </a:prstGeom>
        </p:spPr>
      </p:pic>
    </p:spTree>
    <p:extLst>
      <p:ext uri="{BB962C8B-B14F-4D97-AF65-F5344CB8AC3E}">
        <p14:creationId xmlns:p14="http://schemas.microsoft.com/office/powerpoint/2010/main" val="3865049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 Aqua">
    <p:bg>
      <p:bgPr>
        <a:solidFill>
          <a:schemeClr val="accent3"/>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01C412C-ADDF-48A6-B377-EC10846B059F}"/>
              </a:ext>
            </a:extLst>
          </p:cNvPr>
          <p:cNvSpPr>
            <a:spLocks/>
          </p:cNvSpPr>
          <p:nvPr userDrawn="1"/>
        </p:nvSpPr>
        <p:spPr>
          <a:xfrm>
            <a:off x="959363" y="4818031"/>
            <a:ext cx="249408" cy="249408"/>
          </a:xfrm>
          <a:custGeom>
            <a:avLst/>
            <a:gdLst>
              <a:gd name="connsiteX0" fmla="*/ 179730 w 199218"/>
              <a:gd name="connsiteY0" fmla="*/ 6496 h 199218"/>
              <a:gd name="connsiteX1" fmla="*/ 27284 w 199218"/>
              <a:gd name="connsiteY1" fmla="*/ 6496 h 199218"/>
              <a:gd name="connsiteX2" fmla="*/ 6496 w 199218"/>
              <a:gd name="connsiteY2" fmla="*/ 27284 h 199218"/>
              <a:gd name="connsiteX3" fmla="*/ 6496 w 199218"/>
              <a:gd name="connsiteY3" fmla="*/ 179730 h 199218"/>
              <a:gd name="connsiteX4" fmla="*/ 27284 w 199218"/>
              <a:gd name="connsiteY4" fmla="*/ 200518 h 199218"/>
              <a:gd name="connsiteX5" fmla="*/ 179730 w 199218"/>
              <a:gd name="connsiteY5" fmla="*/ 200518 h 199218"/>
              <a:gd name="connsiteX6" fmla="*/ 200518 w 199218"/>
              <a:gd name="connsiteY6" fmla="*/ 179730 h 199218"/>
              <a:gd name="connsiteX7" fmla="*/ 200518 w 199218"/>
              <a:gd name="connsiteY7" fmla="*/ 27284 h 199218"/>
              <a:gd name="connsiteX8" fmla="*/ 179730 w 199218"/>
              <a:gd name="connsiteY8" fmla="*/ 6496 h 199218"/>
              <a:gd name="connsiteX9" fmla="*/ 47206 w 199218"/>
              <a:gd name="connsiteY9" fmla="*/ 172801 h 199218"/>
              <a:gd name="connsiteX10" fmla="*/ 41143 w 199218"/>
              <a:gd name="connsiteY10" fmla="*/ 167604 h 199218"/>
              <a:gd name="connsiteX11" fmla="*/ 35080 w 199218"/>
              <a:gd name="connsiteY11" fmla="*/ 139020 h 199218"/>
              <a:gd name="connsiteX12" fmla="*/ 38545 w 199218"/>
              <a:gd name="connsiteY12" fmla="*/ 131225 h 199218"/>
              <a:gd name="connsiteX13" fmla="*/ 68860 w 199218"/>
              <a:gd name="connsiteY13" fmla="*/ 118232 h 199218"/>
              <a:gd name="connsiteX14" fmla="*/ 76656 w 199218"/>
              <a:gd name="connsiteY14" fmla="*/ 119964 h 199218"/>
              <a:gd name="connsiteX15" fmla="*/ 89649 w 199218"/>
              <a:gd name="connsiteY15" fmla="*/ 136422 h 199218"/>
              <a:gd name="connsiteX16" fmla="*/ 137288 w 199218"/>
              <a:gd name="connsiteY16" fmla="*/ 88782 h 199218"/>
              <a:gd name="connsiteX17" fmla="*/ 120831 w 199218"/>
              <a:gd name="connsiteY17" fmla="*/ 75790 h 199218"/>
              <a:gd name="connsiteX18" fmla="*/ 119098 w 199218"/>
              <a:gd name="connsiteY18" fmla="*/ 67994 h 199218"/>
              <a:gd name="connsiteX19" fmla="*/ 132091 w 199218"/>
              <a:gd name="connsiteY19" fmla="*/ 37678 h 199218"/>
              <a:gd name="connsiteX20" fmla="*/ 139886 w 199218"/>
              <a:gd name="connsiteY20" fmla="*/ 34214 h 199218"/>
              <a:gd name="connsiteX21" fmla="*/ 168470 w 199218"/>
              <a:gd name="connsiteY21" fmla="*/ 40277 h 199218"/>
              <a:gd name="connsiteX22" fmla="*/ 173667 w 199218"/>
              <a:gd name="connsiteY22" fmla="*/ 46340 h 199218"/>
              <a:gd name="connsiteX23" fmla="*/ 47206 w 199218"/>
              <a:gd name="connsiteY23" fmla="*/ 172801 h 19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9218" h="199218">
                <a:moveTo>
                  <a:pt x="179730" y="6496"/>
                </a:moveTo>
                <a:lnTo>
                  <a:pt x="27284" y="6496"/>
                </a:lnTo>
                <a:cubicBezTo>
                  <a:pt x="16024" y="6496"/>
                  <a:pt x="6496" y="16024"/>
                  <a:pt x="6496" y="27284"/>
                </a:cubicBezTo>
                <a:lnTo>
                  <a:pt x="6496" y="179730"/>
                </a:lnTo>
                <a:cubicBezTo>
                  <a:pt x="6496" y="190990"/>
                  <a:pt x="16024" y="200518"/>
                  <a:pt x="27284" y="200518"/>
                </a:cubicBezTo>
                <a:lnTo>
                  <a:pt x="179730" y="200518"/>
                </a:lnTo>
                <a:cubicBezTo>
                  <a:pt x="190990" y="200518"/>
                  <a:pt x="200518" y="190990"/>
                  <a:pt x="200518" y="179730"/>
                </a:cubicBezTo>
                <a:lnTo>
                  <a:pt x="200518" y="27284"/>
                </a:lnTo>
                <a:cubicBezTo>
                  <a:pt x="200518" y="16024"/>
                  <a:pt x="190990" y="6496"/>
                  <a:pt x="179730" y="6496"/>
                </a:cubicBezTo>
                <a:close/>
                <a:moveTo>
                  <a:pt x="47206" y="172801"/>
                </a:moveTo>
                <a:cubicBezTo>
                  <a:pt x="43742" y="172801"/>
                  <a:pt x="41143" y="171068"/>
                  <a:pt x="41143" y="167604"/>
                </a:cubicBezTo>
                <a:lnTo>
                  <a:pt x="35080" y="139020"/>
                </a:lnTo>
                <a:cubicBezTo>
                  <a:pt x="34214" y="135555"/>
                  <a:pt x="35946" y="132957"/>
                  <a:pt x="38545" y="131225"/>
                </a:cubicBezTo>
                <a:lnTo>
                  <a:pt x="68860" y="118232"/>
                </a:lnTo>
                <a:cubicBezTo>
                  <a:pt x="71459" y="117366"/>
                  <a:pt x="74924" y="118232"/>
                  <a:pt x="76656" y="119964"/>
                </a:cubicBezTo>
                <a:lnTo>
                  <a:pt x="89649" y="136422"/>
                </a:lnTo>
                <a:cubicBezTo>
                  <a:pt x="110437" y="126894"/>
                  <a:pt x="127760" y="109570"/>
                  <a:pt x="137288" y="88782"/>
                </a:cubicBezTo>
                <a:lnTo>
                  <a:pt x="120831" y="75790"/>
                </a:lnTo>
                <a:cubicBezTo>
                  <a:pt x="118232" y="74057"/>
                  <a:pt x="118232" y="70593"/>
                  <a:pt x="119098" y="67994"/>
                </a:cubicBezTo>
                <a:lnTo>
                  <a:pt x="132091" y="37678"/>
                </a:lnTo>
                <a:cubicBezTo>
                  <a:pt x="132957" y="35080"/>
                  <a:pt x="136422" y="33348"/>
                  <a:pt x="139886" y="34214"/>
                </a:cubicBezTo>
                <a:lnTo>
                  <a:pt x="168470" y="40277"/>
                </a:lnTo>
                <a:cubicBezTo>
                  <a:pt x="171068" y="41143"/>
                  <a:pt x="173667" y="43741"/>
                  <a:pt x="173667" y="46340"/>
                </a:cubicBezTo>
                <a:cubicBezTo>
                  <a:pt x="172801" y="116500"/>
                  <a:pt x="116500" y="172801"/>
                  <a:pt x="47206" y="172801"/>
                </a:cubicBezTo>
                <a:close/>
              </a:path>
            </a:pathLst>
          </a:custGeom>
          <a:solidFill>
            <a:schemeClr val="accent1"/>
          </a:solidFill>
          <a:ln w="9525" cap="flat">
            <a:noFill/>
            <a:prstDash val="solid"/>
            <a:miter/>
          </a:ln>
        </p:spPr>
        <p:txBody>
          <a:bodyPr rtlCol="0" anchor="ctr"/>
          <a:lstStyle/>
          <a:p>
            <a:endParaRPr lang="en-AU" sz="1984"/>
          </a:p>
        </p:txBody>
      </p:sp>
      <p:sp>
        <p:nvSpPr>
          <p:cNvPr id="6" name="Freeform: Shape 5">
            <a:extLst>
              <a:ext uri="{FF2B5EF4-FFF2-40B4-BE49-F238E27FC236}">
                <a16:creationId xmlns:a16="http://schemas.microsoft.com/office/drawing/2014/main" id="{9260E8DF-A773-47F3-B284-B5EB409534FC}"/>
              </a:ext>
            </a:extLst>
          </p:cNvPr>
          <p:cNvSpPr>
            <a:spLocks/>
          </p:cNvSpPr>
          <p:nvPr userDrawn="1"/>
        </p:nvSpPr>
        <p:spPr>
          <a:xfrm>
            <a:off x="948509" y="5277436"/>
            <a:ext cx="265660" cy="208053"/>
          </a:xfrm>
          <a:custGeom>
            <a:avLst/>
            <a:gdLst>
              <a:gd name="connsiteX0" fmla="*/ 224933 w 234940"/>
              <a:gd name="connsiteY0" fmla="*/ 61345 h 174029"/>
              <a:gd name="connsiteX1" fmla="*/ 229284 w 234940"/>
              <a:gd name="connsiteY1" fmla="*/ 63086 h 174029"/>
              <a:gd name="connsiteX2" fmla="*/ 229284 w 234940"/>
              <a:gd name="connsiteY2" fmla="*/ 151841 h 174029"/>
              <a:gd name="connsiteX3" fmla="*/ 208401 w 234940"/>
              <a:gd name="connsiteY3" fmla="*/ 172725 h 174029"/>
              <a:gd name="connsiteX4" fmla="*/ 27410 w 234940"/>
              <a:gd name="connsiteY4" fmla="*/ 172725 h 174029"/>
              <a:gd name="connsiteX5" fmla="*/ 6526 w 234940"/>
              <a:gd name="connsiteY5" fmla="*/ 151841 h 174029"/>
              <a:gd name="connsiteX6" fmla="*/ 6526 w 234940"/>
              <a:gd name="connsiteY6" fmla="*/ 63086 h 174029"/>
              <a:gd name="connsiteX7" fmla="*/ 10877 w 234940"/>
              <a:gd name="connsiteY7" fmla="*/ 61345 h 174029"/>
              <a:gd name="connsiteX8" fmla="*/ 77878 w 234940"/>
              <a:gd name="connsiteY8" fmla="*/ 110944 h 174029"/>
              <a:gd name="connsiteX9" fmla="*/ 117905 w 234940"/>
              <a:gd name="connsiteY9" fmla="*/ 131827 h 174029"/>
              <a:gd name="connsiteX10" fmla="*/ 157932 w 234940"/>
              <a:gd name="connsiteY10" fmla="*/ 110944 h 174029"/>
              <a:gd name="connsiteX11" fmla="*/ 224933 w 234940"/>
              <a:gd name="connsiteY11" fmla="*/ 61345 h 174029"/>
              <a:gd name="connsiteX12" fmla="*/ 117905 w 234940"/>
              <a:gd name="connsiteY12" fmla="*/ 117905 h 174029"/>
              <a:gd name="connsiteX13" fmla="*/ 150101 w 234940"/>
              <a:gd name="connsiteY13" fmla="*/ 99632 h 174029"/>
              <a:gd name="connsiteX14" fmla="*/ 225804 w 234940"/>
              <a:gd name="connsiteY14" fmla="*/ 43943 h 174029"/>
              <a:gd name="connsiteX15" fmla="*/ 230154 w 234940"/>
              <a:gd name="connsiteY15" fmla="*/ 36111 h 174029"/>
              <a:gd name="connsiteX16" fmla="*/ 230154 w 234940"/>
              <a:gd name="connsiteY16" fmla="*/ 27410 h 174029"/>
              <a:gd name="connsiteX17" fmla="*/ 209271 w 234940"/>
              <a:gd name="connsiteY17" fmla="*/ 6526 h 174029"/>
              <a:gd name="connsiteX18" fmla="*/ 28280 w 234940"/>
              <a:gd name="connsiteY18" fmla="*/ 6526 h 174029"/>
              <a:gd name="connsiteX19" fmla="*/ 7396 w 234940"/>
              <a:gd name="connsiteY19" fmla="*/ 27410 h 174029"/>
              <a:gd name="connsiteX20" fmla="*/ 7396 w 234940"/>
              <a:gd name="connsiteY20" fmla="*/ 36111 h 174029"/>
              <a:gd name="connsiteX21" fmla="*/ 11747 w 234940"/>
              <a:gd name="connsiteY21" fmla="*/ 43943 h 174029"/>
              <a:gd name="connsiteX22" fmla="*/ 87450 w 234940"/>
              <a:gd name="connsiteY22" fmla="*/ 99632 h 174029"/>
              <a:gd name="connsiteX23" fmla="*/ 117905 w 234940"/>
              <a:gd name="connsiteY23" fmla="*/ 117905 h 174029"/>
              <a:gd name="connsiteX24" fmla="*/ 117905 w 234940"/>
              <a:gd name="connsiteY24" fmla="*/ 117905 h 17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940" h="174029">
                <a:moveTo>
                  <a:pt x="224933" y="61345"/>
                </a:moveTo>
                <a:cubicBezTo>
                  <a:pt x="226674" y="59605"/>
                  <a:pt x="229284" y="61345"/>
                  <a:pt x="229284" y="63086"/>
                </a:cubicBezTo>
                <a:lnTo>
                  <a:pt x="229284" y="151841"/>
                </a:lnTo>
                <a:cubicBezTo>
                  <a:pt x="229284" y="163153"/>
                  <a:pt x="219712" y="172725"/>
                  <a:pt x="208401" y="172725"/>
                </a:cubicBezTo>
                <a:lnTo>
                  <a:pt x="27410" y="172725"/>
                </a:lnTo>
                <a:cubicBezTo>
                  <a:pt x="16098" y="172725"/>
                  <a:pt x="6526" y="163153"/>
                  <a:pt x="6526" y="151841"/>
                </a:cubicBezTo>
                <a:lnTo>
                  <a:pt x="6526" y="63086"/>
                </a:lnTo>
                <a:cubicBezTo>
                  <a:pt x="6526" y="60475"/>
                  <a:pt x="9136" y="59605"/>
                  <a:pt x="10877" y="61345"/>
                </a:cubicBezTo>
                <a:cubicBezTo>
                  <a:pt x="20449" y="69177"/>
                  <a:pt x="33501" y="78748"/>
                  <a:pt x="77878" y="110944"/>
                </a:cubicBezTo>
                <a:cubicBezTo>
                  <a:pt x="87450" y="117905"/>
                  <a:pt x="102242" y="131827"/>
                  <a:pt x="117905" y="131827"/>
                </a:cubicBezTo>
                <a:cubicBezTo>
                  <a:pt x="133568" y="131827"/>
                  <a:pt x="149230" y="117905"/>
                  <a:pt x="157932" y="110944"/>
                </a:cubicBezTo>
                <a:cubicBezTo>
                  <a:pt x="202310" y="78748"/>
                  <a:pt x="215362" y="69177"/>
                  <a:pt x="224933" y="61345"/>
                </a:cubicBezTo>
                <a:close/>
                <a:moveTo>
                  <a:pt x="117905" y="117905"/>
                </a:moveTo>
                <a:cubicBezTo>
                  <a:pt x="128347" y="117905"/>
                  <a:pt x="142269" y="104853"/>
                  <a:pt x="150101" y="99632"/>
                </a:cubicBezTo>
                <a:cubicBezTo>
                  <a:pt x="207530" y="57865"/>
                  <a:pt x="211881" y="54384"/>
                  <a:pt x="225804" y="43943"/>
                </a:cubicBezTo>
                <a:cubicBezTo>
                  <a:pt x="228414" y="42202"/>
                  <a:pt x="230154" y="38722"/>
                  <a:pt x="230154" y="36111"/>
                </a:cubicBezTo>
                <a:lnTo>
                  <a:pt x="230154" y="27410"/>
                </a:lnTo>
                <a:cubicBezTo>
                  <a:pt x="230154" y="16098"/>
                  <a:pt x="220583" y="6526"/>
                  <a:pt x="209271" y="6526"/>
                </a:cubicBezTo>
                <a:lnTo>
                  <a:pt x="28280" y="6526"/>
                </a:lnTo>
                <a:cubicBezTo>
                  <a:pt x="16968" y="6526"/>
                  <a:pt x="7396" y="16098"/>
                  <a:pt x="7396" y="27410"/>
                </a:cubicBezTo>
                <a:lnTo>
                  <a:pt x="7396" y="36111"/>
                </a:lnTo>
                <a:cubicBezTo>
                  <a:pt x="7396" y="39592"/>
                  <a:pt x="9136" y="42202"/>
                  <a:pt x="11747" y="43943"/>
                </a:cubicBezTo>
                <a:cubicBezTo>
                  <a:pt x="24799" y="54384"/>
                  <a:pt x="29150" y="57865"/>
                  <a:pt x="87450" y="99632"/>
                </a:cubicBezTo>
                <a:cubicBezTo>
                  <a:pt x="93541" y="104853"/>
                  <a:pt x="107463" y="117905"/>
                  <a:pt x="117905" y="117905"/>
                </a:cubicBezTo>
                <a:lnTo>
                  <a:pt x="117905" y="117905"/>
                </a:lnTo>
                <a:close/>
              </a:path>
            </a:pathLst>
          </a:custGeom>
          <a:solidFill>
            <a:schemeClr val="accent1"/>
          </a:solidFill>
          <a:ln w="9525" cap="flat">
            <a:noFill/>
            <a:prstDash val="solid"/>
            <a:miter/>
          </a:ln>
        </p:spPr>
        <p:txBody>
          <a:bodyPr rtlCol="0" anchor="ctr"/>
          <a:lstStyle/>
          <a:p>
            <a:endParaRPr lang="en-AU" sz="1984"/>
          </a:p>
        </p:txBody>
      </p:sp>
      <p:sp>
        <p:nvSpPr>
          <p:cNvPr id="7" name="Freeform: Shape 6">
            <a:extLst>
              <a:ext uri="{FF2B5EF4-FFF2-40B4-BE49-F238E27FC236}">
                <a16:creationId xmlns:a16="http://schemas.microsoft.com/office/drawing/2014/main" id="{B8CF6F67-388D-401C-A71E-276FE8A0BAB6}"/>
              </a:ext>
            </a:extLst>
          </p:cNvPr>
          <p:cNvSpPr/>
          <p:nvPr userDrawn="1"/>
        </p:nvSpPr>
        <p:spPr>
          <a:xfrm>
            <a:off x="948508" y="5695487"/>
            <a:ext cx="277971" cy="277971"/>
          </a:xfrm>
          <a:custGeom>
            <a:avLst/>
            <a:gdLst>
              <a:gd name="connsiteX0" fmla="*/ 161426 w 226257"/>
              <a:gd name="connsiteY0" fmla="*/ 86587 h 226257"/>
              <a:gd name="connsiteX1" fmla="*/ 218861 w 226257"/>
              <a:gd name="connsiteY1" fmla="*/ 86587 h 226257"/>
              <a:gd name="connsiteX2" fmla="*/ 222342 w 226257"/>
              <a:gd name="connsiteY2" fmla="*/ 114434 h 226257"/>
              <a:gd name="connsiteX3" fmla="*/ 218861 w 226257"/>
              <a:gd name="connsiteY3" fmla="*/ 142281 h 226257"/>
              <a:gd name="connsiteX4" fmla="*/ 161426 w 226257"/>
              <a:gd name="connsiteY4" fmla="*/ 142281 h 226257"/>
              <a:gd name="connsiteX5" fmla="*/ 161426 w 226257"/>
              <a:gd name="connsiteY5" fmla="*/ 86587 h 226257"/>
              <a:gd name="connsiteX6" fmla="*/ 83976 w 226257"/>
              <a:gd name="connsiteY6" fmla="*/ 156205 h 226257"/>
              <a:gd name="connsiteX7" fmla="*/ 114434 w 226257"/>
              <a:gd name="connsiteY7" fmla="*/ 222342 h 226257"/>
              <a:gd name="connsiteX8" fmla="*/ 114434 w 226257"/>
              <a:gd name="connsiteY8" fmla="*/ 222342 h 226257"/>
              <a:gd name="connsiteX9" fmla="*/ 114434 w 226257"/>
              <a:gd name="connsiteY9" fmla="*/ 222342 h 226257"/>
              <a:gd name="connsiteX10" fmla="*/ 144892 w 226257"/>
              <a:gd name="connsiteY10" fmla="*/ 156205 h 226257"/>
              <a:gd name="connsiteX11" fmla="*/ 83976 w 226257"/>
              <a:gd name="connsiteY11" fmla="*/ 156205 h 226257"/>
              <a:gd name="connsiteX12" fmla="*/ 159686 w 226257"/>
              <a:gd name="connsiteY12" fmla="*/ 72664 h 226257"/>
              <a:gd name="connsiteX13" fmla="*/ 214510 w 226257"/>
              <a:gd name="connsiteY13" fmla="*/ 72664 h 226257"/>
              <a:gd name="connsiteX14" fmla="*/ 134449 w 226257"/>
              <a:gd name="connsiteY14" fmla="*/ 8267 h 226257"/>
              <a:gd name="connsiteX15" fmla="*/ 159686 w 226257"/>
              <a:gd name="connsiteY15" fmla="*/ 72664 h 226257"/>
              <a:gd name="connsiteX16" fmla="*/ 159686 w 226257"/>
              <a:gd name="connsiteY16" fmla="*/ 72664 h 226257"/>
              <a:gd name="connsiteX17" fmla="*/ 147503 w 226257"/>
              <a:gd name="connsiteY17" fmla="*/ 86587 h 226257"/>
              <a:gd name="connsiteX18" fmla="*/ 81366 w 226257"/>
              <a:gd name="connsiteY18" fmla="*/ 86587 h 226257"/>
              <a:gd name="connsiteX19" fmla="*/ 81366 w 226257"/>
              <a:gd name="connsiteY19" fmla="*/ 142281 h 226257"/>
              <a:gd name="connsiteX20" fmla="*/ 147503 w 226257"/>
              <a:gd name="connsiteY20" fmla="*/ 142281 h 226257"/>
              <a:gd name="connsiteX21" fmla="*/ 147503 w 226257"/>
              <a:gd name="connsiteY21" fmla="*/ 86587 h 226257"/>
              <a:gd name="connsiteX22" fmla="*/ 69183 w 226257"/>
              <a:gd name="connsiteY22" fmla="*/ 156205 h 226257"/>
              <a:gd name="connsiteX23" fmla="*/ 15229 w 226257"/>
              <a:gd name="connsiteY23" fmla="*/ 156205 h 226257"/>
              <a:gd name="connsiteX24" fmla="*/ 95289 w 226257"/>
              <a:gd name="connsiteY24" fmla="*/ 220601 h 226257"/>
              <a:gd name="connsiteX25" fmla="*/ 69183 w 226257"/>
              <a:gd name="connsiteY25" fmla="*/ 156205 h 226257"/>
              <a:gd name="connsiteX26" fmla="*/ 69183 w 226257"/>
              <a:gd name="connsiteY26" fmla="*/ 156205 h 226257"/>
              <a:gd name="connsiteX27" fmla="*/ 159686 w 226257"/>
              <a:gd name="connsiteY27" fmla="*/ 156205 h 226257"/>
              <a:gd name="connsiteX28" fmla="*/ 134449 w 226257"/>
              <a:gd name="connsiteY28" fmla="*/ 220601 h 226257"/>
              <a:gd name="connsiteX29" fmla="*/ 214510 w 226257"/>
              <a:gd name="connsiteY29" fmla="*/ 156205 h 226257"/>
              <a:gd name="connsiteX30" fmla="*/ 159686 w 226257"/>
              <a:gd name="connsiteY30" fmla="*/ 156205 h 226257"/>
              <a:gd name="connsiteX31" fmla="*/ 144892 w 226257"/>
              <a:gd name="connsiteY31" fmla="*/ 72664 h 226257"/>
              <a:gd name="connsiteX32" fmla="*/ 114434 w 226257"/>
              <a:gd name="connsiteY32" fmla="*/ 6527 h 226257"/>
              <a:gd name="connsiteX33" fmla="*/ 114434 w 226257"/>
              <a:gd name="connsiteY33" fmla="*/ 6527 h 226257"/>
              <a:gd name="connsiteX34" fmla="*/ 114434 w 226257"/>
              <a:gd name="connsiteY34" fmla="*/ 6527 h 226257"/>
              <a:gd name="connsiteX35" fmla="*/ 83976 w 226257"/>
              <a:gd name="connsiteY35" fmla="*/ 72664 h 226257"/>
              <a:gd name="connsiteX36" fmla="*/ 144892 w 226257"/>
              <a:gd name="connsiteY36" fmla="*/ 72664 h 226257"/>
              <a:gd name="connsiteX37" fmla="*/ 10008 w 226257"/>
              <a:gd name="connsiteY37" fmla="*/ 86587 h 226257"/>
              <a:gd name="connsiteX38" fmla="*/ 6527 w 226257"/>
              <a:gd name="connsiteY38" fmla="*/ 114434 h 226257"/>
              <a:gd name="connsiteX39" fmla="*/ 10008 w 226257"/>
              <a:gd name="connsiteY39" fmla="*/ 142281 h 226257"/>
              <a:gd name="connsiteX40" fmla="*/ 67442 w 226257"/>
              <a:gd name="connsiteY40" fmla="*/ 142281 h 226257"/>
              <a:gd name="connsiteX41" fmla="*/ 67442 w 226257"/>
              <a:gd name="connsiteY41" fmla="*/ 86587 h 226257"/>
              <a:gd name="connsiteX42" fmla="*/ 10008 w 226257"/>
              <a:gd name="connsiteY42" fmla="*/ 86587 h 226257"/>
              <a:gd name="connsiteX43" fmla="*/ 69183 w 226257"/>
              <a:gd name="connsiteY43" fmla="*/ 72664 h 226257"/>
              <a:gd name="connsiteX44" fmla="*/ 94419 w 226257"/>
              <a:gd name="connsiteY44" fmla="*/ 8267 h 226257"/>
              <a:gd name="connsiteX45" fmla="*/ 14359 w 226257"/>
              <a:gd name="connsiteY45" fmla="*/ 72664 h 226257"/>
              <a:gd name="connsiteX46" fmla="*/ 69183 w 226257"/>
              <a:gd name="connsiteY46" fmla="*/ 72664 h 226257"/>
              <a:gd name="connsiteX47" fmla="*/ 69183 w 226257"/>
              <a:gd name="connsiteY47" fmla="*/ 72664 h 22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6257" h="226257">
                <a:moveTo>
                  <a:pt x="161426" y="86587"/>
                </a:moveTo>
                <a:lnTo>
                  <a:pt x="218861" y="86587"/>
                </a:lnTo>
                <a:cubicBezTo>
                  <a:pt x="221472" y="95289"/>
                  <a:pt x="222342" y="104862"/>
                  <a:pt x="222342" y="114434"/>
                </a:cubicBezTo>
                <a:cubicBezTo>
                  <a:pt x="222342" y="124007"/>
                  <a:pt x="221472" y="133579"/>
                  <a:pt x="218861" y="142281"/>
                </a:cubicBezTo>
                <a:lnTo>
                  <a:pt x="161426" y="142281"/>
                </a:lnTo>
                <a:cubicBezTo>
                  <a:pt x="164037" y="123136"/>
                  <a:pt x="164037" y="104862"/>
                  <a:pt x="161426" y="86587"/>
                </a:cubicBezTo>
                <a:close/>
                <a:moveTo>
                  <a:pt x="83976" y="156205"/>
                </a:moveTo>
                <a:cubicBezTo>
                  <a:pt x="88328" y="179701"/>
                  <a:pt x="98770" y="204937"/>
                  <a:pt x="114434" y="222342"/>
                </a:cubicBezTo>
                <a:cubicBezTo>
                  <a:pt x="114434" y="222342"/>
                  <a:pt x="114434" y="222342"/>
                  <a:pt x="114434" y="222342"/>
                </a:cubicBezTo>
                <a:cubicBezTo>
                  <a:pt x="114434" y="222342"/>
                  <a:pt x="114434" y="222342"/>
                  <a:pt x="114434" y="222342"/>
                </a:cubicBezTo>
                <a:cubicBezTo>
                  <a:pt x="130969" y="204937"/>
                  <a:pt x="140541" y="179701"/>
                  <a:pt x="144892" y="156205"/>
                </a:cubicBezTo>
                <a:lnTo>
                  <a:pt x="83976" y="156205"/>
                </a:lnTo>
                <a:close/>
                <a:moveTo>
                  <a:pt x="159686" y="72664"/>
                </a:moveTo>
                <a:lnTo>
                  <a:pt x="214510" y="72664"/>
                </a:lnTo>
                <a:cubicBezTo>
                  <a:pt x="200586" y="39595"/>
                  <a:pt x="170999" y="15229"/>
                  <a:pt x="134449" y="8267"/>
                </a:cubicBezTo>
                <a:cubicBezTo>
                  <a:pt x="147503" y="27412"/>
                  <a:pt x="155335" y="50038"/>
                  <a:pt x="159686" y="72664"/>
                </a:cubicBezTo>
                <a:lnTo>
                  <a:pt x="159686" y="72664"/>
                </a:lnTo>
                <a:close/>
                <a:moveTo>
                  <a:pt x="147503" y="86587"/>
                </a:moveTo>
                <a:lnTo>
                  <a:pt x="81366" y="86587"/>
                </a:lnTo>
                <a:cubicBezTo>
                  <a:pt x="78755" y="104862"/>
                  <a:pt x="78755" y="124007"/>
                  <a:pt x="81366" y="142281"/>
                </a:cubicBezTo>
                <a:lnTo>
                  <a:pt x="147503" y="142281"/>
                </a:lnTo>
                <a:cubicBezTo>
                  <a:pt x="150113" y="124007"/>
                  <a:pt x="150113" y="104862"/>
                  <a:pt x="147503" y="86587"/>
                </a:cubicBezTo>
                <a:close/>
                <a:moveTo>
                  <a:pt x="69183" y="156205"/>
                </a:moveTo>
                <a:lnTo>
                  <a:pt x="15229" y="156205"/>
                </a:lnTo>
                <a:cubicBezTo>
                  <a:pt x="29152" y="189273"/>
                  <a:pt x="58740" y="213640"/>
                  <a:pt x="95289" y="220601"/>
                </a:cubicBezTo>
                <a:cubicBezTo>
                  <a:pt x="81366" y="201456"/>
                  <a:pt x="73534" y="178831"/>
                  <a:pt x="69183" y="156205"/>
                </a:cubicBezTo>
                <a:lnTo>
                  <a:pt x="69183" y="156205"/>
                </a:lnTo>
                <a:close/>
                <a:moveTo>
                  <a:pt x="159686" y="156205"/>
                </a:moveTo>
                <a:cubicBezTo>
                  <a:pt x="155335" y="178831"/>
                  <a:pt x="147503" y="201456"/>
                  <a:pt x="134449" y="220601"/>
                </a:cubicBezTo>
                <a:cubicBezTo>
                  <a:pt x="170999" y="213640"/>
                  <a:pt x="200586" y="189273"/>
                  <a:pt x="214510" y="156205"/>
                </a:cubicBezTo>
                <a:lnTo>
                  <a:pt x="159686" y="156205"/>
                </a:lnTo>
                <a:close/>
                <a:moveTo>
                  <a:pt x="144892" y="72664"/>
                </a:moveTo>
                <a:cubicBezTo>
                  <a:pt x="140541" y="49168"/>
                  <a:pt x="130098" y="23931"/>
                  <a:pt x="114434" y="6527"/>
                </a:cubicBezTo>
                <a:cubicBezTo>
                  <a:pt x="114434" y="6527"/>
                  <a:pt x="114434" y="6527"/>
                  <a:pt x="114434" y="6527"/>
                </a:cubicBezTo>
                <a:cubicBezTo>
                  <a:pt x="114434" y="6527"/>
                  <a:pt x="114434" y="6527"/>
                  <a:pt x="114434" y="6527"/>
                </a:cubicBezTo>
                <a:cubicBezTo>
                  <a:pt x="97900" y="23931"/>
                  <a:pt x="88328" y="49168"/>
                  <a:pt x="83976" y="72664"/>
                </a:cubicBezTo>
                <a:lnTo>
                  <a:pt x="144892" y="72664"/>
                </a:lnTo>
                <a:close/>
                <a:moveTo>
                  <a:pt x="10008" y="86587"/>
                </a:moveTo>
                <a:cubicBezTo>
                  <a:pt x="7397" y="95289"/>
                  <a:pt x="6527" y="104862"/>
                  <a:pt x="6527" y="114434"/>
                </a:cubicBezTo>
                <a:cubicBezTo>
                  <a:pt x="6527" y="124007"/>
                  <a:pt x="7397" y="133579"/>
                  <a:pt x="10008" y="142281"/>
                </a:cubicBezTo>
                <a:lnTo>
                  <a:pt x="67442" y="142281"/>
                </a:lnTo>
                <a:cubicBezTo>
                  <a:pt x="65702" y="124007"/>
                  <a:pt x="64832" y="105732"/>
                  <a:pt x="67442" y="86587"/>
                </a:cubicBezTo>
                <a:lnTo>
                  <a:pt x="10008" y="86587"/>
                </a:lnTo>
                <a:close/>
                <a:moveTo>
                  <a:pt x="69183" y="72664"/>
                </a:moveTo>
                <a:cubicBezTo>
                  <a:pt x="73534" y="50038"/>
                  <a:pt x="81366" y="27412"/>
                  <a:pt x="94419" y="8267"/>
                </a:cubicBezTo>
                <a:cubicBezTo>
                  <a:pt x="57870" y="15229"/>
                  <a:pt x="28282" y="39595"/>
                  <a:pt x="14359" y="72664"/>
                </a:cubicBezTo>
                <a:lnTo>
                  <a:pt x="69183" y="72664"/>
                </a:lnTo>
                <a:lnTo>
                  <a:pt x="69183" y="72664"/>
                </a:lnTo>
                <a:close/>
              </a:path>
            </a:pathLst>
          </a:custGeom>
          <a:solidFill>
            <a:schemeClr val="accent1"/>
          </a:solidFill>
          <a:ln w="9525" cap="flat">
            <a:noFill/>
            <a:prstDash val="solid"/>
            <a:miter/>
          </a:ln>
        </p:spPr>
        <p:txBody>
          <a:bodyPr rtlCol="0" anchor="ctr"/>
          <a:lstStyle/>
          <a:p>
            <a:endParaRPr lang="en-AU" sz="1984"/>
          </a:p>
        </p:txBody>
      </p:sp>
      <p:sp>
        <p:nvSpPr>
          <p:cNvPr id="9" name="Title 2">
            <a:extLst>
              <a:ext uri="{FF2B5EF4-FFF2-40B4-BE49-F238E27FC236}">
                <a16:creationId xmlns:a16="http://schemas.microsoft.com/office/drawing/2014/main" id="{8957EE8E-E699-4F59-81B0-A47C904F09C6}"/>
              </a:ext>
            </a:extLst>
          </p:cNvPr>
          <p:cNvSpPr txBox="1">
            <a:spLocks/>
          </p:cNvSpPr>
          <p:nvPr userDrawn="1"/>
        </p:nvSpPr>
        <p:spPr>
          <a:xfrm>
            <a:off x="727828" y="2887395"/>
            <a:ext cx="6728049" cy="1499736"/>
          </a:xfrm>
          <a:prstGeom prst="rect">
            <a:avLst/>
          </a:prstGeom>
        </p:spPr>
        <p:txBody>
          <a:bodyPr anchor="b"/>
          <a:lstStyle>
            <a:lvl1pPr algn="ctr" defTabSz="914400" rtl="0" eaLnBrk="1" latinLnBrk="0" hangingPunct="1">
              <a:lnSpc>
                <a:spcPct val="70000"/>
              </a:lnSpc>
              <a:spcBef>
                <a:spcPct val="0"/>
              </a:spcBef>
              <a:buNone/>
              <a:defRPr sz="6000" kern="1200" cap="all" baseline="0">
                <a:solidFill>
                  <a:schemeClr val="tx1"/>
                </a:solidFill>
                <a:latin typeface="+mj-lt"/>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6000" b="0" i="0" u="none" strike="noStrike" kern="1200" cap="none" spc="0" normalizeH="0" baseline="0" noProof="0">
                <a:ln>
                  <a:noFill/>
                </a:ln>
                <a:solidFill>
                  <a:schemeClr val="accent1"/>
                </a:solidFill>
                <a:effectLst/>
                <a:uLnTx/>
                <a:uFillTx/>
                <a:latin typeface="+mj-lt"/>
                <a:ea typeface="+mj-ea"/>
                <a:cs typeface="+mj-cs"/>
              </a:rPr>
              <a:t>Thank you</a:t>
            </a:r>
            <a:endParaRPr kumimoji="0" lang="en-GB" sz="6000" b="0" i="0" u="none" strike="noStrike" kern="1200" cap="none" spc="0" normalizeH="0" baseline="0" noProof="0">
              <a:ln>
                <a:noFill/>
              </a:ln>
              <a:solidFill>
                <a:schemeClr val="accent1"/>
              </a:solidFill>
              <a:effectLst/>
              <a:uLnTx/>
              <a:uFillTx/>
              <a:latin typeface="+mj-lt"/>
              <a:ea typeface="+mj-ea"/>
              <a:cs typeface="+mj-cs"/>
            </a:endParaRPr>
          </a:p>
        </p:txBody>
      </p:sp>
      <p:sp>
        <p:nvSpPr>
          <p:cNvPr id="11" name="Text Placeholder 10">
            <a:extLst>
              <a:ext uri="{FF2B5EF4-FFF2-40B4-BE49-F238E27FC236}">
                <a16:creationId xmlns:a16="http://schemas.microsoft.com/office/drawing/2014/main" id="{A6AE3396-E050-4CBA-9639-D79A2F986862}"/>
              </a:ext>
            </a:extLst>
          </p:cNvPr>
          <p:cNvSpPr>
            <a:spLocks noGrp="1"/>
          </p:cNvSpPr>
          <p:nvPr>
            <p:ph type="body" sz="quarter" idx="10"/>
          </p:nvPr>
        </p:nvSpPr>
        <p:spPr>
          <a:xfrm>
            <a:off x="1327149" y="4818117"/>
            <a:ext cx="4148099" cy="249237"/>
          </a:xfrm>
          <a:prstGeom prst="rect">
            <a:avLst/>
          </a:prstGeom>
        </p:spPr>
        <p:txBody>
          <a:bodyPr anchor="ctr"/>
          <a:lstStyle>
            <a:lvl1pPr>
              <a:defRPr>
                <a:solidFill>
                  <a:schemeClr val="bg1"/>
                </a:solidFill>
                <a:latin typeface="+mn-lt"/>
              </a:defRPr>
            </a:lvl1pPr>
          </a:lstStyle>
          <a:p>
            <a:pPr lvl="0"/>
            <a:r>
              <a:rPr lang="en-US"/>
              <a:t>Click to edit Master text styles</a:t>
            </a:r>
          </a:p>
        </p:txBody>
      </p:sp>
      <p:sp>
        <p:nvSpPr>
          <p:cNvPr id="12" name="Text Placeholder 10">
            <a:extLst>
              <a:ext uri="{FF2B5EF4-FFF2-40B4-BE49-F238E27FC236}">
                <a16:creationId xmlns:a16="http://schemas.microsoft.com/office/drawing/2014/main" id="{67AD1911-4043-40E5-B8BE-F308CCB5AF25}"/>
              </a:ext>
            </a:extLst>
          </p:cNvPr>
          <p:cNvSpPr>
            <a:spLocks noGrp="1"/>
          </p:cNvSpPr>
          <p:nvPr>
            <p:ph type="body" sz="quarter" idx="11"/>
          </p:nvPr>
        </p:nvSpPr>
        <p:spPr>
          <a:xfrm>
            <a:off x="1327149" y="5256844"/>
            <a:ext cx="4148099" cy="249237"/>
          </a:xfrm>
          <a:prstGeom prst="rect">
            <a:avLst/>
          </a:prstGeom>
        </p:spPr>
        <p:txBody>
          <a:bodyPr anchor="ctr"/>
          <a:lstStyle>
            <a:lvl1pPr>
              <a:defRPr>
                <a:solidFill>
                  <a:schemeClr val="bg1"/>
                </a:solidFill>
                <a:latin typeface="+mn-lt"/>
              </a:defRPr>
            </a:lvl1pPr>
          </a:lstStyle>
          <a:p>
            <a:pPr lvl="0"/>
            <a:r>
              <a:rPr lang="en-US"/>
              <a:t>Click to edit Master text styles</a:t>
            </a:r>
          </a:p>
        </p:txBody>
      </p:sp>
      <p:sp>
        <p:nvSpPr>
          <p:cNvPr id="13" name="Text Placeholder 10">
            <a:extLst>
              <a:ext uri="{FF2B5EF4-FFF2-40B4-BE49-F238E27FC236}">
                <a16:creationId xmlns:a16="http://schemas.microsoft.com/office/drawing/2014/main" id="{3F02C362-5584-4F4E-B0A8-EC42A44FD5DF}"/>
              </a:ext>
            </a:extLst>
          </p:cNvPr>
          <p:cNvSpPr>
            <a:spLocks noGrp="1"/>
          </p:cNvSpPr>
          <p:nvPr>
            <p:ph type="body" sz="quarter" idx="12"/>
          </p:nvPr>
        </p:nvSpPr>
        <p:spPr>
          <a:xfrm>
            <a:off x="1327149" y="5709854"/>
            <a:ext cx="4148099" cy="249237"/>
          </a:xfrm>
          <a:prstGeom prst="rect">
            <a:avLst/>
          </a:prstGeom>
        </p:spPr>
        <p:txBody>
          <a:bodyPr anchor="ctr"/>
          <a:lstStyle>
            <a:lvl1pPr>
              <a:defRPr>
                <a:solidFill>
                  <a:schemeClr val="bg1"/>
                </a:solidFill>
                <a:latin typeface="+mn-lt"/>
              </a:defRPr>
            </a:lvl1pPr>
          </a:lstStyle>
          <a:p>
            <a:pPr lvl="0"/>
            <a:r>
              <a:rPr lang="en-US"/>
              <a:t>Click to edit Master text styles</a:t>
            </a:r>
          </a:p>
        </p:txBody>
      </p:sp>
      <p:pic>
        <p:nvPicPr>
          <p:cNvPr id="14" name="Graphic 13">
            <a:extLst>
              <a:ext uri="{FF2B5EF4-FFF2-40B4-BE49-F238E27FC236}">
                <a16:creationId xmlns:a16="http://schemas.microsoft.com/office/drawing/2014/main" id="{9525EBBE-7AB2-47D3-A2D8-6D3D609399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459" y="682683"/>
            <a:ext cx="2056571" cy="909637"/>
          </a:xfrm>
          <a:prstGeom prst="rect">
            <a:avLst/>
          </a:prstGeom>
        </p:spPr>
      </p:pic>
    </p:spTree>
    <p:extLst>
      <p:ext uri="{BB962C8B-B14F-4D97-AF65-F5344CB8AC3E}">
        <p14:creationId xmlns:p14="http://schemas.microsoft.com/office/powerpoint/2010/main" val="3072248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 Green">
    <p:bg>
      <p:bgPr>
        <a:solidFill>
          <a:schemeClr val="accent4"/>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01C412C-ADDF-48A6-B377-EC10846B059F}"/>
              </a:ext>
            </a:extLst>
          </p:cNvPr>
          <p:cNvSpPr>
            <a:spLocks/>
          </p:cNvSpPr>
          <p:nvPr userDrawn="1"/>
        </p:nvSpPr>
        <p:spPr>
          <a:xfrm>
            <a:off x="959363" y="4818031"/>
            <a:ext cx="249408" cy="249408"/>
          </a:xfrm>
          <a:custGeom>
            <a:avLst/>
            <a:gdLst>
              <a:gd name="connsiteX0" fmla="*/ 179730 w 199218"/>
              <a:gd name="connsiteY0" fmla="*/ 6496 h 199218"/>
              <a:gd name="connsiteX1" fmla="*/ 27284 w 199218"/>
              <a:gd name="connsiteY1" fmla="*/ 6496 h 199218"/>
              <a:gd name="connsiteX2" fmla="*/ 6496 w 199218"/>
              <a:gd name="connsiteY2" fmla="*/ 27284 h 199218"/>
              <a:gd name="connsiteX3" fmla="*/ 6496 w 199218"/>
              <a:gd name="connsiteY3" fmla="*/ 179730 h 199218"/>
              <a:gd name="connsiteX4" fmla="*/ 27284 w 199218"/>
              <a:gd name="connsiteY4" fmla="*/ 200518 h 199218"/>
              <a:gd name="connsiteX5" fmla="*/ 179730 w 199218"/>
              <a:gd name="connsiteY5" fmla="*/ 200518 h 199218"/>
              <a:gd name="connsiteX6" fmla="*/ 200518 w 199218"/>
              <a:gd name="connsiteY6" fmla="*/ 179730 h 199218"/>
              <a:gd name="connsiteX7" fmla="*/ 200518 w 199218"/>
              <a:gd name="connsiteY7" fmla="*/ 27284 h 199218"/>
              <a:gd name="connsiteX8" fmla="*/ 179730 w 199218"/>
              <a:gd name="connsiteY8" fmla="*/ 6496 h 199218"/>
              <a:gd name="connsiteX9" fmla="*/ 47206 w 199218"/>
              <a:gd name="connsiteY9" fmla="*/ 172801 h 199218"/>
              <a:gd name="connsiteX10" fmla="*/ 41143 w 199218"/>
              <a:gd name="connsiteY10" fmla="*/ 167604 h 199218"/>
              <a:gd name="connsiteX11" fmla="*/ 35080 w 199218"/>
              <a:gd name="connsiteY11" fmla="*/ 139020 h 199218"/>
              <a:gd name="connsiteX12" fmla="*/ 38545 w 199218"/>
              <a:gd name="connsiteY12" fmla="*/ 131225 h 199218"/>
              <a:gd name="connsiteX13" fmla="*/ 68860 w 199218"/>
              <a:gd name="connsiteY13" fmla="*/ 118232 h 199218"/>
              <a:gd name="connsiteX14" fmla="*/ 76656 w 199218"/>
              <a:gd name="connsiteY14" fmla="*/ 119964 h 199218"/>
              <a:gd name="connsiteX15" fmla="*/ 89649 w 199218"/>
              <a:gd name="connsiteY15" fmla="*/ 136422 h 199218"/>
              <a:gd name="connsiteX16" fmla="*/ 137288 w 199218"/>
              <a:gd name="connsiteY16" fmla="*/ 88782 h 199218"/>
              <a:gd name="connsiteX17" fmla="*/ 120831 w 199218"/>
              <a:gd name="connsiteY17" fmla="*/ 75790 h 199218"/>
              <a:gd name="connsiteX18" fmla="*/ 119098 w 199218"/>
              <a:gd name="connsiteY18" fmla="*/ 67994 h 199218"/>
              <a:gd name="connsiteX19" fmla="*/ 132091 w 199218"/>
              <a:gd name="connsiteY19" fmla="*/ 37678 h 199218"/>
              <a:gd name="connsiteX20" fmla="*/ 139886 w 199218"/>
              <a:gd name="connsiteY20" fmla="*/ 34214 h 199218"/>
              <a:gd name="connsiteX21" fmla="*/ 168470 w 199218"/>
              <a:gd name="connsiteY21" fmla="*/ 40277 h 199218"/>
              <a:gd name="connsiteX22" fmla="*/ 173667 w 199218"/>
              <a:gd name="connsiteY22" fmla="*/ 46340 h 199218"/>
              <a:gd name="connsiteX23" fmla="*/ 47206 w 199218"/>
              <a:gd name="connsiteY23" fmla="*/ 172801 h 19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9218" h="199218">
                <a:moveTo>
                  <a:pt x="179730" y="6496"/>
                </a:moveTo>
                <a:lnTo>
                  <a:pt x="27284" y="6496"/>
                </a:lnTo>
                <a:cubicBezTo>
                  <a:pt x="16024" y="6496"/>
                  <a:pt x="6496" y="16024"/>
                  <a:pt x="6496" y="27284"/>
                </a:cubicBezTo>
                <a:lnTo>
                  <a:pt x="6496" y="179730"/>
                </a:lnTo>
                <a:cubicBezTo>
                  <a:pt x="6496" y="190990"/>
                  <a:pt x="16024" y="200518"/>
                  <a:pt x="27284" y="200518"/>
                </a:cubicBezTo>
                <a:lnTo>
                  <a:pt x="179730" y="200518"/>
                </a:lnTo>
                <a:cubicBezTo>
                  <a:pt x="190990" y="200518"/>
                  <a:pt x="200518" y="190990"/>
                  <a:pt x="200518" y="179730"/>
                </a:cubicBezTo>
                <a:lnTo>
                  <a:pt x="200518" y="27284"/>
                </a:lnTo>
                <a:cubicBezTo>
                  <a:pt x="200518" y="16024"/>
                  <a:pt x="190990" y="6496"/>
                  <a:pt x="179730" y="6496"/>
                </a:cubicBezTo>
                <a:close/>
                <a:moveTo>
                  <a:pt x="47206" y="172801"/>
                </a:moveTo>
                <a:cubicBezTo>
                  <a:pt x="43742" y="172801"/>
                  <a:pt x="41143" y="171068"/>
                  <a:pt x="41143" y="167604"/>
                </a:cubicBezTo>
                <a:lnTo>
                  <a:pt x="35080" y="139020"/>
                </a:lnTo>
                <a:cubicBezTo>
                  <a:pt x="34214" y="135555"/>
                  <a:pt x="35946" y="132957"/>
                  <a:pt x="38545" y="131225"/>
                </a:cubicBezTo>
                <a:lnTo>
                  <a:pt x="68860" y="118232"/>
                </a:lnTo>
                <a:cubicBezTo>
                  <a:pt x="71459" y="117366"/>
                  <a:pt x="74924" y="118232"/>
                  <a:pt x="76656" y="119964"/>
                </a:cubicBezTo>
                <a:lnTo>
                  <a:pt x="89649" y="136422"/>
                </a:lnTo>
                <a:cubicBezTo>
                  <a:pt x="110437" y="126894"/>
                  <a:pt x="127760" y="109570"/>
                  <a:pt x="137288" y="88782"/>
                </a:cubicBezTo>
                <a:lnTo>
                  <a:pt x="120831" y="75790"/>
                </a:lnTo>
                <a:cubicBezTo>
                  <a:pt x="118232" y="74057"/>
                  <a:pt x="118232" y="70593"/>
                  <a:pt x="119098" y="67994"/>
                </a:cubicBezTo>
                <a:lnTo>
                  <a:pt x="132091" y="37678"/>
                </a:lnTo>
                <a:cubicBezTo>
                  <a:pt x="132957" y="35080"/>
                  <a:pt x="136422" y="33348"/>
                  <a:pt x="139886" y="34214"/>
                </a:cubicBezTo>
                <a:lnTo>
                  <a:pt x="168470" y="40277"/>
                </a:lnTo>
                <a:cubicBezTo>
                  <a:pt x="171068" y="41143"/>
                  <a:pt x="173667" y="43741"/>
                  <a:pt x="173667" y="46340"/>
                </a:cubicBezTo>
                <a:cubicBezTo>
                  <a:pt x="172801" y="116500"/>
                  <a:pt x="116500" y="172801"/>
                  <a:pt x="47206" y="172801"/>
                </a:cubicBezTo>
                <a:close/>
              </a:path>
            </a:pathLst>
          </a:custGeom>
          <a:solidFill>
            <a:schemeClr val="accent1"/>
          </a:solidFill>
          <a:ln w="9525" cap="flat">
            <a:noFill/>
            <a:prstDash val="solid"/>
            <a:miter/>
          </a:ln>
        </p:spPr>
        <p:txBody>
          <a:bodyPr rtlCol="0" anchor="ctr"/>
          <a:lstStyle/>
          <a:p>
            <a:endParaRPr lang="en-AU" sz="1984"/>
          </a:p>
        </p:txBody>
      </p:sp>
      <p:sp>
        <p:nvSpPr>
          <p:cNvPr id="6" name="Freeform: Shape 5">
            <a:extLst>
              <a:ext uri="{FF2B5EF4-FFF2-40B4-BE49-F238E27FC236}">
                <a16:creationId xmlns:a16="http://schemas.microsoft.com/office/drawing/2014/main" id="{9260E8DF-A773-47F3-B284-B5EB409534FC}"/>
              </a:ext>
            </a:extLst>
          </p:cNvPr>
          <p:cNvSpPr>
            <a:spLocks/>
          </p:cNvSpPr>
          <p:nvPr userDrawn="1"/>
        </p:nvSpPr>
        <p:spPr>
          <a:xfrm>
            <a:off x="948509" y="5277436"/>
            <a:ext cx="265660" cy="208053"/>
          </a:xfrm>
          <a:custGeom>
            <a:avLst/>
            <a:gdLst>
              <a:gd name="connsiteX0" fmla="*/ 224933 w 234940"/>
              <a:gd name="connsiteY0" fmla="*/ 61345 h 174029"/>
              <a:gd name="connsiteX1" fmla="*/ 229284 w 234940"/>
              <a:gd name="connsiteY1" fmla="*/ 63086 h 174029"/>
              <a:gd name="connsiteX2" fmla="*/ 229284 w 234940"/>
              <a:gd name="connsiteY2" fmla="*/ 151841 h 174029"/>
              <a:gd name="connsiteX3" fmla="*/ 208401 w 234940"/>
              <a:gd name="connsiteY3" fmla="*/ 172725 h 174029"/>
              <a:gd name="connsiteX4" fmla="*/ 27410 w 234940"/>
              <a:gd name="connsiteY4" fmla="*/ 172725 h 174029"/>
              <a:gd name="connsiteX5" fmla="*/ 6526 w 234940"/>
              <a:gd name="connsiteY5" fmla="*/ 151841 h 174029"/>
              <a:gd name="connsiteX6" fmla="*/ 6526 w 234940"/>
              <a:gd name="connsiteY6" fmla="*/ 63086 h 174029"/>
              <a:gd name="connsiteX7" fmla="*/ 10877 w 234940"/>
              <a:gd name="connsiteY7" fmla="*/ 61345 h 174029"/>
              <a:gd name="connsiteX8" fmla="*/ 77878 w 234940"/>
              <a:gd name="connsiteY8" fmla="*/ 110944 h 174029"/>
              <a:gd name="connsiteX9" fmla="*/ 117905 w 234940"/>
              <a:gd name="connsiteY9" fmla="*/ 131827 h 174029"/>
              <a:gd name="connsiteX10" fmla="*/ 157932 w 234940"/>
              <a:gd name="connsiteY10" fmla="*/ 110944 h 174029"/>
              <a:gd name="connsiteX11" fmla="*/ 224933 w 234940"/>
              <a:gd name="connsiteY11" fmla="*/ 61345 h 174029"/>
              <a:gd name="connsiteX12" fmla="*/ 117905 w 234940"/>
              <a:gd name="connsiteY12" fmla="*/ 117905 h 174029"/>
              <a:gd name="connsiteX13" fmla="*/ 150101 w 234940"/>
              <a:gd name="connsiteY13" fmla="*/ 99632 h 174029"/>
              <a:gd name="connsiteX14" fmla="*/ 225804 w 234940"/>
              <a:gd name="connsiteY14" fmla="*/ 43943 h 174029"/>
              <a:gd name="connsiteX15" fmla="*/ 230154 w 234940"/>
              <a:gd name="connsiteY15" fmla="*/ 36111 h 174029"/>
              <a:gd name="connsiteX16" fmla="*/ 230154 w 234940"/>
              <a:gd name="connsiteY16" fmla="*/ 27410 h 174029"/>
              <a:gd name="connsiteX17" fmla="*/ 209271 w 234940"/>
              <a:gd name="connsiteY17" fmla="*/ 6526 h 174029"/>
              <a:gd name="connsiteX18" fmla="*/ 28280 w 234940"/>
              <a:gd name="connsiteY18" fmla="*/ 6526 h 174029"/>
              <a:gd name="connsiteX19" fmla="*/ 7396 w 234940"/>
              <a:gd name="connsiteY19" fmla="*/ 27410 h 174029"/>
              <a:gd name="connsiteX20" fmla="*/ 7396 w 234940"/>
              <a:gd name="connsiteY20" fmla="*/ 36111 h 174029"/>
              <a:gd name="connsiteX21" fmla="*/ 11747 w 234940"/>
              <a:gd name="connsiteY21" fmla="*/ 43943 h 174029"/>
              <a:gd name="connsiteX22" fmla="*/ 87450 w 234940"/>
              <a:gd name="connsiteY22" fmla="*/ 99632 h 174029"/>
              <a:gd name="connsiteX23" fmla="*/ 117905 w 234940"/>
              <a:gd name="connsiteY23" fmla="*/ 117905 h 174029"/>
              <a:gd name="connsiteX24" fmla="*/ 117905 w 234940"/>
              <a:gd name="connsiteY24" fmla="*/ 117905 h 17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940" h="174029">
                <a:moveTo>
                  <a:pt x="224933" y="61345"/>
                </a:moveTo>
                <a:cubicBezTo>
                  <a:pt x="226674" y="59605"/>
                  <a:pt x="229284" y="61345"/>
                  <a:pt x="229284" y="63086"/>
                </a:cubicBezTo>
                <a:lnTo>
                  <a:pt x="229284" y="151841"/>
                </a:lnTo>
                <a:cubicBezTo>
                  <a:pt x="229284" y="163153"/>
                  <a:pt x="219712" y="172725"/>
                  <a:pt x="208401" y="172725"/>
                </a:cubicBezTo>
                <a:lnTo>
                  <a:pt x="27410" y="172725"/>
                </a:lnTo>
                <a:cubicBezTo>
                  <a:pt x="16098" y="172725"/>
                  <a:pt x="6526" y="163153"/>
                  <a:pt x="6526" y="151841"/>
                </a:cubicBezTo>
                <a:lnTo>
                  <a:pt x="6526" y="63086"/>
                </a:lnTo>
                <a:cubicBezTo>
                  <a:pt x="6526" y="60475"/>
                  <a:pt x="9136" y="59605"/>
                  <a:pt x="10877" y="61345"/>
                </a:cubicBezTo>
                <a:cubicBezTo>
                  <a:pt x="20449" y="69177"/>
                  <a:pt x="33501" y="78748"/>
                  <a:pt x="77878" y="110944"/>
                </a:cubicBezTo>
                <a:cubicBezTo>
                  <a:pt x="87450" y="117905"/>
                  <a:pt x="102242" y="131827"/>
                  <a:pt x="117905" y="131827"/>
                </a:cubicBezTo>
                <a:cubicBezTo>
                  <a:pt x="133568" y="131827"/>
                  <a:pt x="149230" y="117905"/>
                  <a:pt x="157932" y="110944"/>
                </a:cubicBezTo>
                <a:cubicBezTo>
                  <a:pt x="202310" y="78748"/>
                  <a:pt x="215362" y="69177"/>
                  <a:pt x="224933" y="61345"/>
                </a:cubicBezTo>
                <a:close/>
                <a:moveTo>
                  <a:pt x="117905" y="117905"/>
                </a:moveTo>
                <a:cubicBezTo>
                  <a:pt x="128347" y="117905"/>
                  <a:pt x="142269" y="104853"/>
                  <a:pt x="150101" y="99632"/>
                </a:cubicBezTo>
                <a:cubicBezTo>
                  <a:pt x="207530" y="57865"/>
                  <a:pt x="211881" y="54384"/>
                  <a:pt x="225804" y="43943"/>
                </a:cubicBezTo>
                <a:cubicBezTo>
                  <a:pt x="228414" y="42202"/>
                  <a:pt x="230154" y="38722"/>
                  <a:pt x="230154" y="36111"/>
                </a:cubicBezTo>
                <a:lnTo>
                  <a:pt x="230154" y="27410"/>
                </a:lnTo>
                <a:cubicBezTo>
                  <a:pt x="230154" y="16098"/>
                  <a:pt x="220583" y="6526"/>
                  <a:pt x="209271" y="6526"/>
                </a:cubicBezTo>
                <a:lnTo>
                  <a:pt x="28280" y="6526"/>
                </a:lnTo>
                <a:cubicBezTo>
                  <a:pt x="16968" y="6526"/>
                  <a:pt x="7396" y="16098"/>
                  <a:pt x="7396" y="27410"/>
                </a:cubicBezTo>
                <a:lnTo>
                  <a:pt x="7396" y="36111"/>
                </a:lnTo>
                <a:cubicBezTo>
                  <a:pt x="7396" y="39592"/>
                  <a:pt x="9136" y="42202"/>
                  <a:pt x="11747" y="43943"/>
                </a:cubicBezTo>
                <a:cubicBezTo>
                  <a:pt x="24799" y="54384"/>
                  <a:pt x="29150" y="57865"/>
                  <a:pt x="87450" y="99632"/>
                </a:cubicBezTo>
                <a:cubicBezTo>
                  <a:pt x="93541" y="104853"/>
                  <a:pt x="107463" y="117905"/>
                  <a:pt x="117905" y="117905"/>
                </a:cubicBezTo>
                <a:lnTo>
                  <a:pt x="117905" y="117905"/>
                </a:lnTo>
                <a:close/>
              </a:path>
            </a:pathLst>
          </a:custGeom>
          <a:solidFill>
            <a:schemeClr val="accent1"/>
          </a:solidFill>
          <a:ln w="9525" cap="flat">
            <a:noFill/>
            <a:prstDash val="solid"/>
            <a:miter/>
          </a:ln>
        </p:spPr>
        <p:txBody>
          <a:bodyPr rtlCol="0" anchor="ctr"/>
          <a:lstStyle/>
          <a:p>
            <a:endParaRPr lang="en-AU" sz="1984"/>
          </a:p>
        </p:txBody>
      </p:sp>
      <p:sp>
        <p:nvSpPr>
          <p:cNvPr id="7" name="Freeform: Shape 6">
            <a:extLst>
              <a:ext uri="{FF2B5EF4-FFF2-40B4-BE49-F238E27FC236}">
                <a16:creationId xmlns:a16="http://schemas.microsoft.com/office/drawing/2014/main" id="{B8CF6F67-388D-401C-A71E-276FE8A0BAB6}"/>
              </a:ext>
            </a:extLst>
          </p:cNvPr>
          <p:cNvSpPr/>
          <p:nvPr userDrawn="1"/>
        </p:nvSpPr>
        <p:spPr>
          <a:xfrm>
            <a:off x="948508" y="5695487"/>
            <a:ext cx="277971" cy="277971"/>
          </a:xfrm>
          <a:custGeom>
            <a:avLst/>
            <a:gdLst>
              <a:gd name="connsiteX0" fmla="*/ 161426 w 226257"/>
              <a:gd name="connsiteY0" fmla="*/ 86587 h 226257"/>
              <a:gd name="connsiteX1" fmla="*/ 218861 w 226257"/>
              <a:gd name="connsiteY1" fmla="*/ 86587 h 226257"/>
              <a:gd name="connsiteX2" fmla="*/ 222342 w 226257"/>
              <a:gd name="connsiteY2" fmla="*/ 114434 h 226257"/>
              <a:gd name="connsiteX3" fmla="*/ 218861 w 226257"/>
              <a:gd name="connsiteY3" fmla="*/ 142281 h 226257"/>
              <a:gd name="connsiteX4" fmla="*/ 161426 w 226257"/>
              <a:gd name="connsiteY4" fmla="*/ 142281 h 226257"/>
              <a:gd name="connsiteX5" fmla="*/ 161426 w 226257"/>
              <a:gd name="connsiteY5" fmla="*/ 86587 h 226257"/>
              <a:gd name="connsiteX6" fmla="*/ 83976 w 226257"/>
              <a:gd name="connsiteY6" fmla="*/ 156205 h 226257"/>
              <a:gd name="connsiteX7" fmla="*/ 114434 w 226257"/>
              <a:gd name="connsiteY7" fmla="*/ 222342 h 226257"/>
              <a:gd name="connsiteX8" fmla="*/ 114434 w 226257"/>
              <a:gd name="connsiteY8" fmla="*/ 222342 h 226257"/>
              <a:gd name="connsiteX9" fmla="*/ 114434 w 226257"/>
              <a:gd name="connsiteY9" fmla="*/ 222342 h 226257"/>
              <a:gd name="connsiteX10" fmla="*/ 144892 w 226257"/>
              <a:gd name="connsiteY10" fmla="*/ 156205 h 226257"/>
              <a:gd name="connsiteX11" fmla="*/ 83976 w 226257"/>
              <a:gd name="connsiteY11" fmla="*/ 156205 h 226257"/>
              <a:gd name="connsiteX12" fmla="*/ 159686 w 226257"/>
              <a:gd name="connsiteY12" fmla="*/ 72664 h 226257"/>
              <a:gd name="connsiteX13" fmla="*/ 214510 w 226257"/>
              <a:gd name="connsiteY13" fmla="*/ 72664 h 226257"/>
              <a:gd name="connsiteX14" fmla="*/ 134449 w 226257"/>
              <a:gd name="connsiteY14" fmla="*/ 8267 h 226257"/>
              <a:gd name="connsiteX15" fmla="*/ 159686 w 226257"/>
              <a:gd name="connsiteY15" fmla="*/ 72664 h 226257"/>
              <a:gd name="connsiteX16" fmla="*/ 159686 w 226257"/>
              <a:gd name="connsiteY16" fmla="*/ 72664 h 226257"/>
              <a:gd name="connsiteX17" fmla="*/ 147503 w 226257"/>
              <a:gd name="connsiteY17" fmla="*/ 86587 h 226257"/>
              <a:gd name="connsiteX18" fmla="*/ 81366 w 226257"/>
              <a:gd name="connsiteY18" fmla="*/ 86587 h 226257"/>
              <a:gd name="connsiteX19" fmla="*/ 81366 w 226257"/>
              <a:gd name="connsiteY19" fmla="*/ 142281 h 226257"/>
              <a:gd name="connsiteX20" fmla="*/ 147503 w 226257"/>
              <a:gd name="connsiteY20" fmla="*/ 142281 h 226257"/>
              <a:gd name="connsiteX21" fmla="*/ 147503 w 226257"/>
              <a:gd name="connsiteY21" fmla="*/ 86587 h 226257"/>
              <a:gd name="connsiteX22" fmla="*/ 69183 w 226257"/>
              <a:gd name="connsiteY22" fmla="*/ 156205 h 226257"/>
              <a:gd name="connsiteX23" fmla="*/ 15229 w 226257"/>
              <a:gd name="connsiteY23" fmla="*/ 156205 h 226257"/>
              <a:gd name="connsiteX24" fmla="*/ 95289 w 226257"/>
              <a:gd name="connsiteY24" fmla="*/ 220601 h 226257"/>
              <a:gd name="connsiteX25" fmla="*/ 69183 w 226257"/>
              <a:gd name="connsiteY25" fmla="*/ 156205 h 226257"/>
              <a:gd name="connsiteX26" fmla="*/ 69183 w 226257"/>
              <a:gd name="connsiteY26" fmla="*/ 156205 h 226257"/>
              <a:gd name="connsiteX27" fmla="*/ 159686 w 226257"/>
              <a:gd name="connsiteY27" fmla="*/ 156205 h 226257"/>
              <a:gd name="connsiteX28" fmla="*/ 134449 w 226257"/>
              <a:gd name="connsiteY28" fmla="*/ 220601 h 226257"/>
              <a:gd name="connsiteX29" fmla="*/ 214510 w 226257"/>
              <a:gd name="connsiteY29" fmla="*/ 156205 h 226257"/>
              <a:gd name="connsiteX30" fmla="*/ 159686 w 226257"/>
              <a:gd name="connsiteY30" fmla="*/ 156205 h 226257"/>
              <a:gd name="connsiteX31" fmla="*/ 144892 w 226257"/>
              <a:gd name="connsiteY31" fmla="*/ 72664 h 226257"/>
              <a:gd name="connsiteX32" fmla="*/ 114434 w 226257"/>
              <a:gd name="connsiteY32" fmla="*/ 6527 h 226257"/>
              <a:gd name="connsiteX33" fmla="*/ 114434 w 226257"/>
              <a:gd name="connsiteY33" fmla="*/ 6527 h 226257"/>
              <a:gd name="connsiteX34" fmla="*/ 114434 w 226257"/>
              <a:gd name="connsiteY34" fmla="*/ 6527 h 226257"/>
              <a:gd name="connsiteX35" fmla="*/ 83976 w 226257"/>
              <a:gd name="connsiteY35" fmla="*/ 72664 h 226257"/>
              <a:gd name="connsiteX36" fmla="*/ 144892 w 226257"/>
              <a:gd name="connsiteY36" fmla="*/ 72664 h 226257"/>
              <a:gd name="connsiteX37" fmla="*/ 10008 w 226257"/>
              <a:gd name="connsiteY37" fmla="*/ 86587 h 226257"/>
              <a:gd name="connsiteX38" fmla="*/ 6527 w 226257"/>
              <a:gd name="connsiteY38" fmla="*/ 114434 h 226257"/>
              <a:gd name="connsiteX39" fmla="*/ 10008 w 226257"/>
              <a:gd name="connsiteY39" fmla="*/ 142281 h 226257"/>
              <a:gd name="connsiteX40" fmla="*/ 67442 w 226257"/>
              <a:gd name="connsiteY40" fmla="*/ 142281 h 226257"/>
              <a:gd name="connsiteX41" fmla="*/ 67442 w 226257"/>
              <a:gd name="connsiteY41" fmla="*/ 86587 h 226257"/>
              <a:gd name="connsiteX42" fmla="*/ 10008 w 226257"/>
              <a:gd name="connsiteY42" fmla="*/ 86587 h 226257"/>
              <a:gd name="connsiteX43" fmla="*/ 69183 w 226257"/>
              <a:gd name="connsiteY43" fmla="*/ 72664 h 226257"/>
              <a:gd name="connsiteX44" fmla="*/ 94419 w 226257"/>
              <a:gd name="connsiteY44" fmla="*/ 8267 h 226257"/>
              <a:gd name="connsiteX45" fmla="*/ 14359 w 226257"/>
              <a:gd name="connsiteY45" fmla="*/ 72664 h 226257"/>
              <a:gd name="connsiteX46" fmla="*/ 69183 w 226257"/>
              <a:gd name="connsiteY46" fmla="*/ 72664 h 226257"/>
              <a:gd name="connsiteX47" fmla="*/ 69183 w 226257"/>
              <a:gd name="connsiteY47" fmla="*/ 72664 h 22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6257" h="226257">
                <a:moveTo>
                  <a:pt x="161426" y="86587"/>
                </a:moveTo>
                <a:lnTo>
                  <a:pt x="218861" y="86587"/>
                </a:lnTo>
                <a:cubicBezTo>
                  <a:pt x="221472" y="95289"/>
                  <a:pt x="222342" y="104862"/>
                  <a:pt x="222342" y="114434"/>
                </a:cubicBezTo>
                <a:cubicBezTo>
                  <a:pt x="222342" y="124007"/>
                  <a:pt x="221472" y="133579"/>
                  <a:pt x="218861" y="142281"/>
                </a:cubicBezTo>
                <a:lnTo>
                  <a:pt x="161426" y="142281"/>
                </a:lnTo>
                <a:cubicBezTo>
                  <a:pt x="164037" y="123136"/>
                  <a:pt x="164037" y="104862"/>
                  <a:pt x="161426" y="86587"/>
                </a:cubicBezTo>
                <a:close/>
                <a:moveTo>
                  <a:pt x="83976" y="156205"/>
                </a:moveTo>
                <a:cubicBezTo>
                  <a:pt x="88328" y="179701"/>
                  <a:pt x="98770" y="204937"/>
                  <a:pt x="114434" y="222342"/>
                </a:cubicBezTo>
                <a:cubicBezTo>
                  <a:pt x="114434" y="222342"/>
                  <a:pt x="114434" y="222342"/>
                  <a:pt x="114434" y="222342"/>
                </a:cubicBezTo>
                <a:cubicBezTo>
                  <a:pt x="114434" y="222342"/>
                  <a:pt x="114434" y="222342"/>
                  <a:pt x="114434" y="222342"/>
                </a:cubicBezTo>
                <a:cubicBezTo>
                  <a:pt x="130969" y="204937"/>
                  <a:pt x="140541" y="179701"/>
                  <a:pt x="144892" y="156205"/>
                </a:cubicBezTo>
                <a:lnTo>
                  <a:pt x="83976" y="156205"/>
                </a:lnTo>
                <a:close/>
                <a:moveTo>
                  <a:pt x="159686" y="72664"/>
                </a:moveTo>
                <a:lnTo>
                  <a:pt x="214510" y="72664"/>
                </a:lnTo>
                <a:cubicBezTo>
                  <a:pt x="200586" y="39595"/>
                  <a:pt x="170999" y="15229"/>
                  <a:pt x="134449" y="8267"/>
                </a:cubicBezTo>
                <a:cubicBezTo>
                  <a:pt x="147503" y="27412"/>
                  <a:pt x="155335" y="50038"/>
                  <a:pt x="159686" y="72664"/>
                </a:cubicBezTo>
                <a:lnTo>
                  <a:pt x="159686" y="72664"/>
                </a:lnTo>
                <a:close/>
                <a:moveTo>
                  <a:pt x="147503" y="86587"/>
                </a:moveTo>
                <a:lnTo>
                  <a:pt x="81366" y="86587"/>
                </a:lnTo>
                <a:cubicBezTo>
                  <a:pt x="78755" y="104862"/>
                  <a:pt x="78755" y="124007"/>
                  <a:pt x="81366" y="142281"/>
                </a:cubicBezTo>
                <a:lnTo>
                  <a:pt x="147503" y="142281"/>
                </a:lnTo>
                <a:cubicBezTo>
                  <a:pt x="150113" y="124007"/>
                  <a:pt x="150113" y="104862"/>
                  <a:pt x="147503" y="86587"/>
                </a:cubicBezTo>
                <a:close/>
                <a:moveTo>
                  <a:pt x="69183" y="156205"/>
                </a:moveTo>
                <a:lnTo>
                  <a:pt x="15229" y="156205"/>
                </a:lnTo>
                <a:cubicBezTo>
                  <a:pt x="29152" y="189273"/>
                  <a:pt x="58740" y="213640"/>
                  <a:pt x="95289" y="220601"/>
                </a:cubicBezTo>
                <a:cubicBezTo>
                  <a:pt x="81366" y="201456"/>
                  <a:pt x="73534" y="178831"/>
                  <a:pt x="69183" y="156205"/>
                </a:cubicBezTo>
                <a:lnTo>
                  <a:pt x="69183" y="156205"/>
                </a:lnTo>
                <a:close/>
                <a:moveTo>
                  <a:pt x="159686" y="156205"/>
                </a:moveTo>
                <a:cubicBezTo>
                  <a:pt x="155335" y="178831"/>
                  <a:pt x="147503" y="201456"/>
                  <a:pt x="134449" y="220601"/>
                </a:cubicBezTo>
                <a:cubicBezTo>
                  <a:pt x="170999" y="213640"/>
                  <a:pt x="200586" y="189273"/>
                  <a:pt x="214510" y="156205"/>
                </a:cubicBezTo>
                <a:lnTo>
                  <a:pt x="159686" y="156205"/>
                </a:lnTo>
                <a:close/>
                <a:moveTo>
                  <a:pt x="144892" y="72664"/>
                </a:moveTo>
                <a:cubicBezTo>
                  <a:pt x="140541" y="49168"/>
                  <a:pt x="130098" y="23931"/>
                  <a:pt x="114434" y="6527"/>
                </a:cubicBezTo>
                <a:cubicBezTo>
                  <a:pt x="114434" y="6527"/>
                  <a:pt x="114434" y="6527"/>
                  <a:pt x="114434" y="6527"/>
                </a:cubicBezTo>
                <a:cubicBezTo>
                  <a:pt x="114434" y="6527"/>
                  <a:pt x="114434" y="6527"/>
                  <a:pt x="114434" y="6527"/>
                </a:cubicBezTo>
                <a:cubicBezTo>
                  <a:pt x="97900" y="23931"/>
                  <a:pt x="88328" y="49168"/>
                  <a:pt x="83976" y="72664"/>
                </a:cubicBezTo>
                <a:lnTo>
                  <a:pt x="144892" y="72664"/>
                </a:lnTo>
                <a:close/>
                <a:moveTo>
                  <a:pt x="10008" y="86587"/>
                </a:moveTo>
                <a:cubicBezTo>
                  <a:pt x="7397" y="95289"/>
                  <a:pt x="6527" y="104862"/>
                  <a:pt x="6527" y="114434"/>
                </a:cubicBezTo>
                <a:cubicBezTo>
                  <a:pt x="6527" y="124007"/>
                  <a:pt x="7397" y="133579"/>
                  <a:pt x="10008" y="142281"/>
                </a:cubicBezTo>
                <a:lnTo>
                  <a:pt x="67442" y="142281"/>
                </a:lnTo>
                <a:cubicBezTo>
                  <a:pt x="65702" y="124007"/>
                  <a:pt x="64832" y="105732"/>
                  <a:pt x="67442" y="86587"/>
                </a:cubicBezTo>
                <a:lnTo>
                  <a:pt x="10008" y="86587"/>
                </a:lnTo>
                <a:close/>
                <a:moveTo>
                  <a:pt x="69183" y="72664"/>
                </a:moveTo>
                <a:cubicBezTo>
                  <a:pt x="73534" y="50038"/>
                  <a:pt x="81366" y="27412"/>
                  <a:pt x="94419" y="8267"/>
                </a:cubicBezTo>
                <a:cubicBezTo>
                  <a:pt x="57870" y="15229"/>
                  <a:pt x="28282" y="39595"/>
                  <a:pt x="14359" y="72664"/>
                </a:cubicBezTo>
                <a:lnTo>
                  <a:pt x="69183" y="72664"/>
                </a:lnTo>
                <a:lnTo>
                  <a:pt x="69183" y="72664"/>
                </a:lnTo>
                <a:close/>
              </a:path>
            </a:pathLst>
          </a:custGeom>
          <a:solidFill>
            <a:schemeClr val="accent1"/>
          </a:solidFill>
          <a:ln w="9525" cap="flat">
            <a:noFill/>
            <a:prstDash val="solid"/>
            <a:miter/>
          </a:ln>
        </p:spPr>
        <p:txBody>
          <a:bodyPr rtlCol="0" anchor="ctr"/>
          <a:lstStyle/>
          <a:p>
            <a:endParaRPr lang="en-AU" sz="1984"/>
          </a:p>
        </p:txBody>
      </p:sp>
      <p:sp>
        <p:nvSpPr>
          <p:cNvPr id="9" name="Title 2">
            <a:extLst>
              <a:ext uri="{FF2B5EF4-FFF2-40B4-BE49-F238E27FC236}">
                <a16:creationId xmlns:a16="http://schemas.microsoft.com/office/drawing/2014/main" id="{8957EE8E-E699-4F59-81B0-A47C904F09C6}"/>
              </a:ext>
            </a:extLst>
          </p:cNvPr>
          <p:cNvSpPr txBox="1">
            <a:spLocks/>
          </p:cNvSpPr>
          <p:nvPr userDrawn="1"/>
        </p:nvSpPr>
        <p:spPr>
          <a:xfrm>
            <a:off x="727828" y="2887395"/>
            <a:ext cx="6728049" cy="1499736"/>
          </a:xfrm>
          <a:prstGeom prst="rect">
            <a:avLst/>
          </a:prstGeom>
        </p:spPr>
        <p:txBody>
          <a:bodyPr anchor="b"/>
          <a:lstStyle>
            <a:lvl1pPr algn="ctr" defTabSz="914400" rtl="0" eaLnBrk="1" latinLnBrk="0" hangingPunct="1">
              <a:lnSpc>
                <a:spcPct val="70000"/>
              </a:lnSpc>
              <a:spcBef>
                <a:spcPct val="0"/>
              </a:spcBef>
              <a:buNone/>
              <a:defRPr sz="6000" kern="1200" cap="all" baseline="0">
                <a:solidFill>
                  <a:schemeClr val="tx1"/>
                </a:solidFill>
                <a:latin typeface="+mj-lt"/>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6000" b="0" i="0" u="none" strike="noStrike" kern="1200" cap="none" spc="0" normalizeH="0" baseline="0" noProof="0">
                <a:ln>
                  <a:noFill/>
                </a:ln>
                <a:solidFill>
                  <a:schemeClr val="accent1"/>
                </a:solidFill>
                <a:effectLst/>
                <a:uLnTx/>
                <a:uFillTx/>
                <a:latin typeface="+mj-lt"/>
                <a:ea typeface="+mj-ea"/>
                <a:cs typeface="+mj-cs"/>
              </a:rPr>
              <a:t>Thank you</a:t>
            </a:r>
            <a:endParaRPr kumimoji="0" lang="en-GB" sz="6000" b="0" i="0" u="none" strike="noStrike" kern="1200" cap="none" spc="0" normalizeH="0" baseline="0" noProof="0">
              <a:ln>
                <a:noFill/>
              </a:ln>
              <a:solidFill>
                <a:schemeClr val="accent1"/>
              </a:solidFill>
              <a:effectLst/>
              <a:uLnTx/>
              <a:uFillTx/>
              <a:latin typeface="+mj-lt"/>
              <a:ea typeface="+mj-ea"/>
              <a:cs typeface="+mj-cs"/>
            </a:endParaRPr>
          </a:p>
        </p:txBody>
      </p:sp>
      <p:sp>
        <p:nvSpPr>
          <p:cNvPr id="11" name="Text Placeholder 10">
            <a:extLst>
              <a:ext uri="{FF2B5EF4-FFF2-40B4-BE49-F238E27FC236}">
                <a16:creationId xmlns:a16="http://schemas.microsoft.com/office/drawing/2014/main" id="{A6AE3396-E050-4CBA-9639-D79A2F986862}"/>
              </a:ext>
            </a:extLst>
          </p:cNvPr>
          <p:cNvSpPr>
            <a:spLocks noGrp="1"/>
          </p:cNvSpPr>
          <p:nvPr>
            <p:ph type="body" sz="quarter" idx="10"/>
          </p:nvPr>
        </p:nvSpPr>
        <p:spPr>
          <a:xfrm>
            <a:off x="1327149" y="4818117"/>
            <a:ext cx="4148099" cy="249237"/>
          </a:xfrm>
          <a:prstGeom prst="rect">
            <a:avLst/>
          </a:prstGeom>
        </p:spPr>
        <p:txBody>
          <a:bodyPr anchor="ctr"/>
          <a:lstStyle>
            <a:lvl1pPr>
              <a:defRPr>
                <a:solidFill>
                  <a:schemeClr val="bg1"/>
                </a:solidFill>
                <a:latin typeface="+mn-lt"/>
              </a:defRPr>
            </a:lvl1pPr>
          </a:lstStyle>
          <a:p>
            <a:pPr lvl="0"/>
            <a:r>
              <a:rPr lang="en-US"/>
              <a:t>Click to edit Master text styles</a:t>
            </a:r>
          </a:p>
        </p:txBody>
      </p:sp>
      <p:sp>
        <p:nvSpPr>
          <p:cNvPr id="12" name="Text Placeholder 10">
            <a:extLst>
              <a:ext uri="{FF2B5EF4-FFF2-40B4-BE49-F238E27FC236}">
                <a16:creationId xmlns:a16="http://schemas.microsoft.com/office/drawing/2014/main" id="{67AD1911-4043-40E5-B8BE-F308CCB5AF25}"/>
              </a:ext>
            </a:extLst>
          </p:cNvPr>
          <p:cNvSpPr>
            <a:spLocks noGrp="1"/>
          </p:cNvSpPr>
          <p:nvPr>
            <p:ph type="body" sz="quarter" idx="11"/>
          </p:nvPr>
        </p:nvSpPr>
        <p:spPr>
          <a:xfrm>
            <a:off x="1327149" y="5256844"/>
            <a:ext cx="4148099" cy="249237"/>
          </a:xfrm>
          <a:prstGeom prst="rect">
            <a:avLst/>
          </a:prstGeom>
        </p:spPr>
        <p:txBody>
          <a:bodyPr anchor="ctr"/>
          <a:lstStyle>
            <a:lvl1pPr>
              <a:defRPr>
                <a:solidFill>
                  <a:schemeClr val="bg1"/>
                </a:solidFill>
                <a:latin typeface="+mn-lt"/>
              </a:defRPr>
            </a:lvl1pPr>
          </a:lstStyle>
          <a:p>
            <a:pPr lvl="0"/>
            <a:r>
              <a:rPr lang="en-US"/>
              <a:t>Click to edit Master text styles</a:t>
            </a:r>
          </a:p>
        </p:txBody>
      </p:sp>
      <p:sp>
        <p:nvSpPr>
          <p:cNvPr id="13" name="Text Placeholder 10">
            <a:extLst>
              <a:ext uri="{FF2B5EF4-FFF2-40B4-BE49-F238E27FC236}">
                <a16:creationId xmlns:a16="http://schemas.microsoft.com/office/drawing/2014/main" id="{3F02C362-5584-4F4E-B0A8-EC42A44FD5DF}"/>
              </a:ext>
            </a:extLst>
          </p:cNvPr>
          <p:cNvSpPr>
            <a:spLocks noGrp="1"/>
          </p:cNvSpPr>
          <p:nvPr>
            <p:ph type="body" sz="quarter" idx="12"/>
          </p:nvPr>
        </p:nvSpPr>
        <p:spPr>
          <a:xfrm>
            <a:off x="1327149" y="5709854"/>
            <a:ext cx="4148099" cy="249237"/>
          </a:xfrm>
          <a:prstGeom prst="rect">
            <a:avLst/>
          </a:prstGeom>
        </p:spPr>
        <p:txBody>
          <a:bodyPr anchor="ctr"/>
          <a:lstStyle>
            <a:lvl1pPr>
              <a:defRPr>
                <a:solidFill>
                  <a:schemeClr val="bg1"/>
                </a:solidFill>
                <a:latin typeface="+mn-lt"/>
              </a:defRPr>
            </a:lvl1pPr>
          </a:lstStyle>
          <a:p>
            <a:pPr lvl="0"/>
            <a:r>
              <a:rPr lang="en-US"/>
              <a:t>Click to edit Master text styles</a:t>
            </a:r>
          </a:p>
        </p:txBody>
      </p:sp>
      <p:pic>
        <p:nvPicPr>
          <p:cNvPr id="14" name="Graphic 13">
            <a:extLst>
              <a:ext uri="{FF2B5EF4-FFF2-40B4-BE49-F238E27FC236}">
                <a16:creationId xmlns:a16="http://schemas.microsoft.com/office/drawing/2014/main" id="{6D5749CF-18B6-4B42-AE8E-8E2FF46EE9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459" y="682683"/>
            <a:ext cx="2056571" cy="909637"/>
          </a:xfrm>
          <a:prstGeom prst="rect">
            <a:avLst/>
          </a:prstGeom>
        </p:spPr>
      </p:pic>
    </p:spTree>
    <p:extLst>
      <p:ext uri="{BB962C8B-B14F-4D97-AF65-F5344CB8AC3E}">
        <p14:creationId xmlns:p14="http://schemas.microsoft.com/office/powerpoint/2010/main" val="2850210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66034-550E-41BA-B03F-752C12B6A1BA}"/>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61B2AA3F-B9AB-4D35-A1B4-0BE0FA9FC7C4}"/>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897FFEA4-3E2D-418A-90D2-AAF175BBBC18}"/>
              </a:ext>
            </a:extLst>
          </p:cNvPr>
          <p:cNvSpPr>
            <a:spLocks noGrp="1"/>
          </p:cNvSpPr>
          <p:nvPr>
            <p:ph type="sldNum" sz="quarter" idx="10"/>
          </p:nvPr>
        </p:nvSpPr>
        <p:spPr/>
        <p:txBody>
          <a:bodyPr/>
          <a:lstStyle/>
          <a:p>
            <a:fld id="{EBE266AF-210D-4B9E-92F6-EF999B290F31}" type="slidenum">
              <a:rPr lang="en-AU" smtClean="0"/>
              <a:pPr/>
              <a:t>‹#›</a:t>
            </a:fld>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6201FF-69EF-4381-9B87-0FF54AC1E7B2}"/>
              </a:ext>
            </a:extLst>
          </p:cNvPr>
          <p:cNvSpPr>
            <a:spLocks noGrp="1"/>
          </p:cNvSpPr>
          <p:nvPr>
            <p:ph type="sldNum" sz="quarter" idx="10"/>
          </p:nvPr>
        </p:nvSpPr>
        <p:spPr/>
        <p:txBody>
          <a:bodyPr/>
          <a:lstStyle/>
          <a:p>
            <a:fld id="{EBE266AF-210D-4B9E-92F6-EF999B290F31}" type="slidenum">
              <a:rPr lang="en-AU" smtClean="0"/>
              <a:pPr/>
              <a:t>‹#›</a:t>
            </a:fld>
            <a:endParaRPr lang="en-AU"/>
          </a:p>
        </p:txBody>
      </p:sp>
      <p:sp>
        <p:nvSpPr>
          <p:cNvPr id="19" name="Content Placeholder 18">
            <a:extLst>
              <a:ext uri="{FF2B5EF4-FFF2-40B4-BE49-F238E27FC236}">
                <a16:creationId xmlns:a16="http://schemas.microsoft.com/office/drawing/2014/main" id="{7DCCDE98-34CA-46CF-8E70-92EB0DA675E6}"/>
              </a:ext>
            </a:extLst>
          </p:cNvPr>
          <p:cNvSpPr>
            <a:spLocks noGrp="1"/>
          </p:cNvSpPr>
          <p:nvPr>
            <p:ph sz="quarter" idx="12"/>
          </p:nvPr>
        </p:nvSpPr>
        <p:spPr>
          <a:xfrm>
            <a:off x="838200" y="1592263"/>
            <a:ext cx="10514013"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a:extLst>
              <a:ext uri="{FF2B5EF4-FFF2-40B4-BE49-F238E27FC236}">
                <a16:creationId xmlns:a16="http://schemas.microsoft.com/office/drawing/2014/main" id="{F91604BB-5F65-434E-9C4D-66700F816795}"/>
              </a:ext>
            </a:extLst>
          </p:cNvPr>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402F720C-C5FF-48FC-BB5D-F763C854DA88}"/>
              </a:ext>
            </a:extLst>
          </p:cNvPr>
          <p:cNvSpPr>
            <a:spLocks noGrp="1"/>
          </p:cNvSpPr>
          <p:nvPr>
            <p:ph type="ftr" sz="quarter" idx="13"/>
          </p:nvPr>
        </p:nvSpPr>
        <p:spPr/>
        <p:txBody>
          <a:bodyPr/>
          <a:lstStyle/>
          <a:p>
            <a:r>
              <a:rPr lang="en-AU"/>
              <a:t>MACHC20-07.5 - 5 Dec 2019</a:t>
            </a:r>
          </a:p>
        </p:txBody>
      </p:sp>
    </p:spTree>
    <p:extLst>
      <p:ext uri="{BB962C8B-B14F-4D97-AF65-F5344CB8AC3E}">
        <p14:creationId xmlns:p14="http://schemas.microsoft.com/office/powerpoint/2010/main" val="3512438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ext with large image">
    <p:spTree>
      <p:nvGrpSpPr>
        <p:cNvPr id="1" name=""/>
        <p:cNvGrpSpPr/>
        <p:nvPr/>
      </p:nvGrpSpPr>
      <p:grpSpPr>
        <a:xfrm>
          <a:off x="0" y="0"/>
          <a:ext cx="0" cy="0"/>
          <a:chOff x="0" y="0"/>
          <a:chExt cx="0" cy="0"/>
        </a:xfrm>
      </p:grpSpPr>
      <p:sp>
        <p:nvSpPr>
          <p:cNvPr id="12" name="Rechthoek 12"/>
          <p:cNvSpPr/>
          <p:nvPr userDrawn="1"/>
        </p:nvSpPr>
        <p:spPr>
          <a:xfrm>
            <a:off x="0" y="438913"/>
            <a:ext cx="12192000" cy="707675"/>
          </a:xfrm>
          <a:prstGeom prst="rect">
            <a:avLst/>
          </a:prstGeom>
          <a:solidFill>
            <a:srgbClr val="437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solidFill>
                <a:prstClr val="white"/>
              </a:solidFill>
            </a:endParaRPr>
          </a:p>
        </p:txBody>
      </p:sp>
      <p:pic>
        <p:nvPicPr>
          <p:cNvPr id="13" name="Picture 76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04512" y="0"/>
            <a:ext cx="96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6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92904" y="-1"/>
            <a:ext cx="1171609" cy="87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Rechte verbindingslijn 21"/>
          <p:cNvCxnSpPr/>
          <p:nvPr userDrawn="1"/>
        </p:nvCxnSpPr>
        <p:spPr>
          <a:xfrm>
            <a:off x="-712" y="6597352"/>
            <a:ext cx="12192712" cy="0"/>
          </a:xfrm>
          <a:prstGeom prst="line">
            <a:avLst/>
          </a:prstGeom>
          <a:ln w="9525">
            <a:solidFill>
              <a:srgbClr val="437C92"/>
            </a:solidFill>
          </a:ln>
        </p:spPr>
        <p:style>
          <a:lnRef idx="1">
            <a:schemeClr val="accent1"/>
          </a:lnRef>
          <a:fillRef idx="0">
            <a:schemeClr val="accent1"/>
          </a:fillRef>
          <a:effectRef idx="0">
            <a:schemeClr val="accent1"/>
          </a:effectRef>
          <a:fontRef idx="minor">
            <a:schemeClr val="tx1"/>
          </a:fontRef>
        </p:style>
      </p:cxnSp>
      <p:sp>
        <p:nvSpPr>
          <p:cNvPr id="17" name="Titel 1"/>
          <p:cNvSpPr>
            <a:spLocks noGrp="1"/>
          </p:cNvSpPr>
          <p:nvPr userDrawn="1">
            <p:ph type="title" hasCustomPrompt="1"/>
          </p:nvPr>
        </p:nvSpPr>
        <p:spPr>
          <a:xfrm>
            <a:off x="426721" y="502143"/>
            <a:ext cx="9945719" cy="574468"/>
          </a:xfrm>
          <a:prstGeom prst="rect">
            <a:avLst/>
          </a:prstGeom>
        </p:spPr>
        <p:txBody>
          <a:bodyPr>
            <a:noAutofit/>
          </a:bodyPr>
          <a:lstStyle>
            <a:lvl1pPr algn="l">
              <a:defRPr sz="2000" b="0" baseline="0">
                <a:solidFill>
                  <a:schemeClr val="bg1"/>
                </a:solidFill>
                <a:latin typeface="+mj-lt"/>
                <a:cs typeface="Arial" pitchFamily="34" charset="0"/>
              </a:defRPr>
            </a:lvl1pPr>
          </a:lstStyle>
          <a:p>
            <a:r>
              <a:rPr lang="en-GB" noProof="0"/>
              <a:t>Click to add a title</a:t>
            </a:r>
          </a:p>
        </p:txBody>
      </p:sp>
      <p:sp>
        <p:nvSpPr>
          <p:cNvPr id="19" name="Tijdelijke aanduiding voor afbeelding 3">
            <a:extLst>
              <a:ext uri="{FF2B5EF4-FFF2-40B4-BE49-F238E27FC236}">
                <a16:creationId xmlns:a16="http://schemas.microsoft.com/office/drawing/2014/main" id="{0FE12513-AE1F-4E98-AA31-C0583CE88737}"/>
              </a:ext>
            </a:extLst>
          </p:cNvPr>
          <p:cNvSpPr>
            <a:spLocks noGrp="1"/>
          </p:cNvSpPr>
          <p:nvPr>
            <p:ph type="pic" sz="quarter" idx="12"/>
          </p:nvPr>
        </p:nvSpPr>
        <p:spPr>
          <a:xfrm>
            <a:off x="6864619" y="1449421"/>
            <a:ext cx="4800000" cy="4859304"/>
          </a:xfrm>
          <a:prstGeom prst="rect">
            <a:avLst/>
          </a:prstGeom>
          <a:solidFill>
            <a:srgbClr val="BBC7D0"/>
          </a:solidFill>
        </p:spPr>
        <p:txBody>
          <a:bodyPr anchor="ctr" anchorCtr="1">
            <a:noAutofit/>
          </a:bodyPr>
          <a:lstStyle>
            <a:lvl1pPr marL="0" indent="0">
              <a:buNone/>
              <a:defRPr sz="1600" baseline="0">
                <a:latin typeface="Arial" pitchFamily="34" charset="0"/>
                <a:cs typeface="Arial" pitchFamily="34" charset="0"/>
              </a:defRPr>
            </a:lvl1pPr>
          </a:lstStyle>
          <a:p>
            <a:r>
              <a:rPr lang="en-GB" noProof="0"/>
              <a:t>Click icon to add picture</a:t>
            </a:r>
          </a:p>
          <a:p>
            <a:endParaRPr lang="en-GB"/>
          </a:p>
          <a:p>
            <a:r>
              <a:rPr lang="en-GB"/>
              <a:t>	 </a:t>
            </a:r>
          </a:p>
        </p:txBody>
      </p:sp>
      <p:sp>
        <p:nvSpPr>
          <p:cNvPr id="5" name="Text Placeholder 4">
            <a:extLst>
              <a:ext uri="{FF2B5EF4-FFF2-40B4-BE49-F238E27FC236}">
                <a16:creationId xmlns:a16="http://schemas.microsoft.com/office/drawing/2014/main" id="{566B5488-2DE3-4A9E-8662-D69FC66A187E}"/>
              </a:ext>
            </a:extLst>
          </p:cNvPr>
          <p:cNvSpPr>
            <a:spLocks noGrp="1"/>
          </p:cNvSpPr>
          <p:nvPr>
            <p:ph type="body" sz="quarter" idx="17"/>
          </p:nvPr>
        </p:nvSpPr>
        <p:spPr>
          <a:xfrm>
            <a:off x="432391" y="1454474"/>
            <a:ext cx="5651500" cy="4859337"/>
          </a:xfrm>
          <a:prstGeom prst="rect">
            <a:avLst/>
          </a:prstGeom>
        </p:spPr>
        <p:txBody>
          <a:bodyPr>
            <a:noAutofit/>
          </a:bodyPr>
          <a:lstStyle/>
          <a:p>
            <a:pPr lvl="0"/>
            <a:r>
              <a:rPr lang="en-GB"/>
              <a:t>Edit Master text styles</a:t>
            </a:r>
          </a:p>
          <a:p>
            <a:pPr lvl="1"/>
            <a:r>
              <a:rPr lang="en-GB"/>
              <a:t>Second level</a:t>
            </a:r>
          </a:p>
          <a:p>
            <a:pPr lvl="2"/>
            <a:r>
              <a:rPr lang="en-GB"/>
              <a:t>Third level</a:t>
            </a:r>
          </a:p>
        </p:txBody>
      </p:sp>
      <p:sp>
        <p:nvSpPr>
          <p:cNvPr id="3" name="Footer Placeholder 2">
            <a:extLst>
              <a:ext uri="{FF2B5EF4-FFF2-40B4-BE49-F238E27FC236}">
                <a16:creationId xmlns:a16="http://schemas.microsoft.com/office/drawing/2014/main" id="{0156C853-0EF1-46D6-8262-499DABD11670}"/>
              </a:ext>
            </a:extLst>
          </p:cNvPr>
          <p:cNvSpPr>
            <a:spLocks noGrp="1"/>
          </p:cNvSpPr>
          <p:nvPr>
            <p:ph type="ftr" sz="quarter" idx="18"/>
          </p:nvPr>
        </p:nvSpPr>
        <p:spPr/>
        <p:txBody>
          <a:bodyPr/>
          <a:lstStyle/>
          <a:p>
            <a:r>
              <a:rPr lang="en-GB"/>
              <a:t>MACHC20-07.5 - 5 Dec 2019</a:t>
            </a:r>
          </a:p>
        </p:txBody>
      </p:sp>
    </p:spTree>
    <p:extLst>
      <p:ext uri="{BB962C8B-B14F-4D97-AF65-F5344CB8AC3E}">
        <p14:creationId xmlns:p14="http://schemas.microsoft.com/office/powerpoint/2010/main" val="3999647083"/>
      </p:ext>
    </p:extLst>
  </p:cSld>
  <p:clrMapOvr>
    <a:masterClrMapping/>
  </p:clrMapOvr>
  <p:extLst mod="1">
    <p:ext uri="{DCECCB84-F9BA-43D5-87BE-67443E8EF086}">
      <p15:sldGuideLst xmlns:p15="http://schemas.microsoft.com/office/powerpoint/2012/main">
        <p15:guide id="1"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 Image/Aqua">
    <p:bg>
      <p:bgPr>
        <a:solidFill>
          <a:schemeClr val="accent3"/>
        </a:solidFill>
        <a:effectLst/>
      </p:bgPr>
    </p:bg>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BA548E94-417B-4E24-9429-9E1C2FD8E1AB}"/>
              </a:ext>
            </a:extLst>
          </p:cNvPr>
          <p:cNvSpPr>
            <a:spLocks noGrp="1"/>
          </p:cNvSpPr>
          <p:nvPr>
            <p:ph type="body" sz="quarter" idx="14"/>
          </p:nvPr>
        </p:nvSpPr>
        <p:spPr>
          <a:xfrm>
            <a:off x="11156" y="0"/>
            <a:ext cx="12180844" cy="6858000"/>
          </a:xfrm>
          <a:prstGeom prst="rect">
            <a:avLst/>
          </a:prstGeom>
          <a:gradFill>
            <a:gsLst>
              <a:gs pos="81416">
                <a:schemeClr val="accent1">
                  <a:alpha val="0"/>
                </a:schemeClr>
              </a:gs>
              <a:gs pos="0">
                <a:schemeClr val="accent1">
                  <a:alpha val="62000"/>
                </a:schemeClr>
              </a:gs>
              <a:gs pos="26000">
                <a:schemeClr val="accent1">
                  <a:alpha val="0"/>
                </a:schemeClr>
              </a:gs>
            </a:gsLst>
            <a:lin ang="5400000" scaled="1"/>
          </a:gradFill>
        </p:spPr>
        <p:txBody>
          <a:bodyPr/>
          <a:lstStyle>
            <a:lvl1pPr>
              <a:defRPr>
                <a:solidFill>
                  <a:schemeClr val="accent4">
                    <a:alpha val="0"/>
                  </a:schemeClr>
                </a:solidFill>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50824F02-0181-44BD-9ABC-EEC74F15F8BE}"/>
              </a:ext>
            </a:extLst>
          </p:cNvPr>
          <p:cNvSpPr>
            <a:spLocks noGrp="1"/>
          </p:cNvSpPr>
          <p:nvPr>
            <p:ph type="pic" sz="quarter" idx="12" hasCustomPrompt="1"/>
          </p:nvPr>
        </p:nvSpPr>
        <p:spPr>
          <a:xfrm>
            <a:off x="0" y="0"/>
            <a:ext cx="12192000" cy="6858000"/>
          </a:xfrm>
          <a:prstGeom prst="rect">
            <a:avLst/>
          </a:prstGeom>
        </p:spPr>
        <p:txBody>
          <a:bodyPr lIns="72000" tIns="72000" rIns="72000" bIns="72000"/>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tab pos="10131425" algn="l"/>
              </a:tabLst>
              <a:defRPr>
                <a:solidFill>
                  <a:schemeClr val="bg1"/>
                </a:solidFill>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the icon to insert picture</a:t>
            </a:r>
            <a:br>
              <a:rPr lang="en-AU"/>
            </a:br>
            <a:r>
              <a:rPr lang="en-AU"/>
              <a:t>Right click on the picture and send to back</a:t>
            </a:r>
            <a:br>
              <a:rPr lang="en-AU"/>
            </a:br>
            <a:r>
              <a:rPr lang="en-AU"/>
              <a:t>Delete if not in use</a:t>
            </a:r>
          </a:p>
          <a:p>
            <a:endParaRPr lang="en-AU"/>
          </a:p>
        </p:txBody>
      </p:sp>
      <p:sp>
        <p:nvSpPr>
          <p:cNvPr id="18" name="Text Placeholder 17">
            <a:extLst>
              <a:ext uri="{FF2B5EF4-FFF2-40B4-BE49-F238E27FC236}">
                <a16:creationId xmlns:a16="http://schemas.microsoft.com/office/drawing/2014/main" id="{94DBA2E6-22A7-4651-9E57-13FAFDF79D59}"/>
              </a:ext>
            </a:extLst>
          </p:cNvPr>
          <p:cNvSpPr>
            <a:spLocks noGrp="1"/>
          </p:cNvSpPr>
          <p:nvPr>
            <p:ph type="body" sz="quarter" idx="13"/>
          </p:nvPr>
        </p:nvSpPr>
        <p:spPr>
          <a:xfrm>
            <a:off x="947737" y="1984917"/>
            <a:ext cx="7299969" cy="4030121"/>
          </a:xfrm>
          <a:prstGeom prst="rect">
            <a:avLst/>
          </a:prstGeom>
        </p:spPr>
        <p:txBody>
          <a:bodyPr anchor="b"/>
          <a:lstStyle>
            <a:lvl1pPr algn="l" defTabSz="914400" rtl="0" eaLnBrk="1" latinLnBrk="0" hangingPunct="1">
              <a:lnSpc>
                <a:spcPct val="70000"/>
              </a:lnSpc>
              <a:spcBef>
                <a:spcPct val="0"/>
              </a:spcBef>
              <a:buNone/>
              <a:defRPr lang="en-US" sz="6000" kern="1200" cap="none" baseline="0" dirty="0" smtClean="0">
                <a:solidFill>
                  <a:schemeClr val="accent1"/>
                </a:solidFill>
                <a:latin typeface="+mj-lt"/>
                <a:ea typeface="+mj-ea"/>
                <a:cs typeface="+mj-cs"/>
              </a:defRPr>
            </a:lvl1pPr>
            <a:lvl2pPr marL="0" indent="0" algn="l" defTabSz="914400" rtl="0" eaLnBrk="1" latinLnBrk="0" hangingPunct="1">
              <a:lnSpc>
                <a:spcPct val="80000"/>
              </a:lnSpc>
              <a:spcBef>
                <a:spcPts val="3600"/>
              </a:spcBef>
              <a:buFont typeface="Arial" panose="020B0604020202020204" pitchFamily="34" charset="0"/>
              <a:buNone/>
              <a:defRPr lang="en-US" sz="2200" kern="1200" cap="none" dirty="0" smtClean="0">
                <a:solidFill>
                  <a:schemeClr val="accent1"/>
                </a:solidFill>
                <a:latin typeface="+mn-lt"/>
                <a:ea typeface="+mn-ea"/>
                <a:cs typeface="Segoe UI Semibold" panose="020B0702040204020203" pitchFamily="34" charset="0"/>
              </a:defRPr>
            </a:lvl2pPr>
          </a:lstStyle>
          <a:p>
            <a:pPr lvl="0"/>
            <a:r>
              <a:rPr lang="en-US"/>
              <a:t>Click to edit Master text styles</a:t>
            </a:r>
          </a:p>
          <a:p>
            <a:pPr lvl="1"/>
            <a:r>
              <a:rPr lang="en-US"/>
              <a:t>Second level</a:t>
            </a:r>
          </a:p>
        </p:txBody>
      </p:sp>
      <p:sp>
        <p:nvSpPr>
          <p:cNvPr id="7" name="Text Placeholder 10">
            <a:extLst>
              <a:ext uri="{FF2B5EF4-FFF2-40B4-BE49-F238E27FC236}">
                <a16:creationId xmlns:a16="http://schemas.microsoft.com/office/drawing/2014/main" id="{59EED4A8-E5E4-4482-A2E5-6FE7D0008F3E}"/>
              </a:ext>
            </a:extLst>
          </p:cNvPr>
          <p:cNvSpPr>
            <a:spLocks noGrp="1"/>
          </p:cNvSpPr>
          <p:nvPr>
            <p:ph type="body" sz="quarter" idx="11"/>
          </p:nvPr>
        </p:nvSpPr>
        <p:spPr>
          <a:xfrm>
            <a:off x="467459" y="682683"/>
            <a:ext cx="2056571" cy="909637"/>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a:solidFill>
                  <a:schemeClr val="accent4">
                    <a:alpha val="0"/>
                  </a:schemeClr>
                </a:solidFill>
              </a:defRPr>
            </a:lvl1pPr>
          </a:lstStyle>
          <a:p>
            <a:pPr lvl="0"/>
            <a:r>
              <a:rPr lang="en-US"/>
              <a:t>Click to edit Master text styles</a:t>
            </a:r>
          </a:p>
        </p:txBody>
      </p:sp>
    </p:spTree>
    <p:extLst>
      <p:ext uri="{BB962C8B-B14F-4D97-AF65-F5344CB8AC3E}">
        <p14:creationId xmlns:p14="http://schemas.microsoft.com/office/powerpoint/2010/main" val="545793465"/>
      </p:ext>
    </p:extLst>
  </p:cSld>
  <p:clrMapOvr>
    <a:masterClrMapping/>
  </p:clrMapOvr>
  <p:extLst>
    <p:ext uri="{DCECCB84-F9BA-43D5-87BE-67443E8EF086}">
      <p15:sldGuideLst xmlns:p15="http://schemas.microsoft.com/office/powerpoint/2012/main">
        <p15:guide id="2" orient="horz" pos="378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 Section numb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6201FF-69EF-4381-9B87-0FF54AC1E7B2}"/>
              </a:ext>
            </a:extLst>
          </p:cNvPr>
          <p:cNvSpPr>
            <a:spLocks noGrp="1"/>
          </p:cNvSpPr>
          <p:nvPr>
            <p:ph type="sldNum" sz="quarter" idx="10"/>
          </p:nvPr>
        </p:nvSpPr>
        <p:spPr/>
        <p:txBody>
          <a:bodyPr/>
          <a:lstStyle/>
          <a:p>
            <a:fld id="{EBE266AF-210D-4B9E-92F6-EF999B290F31}" type="slidenum">
              <a:rPr lang="en-AU" smtClean="0"/>
              <a:pPr/>
              <a:t>‹#›</a:t>
            </a:fld>
            <a:endParaRPr lang="en-AU"/>
          </a:p>
        </p:txBody>
      </p:sp>
      <p:sp>
        <p:nvSpPr>
          <p:cNvPr id="25" name="Text Placeholder 6">
            <a:extLst>
              <a:ext uri="{FF2B5EF4-FFF2-40B4-BE49-F238E27FC236}">
                <a16:creationId xmlns:a16="http://schemas.microsoft.com/office/drawing/2014/main" id="{EED74637-0AAE-49B0-AF74-2D2879D4FE9A}"/>
              </a:ext>
            </a:extLst>
          </p:cNvPr>
          <p:cNvSpPr>
            <a:spLocks noGrp="1"/>
          </p:cNvSpPr>
          <p:nvPr>
            <p:ph type="body" sz="quarter" idx="15" hasCustomPrompt="1"/>
          </p:nvPr>
        </p:nvSpPr>
        <p:spPr>
          <a:xfrm>
            <a:off x="838200" y="2220008"/>
            <a:ext cx="2430294" cy="430887"/>
          </a:xfrm>
          <a:solidFill>
            <a:schemeClr val="bg1"/>
          </a:solidFill>
          <a:effectLst>
            <a:outerShdw dist="12700" dir="5400000" algn="ctr" rotWithShape="0">
              <a:schemeClr val="bg2"/>
            </a:outerShdw>
          </a:effectLst>
        </p:spPr>
        <p:txBody>
          <a:bodyPr anchor="b">
            <a:noAutofit/>
          </a:bodyPr>
          <a:lstStyle>
            <a:lvl1pPr>
              <a:defRPr sz="2800">
                <a:solidFill>
                  <a:schemeClr val="accent1"/>
                </a:solidFill>
                <a:latin typeface="+mj-lt"/>
              </a:defRPr>
            </a:lvl1pPr>
          </a:lstStyle>
          <a:p>
            <a:pPr lvl="0"/>
            <a:r>
              <a:rPr lang="en-US"/>
              <a:t>0.</a:t>
            </a:r>
            <a:endParaRPr lang="en-AU"/>
          </a:p>
        </p:txBody>
      </p:sp>
      <p:sp>
        <p:nvSpPr>
          <p:cNvPr id="26" name="Text Placeholder 6">
            <a:extLst>
              <a:ext uri="{FF2B5EF4-FFF2-40B4-BE49-F238E27FC236}">
                <a16:creationId xmlns:a16="http://schemas.microsoft.com/office/drawing/2014/main" id="{D6ACF8A1-EAE2-49E1-BF09-C006EE66966A}"/>
              </a:ext>
            </a:extLst>
          </p:cNvPr>
          <p:cNvSpPr>
            <a:spLocks noGrp="1"/>
          </p:cNvSpPr>
          <p:nvPr>
            <p:ph type="body" sz="quarter" idx="16" hasCustomPrompt="1"/>
          </p:nvPr>
        </p:nvSpPr>
        <p:spPr>
          <a:xfrm>
            <a:off x="838200" y="2713708"/>
            <a:ext cx="2430294" cy="307777"/>
          </a:xfrm>
        </p:spPr>
        <p:txBody>
          <a:bodyPr>
            <a:spAutoFit/>
          </a:bodyPr>
          <a:lstStyle>
            <a:lvl1pPr>
              <a:defRPr>
                <a:solidFill>
                  <a:schemeClr val="tx2"/>
                </a:solidFill>
                <a:latin typeface="+mn-lt"/>
              </a:defRPr>
            </a:lvl1pPr>
          </a:lstStyle>
          <a:p>
            <a:pPr lvl="0"/>
            <a:r>
              <a:rPr lang="en-US"/>
              <a:t>Section heading</a:t>
            </a:r>
            <a:endParaRPr lang="en-AU"/>
          </a:p>
        </p:txBody>
      </p:sp>
      <p:sp>
        <p:nvSpPr>
          <p:cNvPr id="40" name="Text Placeholder 6">
            <a:extLst>
              <a:ext uri="{FF2B5EF4-FFF2-40B4-BE49-F238E27FC236}">
                <a16:creationId xmlns:a16="http://schemas.microsoft.com/office/drawing/2014/main" id="{837A987B-FCED-4C24-9EE5-BC0CB41C7904}"/>
              </a:ext>
            </a:extLst>
          </p:cNvPr>
          <p:cNvSpPr>
            <a:spLocks noGrp="1"/>
          </p:cNvSpPr>
          <p:nvPr>
            <p:ph type="body" sz="quarter" idx="17" hasCustomPrompt="1"/>
          </p:nvPr>
        </p:nvSpPr>
        <p:spPr>
          <a:xfrm>
            <a:off x="3532773" y="2220008"/>
            <a:ext cx="2430294" cy="430887"/>
          </a:xfrm>
          <a:solidFill>
            <a:schemeClr val="bg1"/>
          </a:solidFill>
          <a:effectLst>
            <a:outerShdw dist="12700" dir="5400000" algn="ctr" rotWithShape="0">
              <a:schemeClr val="bg2"/>
            </a:outerShdw>
          </a:effectLst>
        </p:spPr>
        <p:txBody>
          <a:bodyPr anchor="b">
            <a:noAutofit/>
          </a:bodyPr>
          <a:lstStyle>
            <a:lvl1pPr>
              <a:defRPr sz="2800">
                <a:solidFill>
                  <a:schemeClr val="accent3"/>
                </a:solidFill>
                <a:latin typeface="+mj-lt"/>
              </a:defRPr>
            </a:lvl1pPr>
          </a:lstStyle>
          <a:p>
            <a:pPr lvl="0"/>
            <a:r>
              <a:rPr lang="en-US"/>
              <a:t>0.</a:t>
            </a:r>
            <a:endParaRPr lang="en-AU"/>
          </a:p>
        </p:txBody>
      </p:sp>
      <p:sp>
        <p:nvSpPr>
          <p:cNvPr id="41" name="Text Placeholder 6">
            <a:extLst>
              <a:ext uri="{FF2B5EF4-FFF2-40B4-BE49-F238E27FC236}">
                <a16:creationId xmlns:a16="http://schemas.microsoft.com/office/drawing/2014/main" id="{93E06C38-04CF-46C3-A522-3F6B8113E3C2}"/>
              </a:ext>
            </a:extLst>
          </p:cNvPr>
          <p:cNvSpPr>
            <a:spLocks noGrp="1"/>
          </p:cNvSpPr>
          <p:nvPr>
            <p:ph type="body" sz="quarter" idx="18" hasCustomPrompt="1"/>
          </p:nvPr>
        </p:nvSpPr>
        <p:spPr>
          <a:xfrm>
            <a:off x="3532773" y="2713708"/>
            <a:ext cx="2430294" cy="307777"/>
          </a:xfrm>
        </p:spPr>
        <p:txBody>
          <a:bodyPr>
            <a:spAutoFit/>
          </a:bodyPr>
          <a:lstStyle>
            <a:lvl1pPr>
              <a:defRPr>
                <a:solidFill>
                  <a:schemeClr val="tx2"/>
                </a:solidFill>
                <a:latin typeface="+mn-lt"/>
              </a:defRPr>
            </a:lvl1pPr>
          </a:lstStyle>
          <a:p>
            <a:pPr lvl="0"/>
            <a:r>
              <a:rPr lang="en-US"/>
              <a:t>Section heading</a:t>
            </a:r>
            <a:endParaRPr lang="en-AU"/>
          </a:p>
        </p:txBody>
      </p:sp>
      <p:sp>
        <p:nvSpPr>
          <p:cNvPr id="42" name="Text Placeholder 6">
            <a:extLst>
              <a:ext uri="{FF2B5EF4-FFF2-40B4-BE49-F238E27FC236}">
                <a16:creationId xmlns:a16="http://schemas.microsoft.com/office/drawing/2014/main" id="{27F8CD91-2C94-49C5-99BC-98546FB41536}"/>
              </a:ext>
            </a:extLst>
          </p:cNvPr>
          <p:cNvSpPr>
            <a:spLocks noGrp="1"/>
          </p:cNvSpPr>
          <p:nvPr>
            <p:ph type="body" sz="quarter" idx="19" hasCustomPrompt="1"/>
          </p:nvPr>
        </p:nvSpPr>
        <p:spPr>
          <a:xfrm>
            <a:off x="6227346" y="2220008"/>
            <a:ext cx="2430294" cy="430887"/>
          </a:xfrm>
          <a:solidFill>
            <a:schemeClr val="bg1"/>
          </a:solidFill>
          <a:effectLst>
            <a:outerShdw dist="12700" dir="5400000" algn="ctr" rotWithShape="0">
              <a:schemeClr val="bg2"/>
            </a:outerShdw>
          </a:effectLst>
        </p:spPr>
        <p:txBody>
          <a:bodyPr anchor="b">
            <a:noAutofit/>
          </a:bodyPr>
          <a:lstStyle>
            <a:lvl1pPr>
              <a:defRPr sz="2800">
                <a:solidFill>
                  <a:schemeClr val="accent1"/>
                </a:solidFill>
                <a:latin typeface="+mj-lt"/>
              </a:defRPr>
            </a:lvl1pPr>
          </a:lstStyle>
          <a:p>
            <a:pPr lvl="0"/>
            <a:r>
              <a:rPr lang="en-US"/>
              <a:t>0.</a:t>
            </a:r>
            <a:endParaRPr lang="en-AU"/>
          </a:p>
        </p:txBody>
      </p:sp>
      <p:sp>
        <p:nvSpPr>
          <p:cNvPr id="43" name="Text Placeholder 6">
            <a:extLst>
              <a:ext uri="{FF2B5EF4-FFF2-40B4-BE49-F238E27FC236}">
                <a16:creationId xmlns:a16="http://schemas.microsoft.com/office/drawing/2014/main" id="{93EAB1A6-0CB4-408B-80A1-CF3DF377D68B}"/>
              </a:ext>
            </a:extLst>
          </p:cNvPr>
          <p:cNvSpPr>
            <a:spLocks noGrp="1"/>
          </p:cNvSpPr>
          <p:nvPr>
            <p:ph type="body" sz="quarter" idx="20" hasCustomPrompt="1"/>
          </p:nvPr>
        </p:nvSpPr>
        <p:spPr>
          <a:xfrm>
            <a:off x="6227346" y="2713708"/>
            <a:ext cx="2430294" cy="307777"/>
          </a:xfrm>
        </p:spPr>
        <p:txBody>
          <a:bodyPr>
            <a:spAutoFit/>
          </a:bodyPr>
          <a:lstStyle>
            <a:lvl1pPr>
              <a:defRPr>
                <a:solidFill>
                  <a:schemeClr val="tx2"/>
                </a:solidFill>
                <a:latin typeface="+mn-lt"/>
              </a:defRPr>
            </a:lvl1pPr>
          </a:lstStyle>
          <a:p>
            <a:pPr lvl="0"/>
            <a:r>
              <a:rPr lang="en-US"/>
              <a:t>Section heading</a:t>
            </a:r>
            <a:endParaRPr lang="en-AU"/>
          </a:p>
        </p:txBody>
      </p:sp>
      <p:sp>
        <p:nvSpPr>
          <p:cNvPr id="44" name="Text Placeholder 6">
            <a:extLst>
              <a:ext uri="{FF2B5EF4-FFF2-40B4-BE49-F238E27FC236}">
                <a16:creationId xmlns:a16="http://schemas.microsoft.com/office/drawing/2014/main" id="{DB8725C3-A86E-4F44-B050-FA2EBF56D4FD}"/>
              </a:ext>
            </a:extLst>
          </p:cNvPr>
          <p:cNvSpPr>
            <a:spLocks noGrp="1"/>
          </p:cNvSpPr>
          <p:nvPr>
            <p:ph type="body" sz="quarter" idx="21" hasCustomPrompt="1"/>
          </p:nvPr>
        </p:nvSpPr>
        <p:spPr>
          <a:xfrm>
            <a:off x="8921919" y="2220008"/>
            <a:ext cx="2430294" cy="430887"/>
          </a:xfrm>
          <a:solidFill>
            <a:schemeClr val="bg1"/>
          </a:solidFill>
          <a:effectLst>
            <a:outerShdw dist="12700" dir="5400000" algn="ctr" rotWithShape="0">
              <a:schemeClr val="bg2"/>
            </a:outerShdw>
          </a:effectLst>
        </p:spPr>
        <p:txBody>
          <a:bodyPr anchor="b">
            <a:noAutofit/>
          </a:bodyPr>
          <a:lstStyle>
            <a:lvl1pPr>
              <a:defRPr sz="2800">
                <a:solidFill>
                  <a:schemeClr val="accent3"/>
                </a:solidFill>
                <a:latin typeface="+mj-lt"/>
              </a:defRPr>
            </a:lvl1pPr>
          </a:lstStyle>
          <a:p>
            <a:pPr lvl="0"/>
            <a:r>
              <a:rPr lang="en-US"/>
              <a:t>0.</a:t>
            </a:r>
            <a:endParaRPr lang="en-AU"/>
          </a:p>
        </p:txBody>
      </p:sp>
      <p:sp>
        <p:nvSpPr>
          <p:cNvPr id="45" name="Text Placeholder 6">
            <a:extLst>
              <a:ext uri="{FF2B5EF4-FFF2-40B4-BE49-F238E27FC236}">
                <a16:creationId xmlns:a16="http://schemas.microsoft.com/office/drawing/2014/main" id="{847474C7-1567-455E-8F0B-1FD540C0CBDD}"/>
              </a:ext>
            </a:extLst>
          </p:cNvPr>
          <p:cNvSpPr>
            <a:spLocks noGrp="1"/>
          </p:cNvSpPr>
          <p:nvPr>
            <p:ph type="body" sz="quarter" idx="22" hasCustomPrompt="1"/>
          </p:nvPr>
        </p:nvSpPr>
        <p:spPr>
          <a:xfrm>
            <a:off x="8921919" y="2713708"/>
            <a:ext cx="2430294" cy="307777"/>
          </a:xfrm>
        </p:spPr>
        <p:txBody>
          <a:bodyPr>
            <a:spAutoFit/>
          </a:bodyPr>
          <a:lstStyle>
            <a:lvl1pPr>
              <a:defRPr>
                <a:solidFill>
                  <a:schemeClr val="tx2"/>
                </a:solidFill>
                <a:latin typeface="+mn-lt"/>
              </a:defRPr>
            </a:lvl1pPr>
          </a:lstStyle>
          <a:p>
            <a:pPr lvl="0"/>
            <a:r>
              <a:rPr lang="en-US"/>
              <a:t>Section heading</a:t>
            </a:r>
            <a:endParaRPr lang="en-AU"/>
          </a:p>
        </p:txBody>
      </p:sp>
      <p:sp>
        <p:nvSpPr>
          <p:cNvPr id="46" name="Text Placeholder 6">
            <a:extLst>
              <a:ext uri="{FF2B5EF4-FFF2-40B4-BE49-F238E27FC236}">
                <a16:creationId xmlns:a16="http://schemas.microsoft.com/office/drawing/2014/main" id="{18F451E7-AAE5-4570-BEED-C11F18659364}"/>
              </a:ext>
            </a:extLst>
          </p:cNvPr>
          <p:cNvSpPr>
            <a:spLocks noGrp="1"/>
          </p:cNvSpPr>
          <p:nvPr>
            <p:ph type="body" sz="quarter" idx="23" hasCustomPrompt="1"/>
          </p:nvPr>
        </p:nvSpPr>
        <p:spPr>
          <a:xfrm>
            <a:off x="838200" y="3887759"/>
            <a:ext cx="2430294" cy="430887"/>
          </a:xfrm>
          <a:solidFill>
            <a:schemeClr val="bg1"/>
          </a:solidFill>
          <a:effectLst>
            <a:outerShdw dist="12700" dir="5400000" algn="ctr" rotWithShape="0">
              <a:schemeClr val="bg2"/>
            </a:outerShdw>
          </a:effectLst>
        </p:spPr>
        <p:txBody>
          <a:bodyPr anchor="b">
            <a:noAutofit/>
          </a:bodyPr>
          <a:lstStyle>
            <a:lvl1pPr>
              <a:defRPr sz="2800">
                <a:solidFill>
                  <a:schemeClr val="accent3"/>
                </a:solidFill>
                <a:latin typeface="+mj-lt"/>
              </a:defRPr>
            </a:lvl1pPr>
          </a:lstStyle>
          <a:p>
            <a:pPr lvl="0"/>
            <a:r>
              <a:rPr lang="en-US"/>
              <a:t>0.</a:t>
            </a:r>
            <a:endParaRPr lang="en-AU"/>
          </a:p>
        </p:txBody>
      </p:sp>
      <p:sp>
        <p:nvSpPr>
          <p:cNvPr id="47" name="Text Placeholder 6">
            <a:extLst>
              <a:ext uri="{FF2B5EF4-FFF2-40B4-BE49-F238E27FC236}">
                <a16:creationId xmlns:a16="http://schemas.microsoft.com/office/drawing/2014/main" id="{1501EAB7-BD55-47EC-BD75-D1958264D51A}"/>
              </a:ext>
            </a:extLst>
          </p:cNvPr>
          <p:cNvSpPr>
            <a:spLocks noGrp="1"/>
          </p:cNvSpPr>
          <p:nvPr>
            <p:ph type="body" sz="quarter" idx="24" hasCustomPrompt="1"/>
          </p:nvPr>
        </p:nvSpPr>
        <p:spPr>
          <a:xfrm>
            <a:off x="838200" y="4381459"/>
            <a:ext cx="2430294" cy="307777"/>
          </a:xfrm>
        </p:spPr>
        <p:txBody>
          <a:bodyPr>
            <a:spAutoFit/>
          </a:bodyPr>
          <a:lstStyle>
            <a:lvl1pPr>
              <a:defRPr>
                <a:solidFill>
                  <a:schemeClr val="tx2"/>
                </a:solidFill>
                <a:latin typeface="+mn-lt"/>
              </a:defRPr>
            </a:lvl1pPr>
          </a:lstStyle>
          <a:p>
            <a:pPr lvl="0"/>
            <a:r>
              <a:rPr lang="en-US"/>
              <a:t>Section heading</a:t>
            </a:r>
            <a:endParaRPr lang="en-AU"/>
          </a:p>
        </p:txBody>
      </p:sp>
      <p:sp>
        <p:nvSpPr>
          <p:cNvPr id="48" name="Text Placeholder 6">
            <a:extLst>
              <a:ext uri="{FF2B5EF4-FFF2-40B4-BE49-F238E27FC236}">
                <a16:creationId xmlns:a16="http://schemas.microsoft.com/office/drawing/2014/main" id="{5BA28097-D908-4BD0-AE92-3CBF40055B56}"/>
              </a:ext>
            </a:extLst>
          </p:cNvPr>
          <p:cNvSpPr>
            <a:spLocks noGrp="1"/>
          </p:cNvSpPr>
          <p:nvPr>
            <p:ph type="body" sz="quarter" idx="25" hasCustomPrompt="1"/>
          </p:nvPr>
        </p:nvSpPr>
        <p:spPr>
          <a:xfrm>
            <a:off x="3532773" y="3887759"/>
            <a:ext cx="2430294" cy="430887"/>
          </a:xfrm>
          <a:solidFill>
            <a:schemeClr val="bg1"/>
          </a:solidFill>
          <a:effectLst>
            <a:outerShdw dist="12700" dir="5400000" algn="ctr" rotWithShape="0">
              <a:schemeClr val="bg2"/>
            </a:outerShdw>
          </a:effectLst>
        </p:spPr>
        <p:txBody>
          <a:bodyPr anchor="b">
            <a:noAutofit/>
          </a:bodyPr>
          <a:lstStyle>
            <a:lvl1pPr>
              <a:defRPr sz="2800">
                <a:solidFill>
                  <a:schemeClr val="accent1"/>
                </a:solidFill>
                <a:latin typeface="+mj-lt"/>
              </a:defRPr>
            </a:lvl1pPr>
          </a:lstStyle>
          <a:p>
            <a:pPr lvl="0"/>
            <a:r>
              <a:rPr lang="en-US"/>
              <a:t>0.</a:t>
            </a:r>
            <a:endParaRPr lang="en-AU"/>
          </a:p>
        </p:txBody>
      </p:sp>
      <p:sp>
        <p:nvSpPr>
          <p:cNvPr id="49" name="Text Placeholder 6">
            <a:extLst>
              <a:ext uri="{FF2B5EF4-FFF2-40B4-BE49-F238E27FC236}">
                <a16:creationId xmlns:a16="http://schemas.microsoft.com/office/drawing/2014/main" id="{6912D03C-A7C7-49B9-A13D-D87256AA24E0}"/>
              </a:ext>
            </a:extLst>
          </p:cNvPr>
          <p:cNvSpPr>
            <a:spLocks noGrp="1"/>
          </p:cNvSpPr>
          <p:nvPr>
            <p:ph type="body" sz="quarter" idx="26" hasCustomPrompt="1"/>
          </p:nvPr>
        </p:nvSpPr>
        <p:spPr>
          <a:xfrm>
            <a:off x="3532773" y="4381459"/>
            <a:ext cx="2430294" cy="307777"/>
          </a:xfrm>
        </p:spPr>
        <p:txBody>
          <a:bodyPr>
            <a:spAutoFit/>
          </a:bodyPr>
          <a:lstStyle>
            <a:lvl1pPr>
              <a:defRPr>
                <a:solidFill>
                  <a:schemeClr val="tx2"/>
                </a:solidFill>
                <a:latin typeface="+mn-lt"/>
              </a:defRPr>
            </a:lvl1pPr>
          </a:lstStyle>
          <a:p>
            <a:pPr lvl="0"/>
            <a:r>
              <a:rPr lang="en-US"/>
              <a:t>Section heading</a:t>
            </a:r>
            <a:endParaRPr lang="en-AU"/>
          </a:p>
        </p:txBody>
      </p:sp>
      <p:sp>
        <p:nvSpPr>
          <p:cNvPr id="50" name="Text Placeholder 6">
            <a:extLst>
              <a:ext uri="{FF2B5EF4-FFF2-40B4-BE49-F238E27FC236}">
                <a16:creationId xmlns:a16="http://schemas.microsoft.com/office/drawing/2014/main" id="{F831329C-A175-45E6-BC38-9539D15016A3}"/>
              </a:ext>
            </a:extLst>
          </p:cNvPr>
          <p:cNvSpPr>
            <a:spLocks noGrp="1"/>
          </p:cNvSpPr>
          <p:nvPr>
            <p:ph type="body" sz="quarter" idx="27" hasCustomPrompt="1"/>
          </p:nvPr>
        </p:nvSpPr>
        <p:spPr>
          <a:xfrm>
            <a:off x="6227346" y="3887759"/>
            <a:ext cx="2430294" cy="430887"/>
          </a:xfrm>
          <a:solidFill>
            <a:schemeClr val="bg1"/>
          </a:solidFill>
          <a:effectLst>
            <a:outerShdw dist="12700" dir="5400000" algn="ctr" rotWithShape="0">
              <a:schemeClr val="bg2"/>
            </a:outerShdw>
          </a:effectLst>
        </p:spPr>
        <p:txBody>
          <a:bodyPr anchor="b">
            <a:noAutofit/>
          </a:bodyPr>
          <a:lstStyle>
            <a:lvl1pPr>
              <a:defRPr sz="2800">
                <a:solidFill>
                  <a:schemeClr val="accent3"/>
                </a:solidFill>
                <a:latin typeface="+mj-lt"/>
              </a:defRPr>
            </a:lvl1pPr>
          </a:lstStyle>
          <a:p>
            <a:pPr lvl="0"/>
            <a:r>
              <a:rPr lang="en-US"/>
              <a:t>0.</a:t>
            </a:r>
            <a:endParaRPr lang="en-AU"/>
          </a:p>
        </p:txBody>
      </p:sp>
      <p:sp>
        <p:nvSpPr>
          <p:cNvPr id="51" name="Text Placeholder 6">
            <a:extLst>
              <a:ext uri="{FF2B5EF4-FFF2-40B4-BE49-F238E27FC236}">
                <a16:creationId xmlns:a16="http://schemas.microsoft.com/office/drawing/2014/main" id="{5866C51A-B898-4533-AE2F-920E3851359E}"/>
              </a:ext>
            </a:extLst>
          </p:cNvPr>
          <p:cNvSpPr>
            <a:spLocks noGrp="1"/>
          </p:cNvSpPr>
          <p:nvPr>
            <p:ph type="body" sz="quarter" idx="28" hasCustomPrompt="1"/>
          </p:nvPr>
        </p:nvSpPr>
        <p:spPr>
          <a:xfrm>
            <a:off x="6227346" y="4381459"/>
            <a:ext cx="2430294" cy="307777"/>
          </a:xfrm>
        </p:spPr>
        <p:txBody>
          <a:bodyPr>
            <a:spAutoFit/>
          </a:bodyPr>
          <a:lstStyle>
            <a:lvl1pPr>
              <a:defRPr>
                <a:solidFill>
                  <a:schemeClr val="tx2"/>
                </a:solidFill>
                <a:latin typeface="+mn-lt"/>
              </a:defRPr>
            </a:lvl1pPr>
          </a:lstStyle>
          <a:p>
            <a:pPr lvl="0"/>
            <a:r>
              <a:rPr lang="en-US"/>
              <a:t>Section heading</a:t>
            </a:r>
            <a:endParaRPr lang="en-AU"/>
          </a:p>
        </p:txBody>
      </p:sp>
      <p:sp>
        <p:nvSpPr>
          <p:cNvPr id="52" name="Text Placeholder 6">
            <a:extLst>
              <a:ext uri="{FF2B5EF4-FFF2-40B4-BE49-F238E27FC236}">
                <a16:creationId xmlns:a16="http://schemas.microsoft.com/office/drawing/2014/main" id="{38A23A8D-B66A-480D-9D2D-3E7D2789CCBF}"/>
              </a:ext>
            </a:extLst>
          </p:cNvPr>
          <p:cNvSpPr>
            <a:spLocks noGrp="1"/>
          </p:cNvSpPr>
          <p:nvPr>
            <p:ph type="body" sz="quarter" idx="29" hasCustomPrompt="1"/>
          </p:nvPr>
        </p:nvSpPr>
        <p:spPr>
          <a:xfrm>
            <a:off x="8921919" y="3887759"/>
            <a:ext cx="2430294" cy="430887"/>
          </a:xfrm>
          <a:solidFill>
            <a:schemeClr val="bg1"/>
          </a:solidFill>
          <a:effectLst>
            <a:outerShdw dist="12700" dir="5400000" algn="ctr" rotWithShape="0">
              <a:schemeClr val="bg2"/>
            </a:outerShdw>
          </a:effectLst>
        </p:spPr>
        <p:txBody>
          <a:bodyPr anchor="b">
            <a:noAutofit/>
          </a:bodyPr>
          <a:lstStyle>
            <a:lvl1pPr>
              <a:defRPr sz="2800">
                <a:solidFill>
                  <a:schemeClr val="accent1"/>
                </a:solidFill>
                <a:latin typeface="+mj-lt"/>
              </a:defRPr>
            </a:lvl1pPr>
          </a:lstStyle>
          <a:p>
            <a:pPr lvl="0"/>
            <a:r>
              <a:rPr lang="en-US"/>
              <a:t>0.</a:t>
            </a:r>
            <a:endParaRPr lang="en-AU"/>
          </a:p>
        </p:txBody>
      </p:sp>
      <p:sp>
        <p:nvSpPr>
          <p:cNvPr id="53" name="Text Placeholder 6">
            <a:extLst>
              <a:ext uri="{FF2B5EF4-FFF2-40B4-BE49-F238E27FC236}">
                <a16:creationId xmlns:a16="http://schemas.microsoft.com/office/drawing/2014/main" id="{CF27AB35-CF4C-40EA-BD72-5AE1F3750345}"/>
              </a:ext>
            </a:extLst>
          </p:cNvPr>
          <p:cNvSpPr>
            <a:spLocks noGrp="1"/>
          </p:cNvSpPr>
          <p:nvPr>
            <p:ph type="body" sz="quarter" idx="30" hasCustomPrompt="1"/>
          </p:nvPr>
        </p:nvSpPr>
        <p:spPr>
          <a:xfrm>
            <a:off x="8921919" y="4381459"/>
            <a:ext cx="2430294" cy="307777"/>
          </a:xfrm>
        </p:spPr>
        <p:txBody>
          <a:bodyPr>
            <a:spAutoFit/>
          </a:bodyPr>
          <a:lstStyle>
            <a:lvl1pPr>
              <a:defRPr>
                <a:solidFill>
                  <a:schemeClr val="tx2"/>
                </a:solidFill>
                <a:latin typeface="+mn-lt"/>
              </a:defRPr>
            </a:lvl1pPr>
          </a:lstStyle>
          <a:p>
            <a:pPr lvl="0"/>
            <a:r>
              <a:rPr lang="en-US"/>
              <a:t>Section heading</a:t>
            </a:r>
            <a:endParaRPr lang="en-AU"/>
          </a:p>
        </p:txBody>
      </p:sp>
      <p:sp>
        <p:nvSpPr>
          <p:cNvPr id="4" name="Title 3">
            <a:extLst>
              <a:ext uri="{FF2B5EF4-FFF2-40B4-BE49-F238E27FC236}">
                <a16:creationId xmlns:a16="http://schemas.microsoft.com/office/drawing/2014/main" id="{ED3CDA1B-3F14-4F59-ADBF-230AD3DAA036}"/>
              </a:ext>
            </a:extLst>
          </p:cNvPr>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08AFB0DF-C129-4CDB-A806-7DDC762E8B7D}"/>
              </a:ext>
            </a:extLst>
          </p:cNvPr>
          <p:cNvSpPr>
            <a:spLocks noGrp="1"/>
          </p:cNvSpPr>
          <p:nvPr>
            <p:ph type="ftr" sz="quarter" idx="31"/>
          </p:nvPr>
        </p:nvSpPr>
        <p:spPr/>
        <p:txBody>
          <a:bodyPr/>
          <a:lstStyle/>
          <a:p>
            <a:r>
              <a:rPr lang="en-AU"/>
              <a:t>MACHC20-07.5 - 5 Dec 2019</a:t>
            </a:r>
          </a:p>
        </p:txBody>
      </p:sp>
      <p:sp>
        <p:nvSpPr>
          <p:cNvPr id="21" name="TextBox 20">
            <a:extLst>
              <a:ext uri="{FF2B5EF4-FFF2-40B4-BE49-F238E27FC236}">
                <a16:creationId xmlns:a16="http://schemas.microsoft.com/office/drawing/2014/main" id="{7EB72B18-B28C-4321-912E-912108500E3A}"/>
              </a:ext>
            </a:extLst>
          </p:cNvPr>
          <p:cNvSpPr txBox="1"/>
          <p:nvPr userDrawn="1"/>
        </p:nvSpPr>
        <p:spPr>
          <a:xfrm>
            <a:off x="-2348038" y="-4722"/>
            <a:ext cx="2238212" cy="2331407"/>
          </a:xfrm>
          <a:prstGeom prst="rect">
            <a:avLst/>
          </a:prstGeom>
          <a:noFill/>
        </p:spPr>
        <p:txBody>
          <a:bodyPr wrap="square" lIns="0" tIns="0" rIns="0" bIns="0" rtlCol="0" anchor="b">
            <a:spAutoFit/>
          </a:bodyPr>
          <a:lstStyle/>
          <a:p>
            <a:pPr>
              <a:spcBef>
                <a:spcPts val="300"/>
              </a:spcBef>
            </a:pPr>
            <a:r>
              <a:rPr lang="en-AU" sz="1200" b="1"/>
              <a:t>Insert a new slide layout</a:t>
            </a:r>
          </a:p>
          <a:p>
            <a:pPr>
              <a:spcBef>
                <a:spcPts val="300"/>
              </a:spcBef>
            </a:pPr>
            <a:r>
              <a:rPr lang="en-AU" sz="1200"/>
              <a:t>When inserting a new slide layout always go</a:t>
            </a:r>
            <a:r>
              <a:rPr lang="en-AU" sz="1200" baseline="0"/>
              <a:t> to the Insert tab and choose New slide, select a layout from here.</a:t>
            </a:r>
          </a:p>
          <a:p>
            <a:pPr>
              <a:spcBef>
                <a:spcPts val="300"/>
              </a:spcBef>
            </a:pPr>
            <a:endParaRPr lang="en-AU" sz="1200" baseline="0"/>
          </a:p>
          <a:p>
            <a:pPr>
              <a:spcBef>
                <a:spcPts val="300"/>
              </a:spcBef>
            </a:pPr>
            <a:r>
              <a:rPr lang="en-AU" sz="1200" b="1"/>
              <a:t>Please</a:t>
            </a:r>
            <a:r>
              <a:rPr lang="en-AU" sz="1200" b="1" baseline="0"/>
              <a:t> note: </a:t>
            </a:r>
            <a:r>
              <a:rPr lang="en-AU" sz="1200" baseline="0"/>
              <a:t>Right-clicking on a slide to change the slide layout will cause issues if you choose to apply a layout with footers on a layout that doesn’t contain footers (divider slides for instance).</a:t>
            </a:r>
            <a:endParaRPr lang="en-AU" sz="1200"/>
          </a:p>
        </p:txBody>
      </p:sp>
    </p:spTree>
    <p:extLst>
      <p:ext uri="{BB962C8B-B14F-4D97-AF65-F5344CB8AC3E}">
        <p14:creationId xmlns:p14="http://schemas.microsoft.com/office/powerpoint/2010/main" val="2945586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6201FF-69EF-4381-9B87-0FF54AC1E7B2}"/>
              </a:ext>
            </a:extLst>
          </p:cNvPr>
          <p:cNvSpPr>
            <a:spLocks noGrp="1"/>
          </p:cNvSpPr>
          <p:nvPr>
            <p:ph type="sldNum" sz="quarter" idx="10"/>
          </p:nvPr>
        </p:nvSpPr>
        <p:spPr>
          <a:xfrm>
            <a:off x="838200" y="6254234"/>
            <a:ext cx="187552" cy="184666"/>
          </a:xfrm>
        </p:spPr>
        <p:txBody>
          <a:bodyPr wrap="square">
            <a:spAutoFit/>
          </a:bodyPr>
          <a:lstStyle/>
          <a:p>
            <a:fld id="{EBE266AF-210D-4B9E-92F6-EF999B290F31}" type="slidenum">
              <a:rPr lang="en-AU" smtClean="0"/>
              <a:pPr/>
              <a:t>‹#›</a:t>
            </a:fld>
            <a:endParaRPr lang="en-AU"/>
          </a:p>
        </p:txBody>
      </p:sp>
      <p:sp>
        <p:nvSpPr>
          <p:cNvPr id="5" name="Text Placeholder 6">
            <a:extLst>
              <a:ext uri="{FF2B5EF4-FFF2-40B4-BE49-F238E27FC236}">
                <a16:creationId xmlns:a16="http://schemas.microsoft.com/office/drawing/2014/main" id="{7C676387-E74B-4A6B-9F23-E18F9F2A4E4E}"/>
              </a:ext>
            </a:extLst>
          </p:cNvPr>
          <p:cNvSpPr>
            <a:spLocks noGrp="1"/>
          </p:cNvSpPr>
          <p:nvPr>
            <p:ph type="body" sz="quarter" idx="15" hasCustomPrompt="1"/>
          </p:nvPr>
        </p:nvSpPr>
        <p:spPr>
          <a:xfrm>
            <a:off x="838200" y="3211958"/>
            <a:ext cx="2343150" cy="307777"/>
          </a:xfrm>
        </p:spPr>
        <p:txBody>
          <a:bodyPr>
            <a:spAutoFit/>
          </a:bodyPr>
          <a:lstStyle>
            <a:lvl1pPr>
              <a:defRPr>
                <a:solidFill>
                  <a:schemeClr val="tx2"/>
                </a:solidFill>
                <a:latin typeface="+mn-lt"/>
              </a:defRPr>
            </a:lvl1pPr>
          </a:lstStyle>
          <a:p>
            <a:pPr lvl="0"/>
            <a:r>
              <a:rPr lang="en-US"/>
              <a:t>Section heading</a:t>
            </a:r>
            <a:endParaRPr lang="en-AU"/>
          </a:p>
        </p:txBody>
      </p:sp>
      <p:sp>
        <p:nvSpPr>
          <p:cNvPr id="7" name="Text Placeholder 6">
            <a:extLst>
              <a:ext uri="{FF2B5EF4-FFF2-40B4-BE49-F238E27FC236}">
                <a16:creationId xmlns:a16="http://schemas.microsoft.com/office/drawing/2014/main" id="{18A0093E-F6D7-44C2-A7AD-DC7DB843277B}"/>
              </a:ext>
            </a:extLst>
          </p:cNvPr>
          <p:cNvSpPr>
            <a:spLocks noGrp="1"/>
          </p:cNvSpPr>
          <p:nvPr>
            <p:ph type="body" sz="quarter" idx="16" hasCustomPrompt="1"/>
          </p:nvPr>
        </p:nvSpPr>
        <p:spPr>
          <a:xfrm>
            <a:off x="3560763" y="3211958"/>
            <a:ext cx="2343150" cy="307777"/>
          </a:xfrm>
        </p:spPr>
        <p:txBody>
          <a:bodyPr>
            <a:spAutoFit/>
          </a:bodyPr>
          <a:lstStyle>
            <a:lvl1pPr>
              <a:defRPr>
                <a:solidFill>
                  <a:schemeClr val="tx2"/>
                </a:solidFill>
                <a:latin typeface="+mn-lt"/>
              </a:defRPr>
            </a:lvl1pPr>
          </a:lstStyle>
          <a:p>
            <a:pPr lvl="0"/>
            <a:r>
              <a:rPr lang="en-US"/>
              <a:t>Section heading</a:t>
            </a:r>
            <a:endParaRPr lang="en-AU"/>
          </a:p>
        </p:txBody>
      </p:sp>
      <p:sp>
        <p:nvSpPr>
          <p:cNvPr id="8" name="Text Placeholder 6">
            <a:extLst>
              <a:ext uri="{FF2B5EF4-FFF2-40B4-BE49-F238E27FC236}">
                <a16:creationId xmlns:a16="http://schemas.microsoft.com/office/drawing/2014/main" id="{2A1C0A73-4926-40BF-8516-99722388DED3}"/>
              </a:ext>
            </a:extLst>
          </p:cNvPr>
          <p:cNvSpPr>
            <a:spLocks noGrp="1"/>
          </p:cNvSpPr>
          <p:nvPr>
            <p:ph type="body" sz="quarter" idx="17" hasCustomPrompt="1"/>
          </p:nvPr>
        </p:nvSpPr>
        <p:spPr>
          <a:xfrm>
            <a:off x="6283326" y="3211958"/>
            <a:ext cx="2343150" cy="307777"/>
          </a:xfrm>
        </p:spPr>
        <p:txBody>
          <a:bodyPr>
            <a:spAutoFit/>
          </a:bodyPr>
          <a:lstStyle>
            <a:lvl1pPr>
              <a:defRPr>
                <a:solidFill>
                  <a:schemeClr val="tx2"/>
                </a:solidFill>
                <a:latin typeface="+mn-lt"/>
              </a:defRPr>
            </a:lvl1pPr>
          </a:lstStyle>
          <a:p>
            <a:pPr lvl="0"/>
            <a:r>
              <a:rPr lang="en-US"/>
              <a:t>Section heading</a:t>
            </a:r>
            <a:endParaRPr lang="en-AU"/>
          </a:p>
        </p:txBody>
      </p:sp>
      <p:sp>
        <p:nvSpPr>
          <p:cNvPr id="9" name="Text Placeholder 6">
            <a:extLst>
              <a:ext uri="{FF2B5EF4-FFF2-40B4-BE49-F238E27FC236}">
                <a16:creationId xmlns:a16="http://schemas.microsoft.com/office/drawing/2014/main" id="{6A4C04EA-11A6-4E68-AAEF-17B34B79D2D1}"/>
              </a:ext>
            </a:extLst>
          </p:cNvPr>
          <p:cNvSpPr>
            <a:spLocks noGrp="1"/>
          </p:cNvSpPr>
          <p:nvPr>
            <p:ph type="body" sz="quarter" idx="18" hasCustomPrompt="1"/>
          </p:nvPr>
        </p:nvSpPr>
        <p:spPr>
          <a:xfrm>
            <a:off x="9005889" y="3211958"/>
            <a:ext cx="2343150" cy="307777"/>
          </a:xfrm>
        </p:spPr>
        <p:txBody>
          <a:bodyPr>
            <a:spAutoFit/>
          </a:bodyPr>
          <a:lstStyle>
            <a:lvl1pPr>
              <a:defRPr>
                <a:solidFill>
                  <a:schemeClr val="tx2"/>
                </a:solidFill>
                <a:latin typeface="+mn-lt"/>
              </a:defRPr>
            </a:lvl1pPr>
          </a:lstStyle>
          <a:p>
            <a:pPr lvl="0"/>
            <a:r>
              <a:rPr lang="en-US"/>
              <a:t>Section heading</a:t>
            </a:r>
            <a:endParaRPr lang="en-AU"/>
          </a:p>
        </p:txBody>
      </p:sp>
      <p:sp>
        <p:nvSpPr>
          <p:cNvPr id="18" name="TextBox 17">
            <a:extLst>
              <a:ext uri="{FF2B5EF4-FFF2-40B4-BE49-F238E27FC236}">
                <a16:creationId xmlns:a16="http://schemas.microsoft.com/office/drawing/2014/main" id="{557AEC50-1C6A-406E-8B80-944C1B38CBA1}"/>
              </a:ext>
            </a:extLst>
          </p:cNvPr>
          <p:cNvSpPr txBox="1"/>
          <p:nvPr userDrawn="1"/>
        </p:nvSpPr>
        <p:spPr>
          <a:xfrm>
            <a:off x="-2540000" y="733476"/>
            <a:ext cx="2436794" cy="3777957"/>
          </a:xfrm>
          <a:prstGeom prst="rect">
            <a:avLst/>
          </a:prstGeom>
          <a:noFill/>
        </p:spPr>
        <p:txBody>
          <a:bodyPr wrap="square" lIns="0" tIns="0" rIns="0" bIns="0" rtlCol="0" anchor="b">
            <a:spAutoFit/>
          </a:bodyPr>
          <a:lstStyle/>
          <a:p>
            <a:pPr>
              <a:spcBef>
                <a:spcPts val="300"/>
              </a:spcBef>
            </a:pPr>
            <a:r>
              <a:rPr lang="en-AU" sz="1200" b="1"/>
              <a:t>Inserting Icons</a:t>
            </a:r>
          </a:p>
          <a:p>
            <a:pPr>
              <a:spcBef>
                <a:spcPts val="300"/>
              </a:spcBef>
            </a:pPr>
            <a:r>
              <a:rPr lang="en-AU" sz="1200"/>
              <a:t>The placeholders inside the squares are designed to house icons. </a:t>
            </a:r>
          </a:p>
          <a:p>
            <a:pPr marL="228600" indent="-228600">
              <a:spcBef>
                <a:spcPts val="300"/>
              </a:spcBef>
              <a:buFont typeface="+mj-lt"/>
              <a:buAutoNum type="arabicPeriod"/>
            </a:pPr>
            <a:r>
              <a:rPr lang="en-AU" sz="1200"/>
              <a:t>copy (</a:t>
            </a:r>
            <a:r>
              <a:rPr lang="en-AU" sz="1200" err="1"/>
              <a:t>crtl</a:t>
            </a:r>
            <a:r>
              <a:rPr lang="en-AU" sz="1200"/>
              <a:t> + C) an icon from the assets section of this document </a:t>
            </a:r>
          </a:p>
          <a:p>
            <a:pPr marL="228600" indent="-228600">
              <a:spcBef>
                <a:spcPts val="300"/>
              </a:spcBef>
              <a:buFont typeface="+mj-lt"/>
              <a:buAutoNum type="arabicPeriod"/>
            </a:pPr>
            <a:r>
              <a:rPr lang="en-AU" sz="1200"/>
              <a:t>click on the inner bounding box (</a:t>
            </a:r>
            <a:r>
              <a:rPr lang="en-AU" sz="1200" err="1"/>
              <a:t>ie</a:t>
            </a:r>
            <a:r>
              <a:rPr lang="en-AU" sz="1200"/>
              <a:t> not the coloured box) and paste (ctrl + V) it in. The icon will automatically resize to the size of the placeholder. Note: do not make them too large as reduction in quality will occur with the icons.</a:t>
            </a:r>
          </a:p>
          <a:p>
            <a:pPr marL="228600" indent="-228600">
              <a:spcBef>
                <a:spcPts val="300"/>
              </a:spcBef>
              <a:buFont typeface="+mj-lt"/>
              <a:buAutoNum type="arabicPeriod"/>
            </a:pPr>
            <a:endParaRPr lang="en-AU" sz="1200"/>
          </a:p>
          <a:p>
            <a:pPr>
              <a:spcBef>
                <a:spcPts val="300"/>
              </a:spcBef>
            </a:pPr>
            <a:r>
              <a:rPr lang="en-AU" sz="1200"/>
              <a:t>Icon box colours can be changed by selecting them and using the ‘shape fill’ function.</a:t>
            </a:r>
          </a:p>
          <a:p>
            <a:pPr>
              <a:spcBef>
                <a:spcPts val="300"/>
              </a:spcBef>
            </a:pPr>
            <a:endParaRPr lang="en-AU" sz="1200"/>
          </a:p>
          <a:p>
            <a:pPr>
              <a:spcBef>
                <a:spcPts val="300"/>
              </a:spcBef>
            </a:pPr>
            <a:r>
              <a:rPr lang="en-AU" sz="1200"/>
              <a:t>Please only use icons on coloured box backgrounds provided.</a:t>
            </a:r>
          </a:p>
        </p:txBody>
      </p:sp>
      <p:sp>
        <p:nvSpPr>
          <p:cNvPr id="14" name="Title 13">
            <a:extLst>
              <a:ext uri="{FF2B5EF4-FFF2-40B4-BE49-F238E27FC236}">
                <a16:creationId xmlns:a16="http://schemas.microsoft.com/office/drawing/2014/main" id="{EFE8664C-A673-4984-BBC1-64601266FB73}"/>
              </a:ext>
            </a:extLst>
          </p:cNvPr>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29A22C97-22E1-42BA-A424-F51246DEE299}"/>
              </a:ext>
            </a:extLst>
          </p:cNvPr>
          <p:cNvSpPr>
            <a:spLocks noGrp="1"/>
          </p:cNvSpPr>
          <p:nvPr>
            <p:ph type="ftr" sz="quarter" idx="27"/>
          </p:nvPr>
        </p:nvSpPr>
        <p:spPr/>
        <p:txBody>
          <a:bodyPr/>
          <a:lstStyle/>
          <a:p>
            <a:r>
              <a:rPr lang="en-AU"/>
              <a:t>MACHC20-07.5 - 5 Dec 2019</a:t>
            </a:r>
          </a:p>
        </p:txBody>
      </p:sp>
      <p:sp>
        <p:nvSpPr>
          <p:cNvPr id="23" name="Text Placeholder 24">
            <a:extLst>
              <a:ext uri="{FF2B5EF4-FFF2-40B4-BE49-F238E27FC236}">
                <a16:creationId xmlns:a16="http://schemas.microsoft.com/office/drawing/2014/main" id="{FA920DB6-09BE-4B8A-9EC3-BAB1E6FA0ED3}"/>
              </a:ext>
            </a:extLst>
          </p:cNvPr>
          <p:cNvSpPr>
            <a:spLocks noGrp="1"/>
          </p:cNvSpPr>
          <p:nvPr>
            <p:ph type="body" sz="quarter" idx="19"/>
          </p:nvPr>
        </p:nvSpPr>
        <p:spPr>
          <a:xfrm>
            <a:off x="838200" y="2103883"/>
            <a:ext cx="950913" cy="868362"/>
          </a:xfrm>
          <a:solidFill>
            <a:schemeClr val="accent1"/>
          </a:solidFill>
        </p:spPr>
        <p:txBody>
          <a:bodyPr/>
          <a:lstStyle>
            <a:lvl1pPr>
              <a:defRPr>
                <a:solidFill>
                  <a:schemeClr val="accent4">
                    <a:alpha val="0"/>
                  </a:schemeClr>
                </a:solidFill>
              </a:defRPr>
            </a:lvl1pPr>
          </a:lstStyle>
          <a:p>
            <a:pPr lvl="0"/>
            <a:r>
              <a:rPr lang="en-US"/>
              <a:t>Click to edit Master text styles</a:t>
            </a:r>
          </a:p>
        </p:txBody>
      </p:sp>
      <p:sp>
        <p:nvSpPr>
          <p:cNvPr id="24" name="Text Placeholder 24">
            <a:extLst>
              <a:ext uri="{FF2B5EF4-FFF2-40B4-BE49-F238E27FC236}">
                <a16:creationId xmlns:a16="http://schemas.microsoft.com/office/drawing/2014/main" id="{8EB4626E-551B-4834-BDE4-18713A05C93A}"/>
              </a:ext>
            </a:extLst>
          </p:cNvPr>
          <p:cNvSpPr>
            <a:spLocks noGrp="1"/>
          </p:cNvSpPr>
          <p:nvPr>
            <p:ph type="body" sz="quarter" idx="20"/>
          </p:nvPr>
        </p:nvSpPr>
        <p:spPr>
          <a:xfrm>
            <a:off x="3560763" y="2103883"/>
            <a:ext cx="950913" cy="868362"/>
          </a:xfrm>
          <a:solidFill>
            <a:schemeClr val="accent3"/>
          </a:solidFill>
        </p:spPr>
        <p:txBody>
          <a:bodyPr/>
          <a:lstStyle>
            <a:lvl1pPr>
              <a:defRPr>
                <a:solidFill>
                  <a:schemeClr val="accent4">
                    <a:alpha val="0"/>
                  </a:schemeClr>
                </a:solidFill>
              </a:defRPr>
            </a:lvl1pPr>
          </a:lstStyle>
          <a:p>
            <a:pPr lvl="0"/>
            <a:r>
              <a:rPr lang="en-US"/>
              <a:t>Click to edit Master text styles</a:t>
            </a:r>
          </a:p>
        </p:txBody>
      </p:sp>
      <p:sp>
        <p:nvSpPr>
          <p:cNvPr id="25" name="Text Placeholder 24">
            <a:extLst>
              <a:ext uri="{FF2B5EF4-FFF2-40B4-BE49-F238E27FC236}">
                <a16:creationId xmlns:a16="http://schemas.microsoft.com/office/drawing/2014/main" id="{CEC387B2-2CA8-4A34-8B73-38C98943052D}"/>
              </a:ext>
            </a:extLst>
          </p:cNvPr>
          <p:cNvSpPr>
            <a:spLocks noGrp="1"/>
          </p:cNvSpPr>
          <p:nvPr>
            <p:ph type="body" sz="quarter" idx="21"/>
          </p:nvPr>
        </p:nvSpPr>
        <p:spPr>
          <a:xfrm>
            <a:off x="6283326" y="2103883"/>
            <a:ext cx="950913" cy="868362"/>
          </a:xfrm>
          <a:solidFill>
            <a:schemeClr val="accent1"/>
          </a:solidFill>
        </p:spPr>
        <p:txBody>
          <a:bodyPr/>
          <a:lstStyle>
            <a:lvl1pPr>
              <a:defRPr>
                <a:solidFill>
                  <a:schemeClr val="accent4">
                    <a:alpha val="0"/>
                  </a:schemeClr>
                </a:solidFill>
              </a:defRPr>
            </a:lvl1pPr>
          </a:lstStyle>
          <a:p>
            <a:pPr lvl="0"/>
            <a:r>
              <a:rPr lang="en-US"/>
              <a:t>Click to edit Master text styles</a:t>
            </a:r>
          </a:p>
        </p:txBody>
      </p:sp>
      <p:sp>
        <p:nvSpPr>
          <p:cNvPr id="30" name="Text Placeholder 24">
            <a:extLst>
              <a:ext uri="{FF2B5EF4-FFF2-40B4-BE49-F238E27FC236}">
                <a16:creationId xmlns:a16="http://schemas.microsoft.com/office/drawing/2014/main" id="{D414A865-1609-402D-9880-4C5BEF56C9C9}"/>
              </a:ext>
            </a:extLst>
          </p:cNvPr>
          <p:cNvSpPr>
            <a:spLocks noGrp="1"/>
          </p:cNvSpPr>
          <p:nvPr>
            <p:ph type="body" sz="quarter" idx="22"/>
          </p:nvPr>
        </p:nvSpPr>
        <p:spPr>
          <a:xfrm>
            <a:off x="9005889" y="2103883"/>
            <a:ext cx="950913" cy="868362"/>
          </a:xfrm>
          <a:solidFill>
            <a:schemeClr val="accent3"/>
          </a:solidFill>
        </p:spPr>
        <p:txBody>
          <a:bodyPr/>
          <a:lstStyle>
            <a:lvl1pPr>
              <a:defRPr>
                <a:solidFill>
                  <a:schemeClr val="accent4">
                    <a:alpha val="0"/>
                  </a:schemeClr>
                </a:solidFill>
              </a:defRPr>
            </a:lvl1pPr>
          </a:lstStyle>
          <a:p>
            <a:pPr lvl="0"/>
            <a:r>
              <a:rPr lang="en-US"/>
              <a:t>Click to edit Master text styles</a:t>
            </a:r>
          </a:p>
        </p:txBody>
      </p:sp>
      <p:sp>
        <p:nvSpPr>
          <p:cNvPr id="35" name="Content Placeholder 3">
            <a:extLst>
              <a:ext uri="{FF2B5EF4-FFF2-40B4-BE49-F238E27FC236}">
                <a16:creationId xmlns:a16="http://schemas.microsoft.com/office/drawing/2014/main" id="{0A401C79-4AC8-40A8-A407-EE3AF40DF522}"/>
              </a:ext>
            </a:extLst>
          </p:cNvPr>
          <p:cNvSpPr>
            <a:spLocks noGrp="1"/>
          </p:cNvSpPr>
          <p:nvPr>
            <p:ph sz="quarter" idx="23"/>
          </p:nvPr>
        </p:nvSpPr>
        <p:spPr>
          <a:xfrm>
            <a:off x="1025656" y="2250064"/>
            <a:ext cx="576000" cy="576000"/>
          </a:xfrm>
          <a:prstGeom prst="rect">
            <a:avLst/>
          </a:prstGeom>
          <a:noFill/>
        </p:spPr>
        <p:txBody>
          <a:bodyPr/>
          <a:lstStyle>
            <a:lvl1pPr>
              <a:defRPr>
                <a:solidFill>
                  <a:sysClr val="windowText" lastClr="000000">
                    <a:alpha val="0"/>
                  </a:sysClr>
                </a:solidFill>
              </a:defRPr>
            </a:lvl1pPr>
          </a:lstStyle>
          <a:p>
            <a:pPr lvl="0"/>
            <a:endParaRPr lang="en-AU"/>
          </a:p>
        </p:txBody>
      </p:sp>
      <p:sp>
        <p:nvSpPr>
          <p:cNvPr id="36" name="Content Placeholder 3">
            <a:extLst>
              <a:ext uri="{FF2B5EF4-FFF2-40B4-BE49-F238E27FC236}">
                <a16:creationId xmlns:a16="http://schemas.microsoft.com/office/drawing/2014/main" id="{0A401C79-4AC8-40A8-A407-EE3AF40DF522}"/>
              </a:ext>
            </a:extLst>
          </p:cNvPr>
          <p:cNvSpPr>
            <a:spLocks noGrp="1"/>
          </p:cNvSpPr>
          <p:nvPr>
            <p:ph sz="quarter" idx="28"/>
          </p:nvPr>
        </p:nvSpPr>
        <p:spPr>
          <a:xfrm>
            <a:off x="3748219" y="2250064"/>
            <a:ext cx="576000" cy="576000"/>
          </a:xfrm>
          <a:prstGeom prst="rect">
            <a:avLst/>
          </a:prstGeom>
          <a:noFill/>
        </p:spPr>
        <p:txBody>
          <a:bodyPr/>
          <a:lstStyle>
            <a:lvl1pPr>
              <a:defRPr>
                <a:solidFill>
                  <a:sysClr val="windowText" lastClr="000000">
                    <a:alpha val="0"/>
                  </a:sysClr>
                </a:solidFill>
              </a:defRPr>
            </a:lvl1pPr>
          </a:lstStyle>
          <a:p>
            <a:pPr lvl="0"/>
            <a:endParaRPr lang="en-AU"/>
          </a:p>
        </p:txBody>
      </p:sp>
      <p:sp>
        <p:nvSpPr>
          <p:cNvPr id="37" name="Content Placeholder 3">
            <a:extLst>
              <a:ext uri="{FF2B5EF4-FFF2-40B4-BE49-F238E27FC236}">
                <a16:creationId xmlns:a16="http://schemas.microsoft.com/office/drawing/2014/main" id="{0A401C79-4AC8-40A8-A407-EE3AF40DF522}"/>
              </a:ext>
            </a:extLst>
          </p:cNvPr>
          <p:cNvSpPr>
            <a:spLocks noGrp="1"/>
          </p:cNvSpPr>
          <p:nvPr>
            <p:ph sz="quarter" idx="29"/>
          </p:nvPr>
        </p:nvSpPr>
        <p:spPr>
          <a:xfrm>
            <a:off x="6470782" y="2250064"/>
            <a:ext cx="576000" cy="576000"/>
          </a:xfrm>
          <a:prstGeom prst="rect">
            <a:avLst/>
          </a:prstGeom>
          <a:noFill/>
        </p:spPr>
        <p:txBody>
          <a:bodyPr/>
          <a:lstStyle>
            <a:lvl1pPr>
              <a:defRPr>
                <a:solidFill>
                  <a:sysClr val="windowText" lastClr="000000">
                    <a:alpha val="0"/>
                  </a:sysClr>
                </a:solidFill>
              </a:defRPr>
            </a:lvl1pPr>
          </a:lstStyle>
          <a:p>
            <a:pPr lvl="0"/>
            <a:endParaRPr lang="en-AU"/>
          </a:p>
        </p:txBody>
      </p:sp>
      <p:sp>
        <p:nvSpPr>
          <p:cNvPr id="38" name="Content Placeholder 3">
            <a:extLst>
              <a:ext uri="{FF2B5EF4-FFF2-40B4-BE49-F238E27FC236}">
                <a16:creationId xmlns:a16="http://schemas.microsoft.com/office/drawing/2014/main" id="{0A401C79-4AC8-40A8-A407-EE3AF40DF522}"/>
              </a:ext>
            </a:extLst>
          </p:cNvPr>
          <p:cNvSpPr>
            <a:spLocks noGrp="1"/>
          </p:cNvSpPr>
          <p:nvPr>
            <p:ph sz="quarter" idx="30"/>
          </p:nvPr>
        </p:nvSpPr>
        <p:spPr>
          <a:xfrm>
            <a:off x="9193345" y="2250064"/>
            <a:ext cx="576000" cy="576000"/>
          </a:xfrm>
          <a:prstGeom prst="rect">
            <a:avLst/>
          </a:prstGeom>
          <a:noFill/>
        </p:spPr>
        <p:txBody>
          <a:bodyPr/>
          <a:lstStyle>
            <a:lvl1pPr>
              <a:defRPr>
                <a:solidFill>
                  <a:sysClr val="windowText" lastClr="000000">
                    <a:alpha val="0"/>
                  </a:sysClr>
                </a:solidFill>
              </a:defRPr>
            </a:lvl1pPr>
          </a:lstStyle>
          <a:p>
            <a:pPr lvl="0"/>
            <a:endParaRPr lang="en-AU"/>
          </a:p>
        </p:txBody>
      </p:sp>
      <p:sp>
        <p:nvSpPr>
          <p:cNvPr id="19" name="Text Placeholder 6">
            <a:extLst>
              <a:ext uri="{FF2B5EF4-FFF2-40B4-BE49-F238E27FC236}">
                <a16:creationId xmlns:a16="http://schemas.microsoft.com/office/drawing/2014/main" id="{3614B9BE-8733-471F-8C4E-9663691E1418}"/>
              </a:ext>
            </a:extLst>
          </p:cNvPr>
          <p:cNvSpPr>
            <a:spLocks noGrp="1"/>
          </p:cNvSpPr>
          <p:nvPr>
            <p:ph type="body" sz="quarter" idx="31" hasCustomPrompt="1"/>
          </p:nvPr>
        </p:nvSpPr>
        <p:spPr>
          <a:xfrm>
            <a:off x="838200" y="5174034"/>
            <a:ext cx="2343150" cy="307777"/>
          </a:xfrm>
        </p:spPr>
        <p:txBody>
          <a:bodyPr>
            <a:spAutoFit/>
          </a:bodyPr>
          <a:lstStyle>
            <a:lvl1pPr>
              <a:defRPr>
                <a:solidFill>
                  <a:schemeClr val="tx2"/>
                </a:solidFill>
                <a:latin typeface="+mn-lt"/>
              </a:defRPr>
            </a:lvl1pPr>
          </a:lstStyle>
          <a:p>
            <a:pPr lvl="0"/>
            <a:r>
              <a:rPr lang="en-US"/>
              <a:t>Section heading</a:t>
            </a:r>
            <a:endParaRPr lang="en-AU"/>
          </a:p>
        </p:txBody>
      </p:sp>
      <p:sp>
        <p:nvSpPr>
          <p:cNvPr id="20" name="Text Placeholder 6">
            <a:extLst>
              <a:ext uri="{FF2B5EF4-FFF2-40B4-BE49-F238E27FC236}">
                <a16:creationId xmlns:a16="http://schemas.microsoft.com/office/drawing/2014/main" id="{4BAF3D61-248E-4B3F-BE40-75930A4BE480}"/>
              </a:ext>
            </a:extLst>
          </p:cNvPr>
          <p:cNvSpPr>
            <a:spLocks noGrp="1"/>
          </p:cNvSpPr>
          <p:nvPr>
            <p:ph type="body" sz="quarter" idx="32" hasCustomPrompt="1"/>
          </p:nvPr>
        </p:nvSpPr>
        <p:spPr>
          <a:xfrm>
            <a:off x="3560763" y="5174034"/>
            <a:ext cx="2343150" cy="307777"/>
          </a:xfrm>
        </p:spPr>
        <p:txBody>
          <a:bodyPr>
            <a:spAutoFit/>
          </a:bodyPr>
          <a:lstStyle>
            <a:lvl1pPr>
              <a:defRPr>
                <a:solidFill>
                  <a:schemeClr val="tx2"/>
                </a:solidFill>
                <a:latin typeface="+mn-lt"/>
              </a:defRPr>
            </a:lvl1pPr>
          </a:lstStyle>
          <a:p>
            <a:pPr lvl="0"/>
            <a:r>
              <a:rPr lang="en-US"/>
              <a:t>Section heading</a:t>
            </a:r>
            <a:endParaRPr lang="en-AU"/>
          </a:p>
        </p:txBody>
      </p:sp>
      <p:sp>
        <p:nvSpPr>
          <p:cNvPr id="21" name="Text Placeholder 6">
            <a:extLst>
              <a:ext uri="{FF2B5EF4-FFF2-40B4-BE49-F238E27FC236}">
                <a16:creationId xmlns:a16="http://schemas.microsoft.com/office/drawing/2014/main" id="{744B8B0A-2692-43A2-A726-D04E4501298F}"/>
              </a:ext>
            </a:extLst>
          </p:cNvPr>
          <p:cNvSpPr>
            <a:spLocks noGrp="1"/>
          </p:cNvSpPr>
          <p:nvPr>
            <p:ph type="body" sz="quarter" idx="33" hasCustomPrompt="1"/>
          </p:nvPr>
        </p:nvSpPr>
        <p:spPr>
          <a:xfrm>
            <a:off x="6283326" y="5174034"/>
            <a:ext cx="2343150" cy="307777"/>
          </a:xfrm>
        </p:spPr>
        <p:txBody>
          <a:bodyPr>
            <a:spAutoFit/>
          </a:bodyPr>
          <a:lstStyle>
            <a:lvl1pPr>
              <a:defRPr>
                <a:solidFill>
                  <a:schemeClr val="tx2"/>
                </a:solidFill>
                <a:latin typeface="+mn-lt"/>
              </a:defRPr>
            </a:lvl1pPr>
          </a:lstStyle>
          <a:p>
            <a:pPr lvl="0"/>
            <a:r>
              <a:rPr lang="en-US"/>
              <a:t>Section heading</a:t>
            </a:r>
            <a:endParaRPr lang="en-AU"/>
          </a:p>
        </p:txBody>
      </p:sp>
      <p:sp>
        <p:nvSpPr>
          <p:cNvPr id="22" name="Text Placeholder 6">
            <a:extLst>
              <a:ext uri="{FF2B5EF4-FFF2-40B4-BE49-F238E27FC236}">
                <a16:creationId xmlns:a16="http://schemas.microsoft.com/office/drawing/2014/main" id="{2060C836-1FDF-4368-B54C-F6C761A20F43}"/>
              </a:ext>
            </a:extLst>
          </p:cNvPr>
          <p:cNvSpPr>
            <a:spLocks noGrp="1"/>
          </p:cNvSpPr>
          <p:nvPr>
            <p:ph type="body" sz="quarter" idx="34" hasCustomPrompt="1"/>
          </p:nvPr>
        </p:nvSpPr>
        <p:spPr>
          <a:xfrm>
            <a:off x="9005889" y="5174034"/>
            <a:ext cx="2343150" cy="307777"/>
          </a:xfrm>
        </p:spPr>
        <p:txBody>
          <a:bodyPr>
            <a:spAutoFit/>
          </a:bodyPr>
          <a:lstStyle>
            <a:lvl1pPr>
              <a:defRPr>
                <a:solidFill>
                  <a:schemeClr val="tx2"/>
                </a:solidFill>
                <a:latin typeface="+mn-lt"/>
              </a:defRPr>
            </a:lvl1pPr>
          </a:lstStyle>
          <a:p>
            <a:pPr lvl="0"/>
            <a:r>
              <a:rPr lang="en-US"/>
              <a:t>Section heading</a:t>
            </a:r>
            <a:endParaRPr lang="en-AU"/>
          </a:p>
        </p:txBody>
      </p:sp>
      <p:sp>
        <p:nvSpPr>
          <p:cNvPr id="26" name="Text Placeholder 24">
            <a:extLst>
              <a:ext uri="{FF2B5EF4-FFF2-40B4-BE49-F238E27FC236}">
                <a16:creationId xmlns:a16="http://schemas.microsoft.com/office/drawing/2014/main" id="{110F6BB8-305D-47FB-AA1D-5A32A02B842A}"/>
              </a:ext>
            </a:extLst>
          </p:cNvPr>
          <p:cNvSpPr>
            <a:spLocks noGrp="1"/>
          </p:cNvSpPr>
          <p:nvPr>
            <p:ph type="body" sz="quarter" idx="35"/>
          </p:nvPr>
        </p:nvSpPr>
        <p:spPr>
          <a:xfrm>
            <a:off x="838200" y="4065959"/>
            <a:ext cx="950913" cy="868362"/>
          </a:xfrm>
          <a:solidFill>
            <a:schemeClr val="accent1"/>
          </a:solidFill>
        </p:spPr>
        <p:txBody>
          <a:bodyPr/>
          <a:lstStyle>
            <a:lvl1pPr>
              <a:defRPr>
                <a:solidFill>
                  <a:schemeClr val="accent4">
                    <a:alpha val="0"/>
                  </a:schemeClr>
                </a:solidFill>
              </a:defRPr>
            </a:lvl1pPr>
          </a:lstStyle>
          <a:p>
            <a:pPr lvl="0"/>
            <a:r>
              <a:rPr lang="en-US"/>
              <a:t>Click to edit Master text styles</a:t>
            </a:r>
          </a:p>
        </p:txBody>
      </p:sp>
      <p:sp>
        <p:nvSpPr>
          <p:cNvPr id="27" name="Text Placeholder 24">
            <a:extLst>
              <a:ext uri="{FF2B5EF4-FFF2-40B4-BE49-F238E27FC236}">
                <a16:creationId xmlns:a16="http://schemas.microsoft.com/office/drawing/2014/main" id="{0F6A32F9-C4EB-430E-A5E4-A26BA4BC7BEF}"/>
              </a:ext>
            </a:extLst>
          </p:cNvPr>
          <p:cNvSpPr>
            <a:spLocks noGrp="1"/>
          </p:cNvSpPr>
          <p:nvPr>
            <p:ph type="body" sz="quarter" idx="36"/>
          </p:nvPr>
        </p:nvSpPr>
        <p:spPr>
          <a:xfrm>
            <a:off x="3560763" y="4065959"/>
            <a:ext cx="950913" cy="868362"/>
          </a:xfrm>
          <a:solidFill>
            <a:schemeClr val="accent3"/>
          </a:solidFill>
        </p:spPr>
        <p:txBody>
          <a:bodyPr/>
          <a:lstStyle>
            <a:lvl1pPr>
              <a:defRPr>
                <a:solidFill>
                  <a:schemeClr val="accent4">
                    <a:alpha val="0"/>
                  </a:schemeClr>
                </a:solidFill>
              </a:defRPr>
            </a:lvl1pPr>
          </a:lstStyle>
          <a:p>
            <a:pPr lvl="0"/>
            <a:r>
              <a:rPr lang="en-US"/>
              <a:t>Click to edit Master text styles</a:t>
            </a:r>
          </a:p>
        </p:txBody>
      </p:sp>
      <p:sp>
        <p:nvSpPr>
          <p:cNvPr id="28" name="Text Placeholder 24">
            <a:extLst>
              <a:ext uri="{FF2B5EF4-FFF2-40B4-BE49-F238E27FC236}">
                <a16:creationId xmlns:a16="http://schemas.microsoft.com/office/drawing/2014/main" id="{185E5EF8-F4C4-4442-A4A8-AC4978D578AD}"/>
              </a:ext>
            </a:extLst>
          </p:cNvPr>
          <p:cNvSpPr>
            <a:spLocks noGrp="1"/>
          </p:cNvSpPr>
          <p:nvPr>
            <p:ph type="body" sz="quarter" idx="37"/>
          </p:nvPr>
        </p:nvSpPr>
        <p:spPr>
          <a:xfrm>
            <a:off x="6283326" y="4065959"/>
            <a:ext cx="950913" cy="868362"/>
          </a:xfrm>
          <a:solidFill>
            <a:schemeClr val="accent1"/>
          </a:solidFill>
        </p:spPr>
        <p:txBody>
          <a:bodyPr/>
          <a:lstStyle>
            <a:lvl1pPr>
              <a:defRPr>
                <a:solidFill>
                  <a:schemeClr val="accent4">
                    <a:alpha val="0"/>
                  </a:schemeClr>
                </a:solidFill>
              </a:defRPr>
            </a:lvl1pPr>
          </a:lstStyle>
          <a:p>
            <a:pPr lvl="0"/>
            <a:r>
              <a:rPr lang="en-US"/>
              <a:t>Click to edit Master text styles</a:t>
            </a:r>
          </a:p>
        </p:txBody>
      </p:sp>
      <p:sp>
        <p:nvSpPr>
          <p:cNvPr id="29" name="Text Placeholder 24">
            <a:extLst>
              <a:ext uri="{FF2B5EF4-FFF2-40B4-BE49-F238E27FC236}">
                <a16:creationId xmlns:a16="http://schemas.microsoft.com/office/drawing/2014/main" id="{A475EC40-DB36-474B-8FDA-0F1728DEE6FE}"/>
              </a:ext>
            </a:extLst>
          </p:cNvPr>
          <p:cNvSpPr>
            <a:spLocks noGrp="1"/>
          </p:cNvSpPr>
          <p:nvPr>
            <p:ph type="body" sz="quarter" idx="38"/>
          </p:nvPr>
        </p:nvSpPr>
        <p:spPr>
          <a:xfrm>
            <a:off x="9005889" y="4065959"/>
            <a:ext cx="950913" cy="868362"/>
          </a:xfrm>
          <a:solidFill>
            <a:schemeClr val="accent3"/>
          </a:solidFill>
        </p:spPr>
        <p:txBody>
          <a:bodyPr/>
          <a:lstStyle>
            <a:lvl1pPr>
              <a:defRPr>
                <a:solidFill>
                  <a:schemeClr val="accent4">
                    <a:alpha val="0"/>
                  </a:schemeClr>
                </a:solidFill>
              </a:defRPr>
            </a:lvl1pPr>
          </a:lstStyle>
          <a:p>
            <a:pPr lvl="0"/>
            <a:r>
              <a:rPr lang="en-US"/>
              <a:t>Click to edit Master text styles</a:t>
            </a:r>
          </a:p>
        </p:txBody>
      </p:sp>
      <p:sp>
        <p:nvSpPr>
          <p:cNvPr id="31" name="Content Placeholder 3">
            <a:extLst>
              <a:ext uri="{FF2B5EF4-FFF2-40B4-BE49-F238E27FC236}">
                <a16:creationId xmlns:a16="http://schemas.microsoft.com/office/drawing/2014/main" id="{2515DC17-F90A-49C1-A243-8AE56B341C16}"/>
              </a:ext>
            </a:extLst>
          </p:cNvPr>
          <p:cNvSpPr>
            <a:spLocks noGrp="1"/>
          </p:cNvSpPr>
          <p:nvPr>
            <p:ph sz="quarter" idx="39"/>
          </p:nvPr>
        </p:nvSpPr>
        <p:spPr>
          <a:xfrm>
            <a:off x="1025656" y="4212140"/>
            <a:ext cx="576000" cy="576000"/>
          </a:xfrm>
          <a:prstGeom prst="rect">
            <a:avLst/>
          </a:prstGeom>
          <a:noFill/>
        </p:spPr>
        <p:txBody>
          <a:bodyPr/>
          <a:lstStyle>
            <a:lvl1pPr>
              <a:defRPr>
                <a:solidFill>
                  <a:sysClr val="windowText" lastClr="000000">
                    <a:alpha val="0"/>
                  </a:sysClr>
                </a:solidFill>
              </a:defRPr>
            </a:lvl1pPr>
          </a:lstStyle>
          <a:p>
            <a:pPr lvl="0"/>
            <a:endParaRPr lang="en-AU"/>
          </a:p>
        </p:txBody>
      </p:sp>
      <p:sp>
        <p:nvSpPr>
          <p:cNvPr id="32" name="Content Placeholder 3">
            <a:extLst>
              <a:ext uri="{FF2B5EF4-FFF2-40B4-BE49-F238E27FC236}">
                <a16:creationId xmlns:a16="http://schemas.microsoft.com/office/drawing/2014/main" id="{04CA37BF-C23A-4021-8492-C63D69FA889A}"/>
              </a:ext>
            </a:extLst>
          </p:cNvPr>
          <p:cNvSpPr>
            <a:spLocks noGrp="1"/>
          </p:cNvSpPr>
          <p:nvPr>
            <p:ph sz="quarter" idx="40"/>
          </p:nvPr>
        </p:nvSpPr>
        <p:spPr>
          <a:xfrm>
            <a:off x="3748219" y="4212140"/>
            <a:ext cx="576000" cy="576000"/>
          </a:xfrm>
          <a:prstGeom prst="rect">
            <a:avLst/>
          </a:prstGeom>
          <a:noFill/>
        </p:spPr>
        <p:txBody>
          <a:bodyPr/>
          <a:lstStyle>
            <a:lvl1pPr>
              <a:defRPr>
                <a:solidFill>
                  <a:sysClr val="windowText" lastClr="000000">
                    <a:alpha val="0"/>
                  </a:sysClr>
                </a:solidFill>
              </a:defRPr>
            </a:lvl1pPr>
          </a:lstStyle>
          <a:p>
            <a:pPr lvl="0"/>
            <a:endParaRPr lang="en-AU"/>
          </a:p>
        </p:txBody>
      </p:sp>
      <p:sp>
        <p:nvSpPr>
          <p:cNvPr id="33" name="Content Placeholder 3">
            <a:extLst>
              <a:ext uri="{FF2B5EF4-FFF2-40B4-BE49-F238E27FC236}">
                <a16:creationId xmlns:a16="http://schemas.microsoft.com/office/drawing/2014/main" id="{F004EB1B-171B-4118-AA22-8BF625272093}"/>
              </a:ext>
            </a:extLst>
          </p:cNvPr>
          <p:cNvSpPr>
            <a:spLocks noGrp="1"/>
          </p:cNvSpPr>
          <p:nvPr>
            <p:ph sz="quarter" idx="41"/>
          </p:nvPr>
        </p:nvSpPr>
        <p:spPr>
          <a:xfrm>
            <a:off x="6470782" y="4212140"/>
            <a:ext cx="576000" cy="576000"/>
          </a:xfrm>
          <a:prstGeom prst="rect">
            <a:avLst/>
          </a:prstGeom>
          <a:noFill/>
        </p:spPr>
        <p:txBody>
          <a:bodyPr/>
          <a:lstStyle>
            <a:lvl1pPr>
              <a:defRPr>
                <a:solidFill>
                  <a:sysClr val="windowText" lastClr="000000">
                    <a:alpha val="0"/>
                  </a:sysClr>
                </a:solidFill>
              </a:defRPr>
            </a:lvl1pPr>
          </a:lstStyle>
          <a:p>
            <a:pPr lvl="0"/>
            <a:endParaRPr lang="en-AU"/>
          </a:p>
        </p:txBody>
      </p:sp>
      <p:sp>
        <p:nvSpPr>
          <p:cNvPr id="34" name="Content Placeholder 3">
            <a:extLst>
              <a:ext uri="{FF2B5EF4-FFF2-40B4-BE49-F238E27FC236}">
                <a16:creationId xmlns:a16="http://schemas.microsoft.com/office/drawing/2014/main" id="{558924FE-7DFE-4942-8ED0-DC2C196503E8}"/>
              </a:ext>
            </a:extLst>
          </p:cNvPr>
          <p:cNvSpPr>
            <a:spLocks noGrp="1"/>
          </p:cNvSpPr>
          <p:nvPr>
            <p:ph sz="quarter" idx="42"/>
          </p:nvPr>
        </p:nvSpPr>
        <p:spPr>
          <a:xfrm>
            <a:off x="9193345" y="4212140"/>
            <a:ext cx="576000" cy="576000"/>
          </a:xfrm>
          <a:prstGeom prst="rect">
            <a:avLst/>
          </a:prstGeom>
          <a:noFill/>
        </p:spPr>
        <p:txBody>
          <a:bodyPr/>
          <a:lstStyle>
            <a:lvl1pPr>
              <a:defRPr>
                <a:solidFill>
                  <a:sysClr val="windowText" lastClr="000000">
                    <a:alpha val="0"/>
                  </a:sysClr>
                </a:solidFill>
              </a:defRPr>
            </a:lvl1pPr>
          </a:lstStyle>
          <a:p>
            <a:pPr lvl="0"/>
            <a:endParaRPr lang="en-AU"/>
          </a:p>
        </p:txBody>
      </p:sp>
    </p:spTree>
    <p:extLst>
      <p:ext uri="{BB962C8B-B14F-4D97-AF65-F5344CB8AC3E}">
        <p14:creationId xmlns:p14="http://schemas.microsoft.com/office/powerpoint/2010/main" val="354977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6201FF-69EF-4381-9B87-0FF54AC1E7B2}"/>
              </a:ext>
            </a:extLst>
          </p:cNvPr>
          <p:cNvSpPr>
            <a:spLocks noGrp="1"/>
          </p:cNvSpPr>
          <p:nvPr>
            <p:ph type="sldNum" sz="quarter" idx="10"/>
          </p:nvPr>
        </p:nvSpPr>
        <p:spPr/>
        <p:txBody>
          <a:bodyPr/>
          <a:lstStyle/>
          <a:p>
            <a:fld id="{EBE266AF-210D-4B9E-92F6-EF999B290F31}" type="slidenum">
              <a:rPr lang="en-AU" smtClean="0"/>
              <a:pPr/>
              <a:t>‹#›</a:t>
            </a:fld>
            <a:endParaRPr lang="en-AU"/>
          </a:p>
        </p:txBody>
      </p:sp>
      <p:sp>
        <p:nvSpPr>
          <p:cNvPr id="19" name="Content Placeholder 18">
            <a:extLst>
              <a:ext uri="{FF2B5EF4-FFF2-40B4-BE49-F238E27FC236}">
                <a16:creationId xmlns:a16="http://schemas.microsoft.com/office/drawing/2014/main" id="{7DCCDE98-34CA-46CF-8E70-92EB0DA675E6}"/>
              </a:ext>
            </a:extLst>
          </p:cNvPr>
          <p:cNvSpPr>
            <a:spLocks noGrp="1"/>
          </p:cNvSpPr>
          <p:nvPr>
            <p:ph sz="quarter" idx="12"/>
          </p:nvPr>
        </p:nvSpPr>
        <p:spPr>
          <a:xfrm>
            <a:off x="838200" y="1592263"/>
            <a:ext cx="10514013"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a:extLst>
              <a:ext uri="{FF2B5EF4-FFF2-40B4-BE49-F238E27FC236}">
                <a16:creationId xmlns:a16="http://schemas.microsoft.com/office/drawing/2014/main" id="{F91604BB-5F65-434E-9C4D-66700F816795}"/>
              </a:ext>
            </a:extLst>
          </p:cNvPr>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402F720C-C5FF-48FC-BB5D-F763C854DA88}"/>
              </a:ext>
            </a:extLst>
          </p:cNvPr>
          <p:cNvSpPr>
            <a:spLocks noGrp="1"/>
          </p:cNvSpPr>
          <p:nvPr>
            <p:ph type="ftr" sz="quarter" idx="13"/>
          </p:nvPr>
        </p:nvSpPr>
        <p:spPr/>
        <p:txBody>
          <a:bodyPr/>
          <a:lstStyle/>
          <a:p>
            <a:r>
              <a:rPr lang="en-AU"/>
              <a:t>MACHC20-07.5 - 5 Dec 2019</a:t>
            </a:r>
          </a:p>
        </p:txBody>
      </p:sp>
    </p:spTree>
    <p:extLst>
      <p:ext uri="{BB962C8B-B14F-4D97-AF65-F5344CB8AC3E}">
        <p14:creationId xmlns:p14="http://schemas.microsoft.com/office/powerpoint/2010/main" val="1726562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6201FF-69EF-4381-9B87-0FF54AC1E7B2}"/>
              </a:ext>
            </a:extLst>
          </p:cNvPr>
          <p:cNvSpPr>
            <a:spLocks noGrp="1"/>
          </p:cNvSpPr>
          <p:nvPr>
            <p:ph type="sldNum" sz="quarter" idx="10"/>
          </p:nvPr>
        </p:nvSpPr>
        <p:spPr/>
        <p:txBody>
          <a:bodyPr/>
          <a:lstStyle/>
          <a:p>
            <a:fld id="{EBE266AF-210D-4B9E-92F6-EF999B290F31}" type="slidenum">
              <a:rPr lang="en-AU" smtClean="0"/>
              <a:pPr/>
              <a:t>‹#›</a:t>
            </a:fld>
            <a:endParaRPr lang="en-AU"/>
          </a:p>
        </p:txBody>
      </p:sp>
      <p:sp>
        <p:nvSpPr>
          <p:cNvPr id="4" name="Content Placeholder 3">
            <a:extLst>
              <a:ext uri="{FF2B5EF4-FFF2-40B4-BE49-F238E27FC236}">
                <a16:creationId xmlns:a16="http://schemas.microsoft.com/office/drawing/2014/main" id="{FE876725-7356-4E74-ADF8-435B2CA58259}"/>
              </a:ext>
            </a:extLst>
          </p:cNvPr>
          <p:cNvSpPr>
            <a:spLocks noGrp="1"/>
          </p:cNvSpPr>
          <p:nvPr>
            <p:ph sz="quarter" idx="12"/>
          </p:nvPr>
        </p:nvSpPr>
        <p:spPr>
          <a:xfrm>
            <a:off x="839788" y="1592263"/>
            <a:ext cx="5054600"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3">
            <a:extLst>
              <a:ext uri="{FF2B5EF4-FFF2-40B4-BE49-F238E27FC236}">
                <a16:creationId xmlns:a16="http://schemas.microsoft.com/office/drawing/2014/main" id="{7B60D649-EA31-412B-91B8-1782844DF1F9}"/>
              </a:ext>
            </a:extLst>
          </p:cNvPr>
          <p:cNvSpPr>
            <a:spLocks noGrp="1"/>
          </p:cNvSpPr>
          <p:nvPr>
            <p:ph sz="quarter" idx="13"/>
          </p:nvPr>
        </p:nvSpPr>
        <p:spPr>
          <a:xfrm>
            <a:off x="6302375" y="1592263"/>
            <a:ext cx="5054600"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itle 4">
            <a:extLst>
              <a:ext uri="{FF2B5EF4-FFF2-40B4-BE49-F238E27FC236}">
                <a16:creationId xmlns:a16="http://schemas.microsoft.com/office/drawing/2014/main" id="{8613F8A8-BA80-4AE2-93C4-CD5F4AB3DBA3}"/>
              </a:ext>
            </a:extLst>
          </p:cNvPr>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67859E9A-814A-41F8-8EB7-5D427B6DE21A}"/>
              </a:ext>
            </a:extLst>
          </p:cNvPr>
          <p:cNvSpPr>
            <a:spLocks noGrp="1"/>
          </p:cNvSpPr>
          <p:nvPr>
            <p:ph type="ftr" sz="quarter" idx="14"/>
          </p:nvPr>
        </p:nvSpPr>
        <p:spPr/>
        <p:txBody>
          <a:bodyPr/>
          <a:lstStyle/>
          <a:p>
            <a:r>
              <a:rPr lang="en-AU"/>
              <a:t>MACHC20-07.5 - 5 Dec 2019</a:t>
            </a:r>
          </a:p>
        </p:txBody>
      </p:sp>
    </p:spTree>
    <p:extLst>
      <p:ext uri="{BB962C8B-B14F-4D97-AF65-F5344CB8AC3E}">
        <p14:creationId xmlns:p14="http://schemas.microsoft.com/office/powerpoint/2010/main" val="3614760709"/>
      </p:ext>
    </p:extLst>
  </p:cSld>
  <p:clrMapOvr>
    <a:masterClrMapping/>
  </p:clrMapOvr>
  <p:extLst mod="1">
    <p:ext uri="{DCECCB84-F9BA-43D5-87BE-67443E8EF086}">
      <p15:sldGuideLst xmlns:p15="http://schemas.microsoft.com/office/powerpoint/2012/main">
        <p15:guide id="1" pos="3713">
          <p15:clr>
            <a:srgbClr val="FBAE40"/>
          </p15:clr>
        </p15:guide>
        <p15:guide id="2" pos="397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6201FF-69EF-4381-9B87-0FF54AC1E7B2}"/>
              </a:ext>
            </a:extLst>
          </p:cNvPr>
          <p:cNvSpPr>
            <a:spLocks noGrp="1"/>
          </p:cNvSpPr>
          <p:nvPr>
            <p:ph type="sldNum" sz="quarter" idx="10"/>
          </p:nvPr>
        </p:nvSpPr>
        <p:spPr/>
        <p:txBody>
          <a:bodyPr/>
          <a:lstStyle/>
          <a:p>
            <a:fld id="{EBE266AF-210D-4B9E-92F6-EF999B290F31}" type="slidenum">
              <a:rPr lang="en-AU" smtClean="0"/>
              <a:pPr/>
              <a:t>‹#›</a:t>
            </a:fld>
            <a:endParaRPr lang="en-AU"/>
          </a:p>
        </p:txBody>
      </p:sp>
      <p:sp>
        <p:nvSpPr>
          <p:cNvPr id="4" name="Content Placeholder 3">
            <a:extLst>
              <a:ext uri="{FF2B5EF4-FFF2-40B4-BE49-F238E27FC236}">
                <a16:creationId xmlns:a16="http://schemas.microsoft.com/office/drawing/2014/main" id="{90C9A66A-3256-4782-9D3B-D5F45373044D}"/>
              </a:ext>
            </a:extLst>
          </p:cNvPr>
          <p:cNvSpPr>
            <a:spLocks noGrp="1"/>
          </p:cNvSpPr>
          <p:nvPr>
            <p:ph sz="quarter" idx="12"/>
          </p:nvPr>
        </p:nvSpPr>
        <p:spPr>
          <a:xfrm>
            <a:off x="838200" y="1592263"/>
            <a:ext cx="3227388"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3">
            <a:extLst>
              <a:ext uri="{FF2B5EF4-FFF2-40B4-BE49-F238E27FC236}">
                <a16:creationId xmlns:a16="http://schemas.microsoft.com/office/drawing/2014/main" id="{9B672B3C-76FC-41F4-BEBF-F0FCAAEE2929}"/>
              </a:ext>
            </a:extLst>
          </p:cNvPr>
          <p:cNvSpPr>
            <a:spLocks noGrp="1"/>
          </p:cNvSpPr>
          <p:nvPr>
            <p:ph sz="quarter" idx="13"/>
          </p:nvPr>
        </p:nvSpPr>
        <p:spPr>
          <a:xfrm>
            <a:off x="4481512" y="1592263"/>
            <a:ext cx="3227388"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Content Placeholder 3">
            <a:extLst>
              <a:ext uri="{FF2B5EF4-FFF2-40B4-BE49-F238E27FC236}">
                <a16:creationId xmlns:a16="http://schemas.microsoft.com/office/drawing/2014/main" id="{7EAB30B8-8437-496E-99E0-DCDD53863538}"/>
              </a:ext>
            </a:extLst>
          </p:cNvPr>
          <p:cNvSpPr>
            <a:spLocks noGrp="1"/>
          </p:cNvSpPr>
          <p:nvPr>
            <p:ph sz="quarter" idx="14"/>
          </p:nvPr>
        </p:nvSpPr>
        <p:spPr>
          <a:xfrm>
            <a:off x="8124825" y="1592263"/>
            <a:ext cx="3227388"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itle 4">
            <a:extLst>
              <a:ext uri="{FF2B5EF4-FFF2-40B4-BE49-F238E27FC236}">
                <a16:creationId xmlns:a16="http://schemas.microsoft.com/office/drawing/2014/main" id="{30C6054C-84D6-4548-89DF-3006105B0293}"/>
              </a:ext>
            </a:extLst>
          </p:cNvPr>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3A738829-6E26-44E0-9A26-601316883FD9}"/>
              </a:ext>
            </a:extLst>
          </p:cNvPr>
          <p:cNvSpPr>
            <a:spLocks noGrp="1"/>
          </p:cNvSpPr>
          <p:nvPr>
            <p:ph type="ftr" sz="quarter" idx="15"/>
          </p:nvPr>
        </p:nvSpPr>
        <p:spPr/>
        <p:txBody>
          <a:bodyPr/>
          <a:lstStyle/>
          <a:p>
            <a:r>
              <a:rPr lang="en-AU"/>
              <a:t>MACHC20-07.5 - 5 Dec 2019</a:t>
            </a:r>
          </a:p>
        </p:txBody>
      </p:sp>
    </p:spTree>
    <p:extLst>
      <p:ext uri="{BB962C8B-B14F-4D97-AF65-F5344CB8AC3E}">
        <p14:creationId xmlns:p14="http://schemas.microsoft.com/office/powerpoint/2010/main" val="2375364836"/>
      </p:ext>
    </p:extLst>
  </p:cSld>
  <p:clrMapOvr>
    <a:masterClrMapping/>
  </p:clrMapOvr>
  <p:extLst mod="1">
    <p:ext uri="{DCECCB84-F9BA-43D5-87BE-67443E8EF086}">
      <p15:sldGuideLst xmlns:p15="http://schemas.microsoft.com/office/powerpoint/2012/main">
        <p15:guide id="1" pos="2561">
          <p15:clr>
            <a:srgbClr val="FBAE40"/>
          </p15:clr>
        </p15:guide>
        <p15:guide id="2" pos="2811">
          <p15:clr>
            <a:srgbClr val="FBAE40"/>
          </p15:clr>
        </p15:guide>
        <p15:guide id="3" pos="4858">
          <p15:clr>
            <a:srgbClr val="FBAE40"/>
          </p15:clr>
        </p15:guide>
        <p15:guide id="4" pos="511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s - Blue pull out text ">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6201FF-69EF-4381-9B87-0FF54AC1E7B2}"/>
              </a:ext>
            </a:extLst>
          </p:cNvPr>
          <p:cNvSpPr>
            <a:spLocks noGrp="1"/>
          </p:cNvSpPr>
          <p:nvPr>
            <p:ph type="sldNum" sz="quarter" idx="10"/>
          </p:nvPr>
        </p:nvSpPr>
        <p:spPr/>
        <p:txBody>
          <a:bodyPr/>
          <a:lstStyle/>
          <a:p>
            <a:fld id="{EBE266AF-210D-4B9E-92F6-EF999B290F31}" type="slidenum">
              <a:rPr lang="en-AU" smtClean="0"/>
              <a:pPr/>
              <a:t>‹#›</a:t>
            </a:fld>
            <a:endParaRPr lang="en-AU"/>
          </a:p>
        </p:txBody>
      </p:sp>
      <p:sp>
        <p:nvSpPr>
          <p:cNvPr id="9" name="Content Placeholder 3">
            <a:extLst>
              <a:ext uri="{FF2B5EF4-FFF2-40B4-BE49-F238E27FC236}">
                <a16:creationId xmlns:a16="http://schemas.microsoft.com/office/drawing/2014/main" id="{3CEE5CB9-2BF1-456B-8C6E-B61DA3E91393}"/>
              </a:ext>
            </a:extLst>
          </p:cNvPr>
          <p:cNvSpPr>
            <a:spLocks noGrp="1"/>
          </p:cNvSpPr>
          <p:nvPr>
            <p:ph sz="quarter" idx="12"/>
          </p:nvPr>
        </p:nvSpPr>
        <p:spPr>
          <a:xfrm>
            <a:off x="838200" y="1590551"/>
            <a:ext cx="3227388" cy="4424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Content Placeholder 3">
            <a:extLst>
              <a:ext uri="{FF2B5EF4-FFF2-40B4-BE49-F238E27FC236}">
                <a16:creationId xmlns:a16="http://schemas.microsoft.com/office/drawing/2014/main" id="{077C79A4-6A99-404B-B6F6-DFDEB3A4B91D}"/>
              </a:ext>
            </a:extLst>
          </p:cNvPr>
          <p:cNvSpPr>
            <a:spLocks noGrp="1"/>
          </p:cNvSpPr>
          <p:nvPr>
            <p:ph sz="quarter" idx="13"/>
          </p:nvPr>
        </p:nvSpPr>
        <p:spPr>
          <a:xfrm>
            <a:off x="4481512" y="1590551"/>
            <a:ext cx="3227388" cy="4424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3">
            <a:extLst>
              <a:ext uri="{FF2B5EF4-FFF2-40B4-BE49-F238E27FC236}">
                <a16:creationId xmlns:a16="http://schemas.microsoft.com/office/drawing/2014/main" id="{A4E5785A-7B61-4C59-8E46-2BA9153A6FD7}"/>
              </a:ext>
            </a:extLst>
          </p:cNvPr>
          <p:cNvSpPr>
            <a:spLocks noGrp="1"/>
          </p:cNvSpPr>
          <p:nvPr>
            <p:ph type="body" sz="quarter" idx="14" hasCustomPrompt="1"/>
          </p:nvPr>
        </p:nvSpPr>
        <p:spPr>
          <a:xfrm>
            <a:off x="8120063" y="1592263"/>
            <a:ext cx="3225800" cy="4422775"/>
          </a:xfrm>
          <a:prstGeom prst="rect">
            <a:avLst/>
          </a:prstGeom>
          <a:solidFill>
            <a:schemeClr val="accent1"/>
          </a:solidFill>
        </p:spPr>
        <p:txBody>
          <a:bodyPr lIns="180000" tIns="180000" rIns="180000" bIns="180000" anchor="ctr">
            <a:noAutofit/>
          </a:bodyPr>
          <a:lstStyle>
            <a:lvl1pPr>
              <a:lnSpc>
                <a:spcPct val="90000"/>
              </a:lnSpc>
              <a:spcBef>
                <a:spcPts val="600"/>
              </a:spcBef>
              <a:defRPr sz="3200" cap="none" baseline="0">
                <a:solidFill>
                  <a:schemeClr val="accent4"/>
                </a:solidFill>
                <a:latin typeface="+mj-lt"/>
              </a:defRPr>
            </a:lvl1pPr>
          </a:lstStyle>
          <a:p>
            <a:pPr lvl="0"/>
            <a:r>
              <a:rPr lang="en-US"/>
              <a:t>Pull out quote, statement or numbers</a:t>
            </a:r>
            <a:endParaRPr lang="en-AU"/>
          </a:p>
        </p:txBody>
      </p:sp>
      <p:sp>
        <p:nvSpPr>
          <p:cNvPr id="4" name="Title 3">
            <a:extLst>
              <a:ext uri="{FF2B5EF4-FFF2-40B4-BE49-F238E27FC236}">
                <a16:creationId xmlns:a16="http://schemas.microsoft.com/office/drawing/2014/main" id="{2151B708-6145-4CDE-8FE1-13D3CE2047F6}"/>
              </a:ext>
            </a:extLst>
          </p:cNvPr>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B28AA330-33C8-4550-9F91-792F90F53227}"/>
              </a:ext>
            </a:extLst>
          </p:cNvPr>
          <p:cNvSpPr>
            <a:spLocks noGrp="1"/>
          </p:cNvSpPr>
          <p:nvPr>
            <p:ph type="ftr" sz="quarter" idx="15"/>
          </p:nvPr>
        </p:nvSpPr>
        <p:spPr/>
        <p:txBody>
          <a:bodyPr/>
          <a:lstStyle/>
          <a:p>
            <a:r>
              <a:rPr lang="en-AU"/>
              <a:t>MACHC20-07.5 - 5 Dec 2019</a:t>
            </a:r>
          </a:p>
        </p:txBody>
      </p:sp>
    </p:spTree>
    <p:extLst>
      <p:ext uri="{BB962C8B-B14F-4D97-AF65-F5344CB8AC3E}">
        <p14:creationId xmlns:p14="http://schemas.microsoft.com/office/powerpoint/2010/main" val="3067609641"/>
      </p:ext>
    </p:extLst>
  </p:cSld>
  <p:clrMapOvr>
    <a:masterClrMapping/>
  </p:clrMapOvr>
  <p:extLst mod="1">
    <p:ext uri="{DCECCB84-F9BA-43D5-87BE-67443E8EF086}">
      <p15:sldGuideLst xmlns:p15="http://schemas.microsoft.com/office/powerpoint/2012/main">
        <p15:guide id="1" pos="2561">
          <p15:clr>
            <a:srgbClr val="FBAE40"/>
          </p15:clr>
        </p15:guide>
        <p15:guide id="2" pos="2811">
          <p15:clr>
            <a:srgbClr val="FBAE40"/>
          </p15:clr>
        </p15:guide>
        <p15:guide id="3" pos="4858">
          <p15:clr>
            <a:srgbClr val="FBAE40"/>
          </p15:clr>
        </p15:guide>
        <p15:guide id="4" pos="511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s - Aqua pull out text ">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6201FF-69EF-4381-9B87-0FF54AC1E7B2}"/>
              </a:ext>
            </a:extLst>
          </p:cNvPr>
          <p:cNvSpPr>
            <a:spLocks noGrp="1"/>
          </p:cNvSpPr>
          <p:nvPr>
            <p:ph type="sldNum" sz="quarter" idx="10"/>
          </p:nvPr>
        </p:nvSpPr>
        <p:spPr/>
        <p:txBody>
          <a:bodyPr/>
          <a:lstStyle/>
          <a:p>
            <a:fld id="{EBE266AF-210D-4B9E-92F6-EF999B290F31}" type="slidenum">
              <a:rPr lang="en-AU" smtClean="0"/>
              <a:pPr/>
              <a:t>‹#›</a:t>
            </a:fld>
            <a:endParaRPr lang="en-AU"/>
          </a:p>
        </p:txBody>
      </p:sp>
      <p:sp>
        <p:nvSpPr>
          <p:cNvPr id="9" name="Content Placeholder 3">
            <a:extLst>
              <a:ext uri="{FF2B5EF4-FFF2-40B4-BE49-F238E27FC236}">
                <a16:creationId xmlns:a16="http://schemas.microsoft.com/office/drawing/2014/main" id="{3CEE5CB9-2BF1-456B-8C6E-B61DA3E91393}"/>
              </a:ext>
            </a:extLst>
          </p:cNvPr>
          <p:cNvSpPr>
            <a:spLocks noGrp="1"/>
          </p:cNvSpPr>
          <p:nvPr>
            <p:ph sz="quarter" idx="12"/>
          </p:nvPr>
        </p:nvSpPr>
        <p:spPr>
          <a:xfrm>
            <a:off x="838200" y="1590551"/>
            <a:ext cx="3227388" cy="4424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Content Placeholder 3">
            <a:extLst>
              <a:ext uri="{FF2B5EF4-FFF2-40B4-BE49-F238E27FC236}">
                <a16:creationId xmlns:a16="http://schemas.microsoft.com/office/drawing/2014/main" id="{077C79A4-6A99-404B-B6F6-DFDEB3A4B91D}"/>
              </a:ext>
            </a:extLst>
          </p:cNvPr>
          <p:cNvSpPr>
            <a:spLocks noGrp="1"/>
          </p:cNvSpPr>
          <p:nvPr>
            <p:ph sz="quarter" idx="13"/>
          </p:nvPr>
        </p:nvSpPr>
        <p:spPr>
          <a:xfrm>
            <a:off x="4481512" y="1590551"/>
            <a:ext cx="3227388" cy="4424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3">
            <a:extLst>
              <a:ext uri="{FF2B5EF4-FFF2-40B4-BE49-F238E27FC236}">
                <a16:creationId xmlns:a16="http://schemas.microsoft.com/office/drawing/2014/main" id="{A4E5785A-7B61-4C59-8E46-2BA9153A6FD7}"/>
              </a:ext>
            </a:extLst>
          </p:cNvPr>
          <p:cNvSpPr>
            <a:spLocks noGrp="1"/>
          </p:cNvSpPr>
          <p:nvPr>
            <p:ph type="body" sz="quarter" idx="14" hasCustomPrompt="1"/>
          </p:nvPr>
        </p:nvSpPr>
        <p:spPr>
          <a:xfrm>
            <a:off x="8120063" y="1592263"/>
            <a:ext cx="3225800" cy="4422775"/>
          </a:xfrm>
          <a:prstGeom prst="rect">
            <a:avLst/>
          </a:prstGeom>
          <a:solidFill>
            <a:schemeClr val="accent3"/>
          </a:solidFill>
        </p:spPr>
        <p:txBody>
          <a:bodyPr lIns="180000" tIns="180000" rIns="180000" bIns="180000" anchor="ctr">
            <a:noAutofit/>
          </a:bodyPr>
          <a:lstStyle>
            <a:lvl1pPr>
              <a:lnSpc>
                <a:spcPct val="90000"/>
              </a:lnSpc>
              <a:spcBef>
                <a:spcPts val="600"/>
              </a:spcBef>
              <a:defRPr sz="3200" cap="none" baseline="0">
                <a:solidFill>
                  <a:schemeClr val="bg1"/>
                </a:solidFill>
                <a:latin typeface="+mj-lt"/>
              </a:defRPr>
            </a:lvl1pPr>
          </a:lstStyle>
          <a:p>
            <a:pPr lvl="0"/>
            <a:r>
              <a:rPr lang="en-US"/>
              <a:t>Pull out quote, statement or numbers</a:t>
            </a:r>
            <a:endParaRPr lang="en-AU"/>
          </a:p>
        </p:txBody>
      </p:sp>
      <p:sp>
        <p:nvSpPr>
          <p:cNvPr id="4" name="Title 3">
            <a:extLst>
              <a:ext uri="{FF2B5EF4-FFF2-40B4-BE49-F238E27FC236}">
                <a16:creationId xmlns:a16="http://schemas.microsoft.com/office/drawing/2014/main" id="{B062BBB7-F3A5-4C7D-8A85-ECF93CF71F91}"/>
              </a:ext>
            </a:extLst>
          </p:cNvPr>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5975B098-4901-4142-B93A-E3C990A8AAE5}"/>
              </a:ext>
            </a:extLst>
          </p:cNvPr>
          <p:cNvSpPr>
            <a:spLocks noGrp="1"/>
          </p:cNvSpPr>
          <p:nvPr>
            <p:ph type="ftr" sz="quarter" idx="15"/>
          </p:nvPr>
        </p:nvSpPr>
        <p:spPr/>
        <p:txBody>
          <a:bodyPr/>
          <a:lstStyle/>
          <a:p>
            <a:r>
              <a:rPr lang="en-AU"/>
              <a:t>MACHC20-07.5 - 5 Dec 2019</a:t>
            </a:r>
          </a:p>
        </p:txBody>
      </p:sp>
    </p:spTree>
    <p:extLst>
      <p:ext uri="{BB962C8B-B14F-4D97-AF65-F5344CB8AC3E}">
        <p14:creationId xmlns:p14="http://schemas.microsoft.com/office/powerpoint/2010/main" val="977567866"/>
      </p:ext>
    </p:extLst>
  </p:cSld>
  <p:clrMapOvr>
    <a:masterClrMapping/>
  </p:clrMapOvr>
  <p:extLst mod="1">
    <p:ext uri="{DCECCB84-F9BA-43D5-87BE-67443E8EF086}">
      <p15:sldGuideLst xmlns:p15="http://schemas.microsoft.com/office/powerpoint/2012/main">
        <p15:guide id="1" pos="2561">
          <p15:clr>
            <a:srgbClr val="FBAE40"/>
          </p15:clr>
        </p15:guide>
        <p15:guide id="2" pos="2811">
          <p15:clr>
            <a:srgbClr val="FBAE40"/>
          </p15:clr>
        </p15:guide>
        <p15:guide id="3" pos="4858">
          <p15:clr>
            <a:srgbClr val="FBAE40"/>
          </p15:clr>
        </p15:guide>
        <p15:guide id="4" pos="511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 columns - Aqua pull out text ">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6201FF-69EF-4381-9B87-0FF54AC1E7B2}"/>
              </a:ext>
            </a:extLst>
          </p:cNvPr>
          <p:cNvSpPr>
            <a:spLocks noGrp="1"/>
          </p:cNvSpPr>
          <p:nvPr>
            <p:ph type="sldNum" sz="quarter" idx="10"/>
          </p:nvPr>
        </p:nvSpPr>
        <p:spPr/>
        <p:txBody>
          <a:bodyPr/>
          <a:lstStyle/>
          <a:p>
            <a:fld id="{EBE266AF-210D-4B9E-92F6-EF999B290F31}" type="slidenum">
              <a:rPr lang="en-AU" smtClean="0"/>
              <a:pPr/>
              <a:t>‹#›</a:t>
            </a:fld>
            <a:endParaRPr lang="en-AU"/>
          </a:p>
        </p:txBody>
      </p:sp>
      <p:sp>
        <p:nvSpPr>
          <p:cNvPr id="9" name="Content Placeholder 3">
            <a:extLst>
              <a:ext uri="{FF2B5EF4-FFF2-40B4-BE49-F238E27FC236}">
                <a16:creationId xmlns:a16="http://schemas.microsoft.com/office/drawing/2014/main" id="{3CEE5CB9-2BF1-456B-8C6E-B61DA3E91393}"/>
              </a:ext>
            </a:extLst>
          </p:cNvPr>
          <p:cNvSpPr>
            <a:spLocks noGrp="1"/>
          </p:cNvSpPr>
          <p:nvPr>
            <p:ph sz="quarter" idx="12"/>
          </p:nvPr>
        </p:nvSpPr>
        <p:spPr>
          <a:xfrm>
            <a:off x="838200" y="1590551"/>
            <a:ext cx="3227388" cy="4424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Content Placeholder 3">
            <a:extLst>
              <a:ext uri="{FF2B5EF4-FFF2-40B4-BE49-F238E27FC236}">
                <a16:creationId xmlns:a16="http://schemas.microsoft.com/office/drawing/2014/main" id="{077C79A4-6A99-404B-B6F6-DFDEB3A4B91D}"/>
              </a:ext>
            </a:extLst>
          </p:cNvPr>
          <p:cNvSpPr>
            <a:spLocks noGrp="1"/>
          </p:cNvSpPr>
          <p:nvPr>
            <p:ph sz="quarter" idx="13"/>
          </p:nvPr>
        </p:nvSpPr>
        <p:spPr>
          <a:xfrm>
            <a:off x="4481512" y="1590551"/>
            <a:ext cx="3227388" cy="4424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3">
            <a:extLst>
              <a:ext uri="{FF2B5EF4-FFF2-40B4-BE49-F238E27FC236}">
                <a16:creationId xmlns:a16="http://schemas.microsoft.com/office/drawing/2014/main" id="{A4E5785A-7B61-4C59-8E46-2BA9153A6FD7}"/>
              </a:ext>
            </a:extLst>
          </p:cNvPr>
          <p:cNvSpPr>
            <a:spLocks noGrp="1"/>
          </p:cNvSpPr>
          <p:nvPr>
            <p:ph type="body" sz="quarter" idx="14" hasCustomPrompt="1"/>
          </p:nvPr>
        </p:nvSpPr>
        <p:spPr>
          <a:xfrm>
            <a:off x="8120063" y="1592263"/>
            <a:ext cx="3225800" cy="4422775"/>
          </a:xfrm>
          <a:prstGeom prst="rect">
            <a:avLst/>
          </a:prstGeom>
          <a:solidFill>
            <a:schemeClr val="accent4"/>
          </a:solidFill>
        </p:spPr>
        <p:txBody>
          <a:bodyPr lIns="180000" tIns="180000" rIns="180000" bIns="180000" anchor="ctr">
            <a:noAutofit/>
          </a:bodyPr>
          <a:lstStyle>
            <a:lvl1pPr>
              <a:lnSpc>
                <a:spcPct val="90000"/>
              </a:lnSpc>
              <a:spcBef>
                <a:spcPts val="600"/>
              </a:spcBef>
              <a:defRPr sz="3200" cap="none" baseline="0">
                <a:solidFill>
                  <a:schemeClr val="accent1"/>
                </a:solidFill>
                <a:latin typeface="+mj-lt"/>
              </a:defRPr>
            </a:lvl1pPr>
          </a:lstStyle>
          <a:p>
            <a:pPr lvl="0"/>
            <a:r>
              <a:rPr lang="en-US"/>
              <a:t>Pull out quote, statement or numbers</a:t>
            </a:r>
            <a:endParaRPr lang="en-AU"/>
          </a:p>
        </p:txBody>
      </p:sp>
      <p:sp>
        <p:nvSpPr>
          <p:cNvPr id="4" name="Title 3">
            <a:extLst>
              <a:ext uri="{FF2B5EF4-FFF2-40B4-BE49-F238E27FC236}">
                <a16:creationId xmlns:a16="http://schemas.microsoft.com/office/drawing/2014/main" id="{B062BBB7-F3A5-4C7D-8A85-ECF93CF71F91}"/>
              </a:ext>
            </a:extLst>
          </p:cNvPr>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F24B5DB5-C890-4266-A10E-3EFE28643831}"/>
              </a:ext>
            </a:extLst>
          </p:cNvPr>
          <p:cNvSpPr>
            <a:spLocks noGrp="1"/>
          </p:cNvSpPr>
          <p:nvPr>
            <p:ph type="ftr" sz="quarter" idx="15"/>
          </p:nvPr>
        </p:nvSpPr>
        <p:spPr/>
        <p:txBody>
          <a:bodyPr/>
          <a:lstStyle/>
          <a:p>
            <a:r>
              <a:rPr lang="en-AU"/>
              <a:t>MACHC20-07.5 - 5 Dec 2019</a:t>
            </a:r>
          </a:p>
        </p:txBody>
      </p:sp>
    </p:spTree>
    <p:extLst>
      <p:ext uri="{BB962C8B-B14F-4D97-AF65-F5344CB8AC3E}">
        <p14:creationId xmlns:p14="http://schemas.microsoft.com/office/powerpoint/2010/main" val="224173390"/>
      </p:ext>
    </p:extLst>
  </p:cSld>
  <p:clrMapOvr>
    <a:masterClrMapping/>
  </p:clrMapOvr>
  <p:extLst mod="1">
    <p:ext uri="{DCECCB84-F9BA-43D5-87BE-67443E8EF086}">
      <p15:sldGuideLst xmlns:p15="http://schemas.microsoft.com/office/powerpoint/2012/main">
        <p15:guide id="1" pos="2561">
          <p15:clr>
            <a:srgbClr val="FBAE40"/>
          </p15:clr>
        </p15:guide>
        <p15:guide id="2" pos="2811">
          <p15:clr>
            <a:srgbClr val="FBAE40"/>
          </p15:clr>
        </p15:guide>
        <p15:guide id="3" pos="4858">
          <p15:clr>
            <a:srgbClr val="FBAE40"/>
          </p15:clr>
        </p15:guide>
        <p15:guide id="4" pos="511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6201FF-69EF-4381-9B87-0FF54AC1E7B2}"/>
              </a:ext>
            </a:extLst>
          </p:cNvPr>
          <p:cNvSpPr>
            <a:spLocks noGrp="1"/>
          </p:cNvSpPr>
          <p:nvPr>
            <p:ph type="sldNum" sz="quarter" idx="10"/>
          </p:nvPr>
        </p:nvSpPr>
        <p:spPr/>
        <p:txBody>
          <a:bodyPr/>
          <a:lstStyle/>
          <a:p>
            <a:fld id="{EBE266AF-210D-4B9E-92F6-EF999B290F31}" type="slidenum">
              <a:rPr lang="en-AU" smtClean="0"/>
              <a:pPr/>
              <a:t>‹#›</a:t>
            </a:fld>
            <a:endParaRPr lang="en-AU"/>
          </a:p>
        </p:txBody>
      </p:sp>
      <p:sp>
        <p:nvSpPr>
          <p:cNvPr id="9" name="Content Placeholder 3">
            <a:extLst>
              <a:ext uri="{FF2B5EF4-FFF2-40B4-BE49-F238E27FC236}">
                <a16:creationId xmlns:a16="http://schemas.microsoft.com/office/drawing/2014/main" id="{3CEE5CB9-2BF1-456B-8C6E-B61DA3E91393}"/>
              </a:ext>
            </a:extLst>
          </p:cNvPr>
          <p:cNvSpPr>
            <a:spLocks noGrp="1"/>
          </p:cNvSpPr>
          <p:nvPr>
            <p:ph sz="quarter" idx="12"/>
          </p:nvPr>
        </p:nvSpPr>
        <p:spPr>
          <a:xfrm>
            <a:off x="838200" y="1592263"/>
            <a:ext cx="3227388"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Content Placeholder 3">
            <a:extLst>
              <a:ext uri="{FF2B5EF4-FFF2-40B4-BE49-F238E27FC236}">
                <a16:creationId xmlns:a16="http://schemas.microsoft.com/office/drawing/2014/main" id="{077C79A4-6A99-404B-B6F6-DFDEB3A4B91D}"/>
              </a:ext>
            </a:extLst>
          </p:cNvPr>
          <p:cNvSpPr>
            <a:spLocks noGrp="1"/>
          </p:cNvSpPr>
          <p:nvPr>
            <p:ph sz="quarter" idx="13"/>
          </p:nvPr>
        </p:nvSpPr>
        <p:spPr>
          <a:xfrm>
            <a:off x="4481511" y="1592263"/>
            <a:ext cx="6870701"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a:extLst>
              <a:ext uri="{FF2B5EF4-FFF2-40B4-BE49-F238E27FC236}">
                <a16:creationId xmlns:a16="http://schemas.microsoft.com/office/drawing/2014/main" id="{753229CA-9376-4F24-BEF8-8AB8158E1F4E}"/>
              </a:ext>
            </a:extLst>
          </p:cNvPr>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B668BA58-2AAC-4A77-8072-19E4B4208B20}"/>
              </a:ext>
            </a:extLst>
          </p:cNvPr>
          <p:cNvSpPr>
            <a:spLocks noGrp="1"/>
          </p:cNvSpPr>
          <p:nvPr>
            <p:ph type="ftr" sz="quarter" idx="14"/>
          </p:nvPr>
        </p:nvSpPr>
        <p:spPr/>
        <p:txBody>
          <a:bodyPr/>
          <a:lstStyle/>
          <a:p>
            <a:r>
              <a:rPr lang="en-AU"/>
              <a:t>MACHC20-07.5 - 5 Dec 2019</a:t>
            </a:r>
          </a:p>
        </p:txBody>
      </p:sp>
    </p:spTree>
    <p:extLst>
      <p:ext uri="{BB962C8B-B14F-4D97-AF65-F5344CB8AC3E}">
        <p14:creationId xmlns:p14="http://schemas.microsoft.com/office/powerpoint/2010/main" val="2369773480"/>
      </p:ext>
    </p:extLst>
  </p:cSld>
  <p:clrMapOvr>
    <a:masterClrMapping/>
  </p:clrMapOvr>
  <p:extLst mod="1">
    <p:ext uri="{DCECCB84-F9BA-43D5-87BE-67443E8EF086}">
      <p15:sldGuideLst xmlns:p15="http://schemas.microsoft.com/office/powerpoint/2012/main">
        <p15:guide id="1" pos="2561">
          <p15:clr>
            <a:srgbClr val="FBAE40"/>
          </p15:clr>
        </p15:guide>
        <p15:guide id="2" pos="281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 layout -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8676F2-6696-43E5-9EEF-617FDBC9F56C}"/>
              </a:ext>
            </a:extLst>
          </p:cNvPr>
          <p:cNvSpPr/>
          <p:nvPr userDrawn="1"/>
        </p:nvSpPr>
        <p:spPr>
          <a:xfrm>
            <a:off x="0" y="0"/>
            <a:ext cx="446246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ontent Placeholder 3">
            <a:extLst>
              <a:ext uri="{FF2B5EF4-FFF2-40B4-BE49-F238E27FC236}">
                <a16:creationId xmlns:a16="http://schemas.microsoft.com/office/drawing/2014/main" id="{3CEE5CB9-2BF1-456B-8C6E-B61DA3E91393}"/>
              </a:ext>
            </a:extLst>
          </p:cNvPr>
          <p:cNvSpPr>
            <a:spLocks noGrp="1"/>
          </p:cNvSpPr>
          <p:nvPr>
            <p:ph sz="quarter" idx="12"/>
          </p:nvPr>
        </p:nvSpPr>
        <p:spPr>
          <a:xfrm>
            <a:off x="838200" y="4376128"/>
            <a:ext cx="3227388" cy="1638910"/>
          </a:xfrm>
        </p:spPr>
        <p:txBody>
          <a:bodyPr anchor="b">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Content Placeholder 3">
            <a:extLst>
              <a:ext uri="{FF2B5EF4-FFF2-40B4-BE49-F238E27FC236}">
                <a16:creationId xmlns:a16="http://schemas.microsoft.com/office/drawing/2014/main" id="{077C79A4-6A99-404B-B6F6-DFDEB3A4B91D}"/>
              </a:ext>
            </a:extLst>
          </p:cNvPr>
          <p:cNvSpPr>
            <a:spLocks noGrp="1"/>
          </p:cNvSpPr>
          <p:nvPr>
            <p:ph sz="quarter" idx="13"/>
          </p:nvPr>
        </p:nvSpPr>
        <p:spPr>
          <a:xfrm>
            <a:off x="4903788" y="573933"/>
            <a:ext cx="6448424" cy="5441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EDA88664-AB11-41B2-912F-80BF53B4E246}"/>
              </a:ext>
            </a:extLst>
          </p:cNvPr>
          <p:cNvSpPr>
            <a:spLocks noGrp="1"/>
          </p:cNvSpPr>
          <p:nvPr>
            <p:ph type="title"/>
          </p:nvPr>
        </p:nvSpPr>
        <p:spPr>
          <a:xfrm>
            <a:off x="838201" y="545366"/>
            <a:ext cx="3227387" cy="2633831"/>
          </a:xfrm>
        </p:spPr>
        <p:txBody>
          <a:bodyPr anchor="t"/>
          <a:lstStyle/>
          <a:p>
            <a:r>
              <a:rPr lang="en-US"/>
              <a:t>Click to edit Master title style</a:t>
            </a:r>
            <a:endParaRPr lang="en-AU"/>
          </a:p>
        </p:txBody>
      </p:sp>
      <p:cxnSp>
        <p:nvCxnSpPr>
          <p:cNvPr id="12" name="Straight Connector 11">
            <a:extLst>
              <a:ext uri="{FF2B5EF4-FFF2-40B4-BE49-F238E27FC236}">
                <a16:creationId xmlns:a16="http://schemas.microsoft.com/office/drawing/2014/main" id="{C62ACF11-01AD-4DAC-AB40-79BE1B1ADDC1}"/>
              </a:ext>
            </a:extLst>
          </p:cNvPr>
          <p:cNvCxnSpPr>
            <a:cxnSpLocks/>
          </p:cNvCxnSpPr>
          <p:nvPr userDrawn="1"/>
        </p:nvCxnSpPr>
        <p:spPr>
          <a:xfrm>
            <a:off x="838200" y="366244"/>
            <a:ext cx="7182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05CF664-FC53-437F-AAFF-E64B8D615C4B}"/>
              </a:ext>
            </a:extLst>
          </p:cNvPr>
          <p:cNvSpPr>
            <a:spLocks noGrp="1"/>
          </p:cNvSpPr>
          <p:nvPr>
            <p:ph type="ftr" sz="quarter" idx="14"/>
          </p:nvPr>
        </p:nvSpPr>
        <p:spPr>
          <a:xfrm>
            <a:off x="1131706" y="6265776"/>
            <a:ext cx="2988000" cy="161583"/>
          </a:xfrm>
          <a:solidFill>
            <a:srgbClr val="D9D8D6"/>
          </a:solidFill>
        </p:spPr>
        <p:txBody>
          <a:bodyPr/>
          <a:lstStyle/>
          <a:p>
            <a:r>
              <a:rPr lang="en-AU"/>
              <a:t>MACHC20-07.5 - 5 Dec 2019</a:t>
            </a:r>
          </a:p>
        </p:txBody>
      </p:sp>
      <p:sp>
        <p:nvSpPr>
          <p:cNvPr id="6" name="Slide Number Placeholder 5">
            <a:extLst>
              <a:ext uri="{FF2B5EF4-FFF2-40B4-BE49-F238E27FC236}">
                <a16:creationId xmlns:a16="http://schemas.microsoft.com/office/drawing/2014/main" id="{2E2AD401-54C7-4D84-93BF-A83964C2765C}"/>
              </a:ext>
            </a:extLst>
          </p:cNvPr>
          <p:cNvSpPr>
            <a:spLocks noGrp="1"/>
          </p:cNvSpPr>
          <p:nvPr>
            <p:ph type="sldNum" sz="quarter" idx="15"/>
          </p:nvPr>
        </p:nvSpPr>
        <p:spPr/>
        <p:txBody>
          <a:bodyPr/>
          <a:lstStyle/>
          <a:p>
            <a:fld id="{EBE266AF-210D-4B9E-92F6-EF999B290F31}" type="slidenum">
              <a:rPr lang="en-AU" smtClean="0"/>
              <a:pPr/>
              <a:t>‹#›</a:t>
            </a:fld>
            <a:endParaRPr lang="en-AU"/>
          </a:p>
        </p:txBody>
      </p:sp>
    </p:spTree>
    <p:extLst>
      <p:ext uri="{BB962C8B-B14F-4D97-AF65-F5344CB8AC3E}">
        <p14:creationId xmlns:p14="http://schemas.microsoft.com/office/powerpoint/2010/main" val="1047543230"/>
      </p:ext>
    </p:extLst>
  </p:cSld>
  <p:clrMapOvr>
    <a:masterClrMapping/>
  </p:clrMapOvr>
  <p:extLst mod="1">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 Image/Green">
    <p:bg>
      <p:bgPr>
        <a:solidFill>
          <a:schemeClr val="accent4"/>
        </a:solidFill>
        <a:effectLst/>
      </p:bgPr>
    </p:bg>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BA548E94-417B-4E24-9429-9E1C2FD8E1AB}"/>
              </a:ext>
            </a:extLst>
          </p:cNvPr>
          <p:cNvSpPr>
            <a:spLocks noGrp="1"/>
          </p:cNvSpPr>
          <p:nvPr>
            <p:ph type="body" sz="quarter" idx="14"/>
          </p:nvPr>
        </p:nvSpPr>
        <p:spPr>
          <a:xfrm>
            <a:off x="11156" y="0"/>
            <a:ext cx="12180844" cy="6858000"/>
          </a:xfrm>
          <a:prstGeom prst="rect">
            <a:avLst/>
          </a:prstGeom>
          <a:gradFill>
            <a:gsLst>
              <a:gs pos="0">
                <a:schemeClr val="accent4">
                  <a:lumMod val="50000"/>
                </a:schemeClr>
              </a:gs>
              <a:gs pos="45000">
                <a:schemeClr val="accent4">
                  <a:lumMod val="75000"/>
                  <a:alpha val="0"/>
                </a:schemeClr>
              </a:gs>
            </a:gsLst>
            <a:lin ang="5400000" scaled="1"/>
          </a:gradFill>
        </p:spPr>
        <p:txBody>
          <a:bodyPr/>
          <a:lstStyle>
            <a:lvl1pPr>
              <a:defRPr>
                <a:solidFill>
                  <a:schemeClr val="accent4">
                    <a:alpha val="0"/>
                  </a:schemeClr>
                </a:solidFill>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50824F02-0181-44BD-9ABC-EEC74F15F8BE}"/>
              </a:ext>
            </a:extLst>
          </p:cNvPr>
          <p:cNvSpPr>
            <a:spLocks noGrp="1"/>
          </p:cNvSpPr>
          <p:nvPr>
            <p:ph type="pic" sz="quarter" idx="12" hasCustomPrompt="1"/>
          </p:nvPr>
        </p:nvSpPr>
        <p:spPr>
          <a:xfrm>
            <a:off x="0" y="0"/>
            <a:ext cx="12192000" cy="6858000"/>
          </a:xfrm>
          <a:prstGeom prst="rect">
            <a:avLst/>
          </a:prstGeom>
        </p:spPr>
        <p:txBody>
          <a:bodyPr lIns="72000" tIns="72000" rIns="72000" bIns="72000"/>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tab pos="10131425" algn="l"/>
              </a:tabLst>
              <a:defRPr>
                <a:solidFill>
                  <a:schemeClr val="bg1"/>
                </a:solidFill>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the icon to insert picture</a:t>
            </a:r>
            <a:br>
              <a:rPr lang="en-AU"/>
            </a:br>
            <a:r>
              <a:rPr lang="en-AU"/>
              <a:t>Right click on the picture and send to back</a:t>
            </a:r>
            <a:br>
              <a:rPr lang="en-AU"/>
            </a:br>
            <a:r>
              <a:rPr lang="en-AU"/>
              <a:t>Delete if not in use</a:t>
            </a:r>
          </a:p>
          <a:p>
            <a:endParaRPr lang="en-AU"/>
          </a:p>
        </p:txBody>
      </p:sp>
      <p:sp>
        <p:nvSpPr>
          <p:cNvPr id="18" name="Text Placeholder 17">
            <a:extLst>
              <a:ext uri="{FF2B5EF4-FFF2-40B4-BE49-F238E27FC236}">
                <a16:creationId xmlns:a16="http://schemas.microsoft.com/office/drawing/2014/main" id="{94DBA2E6-22A7-4651-9E57-13FAFDF79D59}"/>
              </a:ext>
            </a:extLst>
          </p:cNvPr>
          <p:cNvSpPr>
            <a:spLocks noGrp="1"/>
          </p:cNvSpPr>
          <p:nvPr>
            <p:ph type="body" sz="quarter" idx="13"/>
          </p:nvPr>
        </p:nvSpPr>
        <p:spPr>
          <a:xfrm>
            <a:off x="947737" y="1984917"/>
            <a:ext cx="7299969" cy="4030121"/>
          </a:xfrm>
          <a:prstGeom prst="rect">
            <a:avLst/>
          </a:prstGeom>
        </p:spPr>
        <p:txBody>
          <a:bodyPr anchor="b"/>
          <a:lstStyle>
            <a:lvl1pPr algn="l" defTabSz="914400" rtl="0" eaLnBrk="1" latinLnBrk="0" hangingPunct="1">
              <a:lnSpc>
                <a:spcPct val="70000"/>
              </a:lnSpc>
              <a:spcBef>
                <a:spcPct val="0"/>
              </a:spcBef>
              <a:buNone/>
              <a:defRPr lang="en-US" sz="6000" kern="1200" cap="none" baseline="0" dirty="0" smtClean="0">
                <a:solidFill>
                  <a:schemeClr val="accent1"/>
                </a:solidFill>
                <a:latin typeface="+mj-lt"/>
                <a:ea typeface="+mj-ea"/>
                <a:cs typeface="+mj-cs"/>
              </a:defRPr>
            </a:lvl1pPr>
            <a:lvl2pPr marL="0" indent="0" algn="l" defTabSz="914400" rtl="0" eaLnBrk="1" latinLnBrk="0" hangingPunct="1">
              <a:lnSpc>
                <a:spcPct val="80000"/>
              </a:lnSpc>
              <a:spcBef>
                <a:spcPts val="3600"/>
              </a:spcBef>
              <a:buFont typeface="Arial" panose="020B0604020202020204" pitchFamily="34" charset="0"/>
              <a:buNone/>
              <a:defRPr lang="en-US" sz="2200" kern="1200" cap="none" dirty="0" smtClean="0">
                <a:solidFill>
                  <a:schemeClr val="accent1"/>
                </a:solidFill>
                <a:latin typeface="+mn-lt"/>
                <a:ea typeface="+mn-ea"/>
                <a:cs typeface="Segoe UI Semibold" panose="020B0702040204020203" pitchFamily="34" charset="0"/>
              </a:defRPr>
            </a:lvl2pPr>
          </a:lstStyle>
          <a:p>
            <a:pPr lvl="0"/>
            <a:r>
              <a:rPr lang="en-US"/>
              <a:t>Click to edit Master text styles</a:t>
            </a:r>
          </a:p>
          <a:p>
            <a:pPr lvl="1"/>
            <a:r>
              <a:rPr lang="en-US"/>
              <a:t>Second level</a:t>
            </a:r>
          </a:p>
        </p:txBody>
      </p:sp>
      <p:sp>
        <p:nvSpPr>
          <p:cNvPr id="7" name="Text Placeholder 10">
            <a:extLst>
              <a:ext uri="{FF2B5EF4-FFF2-40B4-BE49-F238E27FC236}">
                <a16:creationId xmlns:a16="http://schemas.microsoft.com/office/drawing/2014/main" id="{59EED4A8-E5E4-4482-A2E5-6FE7D0008F3E}"/>
              </a:ext>
            </a:extLst>
          </p:cNvPr>
          <p:cNvSpPr>
            <a:spLocks noGrp="1"/>
          </p:cNvSpPr>
          <p:nvPr>
            <p:ph type="body" sz="quarter" idx="11"/>
          </p:nvPr>
        </p:nvSpPr>
        <p:spPr>
          <a:xfrm>
            <a:off x="467459" y="682683"/>
            <a:ext cx="2056571" cy="909637"/>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a:solidFill>
                  <a:schemeClr val="accent4">
                    <a:alpha val="0"/>
                  </a:schemeClr>
                </a:solidFill>
              </a:defRPr>
            </a:lvl1pPr>
          </a:lstStyle>
          <a:p>
            <a:pPr lvl="0"/>
            <a:r>
              <a:rPr lang="en-US"/>
              <a:t>Click to edit Master text styles</a:t>
            </a:r>
          </a:p>
        </p:txBody>
      </p:sp>
    </p:spTree>
    <p:extLst>
      <p:ext uri="{BB962C8B-B14F-4D97-AF65-F5344CB8AC3E}">
        <p14:creationId xmlns:p14="http://schemas.microsoft.com/office/powerpoint/2010/main" val="1030198307"/>
      </p:ext>
    </p:extLst>
  </p:cSld>
  <p:clrMapOvr>
    <a:masterClrMapping/>
  </p:clrMapOvr>
  <p:extLst>
    <p:ext uri="{DCECCB84-F9BA-43D5-87BE-67443E8EF086}">
      <p15:sldGuideLst xmlns:p15="http://schemas.microsoft.com/office/powerpoint/2012/main">
        <p15:guide id="2" orient="horz" pos="378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 layou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8676F2-6696-43E5-9EEF-617FDBC9F56C}"/>
              </a:ext>
            </a:extLst>
          </p:cNvPr>
          <p:cNvSpPr/>
          <p:nvPr userDrawn="1"/>
        </p:nvSpPr>
        <p:spPr>
          <a:xfrm>
            <a:off x="0" y="0"/>
            <a:ext cx="446246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ontent Placeholder 3">
            <a:extLst>
              <a:ext uri="{FF2B5EF4-FFF2-40B4-BE49-F238E27FC236}">
                <a16:creationId xmlns:a16="http://schemas.microsoft.com/office/drawing/2014/main" id="{3CEE5CB9-2BF1-456B-8C6E-B61DA3E91393}"/>
              </a:ext>
            </a:extLst>
          </p:cNvPr>
          <p:cNvSpPr>
            <a:spLocks noGrp="1"/>
          </p:cNvSpPr>
          <p:nvPr>
            <p:ph sz="quarter" idx="12"/>
          </p:nvPr>
        </p:nvSpPr>
        <p:spPr>
          <a:xfrm>
            <a:off x="838200" y="4376128"/>
            <a:ext cx="3227388" cy="1638910"/>
          </a:xfrm>
        </p:spPr>
        <p:txBody>
          <a:bodyPr anchor="b">
            <a:spAutoFit/>
          </a:bodyPr>
          <a:lstStyle>
            <a:lvl1pPr>
              <a:defRPr>
                <a:solidFill>
                  <a:schemeClr val="bg1"/>
                </a:solidFill>
              </a:defRPr>
            </a:lvl1pPr>
            <a:lvl2pPr>
              <a:defRPr>
                <a:solidFill>
                  <a:schemeClr val="bg1"/>
                </a:solidFill>
              </a:defRPr>
            </a:lvl2pPr>
            <a:lvl3pP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Content Placeholder 3">
            <a:extLst>
              <a:ext uri="{FF2B5EF4-FFF2-40B4-BE49-F238E27FC236}">
                <a16:creationId xmlns:a16="http://schemas.microsoft.com/office/drawing/2014/main" id="{077C79A4-6A99-404B-B6F6-DFDEB3A4B91D}"/>
              </a:ext>
            </a:extLst>
          </p:cNvPr>
          <p:cNvSpPr>
            <a:spLocks noGrp="1"/>
          </p:cNvSpPr>
          <p:nvPr>
            <p:ph sz="quarter" idx="13"/>
          </p:nvPr>
        </p:nvSpPr>
        <p:spPr>
          <a:xfrm>
            <a:off x="4903788" y="573933"/>
            <a:ext cx="6448424" cy="5441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itle 1">
            <a:extLst>
              <a:ext uri="{FF2B5EF4-FFF2-40B4-BE49-F238E27FC236}">
                <a16:creationId xmlns:a16="http://schemas.microsoft.com/office/drawing/2014/main" id="{2F061161-129D-4CE1-9035-DA7BEFA6E4BE}"/>
              </a:ext>
            </a:extLst>
          </p:cNvPr>
          <p:cNvSpPr>
            <a:spLocks noGrp="1"/>
          </p:cNvSpPr>
          <p:nvPr>
            <p:ph type="title"/>
          </p:nvPr>
        </p:nvSpPr>
        <p:spPr>
          <a:xfrm>
            <a:off x="838201" y="545366"/>
            <a:ext cx="3227387" cy="2633831"/>
          </a:xfrm>
        </p:spPr>
        <p:txBody>
          <a:bodyPr anchor="t"/>
          <a:lstStyle>
            <a:lvl1pPr>
              <a:defRPr>
                <a:solidFill>
                  <a:schemeClr val="bg1"/>
                </a:solidFill>
              </a:defRPr>
            </a:lvl1pPr>
          </a:lstStyle>
          <a:p>
            <a:r>
              <a:rPr lang="en-US"/>
              <a:t>Click to edit Master title style</a:t>
            </a:r>
            <a:endParaRPr lang="en-AU"/>
          </a:p>
        </p:txBody>
      </p:sp>
      <p:cxnSp>
        <p:nvCxnSpPr>
          <p:cNvPr id="13" name="Straight Connector 12">
            <a:extLst>
              <a:ext uri="{FF2B5EF4-FFF2-40B4-BE49-F238E27FC236}">
                <a16:creationId xmlns:a16="http://schemas.microsoft.com/office/drawing/2014/main" id="{42332FB1-8F16-43FF-889D-5EC79E768902}"/>
              </a:ext>
            </a:extLst>
          </p:cNvPr>
          <p:cNvCxnSpPr>
            <a:cxnSpLocks/>
          </p:cNvCxnSpPr>
          <p:nvPr userDrawn="1"/>
        </p:nvCxnSpPr>
        <p:spPr>
          <a:xfrm>
            <a:off x="838200" y="366244"/>
            <a:ext cx="71822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A24DA64-7790-4BD9-A796-72117A6895D3}"/>
              </a:ext>
            </a:extLst>
          </p:cNvPr>
          <p:cNvSpPr>
            <a:spLocks noGrp="1"/>
          </p:cNvSpPr>
          <p:nvPr>
            <p:ph type="ftr" sz="quarter" idx="14"/>
          </p:nvPr>
        </p:nvSpPr>
        <p:spPr>
          <a:xfrm>
            <a:off x="1131706" y="6265776"/>
            <a:ext cx="2988000" cy="161583"/>
          </a:xfrm>
          <a:solidFill>
            <a:schemeClr val="accent1"/>
          </a:solidFill>
          <a:effectLst>
            <a:outerShdw dist="12700" dir="10800000" algn="ctr" rotWithShape="0">
              <a:schemeClr val="bg1"/>
            </a:outerShdw>
          </a:effectLst>
        </p:spPr>
        <p:txBody>
          <a:bodyPr/>
          <a:lstStyle>
            <a:lvl1pPr>
              <a:defRPr>
                <a:solidFill>
                  <a:schemeClr val="bg1"/>
                </a:solidFill>
              </a:defRPr>
            </a:lvl1pPr>
          </a:lstStyle>
          <a:p>
            <a:r>
              <a:rPr lang="en-AU"/>
              <a:t>MACHC20-07.5 - 5 Dec 2019</a:t>
            </a:r>
          </a:p>
        </p:txBody>
      </p:sp>
      <p:sp>
        <p:nvSpPr>
          <p:cNvPr id="5" name="Slide Number Placeholder 4">
            <a:extLst>
              <a:ext uri="{FF2B5EF4-FFF2-40B4-BE49-F238E27FC236}">
                <a16:creationId xmlns:a16="http://schemas.microsoft.com/office/drawing/2014/main" id="{8B9ECD8C-39B0-47A6-84F7-BBFBFC44BB15}"/>
              </a:ext>
            </a:extLst>
          </p:cNvPr>
          <p:cNvSpPr>
            <a:spLocks noGrp="1"/>
          </p:cNvSpPr>
          <p:nvPr>
            <p:ph type="sldNum" sz="quarter" idx="15"/>
          </p:nvPr>
        </p:nvSpPr>
        <p:spPr/>
        <p:txBody>
          <a:bodyPr/>
          <a:lstStyle>
            <a:lvl1pPr>
              <a:defRPr>
                <a:solidFill>
                  <a:schemeClr val="bg1"/>
                </a:solidFill>
              </a:defRPr>
            </a:lvl1pPr>
          </a:lstStyle>
          <a:p>
            <a:fld id="{EBE266AF-210D-4B9E-92F6-EF999B290F31}" type="slidenum">
              <a:rPr lang="en-AU" smtClean="0"/>
              <a:pPr/>
              <a:t>‹#›</a:t>
            </a:fld>
            <a:endParaRPr lang="en-AU"/>
          </a:p>
        </p:txBody>
      </p:sp>
    </p:spTree>
    <p:extLst>
      <p:ext uri="{BB962C8B-B14F-4D97-AF65-F5344CB8AC3E}">
        <p14:creationId xmlns:p14="http://schemas.microsoft.com/office/powerpoint/2010/main" val="3452293623"/>
      </p:ext>
    </p:extLst>
  </p:cSld>
  <p:clrMapOvr>
    <a:masterClrMapping/>
  </p:clrMapOvr>
  <p:extLst mod="1">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 layout - Aqu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8676F2-6696-43E5-9EEF-617FDBC9F56C}"/>
              </a:ext>
            </a:extLst>
          </p:cNvPr>
          <p:cNvSpPr/>
          <p:nvPr userDrawn="1"/>
        </p:nvSpPr>
        <p:spPr>
          <a:xfrm>
            <a:off x="0" y="0"/>
            <a:ext cx="446246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ontent Placeholder 3">
            <a:extLst>
              <a:ext uri="{FF2B5EF4-FFF2-40B4-BE49-F238E27FC236}">
                <a16:creationId xmlns:a16="http://schemas.microsoft.com/office/drawing/2014/main" id="{3CEE5CB9-2BF1-456B-8C6E-B61DA3E91393}"/>
              </a:ext>
            </a:extLst>
          </p:cNvPr>
          <p:cNvSpPr>
            <a:spLocks noGrp="1"/>
          </p:cNvSpPr>
          <p:nvPr>
            <p:ph sz="quarter" idx="12"/>
          </p:nvPr>
        </p:nvSpPr>
        <p:spPr>
          <a:xfrm>
            <a:off x="838200" y="4376128"/>
            <a:ext cx="3227388" cy="1638910"/>
          </a:xfrm>
        </p:spPr>
        <p:txBody>
          <a:bodyPr anchor="b">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Content Placeholder 3">
            <a:extLst>
              <a:ext uri="{FF2B5EF4-FFF2-40B4-BE49-F238E27FC236}">
                <a16:creationId xmlns:a16="http://schemas.microsoft.com/office/drawing/2014/main" id="{077C79A4-6A99-404B-B6F6-DFDEB3A4B91D}"/>
              </a:ext>
            </a:extLst>
          </p:cNvPr>
          <p:cNvSpPr>
            <a:spLocks noGrp="1"/>
          </p:cNvSpPr>
          <p:nvPr>
            <p:ph sz="quarter" idx="13"/>
          </p:nvPr>
        </p:nvSpPr>
        <p:spPr>
          <a:xfrm>
            <a:off x="4903788" y="573933"/>
            <a:ext cx="6448424" cy="5441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itle 1">
            <a:extLst>
              <a:ext uri="{FF2B5EF4-FFF2-40B4-BE49-F238E27FC236}">
                <a16:creationId xmlns:a16="http://schemas.microsoft.com/office/drawing/2014/main" id="{F65B1C13-59BF-4DAF-B4F3-9D85837A1531}"/>
              </a:ext>
            </a:extLst>
          </p:cNvPr>
          <p:cNvSpPr>
            <a:spLocks noGrp="1"/>
          </p:cNvSpPr>
          <p:nvPr>
            <p:ph type="title"/>
          </p:nvPr>
        </p:nvSpPr>
        <p:spPr>
          <a:xfrm>
            <a:off x="838201" y="545366"/>
            <a:ext cx="3227387" cy="2633831"/>
          </a:xfrm>
        </p:spPr>
        <p:txBody>
          <a:bodyPr anchor="t"/>
          <a:lstStyle>
            <a:lvl1pPr>
              <a:defRPr>
                <a:solidFill>
                  <a:schemeClr val="bg1"/>
                </a:solidFill>
              </a:defRPr>
            </a:lvl1pPr>
          </a:lstStyle>
          <a:p>
            <a:r>
              <a:rPr lang="en-US"/>
              <a:t>Click to edit Master title style</a:t>
            </a:r>
            <a:endParaRPr lang="en-AU"/>
          </a:p>
        </p:txBody>
      </p:sp>
      <p:cxnSp>
        <p:nvCxnSpPr>
          <p:cNvPr id="13" name="Straight Connector 12">
            <a:extLst>
              <a:ext uri="{FF2B5EF4-FFF2-40B4-BE49-F238E27FC236}">
                <a16:creationId xmlns:a16="http://schemas.microsoft.com/office/drawing/2014/main" id="{A34BF83B-CD10-4845-AB6B-6738C756E0C8}"/>
              </a:ext>
            </a:extLst>
          </p:cNvPr>
          <p:cNvCxnSpPr>
            <a:cxnSpLocks/>
          </p:cNvCxnSpPr>
          <p:nvPr userDrawn="1"/>
        </p:nvCxnSpPr>
        <p:spPr>
          <a:xfrm>
            <a:off x="838200" y="366244"/>
            <a:ext cx="71822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B462103-88F9-4DC7-B3CE-ABE29AFB8D2C}"/>
              </a:ext>
            </a:extLst>
          </p:cNvPr>
          <p:cNvSpPr>
            <a:spLocks noGrp="1"/>
          </p:cNvSpPr>
          <p:nvPr>
            <p:ph type="ftr" sz="quarter" idx="14"/>
          </p:nvPr>
        </p:nvSpPr>
        <p:spPr>
          <a:xfrm>
            <a:off x="1131706" y="6265776"/>
            <a:ext cx="2988000" cy="161583"/>
          </a:xfrm>
          <a:solidFill>
            <a:schemeClr val="accent3"/>
          </a:solidFill>
          <a:effectLst>
            <a:outerShdw dist="12700" dir="10800000" algn="ctr" rotWithShape="0">
              <a:schemeClr val="bg1"/>
            </a:outerShdw>
          </a:effectLst>
        </p:spPr>
        <p:txBody>
          <a:bodyPr/>
          <a:lstStyle>
            <a:lvl1pPr>
              <a:defRPr>
                <a:solidFill>
                  <a:schemeClr val="bg1"/>
                </a:solidFill>
              </a:defRPr>
            </a:lvl1pPr>
          </a:lstStyle>
          <a:p>
            <a:r>
              <a:rPr lang="en-AU"/>
              <a:t>MACHC20-07.5 - 5 Dec 2019</a:t>
            </a:r>
          </a:p>
        </p:txBody>
      </p:sp>
      <p:sp>
        <p:nvSpPr>
          <p:cNvPr id="5" name="Slide Number Placeholder 4">
            <a:extLst>
              <a:ext uri="{FF2B5EF4-FFF2-40B4-BE49-F238E27FC236}">
                <a16:creationId xmlns:a16="http://schemas.microsoft.com/office/drawing/2014/main" id="{3E73A835-D5C6-4CEE-827A-AFDF9E89D017}"/>
              </a:ext>
            </a:extLst>
          </p:cNvPr>
          <p:cNvSpPr>
            <a:spLocks noGrp="1"/>
          </p:cNvSpPr>
          <p:nvPr>
            <p:ph type="sldNum" sz="quarter" idx="15"/>
          </p:nvPr>
        </p:nvSpPr>
        <p:spPr/>
        <p:txBody>
          <a:bodyPr/>
          <a:lstStyle>
            <a:lvl1pPr>
              <a:defRPr>
                <a:solidFill>
                  <a:schemeClr val="bg1"/>
                </a:solidFill>
              </a:defRPr>
            </a:lvl1pPr>
          </a:lstStyle>
          <a:p>
            <a:fld id="{EBE266AF-210D-4B9E-92F6-EF999B290F31}" type="slidenum">
              <a:rPr lang="en-AU" smtClean="0"/>
              <a:pPr/>
              <a:t>‹#›</a:t>
            </a:fld>
            <a:endParaRPr lang="en-AU"/>
          </a:p>
        </p:txBody>
      </p:sp>
    </p:spTree>
    <p:extLst>
      <p:ext uri="{BB962C8B-B14F-4D97-AF65-F5344CB8AC3E}">
        <p14:creationId xmlns:p14="http://schemas.microsoft.com/office/powerpoint/2010/main" val="4081231820"/>
      </p:ext>
    </p:extLst>
  </p:cSld>
  <p:clrMapOvr>
    <a:masterClrMapping/>
  </p:clrMapOvr>
  <p:extLst mod="1">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1/3 layout - Aqu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8676F2-6696-43E5-9EEF-617FDBC9F56C}"/>
              </a:ext>
            </a:extLst>
          </p:cNvPr>
          <p:cNvSpPr/>
          <p:nvPr userDrawn="1"/>
        </p:nvSpPr>
        <p:spPr>
          <a:xfrm>
            <a:off x="0" y="0"/>
            <a:ext cx="446246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ontent Placeholder 3">
            <a:extLst>
              <a:ext uri="{FF2B5EF4-FFF2-40B4-BE49-F238E27FC236}">
                <a16:creationId xmlns:a16="http://schemas.microsoft.com/office/drawing/2014/main" id="{3CEE5CB9-2BF1-456B-8C6E-B61DA3E91393}"/>
              </a:ext>
            </a:extLst>
          </p:cNvPr>
          <p:cNvSpPr>
            <a:spLocks noGrp="1"/>
          </p:cNvSpPr>
          <p:nvPr>
            <p:ph sz="quarter" idx="12"/>
          </p:nvPr>
        </p:nvSpPr>
        <p:spPr>
          <a:xfrm>
            <a:off x="838200" y="4376128"/>
            <a:ext cx="3227388" cy="1638910"/>
          </a:xfrm>
        </p:spPr>
        <p:txBody>
          <a:bodyPr anchor="b">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Content Placeholder 3">
            <a:extLst>
              <a:ext uri="{FF2B5EF4-FFF2-40B4-BE49-F238E27FC236}">
                <a16:creationId xmlns:a16="http://schemas.microsoft.com/office/drawing/2014/main" id="{077C79A4-6A99-404B-B6F6-DFDEB3A4B91D}"/>
              </a:ext>
            </a:extLst>
          </p:cNvPr>
          <p:cNvSpPr>
            <a:spLocks noGrp="1"/>
          </p:cNvSpPr>
          <p:nvPr>
            <p:ph sz="quarter" idx="13"/>
          </p:nvPr>
        </p:nvSpPr>
        <p:spPr>
          <a:xfrm>
            <a:off x="4903788" y="573933"/>
            <a:ext cx="6448424" cy="5441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itle 1">
            <a:extLst>
              <a:ext uri="{FF2B5EF4-FFF2-40B4-BE49-F238E27FC236}">
                <a16:creationId xmlns:a16="http://schemas.microsoft.com/office/drawing/2014/main" id="{F65B1C13-59BF-4DAF-B4F3-9D85837A1531}"/>
              </a:ext>
            </a:extLst>
          </p:cNvPr>
          <p:cNvSpPr>
            <a:spLocks noGrp="1"/>
          </p:cNvSpPr>
          <p:nvPr>
            <p:ph type="title"/>
          </p:nvPr>
        </p:nvSpPr>
        <p:spPr>
          <a:xfrm>
            <a:off x="838201" y="545366"/>
            <a:ext cx="3227387" cy="2633831"/>
          </a:xfrm>
        </p:spPr>
        <p:txBody>
          <a:bodyPr anchor="t"/>
          <a:lstStyle>
            <a:lvl1pPr>
              <a:defRPr>
                <a:solidFill>
                  <a:schemeClr val="bg1"/>
                </a:solidFill>
              </a:defRPr>
            </a:lvl1pPr>
          </a:lstStyle>
          <a:p>
            <a:r>
              <a:rPr lang="en-US"/>
              <a:t>Click to edit Master title style</a:t>
            </a:r>
            <a:endParaRPr lang="en-AU"/>
          </a:p>
        </p:txBody>
      </p:sp>
      <p:cxnSp>
        <p:nvCxnSpPr>
          <p:cNvPr id="8" name="Straight Connector 7">
            <a:extLst>
              <a:ext uri="{FF2B5EF4-FFF2-40B4-BE49-F238E27FC236}">
                <a16:creationId xmlns:a16="http://schemas.microsoft.com/office/drawing/2014/main" id="{EF9631D2-38E5-4B68-B4C6-B125E8746CEC}"/>
              </a:ext>
            </a:extLst>
          </p:cNvPr>
          <p:cNvCxnSpPr>
            <a:cxnSpLocks/>
          </p:cNvCxnSpPr>
          <p:nvPr userDrawn="1"/>
        </p:nvCxnSpPr>
        <p:spPr>
          <a:xfrm>
            <a:off x="838200" y="366244"/>
            <a:ext cx="71822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EC445919-7126-42D4-90B2-9C913F0773B5}"/>
              </a:ext>
            </a:extLst>
          </p:cNvPr>
          <p:cNvSpPr>
            <a:spLocks noGrp="1"/>
          </p:cNvSpPr>
          <p:nvPr>
            <p:ph type="ftr" sz="quarter" idx="14"/>
          </p:nvPr>
        </p:nvSpPr>
        <p:spPr>
          <a:xfrm>
            <a:off x="1131706" y="6265776"/>
            <a:ext cx="2988000" cy="161583"/>
          </a:xfrm>
          <a:solidFill>
            <a:schemeClr val="accent4"/>
          </a:solidFill>
          <a:effectLst>
            <a:outerShdw dist="12700" dir="10800000" algn="ctr" rotWithShape="0">
              <a:schemeClr val="bg1"/>
            </a:outerShdw>
          </a:effectLst>
        </p:spPr>
        <p:txBody>
          <a:bodyPr/>
          <a:lstStyle>
            <a:lvl1pPr>
              <a:defRPr>
                <a:solidFill>
                  <a:schemeClr val="bg1"/>
                </a:solidFill>
              </a:defRPr>
            </a:lvl1pPr>
          </a:lstStyle>
          <a:p>
            <a:r>
              <a:rPr lang="en-AU"/>
              <a:t>MACHC20-07.5 - 5 Dec 2019</a:t>
            </a:r>
          </a:p>
        </p:txBody>
      </p:sp>
      <p:sp>
        <p:nvSpPr>
          <p:cNvPr id="5" name="Slide Number Placeholder 4">
            <a:extLst>
              <a:ext uri="{FF2B5EF4-FFF2-40B4-BE49-F238E27FC236}">
                <a16:creationId xmlns:a16="http://schemas.microsoft.com/office/drawing/2014/main" id="{23E77BA7-B3FF-4DF6-8476-925E2BE1AFD6}"/>
              </a:ext>
            </a:extLst>
          </p:cNvPr>
          <p:cNvSpPr>
            <a:spLocks noGrp="1"/>
          </p:cNvSpPr>
          <p:nvPr>
            <p:ph type="sldNum" sz="quarter" idx="15"/>
          </p:nvPr>
        </p:nvSpPr>
        <p:spPr/>
        <p:txBody>
          <a:bodyPr/>
          <a:lstStyle>
            <a:lvl1pPr>
              <a:defRPr>
                <a:solidFill>
                  <a:schemeClr val="bg1"/>
                </a:solidFill>
              </a:defRPr>
            </a:lvl1pPr>
          </a:lstStyle>
          <a:p>
            <a:fld id="{EBE266AF-210D-4B9E-92F6-EF999B290F31}" type="slidenum">
              <a:rPr lang="en-AU" smtClean="0"/>
              <a:pPr/>
              <a:t>‹#›</a:t>
            </a:fld>
            <a:endParaRPr lang="en-AU"/>
          </a:p>
        </p:txBody>
      </p:sp>
    </p:spTree>
    <p:extLst>
      <p:ext uri="{BB962C8B-B14F-4D97-AF65-F5344CB8AC3E}">
        <p14:creationId xmlns:p14="http://schemas.microsoft.com/office/powerpoint/2010/main" val="2627091877"/>
      </p:ext>
    </p:extLst>
  </p:cSld>
  <p:clrMapOvr>
    <a:masterClrMapping/>
  </p:clrMapOvr>
  <p:extLst mod="1">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 layout - Ic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8676F2-6696-43E5-9EEF-617FDBC9F56C}"/>
              </a:ext>
            </a:extLst>
          </p:cNvPr>
          <p:cNvSpPr/>
          <p:nvPr userDrawn="1"/>
        </p:nvSpPr>
        <p:spPr>
          <a:xfrm>
            <a:off x="0" y="0"/>
            <a:ext cx="446246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Content Placeholder 3">
            <a:extLst>
              <a:ext uri="{FF2B5EF4-FFF2-40B4-BE49-F238E27FC236}">
                <a16:creationId xmlns:a16="http://schemas.microsoft.com/office/drawing/2014/main" id="{077C79A4-6A99-404B-B6F6-DFDEB3A4B91D}"/>
              </a:ext>
            </a:extLst>
          </p:cNvPr>
          <p:cNvSpPr>
            <a:spLocks noGrp="1"/>
          </p:cNvSpPr>
          <p:nvPr>
            <p:ph sz="quarter" idx="13"/>
          </p:nvPr>
        </p:nvSpPr>
        <p:spPr>
          <a:xfrm>
            <a:off x="4903788" y="573933"/>
            <a:ext cx="6448424" cy="5441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6">
            <a:extLst>
              <a:ext uri="{FF2B5EF4-FFF2-40B4-BE49-F238E27FC236}">
                <a16:creationId xmlns:a16="http://schemas.microsoft.com/office/drawing/2014/main" id="{D1ADF589-36F7-4542-80B3-85CE7C26BE30}"/>
              </a:ext>
            </a:extLst>
          </p:cNvPr>
          <p:cNvSpPr>
            <a:spLocks noGrp="1"/>
          </p:cNvSpPr>
          <p:nvPr>
            <p:ph type="body" sz="quarter" idx="15"/>
          </p:nvPr>
        </p:nvSpPr>
        <p:spPr>
          <a:xfrm>
            <a:off x="1471106" y="3661690"/>
            <a:ext cx="2610641" cy="246221"/>
          </a:xfrm>
        </p:spPr>
        <p:txBody>
          <a:bodyPr anchor="ctr">
            <a:spAutoFit/>
          </a:bodyPr>
          <a:lstStyle>
            <a:lvl1pPr>
              <a:defRPr sz="1600">
                <a:solidFill>
                  <a:schemeClr val="tx2"/>
                </a:solidFill>
                <a:latin typeface="+mn-lt"/>
              </a:defRPr>
            </a:lvl1pPr>
          </a:lstStyle>
          <a:p>
            <a:pPr lvl="0"/>
            <a:r>
              <a:rPr lang="en-US"/>
              <a:t>Click to edit Master text styles</a:t>
            </a:r>
            <a:endParaRPr lang="en-AU"/>
          </a:p>
        </p:txBody>
      </p:sp>
      <p:sp>
        <p:nvSpPr>
          <p:cNvPr id="13" name="Text Placeholder 6">
            <a:extLst>
              <a:ext uri="{FF2B5EF4-FFF2-40B4-BE49-F238E27FC236}">
                <a16:creationId xmlns:a16="http://schemas.microsoft.com/office/drawing/2014/main" id="{813933C7-8DDD-4369-AC8B-60C0831D2096}"/>
              </a:ext>
            </a:extLst>
          </p:cNvPr>
          <p:cNvSpPr>
            <a:spLocks noGrp="1"/>
          </p:cNvSpPr>
          <p:nvPr>
            <p:ph type="body" sz="quarter" idx="16"/>
          </p:nvPr>
        </p:nvSpPr>
        <p:spPr>
          <a:xfrm>
            <a:off x="1471106" y="4316836"/>
            <a:ext cx="2610641" cy="246221"/>
          </a:xfrm>
        </p:spPr>
        <p:txBody>
          <a:bodyPr anchor="ctr">
            <a:spAutoFit/>
          </a:bodyPr>
          <a:lstStyle>
            <a:lvl1pPr>
              <a:defRPr sz="1600">
                <a:solidFill>
                  <a:schemeClr val="tx2"/>
                </a:solidFill>
                <a:latin typeface="+mn-lt"/>
              </a:defRPr>
            </a:lvl1pPr>
          </a:lstStyle>
          <a:p>
            <a:pPr lvl="0"/>
            <a:r>
              <a:rPr lang="en-US"/>
              <a:t>Click to edit Master text styles</a:t>
            </a:r>
            <a:endParaRPr lang="en-AU"/>
          </a:p>
        </p:txBody>
      </p:sp>
      <p:sp>
        <p:nvSpPr>
          <p:cNvPr id="14" name="Text Placeholder 6">
            <a:extLst>
              <a:ext uri="{FF2B5EF4-FFF2-40B4-BE49-F238E27FC236}">
                <a16:creationId xmlns:a16="http://schemas.microsoft.com/office/drawing/2014/main" id="{CB05B4D0-9E65-434D-AD03-198547552F82}"/>
              </a:ext>
            </a:extLst>
          </p:cNvPr>
          <p:cNvSpPr>
            <a:spLocks noGrp="1"/>
          </p:cNvSpPr>
          <p:nvPr>
            <p:ph type="body" sz="quarter" idx="17"/>
          </p:nvPr>
        </p:nvSpPr>
        <p:spPr>
          <a:xfrm>
            <a:off x="1471106" y="4971982"/>
            <a:ext cx="2610641" cy="246221"/>
          </a:xfrm>
        </p:spPr>
        <p:txBody>
          <a:bodyPr anchor="ctr">
            <a:spAutoFit/>
          </a:bodyPr>
          <a:lstStyle>
            <a:lvl1pPr>
              <a:defRPr sz="1600">
                <a:solidFill>
                  <a:schemeClr val="tx2"/>
                </a:solidFill>
                <a:latin typeface="+mn-lt"/>
              </a:defRPr>
            </a:lvl1pPr>
          </a:lstStyle>
          <a:p>
            <a:pPr lvl="0"/>
            <a:r>
              <a:rPr lang="en-US"/>
              <a:t>Click to edit Master text styles</a:t>
            </a:r>
            <a:endParaRPr lang="en-AU"/>
          </a:p>
        </p:txBody>
      </p:sp>
      <p:sp>
        <p:nvSpPr>
          <p:cNvPr id="15" name="Text Placeholder 6">
            <a:extLst>
              <a:ext uri="{FF2B5EF4-FFF2-40B4-BE49-F238E27FC236}">
                <a16:creationId xmlns:a16="http://schemas.microsoft.com/office/drawing/2014/main" id="{D04B4D21-05E0-48C2-9E2B-6A56EC9FEB1E}"/>
              </a:ext>
            </a:extLst>
          </p:cNvPr>
          <p:cNvSpPr>
            <a:spLocks noGrp="1"/>
          </p:cNvSpPr>
          <p:nvPr>
            <p:ph type="body" sz="quarter" idx="18"/>
          </p:nvPr>
        </p:nvSpPr>
        <p:spPr>
          <a:xfrm>
            <a:off x="1471106" y="5627128"/>
            <a:ext cx="2610641" cy="246221"/>
          </a:xfrm>
        </p:spPr>
        <p:txBody>
          <a:bodyPr anchor="ctr">
            <a:spAutoFit/>
          </a:bodyPr>
          <a:lstStyle>
            <a:lvl1pPr>
              <a:defRPr sz="1600">
                <a:solidFill>
                  <a:schemeClr val="tx2"/>
                </a:solidFill>
                <a:latin typeface="+mn-lt"/>
              </a:defRPr>
            </a:lvl1pPr>
          </a:lstStyle>
          <a:p>
            <a:pPr lvl="0"/>
            <a:r>
              <a:rPr lang="en-US"/>
              <a:t>Click to edit Master text styles</a:t>
            </a:r>
            <a:endParaRPr lang="en-AU"/>
          </a:p>
        </p:txBody>
      </p:sp>
      <p:sp>
        <p:nvSpPr>
          <p:cNvPr id="20" name="Title 1">
            <a:extLst>
              <a:ext uri="{FF2B5EF4-FFF2-40B4-BE49-F238E27FC236}">
                <a16:creationId xmlns:a16="http://schemas.microsoft.com/office/drawing/2014/main" id="{CDB978F5-FCF3-4478-9330-A3667E9D9C39}"/>
              </a:ext>
            </a:extLst>
          </p:cNvPr>
          <p:cNvSpPr>
            <a:spLocks noGrp="1"/>
          </p:cNvSpPr>
          <p:nvPr>
            <p:ph type="title"/>
          </p:nvPr>
        </p:nvSpPr>
        <p:spPr>
          <a:xfrm>
            <a:off x="838201" y="545366"/>
            <a:ext cx="3227387" cy="2633831"/>
          </a:xfrm>
        </p:spPr>
        <p:txBody>
          <a:bodyPr anchor="t"/>
          <a:lstStyle/>
          <a:p>
            <a:r>
              <a:rPr lang="en-US"/>
              <a:t>Click to edit Master title style</a:t>
            </a:r>
            <a:endParaRPr lang="en-AU"/>
          </a:p>
        </p:txBody>
      </p:sp>
      <p:cxnSp>
        <p:nvCxnSpPr>
          <p:cNvPr id="22" name="Straight Connector 21">
            <a:extLst>
              <a:ext uri="{FF2B5EF4-FFF2-40B4-BE49-F238E27FC236}">
                <a16:creationId xmlns:a16="http://schemas.microsoft.com/office/drawing/2014/main" id="{5DBA16EB-B237-4154-83B6-8A83CB62A0F5}"/>
              </a:ext>
            </a:extLst>
          </p:cNvPr>
          <p:cNvCxnSpPr>
            <a:cxnSpLocks/>
          </p:cNvCxnSpPr>
          <p:nvPr userDrawn="1"/>
        </p:nvCxnSpPr>
        <p:spPr>
          <a:xfrm>
            <a:off x="838200" y="366244"/>
            <a:ext cx="7182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4">
            <a:extLst>
              <a:ext uri="{FF2B5EF4-FFF2-40B4-BE49-F238E27FC236}">
                <a16:creationId xmlns:a16="http://schemas.microsoft.com/office/drawing/2014/main" id="{602503F4-5DFE-44E6-8845-3605253D45C1}"/>
              </a:ext>
            </a:extLst>
          </p:cNvPr>
          <p:cNvSpPr>
            <a:spLocks noGrp="1"/>
          </p:cNvSpPr>
          <p:nvPr>
            <p:ph type="body" sz="quarter" idx="19"/>
          </p:nvPr>
        </p:nvSpPr>
        <p:spPr>
          <a:xfrm>
            <a:off x="838201" y="3536274"/>
            <a:ext cx="544308" cy="497055"/>
          </a:xfrm>
          <a:solidFill>
            <a:schemeClr val="accent1"/>
          </a:solidFill>
        </p:spPr>
        <p:txBody>
          <a:bodyPr/>
          <a:lstStyle>
            <a:lvl1pPr>
              <a:defRPr sz="1200">
                <a:solidFill>
                  <a:schemeClr val="accent4">
                    <a:alpha val="0"/>
                  </a:schemeClr>
                </a:solidFill>
              </a:defRPr>
            </a:lvl1pPr>
          </a:lstStyle>
          <a:p>
            <a:pPr lvl="0"/>
            <a:r>
              <a:rPr lang="en-US"/>
              <a:t>Click to edit Master text styles</a:t>
            </a:r>
          </a:p>
        </p:txBody>
      </p:sp>
      <p:sp>
        <p:nvSpPr>
          <p:cNvPr id="23" name="Text Placeholder 24">
            <a:extLst>
              <a:ext uri="{FF2B5EF4-FFF2-40B4-BE49-F238E27FC236}">
                <a16:creationId xmlns:a16="http://schemas.microsoft.com/office/drawing/2014/main" id="{11537512-B4BA-4A52-A069-5C9134D6F53B}"/>
              </a:ext>
            </a:extLst>
          </p:cNvPr>
          <p:cNvSpPr>
            <a:spLocks noGrp="1"/>
          </p:cNvSpPr>
          <p:nvPr>
            <p:ph type="body" sz="quarter" idx="20"/>
          </p:nvPr>
        </p:nvSpPr>
        <p:spPr>
          <a:xfrm>
            <a:off x="838201" y="4191420"/>
            <a:ext cx="544308" cy="497055"/>
          </a:xfrm>
          <a:solidFill>
            <a:schemeClr val="accent3"/>
          </a:solidFill>
        </p:spPr>
        <p:txBody>
          <a:bodyPr/>
          <a:lstStyle>
            <a:lvl1pPr>
              <a:defRPr sz="1200">
                <a:solidFill>
                  <a:schemeClr val="accent4">
                    <a:alpha val="0"/>
                  </a:schemeClr>
                </a:solidFill>
              </a:defRPr>
            </a:lvl1pPr>
          </a:lstStyle>
          <a:p>
            <a:pPr lvl="0"/>
            <a:r>
              <a:rPr lang="en-US"/>
              <a:t>Click to edit Master text styles</a:t>
            </a:r>
          </a:p>
        </p:txBody>
      </p:sp>
      <p:sp>
        <p:nvSpPr>
          <p:cNvPr id="25" name="Text Placeholder 24">
            <a:extLst>
              <a:ext uri="{FF2B5EF4-FFF2-40B4-BE49-F238E27FC236}">
                <a16:creationId xmlns:a16="http://schemas.microsoft.com/office/drawing/2014/main" id="{FA215832-BCA5-499F-BF37-7F878D86E4AD}"/>
              </a:ext>
            </a:extLst>
          </p:cNvPr>
          <p:cNvSpPr>
            <a:spLocks noGrp="1"/>
          </p:cNvSpPr>
          <p:nvPr>
            <p:ph type="body" sz="quarter" idx="21"/>
          </p:nvPr>
        </p:nvSpPr>
        <p:spPr>
          <a:xfrm>
            <a:off x="838201" y="4846566"/>
            <a:ext cx="544308" cy="497055"/>
          </a:xfrm>
          <a:solidFill>
            <a:schemeClr val="accent4"/>
          </a:solidFill>
        </p:spPr>
        <p:txBody>
          <a:bodyPr/>
          <a:lstStyle>
            <a:lvl1pPr>
              <a:defRPr sz="1200">
                <a:solidFill>
                  <a:schemeClr val="accent4">
                    <a:alpha val="0"/>
                  </a:schemeClr>
                </a:solidFill>
              </a:defRPr>
            </a:lvl1pPr>
          </a:lstStyle>
          <a:p>
            <a:pPr lvl="0"/>
            <a:r>
              <a:rPr lang="en-US"/>
              <a:t>Click to edit Master text styles</a:t>
            </a:r>
          </a:p>
        </p:txBody>
      </p:sp>
      <p:sp>
        <p:nvSpPr>
          <p:cNvPr id="30" name="Text Placeholder 24">
            <a:extLst>
              <a:ext uri="{FF2B5EF4-FFF2-40B4-BE49-F238E27FC236}">
                <a16:creationId xmlns:a16="http://schemas.microsoft.com/office/drawing/2014/main" id="{770F81D0-3D0F-45D1-B433-4877B220F7D2}"/>
              </a:ext>
            </a:extLst>
          </p:cNvPr>
          <p:cNvSpPr>
            <a:spLocks noGrp="1"/>
          </p:cNvSpPr>
          <p:nvPr>
            <p:ph type="body" sz="quarter" idx="22"/>
          </p:nvPr>
        </p:nvSpPr>
        <p:spPr>
          <a:xfrm>
            <a:off x="838201" y="5501712"/>
            <a:ext cx="544308" cy="497055"/>
          </a:xfrm>
          <a:solidFill>
            <a:schemeClr val="accent2"/>
          </a:solidFill>
        </p:spPr>
        <p:txBody>
          <a:bodyPr/>
          <a:lstStyle>
            <a:lvl1pPr>
              <a:defRPr sz="1200">
                <a:solidFill>
                  <a:schemeClr val="accent4">
                    <a:alpha val="0"/>
                  </a:schemeClr>
                </a:solidFill>
              </a:defRPr>
            </a:lvl1pPr>
          </a:lstStyle>
          <a:p>
            <a:pPr lvl="0"/>
            <a:r>
              <a:rPr lang="en-US"/>
              <a:t>Click to edit Master text styles</a:t>
            </a:r>
          </a:p>
        </p:txBody>
      </p:sp>
      <p:sp>
        <p:nvSpPr>
          <p:cNvPr id="31" name="Content Placeholder 3">
            <a:extLst>
              <a:ext uri="{FF2B5EF4-FFF2-40B4-BE49-F238E27FC236}">
                <a16:creationId xmlns:a16="http://schemas.microsoft.com/office/drawing/2014/main" id="{84C6AB86-D052-4BC9-BFA5-D06CBF58C9C1}"/>
              </a:ext>
            </a:extLst>
          </p:cNvPr>
          <p:cNvSpPr>
            <a:spLocks noGrp="1"/>
          </p:cNvSpPr>
          <p:nvPr>
            <p:ph sz="quarter" idx="23"/>
          </p:nvPr>
        </p:nvSpPr>
        <p:spPr>
          <a:xfrm>
            <a:off x="838201" y="3536274"/>
            <a:ext cx="535828" cy="490130"/>
          </a:xfrm>
        </p:spPr>
        <p:txBody>
          <a:bodyPr/>
          <a:lstStyle>
            <a:lvl1pPr>
              <a:defRPr>
                <a:solidFill>
                  <a:schemeClr val="accent4">
                    <a:alpha val="0"/>
                  </a:schemeClr>
                </a:solidFill>
              </a:defRPr>
            </a:lvl1pPr>
          </a:lstStyle>
          <a:p>
            <a:pPr lvl="0"/>
            <a:r>
              <a:rPr lang="en-US"/>
              <a:t>Click to edit Master text styles</a:t>
            </a:r>
          </a:p>
        </p:txBody>
      </p:sp>
      <p:sp>
        <p:nvSpPr>
          <p:cNvPr id="32" name="Content Placeholder 3">
            <a:extLst>
              <a:ext uri="{FF2B5EF4-FFF2-40B4-BE49-F238E27FC236}">
                <a16:creationId xmlns:a16="http://schemas.microsoft.com/office/drawing/2014/main" id="{549E1B23-6BC2-4817-BB3C-ED0B538B395C}"/>
              </a:ext>
            </a:extLst>
          </p:cNvPr>
          <p:cNvSpPr>
            <a:spLocks noGrp="1"/>
          </p:cNvSpPr>
          <p:nvPr>
            <p:ph sz="quarter" idx="24"/>
          </p:nvPr>
        </p:nvSpPr>
        <p:spPr>
          <a:xfrm>
            <a:off x="838201" y="4191420"/>
            <a:ext cx="535828" cy="490130"/>
          </a:xfrm>
        </p:spPr>
        <p:txBody>
          <a:bodyPr/>
          <a:lstStyle>
            <a:lvl1pPr>
              <a:defRPr>
                <a:solidFill>
                  <a:schemeClr val="accent4">
                    <a:alpha val="0"/>
                  </a:schemeClr>
                </a:solidFill>
              </a:defRPr>
            </a:lvl1pPr>
          </a:lstStyle>
          <a:p>
            <a:pPr lvl="0"/>
            <a:r>
              <a:rPr lang="en-US"/>
              <a:t>Click to edit Master text styles</a:t>
            </a:r>
          </a:p>
        </p:txBody>
      </p:sp>
      <p:sp>
        <p:nvSpPr>
          <p:cNvPr id="33" name="Content Placeholder 3">
            <a:extLst>
              <a:ext uri="{FF2B5EF4-FFF2-40B4-BE49-F238E27FC236}">
                <a16:creationId xmlns:a16="http://schemas.microsoft.com/office/drawing/2014/main" id="{ADE2D924-5616-4D7D-94AC-D0FE0334C42F}"/>
              </a:ext>
            </a:extLst>
          </p:cNvPr>
          <p:cNvSpPr>
            <a:spLocks noGrp="1"/>
          </p:cNvSpPr>
          <p:nvPr>
            <p:ph sz="quarter" idx="25"/>
          </p:nvPr>
        </p:nvSpPr>
        <p:spPr>
          <a:xfrm>
            <a:off x="838201" y="5501712"/>
            <a:ext cx="535828" cy="490130"/>
          </a:xfrm>
        </p:spPr>
        <p:txBody>
          <a:bodyPr/>
          <a:lstStyle>
            <a:lvl1pPr>
              <a:defRPr>
                <a:solidFill>
                  <a:schemeClr val="accent4">
                    <a:alpha val="0"/>
                  </a:schemeClr>
                </a:solidFill>
              </a:defRPr>
            </a:lvl1pPr>
          </a:lstStyle>
          <a:p>
            <a:pPr lvl="0"/>
            <a:r>
              <a:rPr lang="en-US"/>
              <a:t>Click to edit Master text styles</a:t>
            </a:r>
          </a:p>
        </p:txBody>
      </p:sp>
      <p:sp>
        <p:nvSpPr>
          <p:cNvPr id="34" name="Content Placeholder 3">
            <a:extLst>
              <a:ext uri="{FF2B5EF4-FFF2-40B4-BE49-F238E27FC236}">
                <a16:creationId xmlns:a16="http://schemas.microsoft.com/office/drawing/2014/main" id="{ADE2D924-5616-4D7D-94AC-D0FE0334C42F}"/>
              </a:ext>
            </a:extLst>
          </p:cNvPr>
          <p:cNvSpPr>
            <a:spLocks noGrp="1"/>
          </p:cNvSpPr>
          <p:nvPr>
            <p:ph sz="quarter" idx="28"/>
          </p:nvPr>
        </p:nvSpPr>
        <p:spPr>
          <a:xfrm>
            <a:off x="838201" y="4844487"/>
            <a:ext cx="535828" cy="490130"/>
          </a:xfrm>
        </p:spPr>
        <p:txBody>
          <a:bodyPr/>
          <a:lstStyle>
            <a:lvl1pPr>
              <a:defRPr>
                <a:solidFill>
                  <a:schemeClr val="accent4">
                    <a:alpha val="0"/>
                  </a:schemeClr>
                </a:solidFill>
              </a:defRPr>
            </a:lvl1pPr>
          </a:lstStyle>
          <a:p>
            <a:pPr lvl="0"/>
            <a:r>
              <a:rPr lang="en-US"/>
              <a:t>Click to edit Master text styles</a:t>
            </a:r>
          </a:p>
        </p:txBody>
      </p:sp>
      <p:sp>
        <p:nvSpPr>
          <p:cNvPr id="26" name="TextBox 25">
            <a:extLst>
              <a:ext uri="{FF2B5EF4-FFF2-40B4-BE49-F238E27FC236}">
                <a16:creationId xmlns:a16="http://schemas.microsoft.com/office/drawing/2014/main" id="{CFF84340-D95E-4C8C-BB48-5C421B33CD03}"/>
              </a:ext>
            </a:extLst>
          </p:cNvPr>
          <p:cNvSpPr txBox="1"/>
          <p:nvPr userDrawn="1"/>
        </p:nvSpPr>
        <p:spPr>
          <a:xfrm>
            <a:off x="-2597150" y="1376976"/>
            <a:ext cx="2436794" cy="3777957"/>
          </a:xfrm>
          <a:prstGeom prst="rect">
            <a:avLst/>
          </a:prstGeom>
          <a:noFill/>
        </p:spPr>
        <p:txBody>
          <a:bodyPr wrap="square" lIns="0" tIns="0" rIns="0" bIns="0" rtlCol="0" anchor="b">
            <a:spAutoFit/>
          </a:bodyPr>
          <a:lstStyle/>
          <a:p>
            <a:pPr>
              <a:spcBef>
                <a:spcPts val="300"/>
              </a:spcBef>
            </a:pPr>
            <a:r>
              <a:rPr lang="en-AU" sz="1200" b="1"/>
              <a:t>Inserting Icons</a:t>
            </a:r>
          </a:p>
          <a:p>
            <a:pPr>
              <a:spcBef>
                <a:spcPts val="300"/>
              </a:spcBef>
            </a:pPr>
            <a:r>
              <a:rPr lang="en-AU" sz="1200"/>
              <a:t>The placeholders inside the squares are designed to house icons. </a:t>
            </a:r>
          </a:p>
          <a:p>
            <a:pPr marL="228600" indent="-228600">
              <a:spcBef>
                <a:spcPts val="300"/>
              </a:spcBef>
              <a:buFont typeface="+mj-lt"/>
              <a:buAutoNum type="arabicPeriod"/>
            </a:pPr>
            <a:r>
              <a:rPr lang="en-AU" sz="1200"/>
              <a:t>copy (</a:t>
            </a:r>
            <a:r>
              <a:rPr lang="en-AU" sz="1200" err="1"/>
              <a:t>crtl</a:t>
            </a:r>
            <a:r>
              <a:rPr lang="en-AU" sz="1200"/>
              <a:t> + C) an icon from the assets section of this document </a:t>
            </a:r>
          </a:p>
          <a:p>
            <a:pPr marL="228600" indent="-228600">
              <a:spcBef>
                <a:spcPts val="300"/>
              </a:spcBef>
              <a:buFont typeface="+mj-lt"/>
              <a:buAutoNum type="arabicPeriod"/>
            </a:pPr>
            <a:r>
              <a:rPr lang="en-AU" sz="1200"/>
              <a:t>click on the inner bounding box (</a:t>
            </a:r>
            <a:r>
              <a:rPr lang="en-AU" sz="1200" err="1"/>
              <a:t>ie</a:t>
            </a:r>
            <a:r>
              <a:rPr lang="en-AU" sz="1200"/>
              <a:t> not the coloured box) and paste (ctrl + V) it in. The icon will automatically resize to the size of the placeholder. Note: do not make them too large as reduction in quality will occur with the icons.</a:t>
            </a:r>
          </a:p>
          <a:p>
            <a:pPr marL="228600" indent="-228600">
              <a:spcBef>
                <a:spcPts val="300"/>
              </a:spcBef>
              <a:buFont typeface="+mj-lt"/>
              <a:buAutoNum type="arabicPeriod"/>
            </a:pPr>
            <a:endParaRPr lang="en-AU" sz="1200"/>
          </a:p>
          <a:p>
            <a:pPr>
              <a:spcBef>
                <a:spcPts val="300"/>
              </a:spcBef>
            </a:pPr>
            <a:r>
              <a:rPr lang="en-AU" sz="1200"/>
              <a:t>Icon box colours can be changed by selecting them and using the ‘shape fill’ function.</a:t>
            </a:r>
          </a:p>
          <a:p>
            <a:pPr>
              <a:spcBef>
                <a:spcPts val="300"/>
              </a:spcBef>
            </a:pPr>
            <a:endParaRPr lang="en-AU" sz="1200"/>
          </a:p>
          <a:p>
            <a:pPr>
              <a:spcBef>
                <a:spcPts val="300"/>
              </a:spcBef>
            </a:pPr>
            <a:r>
              <a:rPr lang="en-AU" sz="1200"/>
              <a:t>Please only use icons on coloured box backgrounds provided.</a:t>
            </a:r>
          </a:p>
        </p:txBody>
      </p:sp>
      <p:sp>
        <p:nvSpPr>
          <p:cNvPr id="4" name="Footer Placeholder 3">
            <a:extLst>
              <a:ext uri="{FF2B5EF4-FFF2-40B4-BE49-F238E27FC236}">
                <a16:creationId xmlns:a16="http://schemas.microsoft.com/office/drawing/2014/main" id="{F67725EA-51FA-47A4-A016-8387F6874B85}"/>
              </a:ext>
            </a:extLst>
          </p:cNvPr>
          <p:cNvSpPr>
            <a:spLocks noGrp="1"/>
          </p:cNvSpPr>
          <p:nvPr>
            <p:ph type="ftr" sz="quarter" idx="29"/>
          </p:nvPr>
        </p:nvSpPr>
        <p:spPr>
          <a:xfrm>
            <a:off x="1131706" y="6265776"/>
            <a:ext cx="2988000" cy="161583"/>
          </a:xfrm>
          <a:solidFill>
            <a:srgbClr val="D9D8D6"/>
          </a:solidFill>
        </p:spPr>
        <p:txBody>
          <a:bodyPr/>
          <a:lstStyle/>
          <a:p>
            <a:r>
              <a:rPr lang="en-AU"/>
              <a:t>MACHC20-07.5 - 5 Dec 2019</a:t>
            </a:r>
          </a:p>
        </p:txBody>
      </p:sp>
      <p:sp>
        <p:nvSpPr>
          <p:cNvPr id="5" name="Slide Number Placeholder 4">
            <a:extLst>
              <a:ext uri="{FF2B5EF4-FFF2-40B4-BE49-F238E27FC236}">
                <a16:creationId xmlns:a16="http://schemas.microsoft.com/office/drawing/2014/main" id="{9EF71262-2043-44A1-ADB5-4F340587B1C5}"/>
              </a:ext>
            </a:extLst>
          </p:cNvPr>
          <p:cNvSpPr>
            <a:spLocks noGrp="1"/>
          </p:cNvSpPr>
          <p:nvPr>
            <p:ph type="sldNum" sz="quarter" idx="30"/>
          </p:nvPr>
        </p:nvSpPr>
        <p:spPr/>
        <p:txBody>
          <a:bodyPr/>
          <a:lstStyle/>
          <a:p>
            <a:fld id="{EBE266AF-210D-4B9E-92F6-EF999B290F31}" type="slidenum">
              <a:rPr lang="en-AU" smtClean="0"/>
              <a:pPr/>
              <a:t>‹#›</a:t>
            </a:fld>
            <a:endParaRPr lang="en-AU"/>
          </a:p>
        </p:txBody>
      </p:sp>
    </p:spTree>
    <p:extLst>
      <p:ext uri="{BB962C8B-B14F-4D97-AF65-F5344CB8AC3E}">
        <p14:creationId xmlns:p14="http://schemas.microsoft.com/office/powerpoint/2010/main" val="1237447168"/>
      </p:ext>
    </p:extLst>
  </p:cSld>
  <p:clrMapOvr>
    <a:masterClrMapping/>
  </p:clrMapOvr>
  <p:extLst mod="1">
    <p:ext uri="{DCECCB84-F9BA-43D5-87BE-67443E8EF086}">
      <p15:sldGuideLst xmlns:p15="http://schemas.microsoft.com/office/powerpoint/2012/main">
        <p15:guide id="1" pos="2813">
          <p15:clr>
            <a:srgbClr val="FBAE40"/>
          </p15:clr>
        </p15:guide>
        <p15:guide id="2" pos="306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6201FF-69EF-4381-9B87-0FF54AC1E7B2}"/>
              </a:ext>
            </a:extLst>
          </p:cNvPr>
          <p:cNvSpPr>
            <a:spLocks noGrp="1"/>
          </p:cNvSpPr>
          <p:nvPr>
            <p:ph type="sldNum" sz="quarter" idx="10"/>
          </p:nvPr>
        </p:nvSpPr>
        <p:spPr/>
        <p:txBody>
          <a:bodyPr/>
          <a:lstStyle/>
          <a:p>
            <a:fld id="{EBE266AF-210D-4B9E-92F6-EF999B290F31}" type="slidenum">
              <a:rPr lang="en-AU" smtClean="0"/>
              <a:pPr/>
              <a:t>‹#›</a:t>
            </a:fld>
            <a:endParaRPr lang="en-AU"/>
          </a:p>
        </p:txBody>
      </p:sp>
      <p:sp>
        <p:nvSpPr>
          <p:cNvPr id="2" name="Title 1">
            <a:extLst>
              <a:ext uri="{FF2B5EF4-FFF2-40B4-BE49-F238E27FC236}">
                <a16:creationId xmlns:a16="http://schemas.microsoft.com/office/drawing/2014/main" id="{03E3110D-DE10-485D-9277-ED42DCA2795D}"/>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0F2C5DC8-0694-4E82-8323-AD03152D871A}"/>
              </a:ext>
            </a:extLst>
          </p:cNvPr>
          <p:cNvSpPr>
            <a:spLocks noGrp="1"/>
          </p:cNvSpPr>
          <p:nvPr>
            <p:ph type="ftr" sz="quarter" idx="11"/>
          </p:nvPr>
        </p:nvSpPr>
        <p:spPr/>
        <p:txBody>
          <a:bodyPr/>
          <a:lstStyle/>
          <a:p>
            <a:r>
              <a:rPr lang="en-AU"/>
              <a:t>MACHC20-07.5 - 5 Dec 2019</a:t>
            </a:r>
          </a:p>
        </p:txBody>
      </p:sp>
    </p:spTree>
    <p:extLst>
      <p:ext uri="{BB962C8B-B14F-4D97-AF65-F5344CB8AC3E}">
        <p14:creationId xmlns:p14="http://schemas.microsoft.com/office/powerpoint/2010/main" val="2198639526"/>
      </p:ext>
    </p:extLst>
  </p:cSld>
  <p:clrMapOvr>
    <a:masterClrMapping/>
  </p:clrMapOvr>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 Blue">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6201FF-69EF-4381-9B87-0FF54AC1E7B2}"/>
              </a:ext>
            </a:extLst>
          </p:cNvPr>
          <p:cNvSpPr>
            <a:spLocks noGrp="1"/>
          </p:cNvSpPr>
          <p:nvPr>
            <p:ph type="sldNum" sz="quarter" idx="10"/>
          </p:nvPr>
        </p:nvSpPr>
        <p:spPr/>
        <p:txBody>
          <a:bodyPr/>
          <a:lstStyle>
            <a:lvl1pPr>
              <a:defRPr>
                <a:solidFill>
                  <a:schemeClr val="bg1"/>
                </a:solidFill>
              </a:defRPr>
            </a:lvl1pPr>
          </a:lstStyle>
          <a:p>
            <a:fld id="{EBE266AF-210D-4B9E-92F6-EF999B290F31}" type="slidenum">
              <a:rPr lang="en-AU" smtClean="0"/>
              <a:pPr/>
              <a:t>‹#›</a:t>
            </a:fld>
            <a:endParaRPr lang="en-AU"/>
          </a:p>
        </p:txBody>
      </p:sp>
      <p:pic>
        <p:nvPicPr>
          <p:cNvPr id="4" name="Picture 3">
            <a:extLst>
              <a:ext uri="{FF2B5EF4-FFF2-40B4-BE49-F238E27FC236}">
                <a16:creationId xmlns:a16="http://schemas.microsoft.com/office/drawing/2014/main" id="{CDD67EF6-8B72-4C41-A511-E607326D79CD}"/>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23581" y="6287016"/>
            <a:ext cx="828632" cy="371503"/>
          </a:xfrm>
          <a:prstGeom prst="rect">
            <a:avLst/>
          </a:prstGeom>
        </p:spPr>
      </p:pic>
      <p:sp>
        <p:nvSpPr>
          <p:cNvPr id="2" name="Title 1">
            <a:extLst>
              <a:ext uri="{FF2B5EF4-FFF2-40B4-BE49-F238E27FC236}">
                <a16:creationId xmlns:a16="http://schemas.microsoft.com/office/drawing/2014/main" id="{AAA6E770-2ABA-4582-8119-95AC42181F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5" name="Footer Placeholder 4">
            <a:extLst>
              <a:ext uri="{FF2B5EF4-FFF2-40B4-BE49-F238E27FC236}">
                <a16:creationId xmlns:a16="http://schemas.microsoft.com/office/drawing/2014/main" id="{7AF81FA9-9EA1-4F7D-AA3C-1EE8AA31490B}"/>
              </a:ext>
            </a:extLst>
          </p:cNvPr>
          <p:cNvSpPr>
            <a:spLocks noGrp="1"/>
          </p:cNvSpPr>
          <p:nvPr>
            <p:ph type="ftr" sz="quarter" idx="15"/>
          </p:nvPr>
        </p:nvSpPr>
        <p:spPr>
          <a:solidFill>
            <a:schemeClr val="accent1"/>
          </a:solidFill>
          <a:effectLst>
            <a:outerShdw dist="12700" dir="10800000" algn="ctr" rotWithShape="0">
              <a:schemeClr val="bg1"/>
            </a:outerShdw>
          </a:effectLst>
        </p:spPr>
        <p:txBody>
          <a:bodyPr/>
          <a:lstStyle>
            <a:lvl1pPr>
              <a:defRPr>
                <a:solidFill>
                  <a:schemeClr val="bg1"/>
                </a:solidFill>
              </a:defRPr>
            </a:lvl1pPr>
          </a:lstStyle>
          <a:p>
            <a:r>
              <a:rPr lang="en-AU"/>
              <a:t>MACHC20-07.5 - 5 Dec 2019</a:t>
            </a:r>
          </a:p>
        </p:txBody>
      </p:sp>
      <p:cxnSp>
        <p:nvCxnSpPr>
          <p:cNvPr id="7" name="Straight Connector 6">
            <a:extLst>
              <a:ext uri="{FF2B5EF4-FFF2-40B4-BE49-F238E27FC236}">
                <a16:creationId xmlns:a16="http://schemas.microsoft.com/office/drawing/2014/main" id="{2A5F099A-4011-42AB-B877-4E4B65178EE5}"/>
              </a:ext>
            </a:extLst>
          </p:cNvPr>
          <p:cNvCxnSpPr>
            <a:cxnSpLocks/>
          </p:cNvCxnSpPr>
          <p:nvPr userDrawn="1"/>
        </p:nvCxnSpPr>
        <p:spPr>
          <a:xfrm>
            <a:off x="838200" y="366244"/>
            <a:ext cx="71822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753688"/>
      </p:ext>
    </p:extLst>
  </p:cSld>
  <p:clrMapOvr>
    <a:masterClrMapping/>
  </p:clrMapOvr>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Title only">
    <p:bg>
      <p:bgPr>
        <a:solidFill>
          <a:schemeClr val="accent3"/>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6201FF-69EF-4381-9B87-0FF54AC1E7B2}"/>
              </a:ext>
            </a:extLst>
          </p:cNvPr>
          <p:cNvSpPr>
            <a:spLocks noGrp="1"/>
          </p:cNvSpPr>
          <p:nvPr>
            <p:ph type="sldNum" sz="quarter" idx="10"/>
          </p:nvPr>
        </p:nvSpPr>
        <p:spPr/>
        <p:txBody>
          <a:bodyPr/>
          <a:lstStyle>
            <a:lvl1pPr>
              <a:defRPr>
                <a:solidFill>
                  <a:schemeClr val="bg1"/>
                </a:solidFill>
              </a:defRPr>
            </a:lvl1pPr>
          </a:lstStyle>
          <a:p>
            <a:fld id="{EBE266AF-210D-4B9E-92F6-EF999B290F31}" type="slidenum">
              <a:rPr lang="en-AU" smtClean="0"/>
              <a:pPr/>
              <a:t>‹#›</a:t>
            </a:fld>
            <a:endParaRPr lang="en-AU"/>
          </a:p>
        </p:txBody>
      </p:sp>
      <p:pic>
        <p:nvPicPr>
          <p:cNvPr id="4" name="Picture 3">
            <a:extLst>
              <a:ext uri="{FF2B5EF4-FFF2-40B4-BE49-F238E27FC236}">
                <a16:creationId xmlns:a16="http://schemas.microsoft.com/office/drawing/2014/main" id="{CDD67EF6-8B72-4C41-A511-E607326D79CD}"/>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23581" y="6287016"/>
            <a:ext cx="828632" cy="371503"/>
          </a:xfrm>
          <a:prstGeom prst="rect">
            <a:avLst/>
          </a:prstGeom>
        </p:spPr>
      </p:pic>
      <p:sp>
        <p:nvSpPr>
          <p:cNvPr id="2" name="Title 1">
            <a:extLst>
              <a:ext uri="{FF2B5EF4-FFF2-40B4-BE49-F238E27FC236}">
                <a16:creationId xmlns:a16="http://schemas.microsoft.com/office/drawing/2014/main" id="{EF182DD4-E0C0-4C62-BCDC-D6718CB9891F}"/>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5" name="Footer Placeholder 4">
            <a:extLst>
              <a:ext uri="{FF2B5EF4-FFF2-40B4-BE49-F238E27FC236}">
                <a16:creationId xmlns:a16="http://schemas.microsoft.com/office/drawing/2014/main" id="{831AFAB5-ECE3-4454-A592-4A48B31E6070}"/>
              </a:ext>
            </a:extLst>
          </p:cNvPr>
          <p:cNvSpPr>
            <a:spLocks noGrp="1"/>
          </p:cNvSpPr>
          <p:nvPr>
            <p:ph type="ftr" sz="quarter" idx="15"/>
          </p:nvPr>
        </p:nvSpPr>
        <p:spPr>
          <a:solidFill>
            <a:schemeClr val="accent3"/>
          </a:solidFill>
          <a:effectLst>
            <a:outerShdw dist="12700" dir="10800000" algn="ctr" rotWithShape="0">
              <a:schemeClr val="bg1"/>
            </a:outerShdw>
          </a:effectLst>
        </p:spPr>
        <p:txBody>
          <a:bodyPr/>
          <a:lstStyle>
            <a:lvl1pPr>
              <a:defRPr>
                <a:solidFill>
                  <a:schemeClr val="bg1"/>
                </a:solidFill>
              </a:defRPr>
            </a:lvl1pPr>
          </a:lstStyle>
          <a:p>
            <a:r>
              <a:rPr lang="en-AU"/>
              <a:t>MACHC20-07.5 - 5 Dec 2019</a:t>
            </a:r>
          </a:p>
        </p:txBody>
      </p:sp>
      <p:cxnSp>
        <p:nvCxnSpPr>
          <p:cNvPr id="7" name="Straight Connector 6">
            <a:extLst>
              <a:ext uri="{FF2B5EF4-FFF2-40B4-BE49-F238E27FC236}">
                <a16:creationId xmlns:a16="http://schemas.microsoft.com/office/drawing/2014/main" id="{18BC4A5D-1A37-44FD-ABA7-A16CD6B660E7}"/>
              </a:ext>
            </a:extLst>
          </p:cNvPr>
          <p:cNvCxnSpPr>
            <a:cxnSpLocks/>
          </p:cNvCxnSpPr>
          <p:nvPr userDrawn="1"/>
        </p:nvCxnSpPr>
        <p:spPr>
          <a:xfrm>
            <a:off x="838200" y="366244"/>
            <a:ext cx="71822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664164"/>
      </p:ext>
    </p:extLst>
  </p:cSld>
  <p:clrMapOvr>
    <a:masterClrMapping/>
  </p:clrMapOvr>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_Title only">
    <p:bg>
      <p:bgPr>
        <a:solidFill>
          <a:schemeClr val="accent4"/>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6201FF-69EF-4381-9B87-0FF54AC1E7B2}"/>
              </a:ext>
            </a:extLst>
          </p:cNvPr>
          <p:cNvSpPr>
            <a:spLocks noGrp="1"/>
          </p:cNvSpPr>
          <p:nvPr>
            <p:ph type="sldNum" sz="quarter" idx="10"/>
          </p:nvPr>
        </p:nvSpPr>
        <p:spPr/>
        <p:txBody>
          <a:bodyPr/>
          <a:lstStyle>
            <a:lvl1pPr>
              <a:defRPr>
                <a:solidFill>
                  <a:schemeClr val="bg1"/>
                </a:solidFill>
              </a:defRPr>
            </a:lvl1pPr>
          </a:lstStyle>
          <a:p>
            <a:fld id="{EBE266AF-210D-4B9E-92F6-EF999B290F31}" type="slidenum">
              <a:rPr lang="en-AU" smtClean="0"/>
              <a:pPr/>
              <a:t>‹#›</a:t>
            </a:fld>
            <a:endParaRPr lang="en-AU"/>
          </a:p>
        </p:txBody>
      </p:sp>
      <p:pic>
        <p:nvPicPr>
          <p:cNvPr id="4" name="Picture 3">
            <a:extLst>
              <a:ext uri="{FF2B5EF4-FFF2-40B4-BE49-F238E27FC236}">
                <a16:creationId xmlns:a16="http://schemas.microsoft.com/office/drawing/2014/main" id="{CDD67EF6-8B72-4C41-A511-E607326D79CD}"/>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23581" y="6287016"/>
            <a:ext cx="828632" cy="371503"/>
          </a:xfrm>
          <a:prstGeom prst="rect">
            <a:avLst/>
          </a:prstGeom>
        </p:spPr>
      </p:pic>
      <p:sp>
        <p:nvSpPr>
          <p:cNvPr id="2" name="Title 1">
            <a:extLst>
              <a:ext uri="{FF2B5EF4-FFF2-40B4-BE49-F238E27FC236}">
                <a16:creationId xmlns:a16="http://schemas.microsoft.com/office/drawing/2014/main" id="{EF182DD4-E0C0-4C62-BCDC-D6718CB9891F}"/>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5" name="Footer Placeholder 4">
            <a:extLst>
              <a:ext uri="{FF2B5EF4-FFF2-40B4-BE49-F238E27FC236}">
                <a16:creationId xmlns:a16="http://schemas.microsoft.com/office/drawing/2014/main" id="{B2043F86-3FC4-4CF8-854C-F48CBADCEC59}"/>
              </a:ext>
            </a:extLst>
          </p:cNvPr>
          <p:cNvSpPr>
            <a:spLocks noGrp="1"/>
          </p:cNvSpPr>
          <p:nvPr>
            <p:ph type="ftr" sz="quarter" idx="15"/>
          </p:nvPr>
        </p:nvSpPr>
        <p:spPr>
          <a:solidFill>
            <a:schemeClr val="accent4"/>
          </a:solidFill>
          <a:effectLst>
            <a:outerShdw dist="12700" dir="10800000" algn="ctr" rotWithShape="0">
              <a:schemeClr val="bg1"/>
            </a:outerShdw>
          </a:effectLst>
        </p:spPr>
        <p:txBody>
          <a:bodyPr/>
          <a:lstStyle>
            <a:lvl1pPr>
              <a:defRPr>
                <a:solidFill>
                  <a:schemeClr val="bg1"/>
                </a:solidFill>
              </a:defRPr>
            </a:lvl1pPr>
          </a:lstStyle>
          <a:p>
            <a:r>
              <a:rPr lang="en-AU"/>
              <a:t>MACHC20-07.5 - 5 Dec 2019</a:t>
            </a:r>
          </a:p>
        </p:txBody>
      </p:sp>
      <p:cxnSp>
        <p:nvCxnSpPr>
          <p:cNvPr id="7" name="Straight Connector 6">
            <a:extLst>
              <a:ext uri="{FF2B5EF4-FFF2-40B4-BE49-F238E27FC236}">
                <a16:creationId xmlns:a16="http://schemas.microsoft.com/office/drawing/2014/main" id="{969EE71F-5F50-4FE7-BE46-CD24DB994A82}"/>
              </a:ext>
            </a:extLst>
          </p:cNvPr>
          <p:cNvCxnSpPr>
            <a:cxnSpLocks/>
          </p:cNvCxnSpPr>
          <p:nvPr userDrawn="1"/>
        </p:nvCxnSpPr>
        <p:spPr>
          <a:xfrm>
            <a:off x="838200" y="366244"/>
            <a:ext cx="71822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583122"/>
      </p:ext>
    </p:extLst>
  </p:cSld>
  <p:clrMapOvr>
    <a:masterClrMapping/>
  </p:clrMapOvr>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D41C64-84CF-4C19-A1DB-97B61E40BBAD}"/>
              </a:ext>
            </a:extLst>
          </p:cNvPr>
          <p:cNvSpPr>
            <a:spLocks noGrp="1"/>
          </p:cNvSpPr>
          <p:nvPr>
            <p:ph type="sldNum" sz="quarter" idx="12"/>
          </p:nvPr>
        </p:nvSpPr>
        <p:spPr/>
        <p:txBody>
          <a:bodyPr/>
          <a:lstStyle/>
          <a:p>
            <a:fld id="{EBE266AF-210D-4B9E-92F6-EF999B290F31}" type="slidenum">
              <a:rPr lang="en-AU" smtClean="0"/>
              <a:t>‹#›</a:t>
            </a:fld>
            <a:endParaRPr lang="en-AU"/>
          </a:p>
        </p:txBody>
      </p:sp>
      <p:sp>
        <p:nvSpPr>
          <p:cNvPr id="2" name="Footer Placeholder 1">
            <a:extLst>
              <a:ext uri="{FF2B5EF4-FFF2-40B4-BE49-F238E27FC236}">
                <a16:creationId xmlns:a16="http://schemas.microsoft.com/office/drawing/2014/main" id="{293FD82F-771B-4F24-86B5-4A57EDF18366}"/>
              </a:ext>
            </a:extLst>
          </p:cNvPr>
          <p:cNvSpPr>
            <a:spLocks noGrp="1"/>
          </p:cNvSpPr>
          <p:nvPr>
            <p:ph type="ftr" sz="quarter" idx="13"/>
          </p:nvPr>
        </p:nvSpPr>
        <p:spPr/>
        <p:txBody>
          <a:bodyPr/>
          <a:lstStyle/>
          <a:p>
            <a:r>
              <a:rPr lang="en-AU"/>
              <a:t>MACHC20-07.5 - 5 Dec 2019</a:t>
            </a:r>
          </a:p>
        </p:txBody>
      </p:sp>
    </p:spTree>
    <p:extLst>
      <p:ext uri="{BB962C8B-B14F-4D97-AF65-F5344CB8AC3E}">
        <p14:creationId xmlns:p14="http://schemas.microsoft.com/office/powerpoint/2010/main" val="16395419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Quote - Green background">
    <p:bg>
      <p:bgPr>
        <a:solidFill>
          <a:srgbClr val="8CB680"/>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94DBA2E6-22A7-4651-9E57-13FAFDF79D59}"/>
              </a:ext>
            </a:extLst>
          </p:cNvPr>
          <p:cNvSpPr>
            <a:spLocks noGrp="1"/>
          </p:cNvSpPr>
          <p:nvPr>
            <p:ph type="body" sz="quarter" idx="13" hasCustomPrompt="1"/>
          </p:nvPr>
        </p:nvSpPr>
        <p:spPr>
          <a:xfrm>
            <a:off x="1351408" y="3458796"/>
            <a:ext cx="8977067" cy="1291498"/>
          </a:xfrm>
          <a:prstGeom prst="rect">
            <a:avLst/>
          </a:prstGeom>
        </p:spPr>
        <p:txBody>
          <a:bodyPr wrap="square" tIns="72000" anchor="b">
            <a:spAutoFit/>
          </a:bodyPr>
          <a:lstStyle>
            <a:lvl1pPr algn="l" defTabSz="914400" rtl="0" eaLnBrk="1" latinLnBrk="0" hangingPunct="1">
              <a:lnSpc>
                <a:spcPct val="90000"/>
              </a:lnSpc>
              <a:spcBef>
                <a:spcPct val="0"/>
              </a:spcBef>
              <a:buNone/>
              <a:defRPr lang="en-US" sz="4400" b="1" kern="1200" cap="none" baseline="0" dirty="0" smtClean="0">
                <a:solidFill>
                  <a:schemeClr val="accent1"/>
                </a:solidFill>
                <a:latin typeface="+mj-lt"/>
                <a:ea typeface="+mj-ea"/>
                <a:cs typeface="+mj-cs"/>
              </a:defRPr>
            </a:lvl1pPr>
            <a:lvl2pPr marL="0" indent="0" algn="l" defTabSz="914400" rtl="0" eaLnBrk="1" latinLnBrk="0" hangingPunct="1">
              <a:lnSpc>
                <a:spcPct val="80000"/>
              </a:lnSpc>
              <a:spcBef>
                <a:spcPts val="3600"/>
              </a:spcBef>
              <a:buFont typeface="Arial" panose="020B0604020202020204" pitchFamily="34" charset="0"/>
              <a:buNone/>
              <a:defRPr lang="en-US" sz="2200" kern="1200" dirty="0" smtClean="0">
                <a:solidFill>
                  <a:schemeClr val="bg1"/>
                </a:solidFill>
                <a:latin typeface="+mn-lt"/>
                <a:ea typeface="+mn-ea"/>
                <a:cs typeface="Segoe UI Semibold" panose="020B0702040204020203" pitchFamily="34" charset="0"/>
              </a:defRPr>
            </a:lvl2pPr>
          </a:lstStyle>
          <a:p>
            <a:pPr lvl="0"/>
            <a:r>
              <a:rPr lang="en-US"/>
              <a:t>Move up and down or delete quotation mark as needed</a:t>
            </a:r>
          </a:p>
        </p:txBody>
      </p:sp>
      <p:cxnSp>
        <p:nvCxnSpPr>
          <p:cNvPr id="6" name="Straight Connector 5">
            <a:extLst>
              <a:ext uri="{FF2B5EF4-FFF2-40B4-BE49-F238E27FC236}">
                <a16:creationId xmlns:a16="http://schemas.microsoft.com/office/drawing/2014/main" id="{F49BD6C4-D1A6-45EB-A778-99AEC9DD3449}"/>
              </a:ext>
            </a:extLst>
          </p:cNvPr>
          <p:cNvCxnSpPr>
            <a:cxnSpLocks/>
          </p:cNvCxnSpPr>
          <p:nvPr/>
        </p:nvCxnSpPr>
        <p:spPr>
          <a:xfrm>
            <a:off x="1351156" y="5059979"/>
            <a:ext cx="71822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6D30A8C-B1D5-40FF-9B6F-23D0DE4EAE84}"/>
              </a:ext>
            </a:extLst>
          </p:cNvPr>
          <p:cNvSpPr>
            <a:spLocks noGrp="1"/>
          </p:cNvSpPr>
          <p:nvPr>
            <p:ph type="body" sz="quarter" idx="15"/>
          </p:nvPr>
        </p:nvSpPr>
        <p:spPr>
          <a:xfrm>
            <a:off x="1363915" y="5368925"/>
            <a:ext cx="8977067" cy="430213"/>
          </a:xfrm>
          <a:prstGeom prst="rect">
            <a:avLst/>
          </a:prstGeom>
        </p:spPr>
        <p:txBody>
          <a:bodyPr/>
          <a:lstStyle>
            <a:lvl1pPr>
              <a:defRPr>
                <a:solidFill>
                  <a:schemeClr val="bg1"/>
                </a:solidFill>
                <a:latin typeface="+mn-lt"/>
              </a:defRPr>
            </a:lvl1pPr>
          </a:lstStyle>
          <a:p>
            <a:pPr lvl="0"/>
            <a:r>
              <a:rPr lang="en-US"/>
              <a:t>Click to edit Master text styles</a:t>
            </a:r>
          </a:p>
        </p:txBody>
      </p:sp>
      <p:pic>
        <p:nvPicPr>
          <p:cNvPr id="12" name="Picture 11">
            <a:extLst>
              <a:ext uri="{FF2B5EF4-FFF2-40B4-BE49-F238E27FC236}">
                <a16:creationId xmlns:a16="http://schemas.microsoft.com/office/drawing/2014/main" id="{2B3084B8-6AB8-4793-8C29-A7FB2C8A8F3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23581" y="6287016"/>
            <a:ext cx="828632" cy="371503"/>
          </a:xfrm>
          <a:prstGeom prst="rect">
            <a:avLst/>
          </a:prstGeom>
        </p:spPr>
      </p:pic>
      <p:sp>
        <p:nvSpPr>
          <p:cNvPr id="7" name="Text Placeholder 10">
            <a:extLst>
              <a:ext uri="{FF2B5EF4-FFF2-40B4-BE49-F238E27FC236}">
                <a16:creationId xmlns:a16="http://schemas.microsoft.com/office/drawing/2014/main" id="{0C46AAAF-7A16-49CC-948E-D52303F99614}"/>
              </a:ext>
            </a:extLst>
          </p:cNvPr>
          <p:cNvSpPr>
            <a:spLocks noGrp="1"/>
          </p:cNvSpPr>
          <p:nvPr>
            <p:ph type="body" sz="quarter" idx="14"/>
          </p:nvPr>
        </p:nvSpPr>
        <p:spPr>
          <a:xfrm>
            <a:off x="1363915" y="1968183"/>
            <a:ext cx="869556" cy="724630"/>
          </a:xfrm>
          <a:prstGeom prst="rect">
            <a:avLst/>
          </a:prstGeom>
          <a:blipFill>
            <a:blip r:embed="rId4" cstate="email">
              <a:extLst>
                <a:ext uri="{28A0092B-C50C-407E-A947-70E740481C1C}">
                  <a14:useLocalDpi xmlns:a14="http://schemas.microsoft.com/office/drawing/2010/main"/>
                </a:ext>
              </a:extLst>
            </a:blip>
            <a:stretch>
              <a:fillRect/>
            </a:stretch>
          </a:blipFill>
        </p:spPr>
        <p:txBody>
          <a:bodyPr/>
          <a:lstStyle>
            <a:lvl1pPr>
              <a:defRPr>
                <a:solidFill>
                  <a:schemeClr val="accent4">
                    <a:alpha val="0"/>
                  </a:schemeClr>
                </a:solidFill>
              </a:defRPr>
            </a:lvl1pPr>
          </a:lstStyle>
          <a:p>
            <a:pPr lvl="0"/>
            <a:r>
              <a:rPr lang="en-US"/>
              <a:t>Click to edit Master text styles</a:t>
            </a:r>
          </a:p>
        </p:txBody>
      </p:sp>
    </p:spTree>
    <p:extLst>
      <p:ext uri="{BB962C8B-B14F-4D97-AF65-F5344CB8AC3E}">
        <p14:creationId xmlns:p14="http://schemas.microsoft.com/office/powerpoint/2010/main" val="3301010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 Horizontal image">
    <p:bg>
      <p:bgPr>
        <a:solidFill>
          <a:schemeClr val="bg1"/>
        </a:solidFill>
        <a:effectLst/>
      </p:bgPr>
    </p:bg>
    <p:spTree>
      <p:nvGrpSpPr>
        <p:cNvPr id="1" name=""/>
        <p:cNvGrpSpPr/>
        <p:nvPr/>
      </p:nvGrpSpPr>
      <p:grpSpPr>
        <a:xfrm>
          <a:off x="0" y="0"/>
          <a:ext cx="0" cy="0"/>
          <a:chOff x="0" y="0"/>
          <a:chExt cx="0" cy="0"/>
        </a:xfrm>
      </p:grpSpPr>
      <p:sp>
        <p:nvSpPr>
          <p:cNvPr id="7" name="Picture Placeholder 15">
            <a:extLst>
              <a:ext uri="{FF2B5EF4-FFF2-40B4-BE49-F238E27FC236}">
                <a16:creationId xmlns:a16="http://schemas.microsoft.com/office/drawing/2014/main" id="{A7795DA6-48A2-47B1-A81E-3883E049F8DD}"/>
              </a:ext>
            </a:extLst>
          </p:cNvPr>
          <p:cNvSpPr>
            <a:spLocks noGrp="1"/>
          </p:cNvSpPr>
          <p:nvPr>
            <p:ph type="pic" sz="quarter" idx="12" hasCustomPrompt="1"/>
          </p:nvPr>
        </p:nvSpPr>
        <p:spPr>
          <a:xfrm>
            <a:off x="943770" y="1198359"/>
            <a:ext cx="10304460" cy="3732192"/>
          </a:xfrm>
          <a:prstGeom prst="rect">
            <a:avLst/>
          </a:prstGeom>
          <a:solidFill>
            <a:schemeClr val="bg2"/>
          </a:solidFill>
        </p:spPr>
        <p:txBody>
          <a:bodyPr lIns="72000" tIns="72000" rIns="72000" bIns="72000"/>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tab pos="10131425" algn="l"/>
              </a:tabLst>
              <a:defRPr>
                <a:solidFill>
                  <a:schemeClr val="accent1"/>
                </a:solidFill>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the icon to insert picture</a:t>
            </a:r>
            <a:br>
              <a:rPr lang="en-AU"/>
            </a:br>
            <a:endParaRPr lang="en-AU"/>
          </a:p>
        </p:txBody>
      </p:sp>
      <p:sp>
        <p:nvSpPr>
          <p:cNvPr id="18" name="Text Placeholder 17">
            <a:extLst>
              <a:ext uri="{FF2B5EF4-FFF2-40B4-BE49-F238E27FC236}">
                <a16:creationId xmlns:a16="http://schemas.microsoft.com/office/drawing/2014/main" id="{94DBA2E6-22A7-4651-9E57-13FAFDF79D59}"/>
              </a:ext>
            </a:extLst>
          </p:cNvPr>
          <p:cNvSpPr>
            <a:spLocks noGrp="1"/>
          </p:cNvSpPr>
          <p:nvPr>
            <p:ph type="body" sz="quarter" idx="13"/>
          </p:nvPr>
        </p:nvSpPr>
        <p:spPr>
          <a:xfrm>
            <a:off x="943770" y="5054423"/>
            <a:ext cx="7034428" cy="1160029"/>
          </a:xfrm>
          <a:prstGeom prst="rect">
            <a:avLst/>
          </a:prstGeom>
        </p:spPr>
        <p:txBody>
          <a:bodyPr anchor="b">
            <a:normAutofit/>
          </a:bodyPr>
          <a:lstStyle>
            <a:lvl1pPr algn="l" defTabSz="914400" rtl="0" eaLnBrk="1" latinLnBrk="0" hangingPunct="1">
              <a:lnSpc>
                <a:spcPct val="70000"/>
              </a:lnSpc>
              <a:spcBef>
                <a:spcPct val="0"/>
              </a:spcBef>
              <a:buNone/>
              <a:defRPr lang="en-US" sz="4000" kern="1200" cap="none" baseline="0" dirty="0" smtClean="0">
                <a:solidFill>
                  <a:schemeClr val="accent1"/>
                </a:solidFill>
                <a:latin typeface="+mj-lt"/>
                <a:ea typeface="+mj-ea"/>
                <a:cs typeface="+mj-cs"/>
              </a:defRPr>
            </a:lvl1pPr>
            <a:lvl2pPr marL="0" indent="0" algn="l" defTabSz="914400" rtl="0" eaLnBrk="1" latinLnBrk="0" hangingPunct="1">
              <a:lnSpc>
                <a:spcPct val="80000"/>
              </a:lnSpc>
              <a:spcBef>
                <a:spcPts val="3600"/>
              </a:spcBef>
              <a:buFont typeface="Arial" panose="020B0604020202020204" pitchFamily="34" charset="0"/>
              <a:buNone/>
              <a:defRPr lang="en-US" sz="2200" kern="1200" dirty="0" smtClean="0">
                <a:solidFill>
                  <a:schemeClr val="accent1"/>
                </a:solidFill>
                <a:latin typeface="+mn-lt"/>
                <a:ea typeface="+mn-ea"/>
                <a:cs typeface="Segoe UI Semibold" panose="020B0702040204020203" pitchFamily="34" charset="0"/>
              </a:defRPr>
            </a:lvl2pPr>
          </a:lstStyle>
          <a:p>
            <a:pPr lvl="0"/>
            <a:r>
              <a:rPr lang="en-US"/>
              <a:t>Click to edit Master text styles</a:t>
            </a:r>
          </a:p>
        </p:txBody>
      </p:sp>
      <p:sp>
        <p:nvSpPr>
          <p:cNvPr id="3" name="Text Placeholder 2">
            <a:extLst>
              <a:ext uri="{FF2B5EF4-FFF2-40B4-BE49-F238E27FC236}">
                <a16:creationId xmlns:a16="http://schemas.microsoft.com/office/drawing/2014/main" id="{6CDCCCD0-04A3-4428-BE29-DBF73D1F57ED}"/>
              </a:ext>
            </a:extLst>
          </p:cNvPr>
          <p:cNvSpPr>
            <a:spLocks noGrp="1"/>
          </p:cNvSpPr>
          <p:nvPr>
            <p:ph type="body" sz="quarter" idx="14"/>
          </p:nvPr>
        </p:nvSpPr>
        <p:spPr>
          <a:xfrm>
            <a:off x="8059763" y="5414532"/>
            <a:ext cx="3174864" cy="741362"/>
          </a:xfrm>
          <a:prstGeom prst="rect">
            <a:avLst/>
          </a:prstGeom>
        </p:spPr>
        <p:txBody>
          <a:bodyPr anchor="b"/>
          <a:lstStyle>
            <a:lvl1pPr algn="r">
              <a:spcBef>
                <a:spcPts val="0"/>
              </a:spcBef>
              <a:defRPr>
                <a:solidFill>
                  <a:schemeClr val="accent4"/>
                </a:solidFill>
                <a:latin typeface="+mj-lt"/>
              </a:defRPr>
            </a:lvl1pPr>
            <a:lvl2pPr marL="0" indent="0" algn="r">
              <a:spcBef>
                <a:spcPts val="0"/>
              </a:spcBef>
              <a:spcAft>
                <a:spcPts val="0"/>
              </a:spcAft>
              <a:buNone/>
              <a:defRPr>
                <a:solidFill>
                  <a:schemeClr val="accent4"/>
                </a:solidFill>
                <a:latin typeface="+mn-lt"/>
              </a:defRPr>
            </a:lvl2pPr>
          </a:lstStyle>
          <a:p>
            <a:pPr lvl="0"/>
            <a:r>
              <a:rPr lang="en-US"/>
              <a:t>Click to edit Master text styles</a:t>
            </a:r>
          </a:p>
          <a:p>
            <a:pPr lvl="1"/>
            <a:r>
              <a:rPr lang="en-US"/>
              <a:t>Second level</a:t>
            </a:r>
          </a:p>
        </p:txBody>
      </p:sp>
      <p:pic>
        <p:nvPicPr>
          <p:cNvPr id="13" name="Graphic 12">
            <a:extLst>
              <a:ext uri="{FF2B5EF4-FFF2-40B4-BE49-F238E27FC236}">
                <a16:creationId xmlns:a16="http://schemas.microsoft.com/office/drawing/2014/main" id="{3ACE1FA6-82AF-4939-9827-310162B677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4394" y="537737"/>
            <a:ext cx="2056571" cy="909637"/>
          </a:xfrm>
          <a:prstGeom prst="rect">
            <a:avLst/>
          </a:prstGeom>
        </p:spPr>
      </p:pic>
      <p:grpSp>
        <p:nvGrpSpPr>
          <p:cNvPr id="10" name="Group 9" hidden="1">
            <a:extLst>
              <a:ext uri="{FF2B5EF4-FFF2-40B4-BE49-F238E27FC236}">
                <a16:creationId xmlns:a16="http://schemas.microsoft.com/office/drawing/2014/main" id="{7EB546C8-ED70-4F2D-BDDB-CB4B32845FBF}"/>
              </a:ext>
            </a:extLst>
          </p:cNvPr>
          <p:cNvGrpSpPr/>
          <p:nvPr userDrawn="1"/>
        </p:nvGrpSpPr>
        <p:grpSpPr>
          <a:xfrm>
            <a:off x="706472" y="945984"/>
            <a:ext cx="553882" cy="316397"/>
            <a:chOff x="706472" y="945984"/>
            <a:chExt cx="553882" cy="316397"/>
          </a:xfrm>
        </p:grpSpPr>
        <p:sp>
          <p:nvSpPr>
            <p:cNvPr id="14" name="Freeform: Shape 13">
              <a:extLst>
                <a:ext uri="{FF2B5EF4-FFF2-40B4-BE49-F238E27FC236}">
                  <a16:creationId xmlns:a16="http://schemas.microsoft.com/office/drawing/2014/main" id="{3C5D48B5-62C4-43D0-B660-B8D7ACDFEC67}"/>
                </a:ext>
              </a:extLst>
            </p:cNvPr>
            <p:cNvSpPr/>
            <p:nvPr userDrawn="1"/>
          </p:nvSpPr>
          <p:spPr>
            <a:xfrm>
              <a:off x="943958" y="945984"/>
              <a:ext cx="316396" cy="237297"/>
            </a:xfrm>
            <a:custGeom>
              <a:avLst/>
              <a:gdLst>
                <a:gd name="connsiteX0" fmla="*/ 206448 w 316395"/>
                <a:gd name="connsiteY0" fmla="*/ 88195 h 237296"/>
                <a:gd name="connsiteX1" fmla="*/ 169667 w 316395"/>
                <a:gd name="connsiteY1" fmla="*/ 56160 h 237296"/>
                <a:gd name="connsiteX2" fmla="*/ 132886 w 316395"/>
                <a:gd name="connsiteY2" fmla="*/ 90964 h 237296"/>
                <a:gd name="connsiteX3" fmla="*/ 132886 w 316395"/>
                <a:gd name="connsiteY3" fmla="*/ 176786 h 237296"/>
                <a:gd name="connsiteX4" fmla="*/ 170063 w 316395"/>
                <a:gd name="connsiteY4" fmla="*/ 206448 h 237296"/>
                <a:gd name="connsiteX5" fmla="*/ 206448 w 316395"/>
                <a:gd name="connsiteY5" fmla="*/ 174018 h 237296"/>
                <a:gd name="connsiteX6" fmla="*/ 206448 w 316395"/>
                <a:gd name="connsiteY6" fmla="*/ 88195 h 237296"/>
                <a:gd name="connsiteX7" fmla="*/ 334984 w 316395"/>
                <a:gd name="connsiteY7" fmla="*/ 210007 h 237296"/>
                <a:gd name="connsiteX8" fmla="*/ 289502 w 316395"/>
                <a:gd name="connsiteY8" fmla="*/ 255489 h 237296"/>
                <a:gd name="connsiteX9" fmla="*/ 278033 w 316395"/>
                <a:gd name="connsiteY9" fmla="*/ 256676 h 237296"/>
                <a:gd name="connsiteX10" fmla="*/ 45482 w 316395"/>
                <a:gd name="connsiteY10" fmla="*/ 256676 h 237296"/>
                <a:gd name="connsiteX11" fmla="*/ 0 w 316395"/>
                <a:gd name="connsiteY11" fmla="*/ 211194 h 237296"/>
                <a:gd name="connsiteX12" fmla="*/ 0 w 316395"/>
                <a:gd name="connsiteY12" fmla="*/ 45482 h 237296"/>
                <a:gd name="connsiteX13" fmla="*/ 45482 w 316395"/>
                <a:gd name="connsiteY13" fmla="*/ 0 h 237296"/>
                <a:gd name="connsiteX14" fmla="*/ 289106 w 316395"/>
                <a:gd name="connsiteY14" fmla="*/ 0 h 237296"/>
                <a:gd name="connsiteX15" fmla="*/ 334588 w 316395"/>
                <a:gd name="connsiteY15" fmla="*/ 45482 h 237296"/>
                <a:gd name="connsiteX16" fmla="*/ 334588 w 316395"/>
                <a:gd name="connsiteY16" fmla="*/ 210007 h 23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395" h="237296">
                  <a:moveTo>
                    <a:pt x="206448" y="88195"/>
                  </a:moveTo>
                  <a:cubicBezTo>
                    <a:pt x="206448" y="88195"/>
                    <a:pt x="205657" y="56160"/>
                    <a:pt x="169667" y="56160"/>
                  </a:cubicBezTo>
                  <a:cubicBezTo>
                    <a:pt x="133677" y="56160"/>
                    <a:pt x="132886" y="90964"/>
                    <a:pt x="132886" y="90964"/>
                  </a:cubicBezTo>
                  <a:lnTo>
                    <a:pt x="132886" y="176786"/>
                  </a:lnTo>
                  <a:cubicBezTo>
                    <a:pt x="132886" y="176786"/>
                    <a:pt x="133282" y="206448"/>
                    <a:pt x="170063" y="206448"/>
                  </a:cubicBezTo>
                  <a:cubicBezTo>
                    <a:pt x="206844" y="206448"/>
                    <a:pt x="206448" y="174018"/>
                    <a:pt x="206448" y="174018"/>
                  </a:cubicBezTo>
                  <a:lnTo>
                    <a:pt x="206448" y="88195"/>
                  </a:lnTo>
                  <a:close/>
                  <a:moveTo>
                    <a:pt x="334984" y="210007"/>
                  </a:moveTo>
                  <a:cubicBezTo>
                    <a:pt x="334984" y="232946"/>
                    <a:pt x="311650" y="255489"/>
                    <a:pt x="289502" y="255489"/>
                  </a:cubicBezTo>
                  <a:lnTo>
                    <a:pt x="278033" y="256676"/>
                  </a:lnTo>
                  <a:lnTo>
                    <a:pt x="45482" y="256676"/>
                  </a:lnTo>
                  <a:cubicBezTo>
                    <a:pt x="23334" y="256676"/>
                    <a:pt x="0" y="234528"/>
                    <a:pt x="0" y="211194"/>
                  </a:cubicBezTo>
                  <a:lnTo>
                    <a:pt x="0" y="45482"/>
                  </a:lnTo>
                  <a:cubicBezTo>
                    <a:pt x="0" y="22543"/>
                    <a:pt x="23334" y="0"/>
                    <a:pt x="45482" y="0"/>
                  </a:cubicBezTo>
                  <a:lnTo>
                    <a:pt x="289106" y="0"/>
                  </a:lnTo>
                  <a:cubicBezTo>
                    <a:pt x="311254" y="0"/>
                    <a:pt x="334588" y="22148"/>
                    <a:pt x="334588" y="45482"/>
                  </a:cubicBezTo>
                  <a:lnTo>
                    <a:pt x="334588" y="210007"/>
                  </a:lnTo>
                  <a:close/>
                </a:path>
              </a:pathLst>
            </a:custGeom>
            <a:solidFill>
              <a:schemeClr val="bg2"/>
            </a:solidFill>
            <a:ln w="39382"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5C0C6837-A343-4DCC-A0C1-6C2F4210501B}"/>
                </a:ext>
              </a:extLst>
            </p:cNvPr>
            <p:cNvSpPr/>
            <p:nvPr userDrawn="1"/>
          </p:nvSpPr>
          <p:spPr>
            <a:xfrm rot="5400000">
              <a:off x="666923" y="985534"/>
              <a:ext cx="316396" cy="237297"/>
            </a:xfrm>
            <a:custGeom>
              <a:avLst/>
              <a:gdLst>
                <a:gd name="connsiteX0" fmla="*/ 206448 w 316395"/>
                <a:gd name="connsiteY0" fmla="*/ 88195 h 237296"/>
                <a:gd name="connsiteX1" fmla="*/ 169667 w 316395"/>
                <a:gd name="connsiteY1" fmla="*/ 56160 h 237296"/>
                <a:gd name="connsiteX2" fmla="*/ 132886 w 316395"/>
                <a:gd name="connsiteY2" fmla="*/ 90964 h 237296"/>
                <a:gd name="connsiteX3" fmla="*/ 132886 w 316395"/>
                <a:gd name="connsiteY3" fmla="*/ 176786 h 237296"/>
                <a:gd name="connsiteX4" fmla="*/ 170063 w 316395"/>
                <a:gd name="connsiteY4" fmla="*/ 206448 h 237296"/>
                <a:gd name="connsiteX5" fmla="*/ 206448 w 316395"/>
                <a:gd name="connsiteY5" fmla="*/ 174018 h 237296"/>
                <a:gd name="connsiteX6" fmla="*/ 206448 w 316395"/>
                <a:gd name="connsiteY6" fmla="*/ 88195 h 237296"/>
                <a:gd name="connsiteX7" fmla="*/ 334984 w 316395"/>
                <a:gd name="connsiteY7" fmla="*/ 210007 h 237296"/>
                <a:gd name="connsiteX8" fmla="*/ 289502 w 316395"/>
                <a:gd name="connsiteY8" fmla="*/ 255489 h 237296"/>
                <a:gd name="connsiteX9" fmla="*/ 278033 w 316395"/>
                <a:gd name="connsiteY9" fmla="*/ 256676 h 237296"/>
                <a:gd name="connsiteX10" fmla="*/ 45482 w 316395"/>
                <a:gd name="connsiteY10" fmla="*/ 256676 h 237296"/>
                <a:gd name="connsiteX11" fmla="*/ 0 w 316395"/>
                <a:gd name="connsiteY11" fmla="*/ 211194 h 237296"/>
                <a:gd name="connsiteX12" fmla="*/ 0 w 316395"/>
                <a:gd name="connsiteY12" fmla="*/ 45482 h 237296"/>
                <a:gd name="connsiteX13" fmla="*/ 45482 w 316395"/>
                <a:gd name="connsiteY13" fmla="*/ 0 h 237296"/>
                <a:gd name="connsiteX14" fmla="*/ 289106 w 316395"/>
                <a:gd name="connsiteY14" fmla="*/ 0 h 237296"/>
                <a:gd name="connsiteX15" fmla="*/ 334588 w 316395"/>
                <a:gd name="connsiteY15" fmla="*/ 45482 h 237296"/>
                <a:gd name="connsiteX16" fmla="*/ 334588 w 316395"/>
                <a:gd name="connsiteY16" fmla="*/ 210007 h 23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395" h="237296">
                  <a:moveTo>
                    <a:pt x="206448" y="88195"/>
                  </a:moveTo>
                  <a:cubicBezTo>
                    <a:pt x="206448" y="88195"/>
                    <a:pt x="205657" y="56160"/>
                    <a:pt x="169667" y="56160"/>
                  </a:cubicBezTo>
                  <a:cubicBezTo>
                    <a:pt x="133677" y="56160"/>
                    <a:pt x="132886" y="90964"/>
                    <a:pt x="132886" y="90964"/>
                  </a:cubicBezTo>
                  <a:lnTo>
                    <a:pt x="132886" y="176786"/>
                  </a:lnTo>
                  <a:cubicBezTo>
                    <a:pt x="132886" y="176786"/>
                    <a:pt x="133282" y="206448"/>
                    <a:pt x="170063" y="206448"/>
                  </a:cubicBezTo>
                  <a:cubicBezTo>
                    <a:pt x="206844" y="206448"/>
                    <a:pt x="206448" y="174018"/>
                    <a:pt x="206448" y="174018"/>
                  </a:cubicBezTo>
                  <a:lnTo>
                    <a:pt x="206448" y="88195"/>
                  </a:lnTo>
                  <a:close/>
                  <a:moveTo>
                    <a:pt x="334984" y="210007"/>
                  </a:moveTo>
                  <a:cubicBezTo>
                    <a:pt x="334984" y="232946"/>
                    <a:pt x="311650" y="255489"/>
                    <a:pt x="289502" y="255489"/>
                  </a:cubicBezTo>
                  <a:lnTo>
                    <a:pt x="278033" y="256676"/>
                  </a:lnTo>
                  <a:lnTo>
                    <a:pt x="45482" y="256676"/>
                  </a:lnTo>
                  <a:cubicBezTo>
                    <a:pt x="23334" y="256676"/>
                    <a:pt x="0" y="234528"/>
                    <a:pt x="0" y="211194"/>
                  </a:cubicBezTo>
                  <a:lnTo>
                    <a:pt x="0" y="45482"/>
                  </a:lnTo>
                  <a:cubicBezTo>
                    <a:pt x="0" y="22543"/>
                    <a:pt x="23334" y="0"/>
                    <a:pt x="45482" y="0"/>
                  </a:cubicBezTo>
                  <a:lnTo>
                    <a:pt x="289106" y="0"/>
                  </a:lnTo>
                  <a:cubicBezTo>
                    <a:pt x="311254" y="0"/>
                    <a:pt x="334588" y="22148"/>
                    <a:pt x="334588" y="45482"/>
                  </a:cubicBezTo>
                  <a:lnTo>
                    <a:pt x="334588" y="210007"/>
                  </a:lnTo>
                  <a:close/>
                </a:path>
              </a:pathLst>
            </a:custGeom>
            <a:solidFill>
              <a:schemeClr val="bg2"/>
            </a:solidFill>
            <a:ln w="39382" cap="flat">
              <a:noFill/>
              <a:prstDash val="solid"/>
              <a:miter/>
            </a:ln>
          </p:spPr>
          <p:txBody>
            <a:bodyPr rtlCol="0" anchor="ctr"/>
            <a:lstStyle/>
            <a:p>
              <a:endParaRPr lang="en-AU"/>
            </a:p>
          </p:txBody>
        </p:sp>
      </p:grpSp>
    </p:spTree>
    <p:extLst>
      <p:ext uri="{BB962C8B-B14F-4D97-AF65-F5344CB8AC3E}">
        <p14:creationId xmlns:p14="http://schemas.microsoft.com/office/powerpoint/2010/main" val="145673191"/>
      </p:ext>
    </p:extLst>
  </p:cSld>
  <p:clrMapOvr>
    <a:masterClrMapping/>
  </p:clrMapOvr>
  <p:extLst>
    <p:ext uri="{DCECCB84-F9BA-43D5-87BE-67443E8EF086}">
      <p15:sldGuideLst xmlns:p15="http://schemas.microsoft.com/office/powerpoint/2012/main">
        <p15:guide id="3" orient="horz" pos="3227">
          <p15:clr>
            <a:srgbClr val="FBAE40"/>
          </p15:clr>
        </p15:guide>
        <p15:guide id="4" orient="horz" pos="395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cSld name="Cover - Image/Blue">
    <p:bg>
      <p:bgPr>
        <a:solidFill>
          <a:schemeClr val="accent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50824F02-0181-44BD-9ABC-EEC74F15F8BE}"/>
              </a:ext>
            </a:extLst>
          </p:cNvPr>
          <p:cNvSpPr>
            <a:spLocks noGrp="1"/>
          </p:cNvSpPr>
          <p:nvPr>
            <p:ph type="pic" sz="quarter" idx="12" hasCustomPrompt="1"/>
          </p:nvPr>
        </p:nvSpPr>
        <p:spPr>
          <a:xfrm>
            <a:off x="0" y="0"/>
            <a:ext cx="12192000" cy="6858000"/>
          </a:xfrm>
          <a:prstGeom prst="rect">
            <a:avLst/>
          </a:prstGeom>
        </p:spPr>
        <p:txBody>
          <a:bodyPr lIns="72000" tIns="72000" rIns="72000" bIns="72000"/>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tab pos="10131425" algn="l"/>
              </a:tabLst>
              <a:defRPr>
                <a:solidFill>
                  <a:schemeClr val="bg1"/>
                </a:solidFill>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the icon to insert picture</a:t>
            </a:r>
            <a:br>
              <a:rPr lang="en-AU"/>
            </a:br>
            <a:r>
              <a:rPr lang="en-AU"/>
              <a:t>Right click on the picture and send to back</a:t>
            </a:r>
            <a:br>
              <a:rPr lang="en-AU"/>
            </a:br>
            <a:r>
              <a:rPr lang="en-AU"/>
              <a:t>Delete if not in use</a:t>
            </a:r>
          </a:p>
          <a:p>
            <a:endParaRPr lang="en-AU"/>
          </a:p>
        </p:txBody>
      </p:sp>
      <p:sp>
        <p:nvSpPr>
          <p:cNvPr id="11" name="Text Placeholder 10">
            <a:extLst>
              <a:ext uri="{FF2B5EF4-FFF2-40B4-BE49-F238E27FC236}">
                <a16:creationId xmlns:a16="http://schemas.microsoft.com/office/drawing/2014/main" id="{0F452250-356C-4D44-B098-759ACB8C5A5B}"/>
              </a:ext>
            </a:extLst>
          </p:cNvPr>
          <p:cNvSpPr>
            <a:spLocks noGrp="1"/>
          </p:cNvSpPr>
          <p:nvPr>
            <p:ph type="body" sz="quarter" idx="11"/>
          </p:nvPr>
        </p:nvSpPr>
        <p:spPr>
          <a:xfrm>
            <a:off x="467459" y="682683"/>
            <a:ext cx="2056571" cy="909637"/>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a:solidFill>
                  <a:schemeClr val="accent4">
                    <a:alpha val="0"/>
                  </a:schemeClr>
                </a:solidFill>
              </a:defRPr>
            </a:lvl1pPr>
          </a:lstStyle>
          <a:p>
            <a:pPr lvl="0"/>
            <a:r>
              <a:rPr lang="en-US"/>
              <a:t>Edit Master text styles</a:t>
            </a:r>
          </a:p>
        </p:txBody>
      </p:sp>
      <p:sp>
        <p:nvSpPr>
          <p:cNvPr id="18" name="Text Placeholder 17">
            <a:extLst>
              <a:ext uri="{FF2B5EF4-FFF2-40B4-BE49-F238E27FC236}">
                <a16:creationId xmlns:a16="http://schemas.microsoft.com/office/drawing/2014/main" id="{94DBA2E6-22A7-4651-9E57-13FAFDF79D59}"/>
              </a:ext>
            </a:extLst>
          </p:cNvPr>
          <p:cNvSpPr>
            <a:spLocks noGrp="1"/>
          </p:cNvSpPr>
          <p:nvPr>
            <p:ph type="body" sz="quarter" idx="13"/>
          </p:nvPr>
        </p:nvSpPr>
        <p:spPr>
          <a:xfrm>
            <a:off x="959005" y="1984917"/>
            <a:ext cx="7288702" cy="4030121"/>
          </a:xfrm>
          <a:prstGeom prst="rect">
            <a:avLst/>
          </a:prstGeom>
        </p:spPr>
        <p:txBody>
          <a:bodyPr anchor="b"/>
          <a:lstStyle>
            <a:lvl1pPr algn="l" defTabSz="914400" rtl="0" eaLnBrk="1" latinLnBrk="0" hangingPunct="1">
              <a:lnSpc>
                <a:spcPct val="70000"/>
              </a:lnSpc>
              <a:spcBef>
                <a:spcPct val="0"/>
              </a:spcBef>
              <a:buNone/>
              <a:defRPr lang="en-US" sz="6000" kern="1200" cap="none" baseline="0" dirty="0" smtClean="0">
                <a:solidFill>
                  <a:schemeClr val="bg1"/>
                </a:solidFill>
                <a:latin typeface="+mj-lt"/>
                <a:ea typeface="+mj-ea"/>
                <a:cs typeface="+mj-cs"/>
              </a:defRPr>
            </a:lvl1pPr>
            <a:lvl2pPr marL="0" indent="0" algn="l" defTabSz="914400" rtl="0" eaLnBrk="1" latinLnBrk="0" hangingPunct="1">
              <a:lnSpc>
                <a:spcPct val="80000"/>
              </a:lnSpc>
              <a:spcBef>
                <a:spcPts val="3600"/>
              </a:spcBef>
              <a:buFont typeface="Arial" panose="020B0604020202020204" pitchFamily="34" charset="0"/>
              <a:buNone/>
              <a:defRPr lang="en-US" sz="2200" kern="1200" cap="none" dirty="0" smtClean="0">
                <a:solidFill>
                  <a:schemeClr val="bg1"/>
                </a:solidFill>
                <a:latin typeface="Segoe UI" panose="020B0502040204020203" pitchFamily="34" charset="0"/>
                <a:ea typeface="+mn-ea"/>
                <a:cs typeface="Segoe UI" panose="020B0502040204020203" pitchFamily="34" charset="0"/>
              </a:defRPr>
            </a:lvl2pPr>
          </a:lstStyle>
          <a:p>
            <a:pPr lvl="0"/>
            <a:r>
              <a:rPr lang="en-US"/>
              <a:t>Edit Master text styles</a:t>
            </a:r>
          </a:p>
          <a:p>
            <a:pPr lvl="1"/>
            <a:r>
              <a:rPr lang="en-US"/>
              <a:t>Second level</a:t>
            </a:r>
          </a:p>
        </p:txBody>
      </p:sp>
      <p:sp>
        <p:nvSpPr>
          <p:cNvPr id="5" name="TextBox 4">
            <a:extLst>
              <a:ext uri="{FF2B5EF4-FFF2-40B4-BE49-F238E27FC236}">
                <a16:creationId xmlns:a16="http://schemas.microsoft.com/office/drawing/2014/main" id="{7EB72B18-B28C-4321-912E-912108500E3A}"/>
              </a:ext>
            </a:extLst>
          </p:cNvPr>
          <p:cNvSpPr txBox="1"/>
          <p:nvPr userDrawn="1"/>
        </p:nvSpPr>
        <p:spPr>
          <a:xfrm>
            <a:off x="-2348038" y="761931"/>
            <a:ext cx="2238212" cy="3070071"/>
          </a:xfrm>
          <a:prstGeom prst="rect">
            <a:avLst/>
          </a:prstGeom>
          <a:noFill/>
        </p:spPr>
        <p:txBody>
          <a:bodyPr wrap="square" lIns="0" tIns="0" rIns="0" bIns="0" rtlCol="0" anchor="b">
            <a:spAutoFit/>
          </a:bodyPr>
          <a:lstStyle/>
          <a:p>
            <a:pPr>
              <a:spcBef>
                <a:spcPts val="300"/>
              </a:spcBef>
            </a:pPr>
            <a:r>
              <a:rPr lang="en-AU" sz="1200" b="1"/>
              <a:t>Insert a new slide layout</a:t>
            </a:r>
          </a:p>
          <a:p>
            <a:pPr>
              <a:spcBef>
                <a:spcPts val="300"/>
              </a:spcBef>
            </a:pPr>
            <a:r>
              <a:rPr lang="en-AU" sz="1200"/>
              <a:t>When inserting a new slide layout always go</a:t>
            </a:r>
            <a:r>
              <a:rPr lang="en-AU" sz="1200" baseline="0"/>
              <a:t> to the Home tab and choose New slide &gt; select layout.</a:t>
            </a:r>
          </a:p>
          <a:p>
            <a:pPr>
              <a:spcBef>
                <a:spcPts val="300"/>
              </a:spcBef>
            </a:pPr>
            <a:endParaRPr lang="en-AU" sz="1200" baseline="0"/>
          </a:p>
          <a:p>
            <a:pPr>
              <a:spcBef>
                <a:spcPts val="300"/>
              </a:spcBef>
            </a:pPr>
            <a:r>
              <a:rPr lang="en-AU" sz="1200" baseline="0"/>
              <a:t>You can also right click on a slide and select a layout but note that some slides (Divider slides for instance) do not contain footers and if you select to apply a regular layout on a Divider Slide layout, the footers will appear as loose text boxes on top of the slide. Simply delete, or choose a more appropriate layout (that contains footers).</a:t>
            </a:r>
          </a:p>
        </p:txBody>
      </p:sp>
      <p:pic>
        <p:nvPicPr>
          <p:cNvPr id="6" name="Picture 5">
            <a:extLst>
              <a:ext uri="{FF2B5EF4-FFF2-40B4-BE49-F238E27FC236}">
                <a16:creationId xmlns:a16="http://schemas.microsoft.com/office/drawing/2014/main" id="{CA2AB04C-0DB1-47FC-BF3B-67C8E2921CA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521123" y="6287015"/>
            <a:ext cx="829502" cy="371504"/>
          </a:xfrm>
          <a:prstGeom prst="rect">
            <a:avLst/>
          </a:prstGeom>
        </p:spPr>
      </p:pic>
    </p:spTree>
    <p:extLst>
      <p:ext uri="{BB962C8B-B14F-4D97-AF65-F5344CB8AC3E}">
        <p14:creationId xmlns:p14="http://schemas.microsoft.com/office/powerpoint/2010/main" val="2732229796"/>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Cover - Horizontal imag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0F8E89-F585-4AC9-84C0-E54DD1208C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4394" y="537737"/>
            <a:ext cx="2051400" cy="918748"/>
          </a:xfrm>
          <a:prstGeom prst="rect">
            <a:avLst/>
          </a:prstGeom>
        </p:spPr>
      </p:pic>
      <p:sp>
        <p:nvSpPr>
          <p:cNvPr id="18" name="Text Placeholder 17">
            <a:extLst>
              <a:ext uri="{FF2B5EF4-FFF2-40B4-BE49-F238E27FC236}">
                <a16:creationId xmlns:a16="http://schemas.microsoft.com/office/drawing/2014/main" id="{94DBA2E6-22A7-4651-9E57-13FAFDF79D59}"/>
              </a:ext>
            </a:extLst>
          </p:cNvPr>
          <p:cNvSpPr>
            <a:spLocks noGrp="1"/>
          </p:cNvSpPr>
          <p:nvPr>
            <p:ph type="body" sz="quarter" idx="13"/>
          </p:nvPr>
        </p:nvSpPr>
        <p:spPr>
          <a:xfrm>
            <a:off x="943770" y="5054423"/>
            <a:ext cx="7034428" cy="1160029"/>
          </a:xfrm>
          <a:prstGeom prst="rect">
            <a:avLst/>
          </a:prstGeom>
        </p:spPr>
        <p:txBody>
          <a:bodyPr anchor="b">
            <a:normAutofit/>
          </a:bodyPr>
          <a:lstStyle>
            <a:lvl1pPr algn="l" defTabSz="914400" rtl="0" eaLnBrk="1" latinLnBrk="0" hangingPunct="1">
              <a:lnSpc>
                <a:spcPct val="70000"/>
              </a:lnSpc>
              <a:spcBef>
                <a:spcPct val="0"/>
              </a:spcBef>
              <a:buNone/>
              <a:defRPr lang="en-US" sz="4000" kern="1200" cap="none" baseline="0" dirty="0" smtClean="0">
                <a:solidFill>
                  <a:schemeClr val="accent1"/>
                </a:solidFill>
                <a:latin typeface="+mj-lt"/>
                <a:ea typeface="+mj-ea"/>
                <a:cs typeface="+mj-cs"/>
              </a:defRPr>
            </a:lvl1pPr>
            <a:lvl2pPr marL="0" indent="0" algn="l" defTabSz="914400" rtl="0" eaLnBrk="1" latinLnBrk="0" hangingPunct="1">
              <a:lnSpc>
                <a:spcPct val="80000"/>
              </a:lnSpc>
              <a:spcBef>
                <a:spcPts val="3600"/>
              </a:spcBef>
              <a:buFont typeface="Arial" panose="020B0604020202020204" pitchFamily="34" charset="0"/>
              <a:buNone/>
              <a:defRPr lang="en-US" sz="2200" kern="1200" dirty="0" smtClean="0">
                <a:solidFill>
                  <a:schemeClr val="accent1"/>
                </a:solidFill>
                <a:latin typeface="+mn-lt"/>
                <a:ea typeface="+mn-ea"/>
                <a:cs typeface="Segoe UI Semibold" panose="020B0702040204020203" pitchFamily="34" charset="0"/>
              </a:defRPr>
            </a:lvl2pPr>
          </a:lstStyle>
          <a:p>
            <a:pPr lvl="0"/>
            <a:r>
              <a:rPr lang="en-US"/>
              <a:t>Edit Master text styles</a:t>
            </a:r>
          </a:p>
        </p:txBody>
      </p:sp>
      <p:sp>
        <p:nvSpPr>
          <p:cNvPr id="3" name="Text Placeholder 2">
            <a:extLst>
              <a:ext uri="{FF2B5EF4-FFF2-40B4-BE49-F238E27FC236}">
                <a16:creationId xmlns:a16="http://schemas.microsoft.com/office/drawing/2014/main" id="{6CDCCCD0-04A3-4428-BE29-DBF73D1F57ED}"/>
              </a:ext>
            </a:extLst>
          </p:cNvPr>
          <p:cNvSpPr>
            <a:spLocks noGrp="1"/>
          </p:cNvSpPr>
          <p:nvPr>
            <p:ph type="body" sz="quarter" idx="14"/>
          </p:nvPr>
        </p:nvSpPr>
        <p:spPr>
          <a:xfrm>
            <a:off x="8059763" y="5414532"/>
            <a:ext cx="3174864" cy="741362"/>
          </a:xfrm>
          <a:prstGeom prst="rect">
            <a:avLst/>
          </a:prstGeom>
        </p:spPr>
        <p:txBody>
          <a:bodyPr anchor="b"/>
          <a:lstStyle>
            <a:lvl1pPr algn="r">
              <a:spcBef>
                <a:spcPts val="0"/>
              </a:spcBef>
              <a:defRPr>
                <a:solidFill>
                  <a:srgbClr val="9DC193"/>
                </a:solidFill>
                <a:latin typeface="+mj-lt"/>
              </a:defRPr>
            </a:lvl1pPr>
            <a:lvl2pPr marL="0" indent="0" algn="r">
              <a:spcBef>
                <a:spcPts val="0"/>
              </a:spcBef>
              <a:spcAft>
                <a:spcPts val="0"/>
              </a:spcAft>
              <a:buNone/>
              <a:defRPr>
                <a:solidFill>
                  <a:srgbClr val="9DC193"/>
                </a:solidFill>
                <a:latin typeface="Segoe UI" panose="020B0502040204020203" pitchFamily="34" charset="0"/>
                <a:cs typeface="Segoe UI" panose="020B0502040204020203" pitchFamily="34" charset="0"/>
              </a:defRPr>
            </a:lvl2pPr>
          </a:lstStyle>
          <a:p>
            <a:pPr lvl="0"/>
            <a:r>
              <a:rPr lang="en-US"/>
              <a:t>Edit Master text styles</a:t>
            </a:r>
          </a:p>
          <a:p>
            <a:pPr lvl="1"/>
            <a:r>
              <a:rPr lang="en-US"/>
              <a:t>Second level</a:t>
            </a:r>
          </a:p>
        </p:txBody>
      </p:sp>
      <p:sp>
        <p:nvSpPr>
          <p:cNvPr id="8" name="Picture Placeholder 15">
            <a:extLst>
              <a:ext uri="{FF2B5EF4-FFF2-40B4-BE49-F238E27FC236}">
                <a16:creationId xmlns:a16="http://schemas.microsoft.com/office/drawing/2014/main" id="{714B1DB2-75EA-49C2-99B5-F0937B7BAF02}"/>
              </a:ext>
            </a:extLst>
          </p:cNvPr>
          <p:cNvSpPr>
            <a:spLocks noGrp="1"/>
          </p:cNvSpPr>
          <p:nvPr>
            <p:ph type="pic" sz="quarter" idx="12" hasCustomPrompt="1"/>
          </p:nvPr>
        </p:nvSpPr>
        <p:spPr>
          <a:xfrm>
            <a:off x="943770" y="1198359"/>
            <a:ext cx="10304460" cy="3732192"/>
          </a:xfrm>
          <a:prstGeom prst="rect">
            <a:avLst/>
          </a:prstGeom>
          <a:solidFill>
            <a:schemeClr val="bg2"/>
          </a:solidFill>
        </p:spPr>
        <p:txBody>
          <a:bodyPr lIns="72000" tIns="72000" rIns="72000" bIns="72000"/>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tab pos="10131425" algn="l"/>
              </a:tabLst>
              <a:defRPr>
                <a:solidFill>
                  <a:schemeClr val="accent1"/>
                </a:solidFill>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the icon to insert picture</a:t>
            </a:r>
            <a:br>
              <a:rPr lang="en-AU"/>
            </a:br>
            <a:endParaRPr lang="en-AU"/>
          </a:p>
        </p:txBody>
      </p:sp>
    </p:spTree>
    <p:extLst>
      <p:ext uri="{BB962C8B-B14F-4D97-AF65-F5344CB8AC3E}">
        <p14:creationId xmlns:p14="http://schemas.microsoft.com/office/powerpoint/2010/main" val="4240517785"/>
      </p:ext>
    </p:extLst>
  </p:cSld>
  <p:clrMapOvr>
    <a:masterClrMapping/>
  </p:clrMapOvr>
  <p:extLst>
    <p:ext uri="{DCECCB84-F9BA-43D5-87BE-67443E8EF086}">
      <p15:sldGuideLst xmlns:p15="http://schemas.microsoft.com/office/powerpoint/2012/main">
        <p15:guide id="1" orient="horz" pos="520">
          <p15:clr>
            <a:srgbClr val="FBAE40"/>
          </p15:clr>
        </p15:guide>
        <p15:guide id="2" orient="horz" pos="701">
          <p15:clr>
            <a:srgbClr val="FBAE40"/>
          </p15:clr>
        </p15:guide>
        <p15:guide id="3" orient="horz" pos="3227">
          <p15:clr>
            <a:srgbClr val="FBAE40"/>
          </p15:clr>
        </p15:guide>
        <p15:guide id="4" orient="horz" pos="395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Agenda - 8 item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6201FF-69EF-4381-9B87-0FF54AC1E7B2}"/>
              </a:ext>
            </a:extLst>
          </p:cNvPr>
          <p:cNvSpPr>
            <a:spLocks noGrp="1"/>
          </p:cNvSpPr>
          <p:nvPr>
            <p:ph type="sldNum" sz="quarter" idx="10"/>
          </p:nvPr>
        </p:nvSpPr>
        <p:spPr/>
        <p:txBody>
          <a:bodyPr/>
          <a:lstStyle/>
          <a:p>
            <a:fld id="{EBE266AF-210D-4B9E-92F6-EF999B290F31}" type="slidenum">
              <a:rPr lang="en-AU" smtClean="0"/>
              <a:pPr/>
              <a:t>‹#›</a:t>
            </a:fld>
            <a:endParaRPr lang="en-AU"/>
          </a:p>
        </p:txBody>
      </p:sp>
      <p:sp>
        <p:nvSpPr>
          <p:cNvPr id="25" name="Text Placeholder 6">
            <a:extLst>
              <a:ext uri="{FF2B5EF4-FFF2-40B4-BE49-F238E27FC236}">
                <a16:creationId xmlns:a16="http://schemas.microsoft.com/office/drawing/2014/main" id="{EED74637-0AAE-49B0-AF74-2D2879D4FE9A}"/>
              </a:ext>
            </a:extLst>
          </p:cNvPr>
          <p:cNvSpPr>
            <a:spLocks noGrp="1"/>
          </p:cNvSpPr>
          <p:nvPr>
            <p:ph type="body" sz="quarter" idx="15" hasCustomPrompt="1"/>
          </p:nvPr>
        </p:nvSpPr>
        <p:spPr>
          <a:xfrm>
            <a:off x="838200" y="2220008"/>
            <a:ext cx="2430294" cy="430887"/>
          </a:xfrm>
          <a:solidFill>
            <a:schemeClr val="bg1"/>
          </a:solidFill>
          <a:effectLst>
            <a:outerShdw dist="12700" dir="5400000" algn="ctr" rotWithShape="0">
              <a:schemeClr val="bg2"/>
            </a:outerShdw>
          </a:effectLst>
        </p:spPr>
        <p:txBody>
          <a:bodyPr anchor="b">
            <a:noAutofit/>
          </a:bodyPr>
          <a:lstStyle>
            <a:lvl1pPr>
              <a:defRPr sz="2800">
                <a:solidFill>
                  <a:schemeClr val="accent1"/>
                </a:solidFill>
                <a:latin typeface="+mj-lt"/>
              </a:defRPr>
            </a:lvl1pPr>
          </a:lstStyle>
          <a:p>
            <a:pPr lvl="0"/>
            <a:r>
              <a:rPr lang="en-US"/>
              <a:t>0.</a:t>
            </a:r>
            <a:endParaRPr lang="en-AU"/>
          </a:p>
        </p:txBody>
      </p:sp>
      <p:sp>
        <p:nvSpPr>
          <p:cNvPr id="26" name="Text Placeholder 6">
            <a:extLst>
              <a:ext uri="{FF2B5EF4-FFF2-40B4-BE49-F238E27FC236}">
                <a16:creationId xmlns:a16="http://schemas.microsoft.com/office/drawing/2014/main" id="{D6ACF8A1-EAE2-49E1-BF09-C006EE66966A}"/>
              </a:ext>
            </a:extLst>
          </p:cNvPr>
          <p:cNvSpPr>
            <a:spLocks noGrp="1"/>
          </p:cNvSpPr>
          <p:nvPr>
            <p:ph type="body" sz="quarter" idx="16" hasCustomPrompt="1"/>
          </p:nvPr>
        </p:nvSpPr>
        <p:spPr>
          <a:xfrm>
            <a:off x="838200" y="2713708"/>
            <a:ext cx="2430294" cy="307777"/>
          </a:xfrm>
        </p:spPr>
        <p:txBody>
          <a:bodyPr>
            <a:spAutoFit/>
          </a:bodyPr>
          <a:lstStyle>
            <a:lvl1pPr>
              <a:defRPr>
                <a:solidFill>
                  <a:schemeClr val="tx2"/>
                </a:solidFill>
                <a:latin typeface="Segoe UI" panose="020B0502040204020203" pitchFamily="34" charset="0"/>
                <a:cs typeface="Segoe UI" panose="020B0502040204020203" pitchFamily="34" charset="0"/>
              </a:defRPr>
            </a:lvl1pPr>
          </a:lstStyle>
          <a:p>
            <a:pPr lvl="0"/>
            <a:r>
              <a:rPr lang="en-US"/>
              <a:t>Section heading</a:t>
            </a:r>
            <a:endParaRPr lang="en-AU"/>
          </a:p>
        </p:txBody>
      </p:sp>
      <p:sp>
        <p:nvSpPr>
          <p:cNvPr id="40" name="Text Placeholder 6">
            <a:extLst>
              <a:ext uri="{FF2B5EF4-FFF2-40B4-BE49-F238E27FC236}">
                <a16:creationId xmlns:a16="http://schemas.microsoft.com/office/drawing/2014/main" id="{837A987B-FCED-4C24-9EE5-BC0CB41C7904}"/>
              </a:ext>
            </a:extLst>
          </p:cNvPr>
          <p:cNvSpPr>
            <a:spLocks noGrp="1"/>
          </p:cNvSpPr>
          <p:nvPr>
            <p:ph type="body" sz="quarter" idx="17" hasCustomPrompt="1"/>
          </p:nvPr>
        </p:nvSpPr>
        <p:spPr>
          <a:xfrm>
            <a:off x="3532773" y="2220008"/>
            <a:ext cx="2430294" cy="430887"/>
          </a:xfrm>
          <a:solidFill>
            <a:schemeClr val="bg1"/>
          </a:solidFill>
          <a:effectLst>
            <a:outerShdw dist="12700" dir="5400000" algn="ctr" rotWithShape="0">
              <a:schemeClr val="bg2"/>
            </a:outerShdw>
          </a:effectLst>
        </p:spPr>
        <p:txBody>
          <a:bodyPr anchor="b">
            <a:noAutofit/>
          </a:bodyPr>
          <a:lstStyle>
            <a:lvl1pPr>
              <a:defRPr sz="2800">
                <a:solidFill>
                  <a:schemeClr val="accent3"/>
                </a:solidFill>
                <a:latin typeface="+mj-lt"/>
              </a:defRPr>
            </a:lvl1pPr>
          </a:lstStyle>
          <a:p>
            <a:pPr lvl="0"/>
            <a:r>
              <a:rPr lang="en-US"/>
              <a:t>0.</a:t>
            </a:r>
            <a:endParaRPr lang="en-AU"/>
          </a:p>
        </p:txBody>
      </p:sp>
      <p:sp>
        <p:nvSpPr>
          <p:cNvPr id="41" name="Text Placeholder 6">
            <a:extLst>
              <a:ext uri="{FF2B5EF4-FFF2-40B4-BE49-F238E27FC236}">
                <a16:creationId xmlns:a16="http://schemas.microsoft.com/office/drawing/2014/main" id="{93E06C38-04CF-46C3-A522-3F6B8113E3C2}"/>
              </a:ext>
            </a:extLst>
          </p:cNvPr>
          <p:cNvSpPr>
            <a:spLocks noGrp="1"/>
          </p:cNvSpPr>
          <p:nvPr>
            <p:ph type="body" sz="quarter" idx="18" hasCustomPrompt="1"/>
          </p:nvPr>
        </p:nvSpPr>
        <p:spPr>
          <a:xfrm>
            <a:off x="3532773" y="2713708"/>
            <a:ext cx="2430294" cy="307777"/>
          </a:xfrm>
        </p:spPr>
        <p:txBody>
          <a:bodyPr>
            <a:spAutoFit/>
          </a:bodyPr>
          <a:lstStyle>
            <a:lvl1pPr>
              <a:defRPr>
                <a:solidFill>
                  <a:schemeClr val="tx2"/>
                </a:solidFill>
                <a:latin typeface="Segoe UI" panose="020B0502040204020203" pitchFamily="34" charset="0"/>
                <a:cs typeface="Segoe UI" panose="020B0502040204020203" pitchFamily="34" charset="0"/>
              </a:defRPr>
            </a:lvl1pPr>
          </a:lstStyle>
          <a:p>
            <a:pPr lvl="0"/>
            <a:r>
              <a:rPr lang="en-US"/>
              <a:t>Section heading</a:t>
            </a:r>
            <a:endParaRPr lang="en-AU"/>
          </a:p>
        </p:txBody>
      </p:sp>
      <p:sp>
        <p:nvSpPr>
          <p:cNvPr id="42" name="Text Placeholder 6">
            <a:extLst>
              <a:ext uri="{FF2B5EF4-FFF2-40B4-BE49-F238E27FC236}">
                <a16:creationId xmlns:a16="http://schemas.microsoft.com/office/drawing/2014/main" id="{27F8CD91-2C94-49C5-99BC-98546FB41536}"/>
              </a:ext>
            </a:extLst>
          </p:cNvPr>
          <p:cNvSpPr>
            <a:spLocks noGrp="1"/>
          </p:cNvSpPr>
          <p:nvPr>
            <p:ph type="body" sz="quarter" idx="19" hasCustomPrompt="1"/>
          </p:nvPr>
        </p:nvSpPr>
        <p:spPr>
          <a:xfrm>
            <a:off x="6227346" y="2220008"/>
            <a:ext cx="2430294" cy="430887"/>
          </a:xfrm>
          <a:solidFill>
            <a:schemeClr val="bg1"/>
          </a:solidFill>
          <a:effectLst>
            <a:outerShdw dist="12700" dir="5400000" algn="ctr" rotWithShape="0">
              <a:schemeClr val="bg2"/>
            </a:outerShdw>
          </a:effectLst>
        </p:spPr>
        <p:txBody>
          <a:bodyPr anchor="b">
            <a:noAutofit/>
          </a:bodyPr>
          <a:lstStyle>
            <a:lvl1pPr>
              <a:defRPr sz="2800">
                <a:solidFill>
                  <a:schemeClr val="accent1"/>
                </a:solidFill>
                <a:latin typeface="+mj-lt"/>
              </a:defRPr>
            </a:lvl1pPr>
          </a:lstStyle>
          <a:p>
            <a:pPr lvl="0"/>
            <a:r>
              <a:rPr lang="en-US"/>
              <a:t>0.</a:t>
            </a:r>
            <a:endParaRPr lang="en-AU"/>
          </a:p>
        </p:txBody>
      </p:sp>
      <p:sp>
        <p:nvSpPr>
          <p:cNvPr id="43" name="Text Placeholder 6">
            <a:extLst>
              <a:ext uri="{FF2B5EF4-FFF2-40B4-BE49-F238E27FC236}">
                <a16:creationId xmlns:a16="http://schemas.microsoft.com/office/drawing/2014/main" id="{93EAB1A6-0CB4-408B-80A1-CF3DF377D68B}"/>
              </a:ext>
            </a:extLst>
          </p:cNvPr>
          <p:cNvSpPr>
            <a:spLocks noGrp="1"/>
          </p:cNvSpPr>
          <p:nvPr>
            <p:ph type="body" sz="quarter" idx="20" hasCustomPrompt="1"/>
          </p:nvPr>
        </p:nvSpPr>
        <p:spPr>
          <a:xfrm>
            <a:off x="6227346" y="2713708"/>
            <a:ext cx="2430294" cy="307777"/>
          </a:xfrm>
        </p:spPr>
        <p:txBody>
          <a:bodyPr>
            <a:spAutoFit/>
          </a:bodyPr>
          <a:lstStyle>
            <a:lvl1pPr>
              <a:defRPr>
                <a:solidFill>
                  <a:schemeClr val="tx2"/>
                </a:solidFill>
                <a:latin typeface="Segoe UI" panose="020B0502040204020203" pitchFamily="34" charset="0"/>
                <a:cs typeface="Segoe UI" panose="020B0502040204020203" pitchFamily="34" charset="0"/>
              </a:defRPr>
            </a:lvl1pPr>
          </a:lstStyle>
          <a:p>
            <a:pPr lvl="0"/>
            <a:r>
              <a:rPr lang="en-US"/>
              <a:t>Section heading</a:t>
            </a:r>
            <a:endParaRPr lang="en-AU"/>
          </a:p>
        </p:txBody>
      </p:sp>
      <p:sp>
        <p:nvSpPr>
          <p:cNvPr id="44" name="Text Placeholder 6">
            <a:extLst>
              <a:ext uri="{FF2B5EF4-FFF2-40B4-BE49-F238E27FC236}">
                <a16:creationId xmlns:a16="http://schemas.microsoft.com/office/drawing/2014/main" id="{DB8725C3-A86E-4F44-B050-FA2EBF56D4FD}"/>
              </a:ext>
            </a:extLst>
          </p:cNvPr>
          <p:cNvSpPr>
            <a:spLocks noGrp="1"/>
          </p:cNvSpPr>
          <p:nvPr>
            <p:ph type="body" sz="quarter" idx="21" hasCustomPrompt="1"/>
          </p:nvPr>
        </p:nvSpPr>
        <p:spPr>
          <a:xfrm>
            <a:off x="8921919" y="2220008"/>
            <a:ext cx="2430294" cy="430887"/>
          </a:xfrm>
          <a:solidFill>
            <a:schemeClr val="bg1"/>
          </a:solidFill>
          <a:effectLst>
            <a:outerShdw dist="12700" dir="5400000" algn="ctr" rotWithShape="0">
              <a:schemeClr val="bg2"/>
            </a:outerShdw>
          </a:effectLst>
        </p:spPr>
        <p:txBody>
          <a:bodyPr anchor="b">
            <a:noAutofit/>
          </a:bodyPr>
          <a:lstStyle>
            <a:lvl1pPr>
              <a:defRPr sz="2800">
                <a:solidFill>
                  <a:schemeClr val="accent3"/>
                </a:solidFill>
                <a:latin typeface="+mj-lt"/>
              </a:defRPr>
            </a:lvl1pPr>
          </a:lstStyle>
          <a:p>
            <a:pPr lvl="0"/>
            <a:r>
              <a:rPr lang="en-US"/>
              <a:t>0.</a:t>
            </a:r>
            <a:endParaRPr lang="en-AU"/>
          </a:p>
        </p:txBody>
      </p:sp>
      <p:sp>
        <p:nvSpPr>
          <p:cNvPr id="45" name="Text Placeholder 6">
            <a:extLst>
              <a:ext uri="{FF2B5EF4-FFF2-40B4-BE49-F238E27FC236}">
                <a16:creationId xmlns:a16="http://schemas.microsoft.com/office/drawing/2014/main" id="{847474C7-1567-455E-8F0B-1FD540C0CBDD}"/>
              </a:ext>
            </a:extLst>
          </p:cNvPr>
          <p:cNvSpPr>
            <a:spLocks noGrp="1"/>
          </p:cNvSpPr>
          <p:nvPr>
            <p:ph type="body" sz="quarter" idx="22" hasCustomPrompt="1"/>
          </p:nvPr>
        </p:nvSpPr>
        <p:spPr>
          <a:xfrm>
            <a:off x="8921919" y="2713708"/>
            <a:ext cx="2430294" cy="307777"/>
          </a:xfrm>
        </p:spPr>
        <p:txBody>
          <a:bodyPr>
            <a:spAutoFit/>
          </a:bodyPr>
          <a:lstStyle>
            <a:lvl1pPr>
              <a:defRPr>
                <a:solidFill>
                  <a:schemeClr val="tx2"/>
                </a:solidFill>
                <a:latin typeface="Segoe UI" panose="020B0502040204020203" pitchFamily="34" charset="0"/>
                <a:cs typeface="Segoe UI" panose="020B0502040204020203" pitchFamily="34" charset="0"/>
              </a:defRPr>
            </a:lvl1pPr>
          </a:lstStyle>
          <a:p>
            <a:pPr lvl="0"/>
            <a:r>
              <a:rPr lang="en-US"/>
              <a:t>Section heading</a:t>
            </a:r>
            <a:endParaRPr lang="en-AU"/>
          </a:p>
        </p:txBody>
      </p:sp>
      <p:sp>
        <p:nvSpPr>
          <p:cNvPr id="46" name="Text Placeholder 6">
            <a:extLst>
              <a:ext uri="{FF2B5EF4-FFF2-40B4-BE49-F238E27FC236}">
                <a16:creationId xmlns:a16="http://schemas.microsoft.com/office/drawing/2014/main" id="{18F451E7-AAE5-4570-BEED-C11F18659364}"/>
              </a:ext>
            </a:extLst>
          </p:cNvPr>
          <p:cNvSpPr>
            <a:spLocks noGrp="1"/>
          </p:cNvSpPr>
          <p:nvPr>
            <p:ph type="body" sz="quarter" idx="23" hasCustomPrompt="1"/>
          </p:nvPr>
        </p:nvSpPr>
        <p:spPr>
          <a:xfrm>
            <a:off x="838200" y="3887759"/>
            <a:ext cx="2430294" cy="430887"/>
          </a:xfrm>
          <a:solidFill>
            <a:schemeClr val="bg1"/>
          </a:solidFill>
          <a:effectLst>
            <a:outerShdw dist="12700" dir="5400000" algn="ctr" rotWithShape="0">
              <a:schemeClr val="bg2"/>
            </a:outerShdw>
          </a:effectLst>
        </p:spPr>
        <p:txBody>
          <a:bodyPr anchor="b">
            <a:noAutofit/>
          </a:bodyPr>
          <a:lstStyle>
            <a:lvl1pPr>
              <a:defRPr sz="2800">
                <a:solidFill>
                  <a:schemeClr val="accent3"/>
                </a:solidFill>
                <a:latin typeface="+mj-lt"/>
              </a:defRPr>
            </a:lvl1pPr>
          </a:lstStyle>
          <a:p>
            <a:pPr lvl="0"/>
            <a:r>
              <a:rPr lang="en-US"/>
              <a:t>0.</a:t>
            </a:r>
            <a:endParaRPr lang="en-AU"/>
          </a:p>
        </p:txBody>
      </p:sp>
      <p:sp>
        <p:nvSpPr>
          <p:cNvPr id="47" name="Text Placeholder 6">
            <a:extLst>
              <a:ext uri="{FF2B5EF4-FFF2-40B4-BE49-F238E27FC236}">
                <a16:creationId xmlns:a16="http://schemas.microsoft.com/office/drawing/2014/main" id="{1501EAB7-BD55-47EC-BD75-D1958264D51A}"/>
              </a:ext>
            </a:extLst>
          </p:cNvPr>
          <p:cNvSpPr>
            <a:spLocks noGrp="1"/>
          </p:cNvSpPr>
          <p:nvPr>
            <p:ph type="body" sz="quarter" idx="24" hasCustomPrompt="1"/>
          </p:nvPr>
        </p:nvSpPr>
        <p:spPr>
          <a:xfrm>
            <a:off x="838200" y="4381459"/>
            <a:ext cx="2430294" cy="307777"/>
          </a:xfrm>
        </p:spPr>
        <p:txBody>
          <a:bodyPr>
            <a:spAutoFit/>
          </a:bodyPr>
          <a:lstStyle>
            <a:lvl1pPr>
              <a:defRPr>
                <a:solidFill>
                  <a:schemeClr val="tx2"/>
                </a:solidFill>
                <a:latin typeface="Segoe UI" panose="020B0502040204020203" pitchFamily="34" charset="0"/>
                <a:cs typeface="Segoe UI" panose="020B0502040204020203" pitchFamily="34" charset="0"/>
              </a:defRPr>
            </a:lvl1pPr>
          </a:lstStyle>
          <a:p>
            <a:pPr lvl="0"/>
            <a:r>
              <a:rPr lang="en-US"/>
              <a:t>Section heading</a:t>
            </a:r>
            <a:endParaRPr lang="en-AU"/>
          </a:p>
        </p:txBody>
      </p:sp>
      <p:sp>
        <p:nvSpPr>
          <p:cNvPr id="48" name="Text Placeholder 6">
            <a:extLst>
              <a:ext uri="{FF2B5EF4-FFF2-40B4-BE49-F238E27FC236}">
                <a16:creationId xmlns:a16="http://schemas.microsoft.com/office/drawing/2014/main" id="{5BA28097-D908-4BD0-AE92-3CBF40055B56}"/>
              </a:ext>
            </a:extLst>
          </p:cNvPr>
          <p:cNvSpPr>
            <a:spLocks noGrp="1"/>
          </p:cNvSpPr>
          <p:nvPr>
            <p:ph type="body" sz="quarter" idx="25" hasCustomPrompt="1"/>
          </p:nvPr>
        </p:nvSpPr>
        <p:spPr>
          <a:xfrm>
            <a:off x="3532773" y="3887759"/>
            <a:ext cx="2430294" cy="430887"/>
          </a:xfrm>
          <a:solidFill>
            <a:schemeClr val="bg1"/>
          </a:solidFill>
          <a:effectLst>
            <a:outerShdw dist="12700" dir="5400000" algn="ctr" rotWithShape="0">
              <a:schemeClr val="bg2"/>
            </a:outerShdw>
          </a:effectLst>
        </p:spPr>
        <p:txBody>
          <a:bodyPr anchor="b">
            <a:noAutofit/>
          </a:bodyPr>
          <a:lstStyle>
            <a:lvl1pPr>
              <a:defRPr sz="2800">
                <a:solidFill>
                  <a:schemeClr val="accent1"/>
                </a:solidFill>
                <a:latin typeface="+mj-lt"/>
              </a:defRPr>
            </a:lvl1pPr>
          </a:lstStyle>
          <a:p>
            <a:pPr lvl="0"/>
            <a:r>
              <a:rPr lang="en-US"/>
              <a:t>0.</a:t>
            </a:r>
            <a:endParaRPr lang="en-AU"/>
          </a:p>
        </p:txBody>
      </p:sp>
      <p:sp>
        <p:nvSpPr>
          <p:cNvPr id="49" name="Text Placeholder 6">
            <a:extLst>
              <a:ext uri="{FF2B5EF4-FFF2-40B4-BE49-F238E27FC236}">
                <a16:creationId xmlns:a16="http://schemas.microsoft.com/office/drawing/2014/main" id="{6912D03C-A7C7-49B9-A13D-D87256AA24E0}"/>
              </a:ext>
            </a:extLst>
          </p:cNvPr>
          <p:cNvSpPr>
            <a:spLocks noGrp="1"/>
          </p:cNvSpPr>
          <p:nvPr>
            <p:ph type="body" sz="quarter" idx="26" hasCustomPrompt="1"/>
          </p:nvPr>
        </p:nvSpPr>
        <p:spPr>
          <a:xfrm>
            <a:off x="3532773" y="4381459"/>
            <a:ext cx="2430294" cy="307777"/>
          </a:xfrm>
        </p:spPr>
        <p:txBody>
          <a:bodyPr>
            <a:spAutoFit/>
          </a:bodyPr>
          <a:lstStyle>
            <a:lvl1pPr>
              <a:defRPr>
                <a:solidFill>
                  <a:schemeClr val="tx2"/>
                </a:solidFill>
                <a:latin typeface="Segoe UI" panose="020B0502040204020203" pitchFamily="34" charset="0"/>
                <a:cs typeface="Segoe UI" panose="020B0502040204020203" pitchFamily="34" charset="0"/>
              </a:defRPr>
            </a:lvl1pPr>
          </a:lstStyle>
          <a:p>
            <a:pPr lvl="0"/>
            <a:r>
              <a:rPr lang="en-US"/>
              <a:t>Section heading</a:t>
            </a:r>
            <a:endParaRPr lang="en-AU"/>
          </a:p>
        </p:txBody>
      </p:sp>
      <p:sp>
        <p:nvSpPr>
          <p:cNvPr id="50" name="Text Placeholder 6">
            <a:extLst>
              <a:ext uri="{FF2B5EF4-FFF2-40B4-BE49-F238E27FC236}">
                <a16:creationId xmlns:a16="http://schemas.microsoft.com/office/drawing/2014/main" id="{F831329C-A175-45E6-BC38-9539D15016A3}"/>
              </a:ext>
            </a:extLst>
          </p:cNvPr>
          <p:cNvSpPr>
            <a:spLocks noGrp="1"/>
          </p:cNvSpPr>
          <p:nvPr>
            <p:ph type="body" sz="quarter" idx="27" hasCustomPrompt="1"/>
          </p:nvPr>
        </p:nvSpPr>
        <p:spPr>
          <a:xfrm>
            <a:off x="6227346" y="3887759"/>
            <a:ext cx="2430294" cy="430887"/>
          </a:xfrm>
          <a:solidFill>
            <a:schemeClr val="bg1"/>
          </a:solidFill>
          <a:effectLst>
            <a:outerShdw dist="12700" dir="5400000" algn="ctr" rotWithShape="0">
              <a:schemeClr val="bg2"/>
            </a:outerShdw>
          </a:effectLst>
        </p:spPr>
        <p:txBody>
          <a:bodyPr anchor="b">
            <a:noAutofit/>
          </a:bodyPr>
          <a:lstStyle>
            <a:lvl1pPr>
              <a:defRPr sz="2800">
                <a:solidFill>
                  <a:schemeClr val="accent3"/>
                </a:solidFill>
                <a:latin typeface="+mj-lt"/>
              </a:defRPr>
            </a:lvl1pPr>
          </a:lstStyle>
          <a:p>
            <a:pPr lvl="0"/>
            <a:r>
              <a:rPr lang="en-US"/>
              <a:t>0.</a:t>
            </a:r>
            <a:endParaRPr lang="en-AU"/>
          </a:p>
        </p:txBody>
      </p:sp>
      <p:sp>
        <p:nvSpPr>
          <p:cNvPr id="51" name="Text Placeholder 6">
            <a:extLst>
              <a:ext uri="{FF2B5EF4-FFF2-40B4-BE49-F238E27FC236}">
                <a16:creationId xmlns:a16="http://schemas.microsoft.com/office/drawing/2014/main" id="{5866C51A-B898-4533-AE2F-920E3851359E}"/>
              </a:ext>
            </a:extLst>
          </p:cNvPr>
          <p:cNvSpPr>
            <a:spLocks noGrp="1"/>
          </p:cNvSpPr>
          <p:nvPr>
            <p:ph type="body" sz="quarter" idx="28" hasCustomPrompt="1"/>
          </p:nvPr>
        </p:nvSpPr>
        <p:spPr>
          <a:xfrm>
            <a:off x="6227346" y="4381459"/>
            <a:ext cx="2430294" cy="307777"/>
          </a:xfrm>
        </p:spPr>
        <p:txBody>
          <a:bodyPr>
            <a:spAutoFit/>
          </a:bodyPr>
          <a:lstStyle>
            <a:lvl1pPr>
              <a:defRPr>
                <a:solidFill>
                  <a:schemeClr val="tx2"/>
                </a:solidFill>
                <a:latin typeface="Segoe UI" panose="020B0502040204020203" pitchFamily="34" charset="0"/>
                <a:cs typeface="Segoe UI" panose="020B0502040204020203" pitchFamily="34" charset="0"/>
              </a:defRPr>
            </a:lvl1pPr>
          </a:lstStyle>
          <a:p>
            <a:pPr lvl="0"/>
            <a:r>
              <a:rPr lang="en-US"/>
              <a:t>Section heading</a:t>
            </a:r>
            <a:endParaRPr lang="en-AU"/>
          </a:p>
        </p:txBody>
      </p:sp>
      <p:sp>
        <p:nvSpPr>
          <p:cNvPr id="52" name="Text Placeholder 6">
            <a:extLst>
              <a:ext uri="{FF2B5EF4-FFF2-40B4-BE49-F238E27FC236}">
                <a16:creationId xmlns:a16="http://schemas.microsoft.com/office/drawing/2014/main" id="{38A23A8D-B66A-480D-9D2D-3E7D2789CCBF}"/>
              </a:ext>
            </a:extLst>
          </p:cNvPr>
          <p:cNvSpPr>
            <a:spLocks noGrp="1"/>
          </p:cNvSpPr>
          <p:nvPr>
            <p:ph type="body" sz="quarter" idx="29" hasCustomPrompt="1"/>
          </p:nvPr>
        </p:nvSpPr>
        <p:spPr>
          <a:xfrm>
            <a:off x="8921919" y="3887759"/>
            <a:ext cx="2430294" cy="430887"/>
          </a:xfrm>
          <a:solidFill>
            <a:schemeClr val="bg1"/>
          </a:solidFill>
          <a:effectLst>
            <a:outerShdw dist="12700" dir="5400000" algn="ctr" rotWithShape="0">
              <a:schemeClr val="bg2"/>
            </a:outerShdw>
          </a:effectLst>
        </p:spPr>
        <p:txBody>
          <a:bodyPr anchor="b">
            <a:noAutofit/>
          </a:bodyPr>
          <a:lstStyle>
            <a:lvl1pPr>
              <a:defRPr sz="2800">
                <a:solidFill>
                  <a:schemeClr val="accent1"/>
                </a:solidFill>
                <a:latin typeface="+mj-lt"/>
              </a:defRPr>
            </a:lvl1pPr>
          </a:lstStyle>
          <a:p>
            <a:pPr lvl="0"/>
            <a:r>
              <a:rPr lang="en-US"/>
              <a:t>0.</a:t>
            </a:r>
            <a:endParaRPr lang="en-AU"/>
          </a:p>
        </p:txBody>
      </p:sp>
      <p:sp>
        <p:nvSpPr>
          <p:cNvPr id="53" name="Text Placeholder 6">
            <a:extLst>
              <a:ext uri="{FF2B5EF4-FFF2-40B4-BE49-F238E27FC236}">
                <a16:creationId xmlns:a16="http://schemas.microsoft.com/office/drawing/2014/main" id="{CF27AB35-CF4C-40EA-BD72-5AE1F3750345}"/>
              </a:ext>
            </a:extLst>
          </p:cNvPr>
          <p:cNvSpPr>
            <a:spLocks noGrp="1"/>
          </p:cNvSpPr>
          <p:nvPr>
            <p:ph type="body" sz="quarter" idx="30" hasCustomPrompt="1"/>
          </p:nvPr>
        </p:nvSpPr>
        <p:spPr>
          <a:xfrm>
            <a:off x="8921919" y="4381459"/>
            <a:ext cx="2430294" cy="307777"/>
          </a:xfrm>
        </p:spPr>
        <p:txBody>
          <a:bodyPr>
            <a:spAutoFit/>
          </a:bodyPr>
          <a:lstStyle>
            <a:lvl1pPr>
              <a:defRPr>
                <a:solidFill>
                  <a:schemeClr val="tx2"/>
                </a:solidFill>
                <a:latin typeface="Segoe UI" panose="020B0502040204020203" pitchFamily="34" charset="0"/>
                <a:cs typeface="Segoe UI" panose="020B0502040204020203" pitchFamily="34" charset="0"/>
              </a:defRPr>
            </a:lvl1pPr>
          </a:lstStyle>
          <a:p>
            <a:pPr lvl="0"/>
            <a:r>
              <a:rPr lang="en-US"/>
              <a:t>Section heading</a:t>
            </a:r>
            <a:endParaRPr lang="en-AU"/>
          </a:p>
        </p:txBody>
      </p:sp>
      <p:sp>
        <p:nvSpPr>
          <p:cNvPr id="4" name="Title 3">
            <a:extLst>
              <a:ext uri="{FF2B5EF4-FFF2-40B4-BE49-F238E27FC236}">
                <a16:creationId xmlns:a16="http://schemas.microsoft.com/office/drawing/2014/main" id="{ED3CDA1B-3F14-4F59-ADBF-230AD3DAA036}"/>
              </a:ext>
            </a:extLst>
          </p:cNvPr>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08AFB0DF-C129-4CDB-A806-7DDC762E8B7D}"/>
              </a:ext>
            </a:extLst>
          </p:cNvPr>
          <p:cNvSpPr>
            <a:spLocks noGrp="1"/>
          </p:cNvSpPr>
          <p:nvPr>
            <p:ph type="ftr" sz="quarter" idx="31"/>
          </p:nvPr>
        </p:nvSpPr>
        <p:spPr/>
        <p:txBody>
          <a:bodyPr/>
          <a:lstStyle/>
          <a:p>
            <a:r>
              <a:rPr lang="en-AU"/>
              <a:t>MACHC20-07.5 - 5 Dec 2019</a:t>
            </a:r>
          </a:p>
        </p:txBody>
      </p:sp>
    </p:spTree>
    <p:extLst>
      <p:ext uri="{BB962C8B-B14F-4D97-AF65-F5344CB8AC3E}">
        <p14:creationId xmlns:p14="http://schemas.microsoft.com/office/powerpoint/2010/main" val="14956174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Quote - Blue background">
    <p:bg>
      <p:bgPr>
        <a:solidFill>
          <a:schemeClr val="accent1"/>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94DBA2E6-22A7-4651-9E57-13FAFDF79D59}"/>
              </a:ext>
            </a:extLst>
          </p:cNvPr>
          <p:cNvSpPr>
            <a:spLocks noGrp="1"/>
          </p:cNvSpPr>
          <p:nvPr>
            <p:ph type="body" sz="quarter" idx="13" hasCustomPrompt="1"/>
          </p:nvPr>
        </p:nvSpPr>
        <p:spPr>
          <a:xfrm>
            <a:off x="1351408" y="3458796"/>
            <a:ext cx="8977067" cy="1291498"/>
          </a:xfrm>
          <a:prstGeom prst="rect">
            <a:avLst/>
          </a:prstGeom>
        </p:spPr>
        <p:txBody>
          <a:bodyPr wrap="square" tIns="72000" anchor="b">
            <a:spAutoFit/>
          </a:bodyPr>
          <a:lstStyle>
            <a:lvl1pPr algn="l" defTabSz="914400" rtl="0" eaLnBrk="1" latinLnBrk="0" hangingPunct="1">
              <a:lnSpc>
                <a:spcPct val="90000"/>
              </a:lnSpc>
              <a:spcBef>
                <a:spcPct val="0"/>
              </a:spcBef>
              <a:buNone/>
              <a:defRPr lang="en-US" sz="4400" b="1" kern="1200" cap="none" baseline="0" dirty="0" smtClean="0">
                <a:solidFill>
                  <a:schemeClr val="bg1"/>
                </a:solidFill>
                <a:latin typeface="+mj-lt"/>
                <a:ea typeface="+mj-ea"/>
                <a:cs typeface="+mj-cs"/>
              </a:defRPr>
            </a:lvl1pPr>
            <a:lvl2pPr marL="0" indent="0" algn="l" defTabSz="914400" rtl="0" eaLnBrk="1" latinLnBrk="0" hangingPunct="1">
              <a:lnSpc>
                <a:spcPct val="80000"/>
              </a:lnSpc>
              <a:spcBef>
                <a:spcPts val="3600"/>
              </a:spcBef>
              <a:buFont typeface="Arial" panose="020B0604020202020204" pitchFamily="34" charset="0"/>
              <a:buNone/>
              <a:defRPr lang="en-US" sz="2200" kern="1200" dirty="0" smtClean="0">
                <a:solidFill>
                  <a:schemeClr val="bg1"/>
                </a:solidFill>
                <a:latin typeface="+mn-lt"/>
                <a:ea typeface="+mn-ea"/>
                <a:cs typeface="Segoe UI Semibold" panose="020B0702040204020203" pitchFamily="34" charset="0"/>
              </a:defRPr>
            </a:lvl2pPr>
          </a:lstStyle>
          <a:p>
            <a:pPr lvl="0"/>
            <a:r>
              <a:rPr lang="en-US"/>
              <a:t>Move up and down or delete quotation mark as needed</a:t>
            </a:r>
          </a:p>
        </p:txBody>
      </p:sp>
      <p:cxnSp>
        <p:nvCxnSpPr>
          <p:cNvPr id="6" name="Straight Connector 5">
            <a:extLst>
              <a:ext uri="{FF2B5EF4-FFF2-40B4-BE49-F238E27FC236}">
                <a16:creationId xmlns:a16="http://schemas.microsoft.com/office/drawing/2014/main" id="{F49BD6C4-D1A6-45EB-A778-99AEC9DD3449}"/>
              </a:ext>
            </a:extLst>
          </p:cNvPr>
          <p:cNvCxnSpPr>
            <a:cxnSpLocks/>
          </p:cNvCxnSpPr>
          <p:nvPr/>
        </p:nvCxnSpPr>
        <p:spPr>
          <a:xfrm>
            <a:off x="1351156" y="5059979"/>
            <a:ext cx="718226" cy="0"/>
          </a:xfrm>
          <a:prstGeom prst="line">
            <a:avLst/>
          </a:prstGeom>
          <a:ln w="28575">
            <a:solidFill>
              <a:srgbClr val="92C095"/>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6D30A8C-B1D5-40FF-9B6F-23D0DE4EAE84}"/>
              </a:ext>
            </a:extLst>
          </p:cNvPr>
          <p:cNvSpPr>
            <a:spLocks noGrp="1"/>
          </p:cNvSpPr>
          <p:nvPr>
            <p:ph type="body" sz="quarter" idx="15"/>
          </p:nvPr>
        </p:nvSpPr>
        <p:spPr>
          <a:xfrm>
            <a:off x="1363915" y="5368925"/>
            <a:ext cx="8977067" cy="430213"/>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stStyle>
          <a:p>
            <a:pPr lvl="0"/>
            <a:r>
              <a:rPr lang="en-US"/>
              <a:t>Click to edit Master text styles</a:t>
            </a:r>
          </a:p>
        </p:txBody>
      </p:sp>
      <p:pic>
        <p:nvPicPr>
          <p:cNvPr id="12" name="Picture 11">
            <a:extLst>
              <a:ext uri="{FF2B5EF4-FFF2-40B4-BE49-F238E27FC236}">
                <a16:creationId xmlns:a16="http://schemas.microsoft.com/office/drawing/2014/main" id="{2B3084B8-6AB8-4793-8C29-A7FB2C8A8F3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23581" y="6287016"/>
            <a:ext cx="828632" cy="371503"/>
          </a:xfrm>
          <a:prstGeom prst="rect">
            <a:avLst/>
          </a:prstGeom>
        </p:spPr>
      </p:pic>
      <p:sp>
        <p:nvSpPr>
          <p:cNvPr id="8" name="Text Placeholder 10">
            <a:extLst>
              <a:ext uri="{FF2B5EF4-FFF2-40B4-BE49-F238E27FC236}">
                <a16:creationId xmlns:a16="http://schemas.microsoft.com/office/drawing/2014/main" id="{676260BC-A4ED-4D3D-A409-E2022E7A73CC}"/>
              </a:ext>
            </a:extLst>
          </p:cNvPr>
          <p:cNvSpPr>
            <a:spLocks noGrp="1"/>
          </p:cNvSpPr>
          <p:nvPr>
            <p:ph type="body" sz="quarter" idx="14"/>
          </p:nvPr>
        </p:nvSpPr>
        <p:spPr>
          <a:xfrm>
            <a:off x="1363915" y="1968183"/>
            <a:ext cx="869556" cy="724630"/>
          </a:xfrm>
          <a:prstGeom prst="rect">
            <a:avLst/>
          </a:prstGeom>
          <a:blipFill>
            <a:blip r:embed="rId4" cstate="email">
              <a:extLst>
                <a:ext uri="{28A0092B-C50C-407E-A947-70E740481C1C}">
                  <a14:useLocalDpi xmlns:a14="http://schemas.microsoft.com/office/drawing/2010/main"/>
                </a:ext>
              </a:extLst>
            </a:blip>
            <a:stretch>
              <a:fillRect/>
            </a:stretch>
          </a:blipFill>
        </p:spPr>
        <p:txBody>
          <a:bodyPr/>
          <a:lstStyle>
            <a:lvl1pPr>
              <a:defRPr>
                <a:solidFill>
                  <a:schemeClr val="accent4">
                    <a:alpha val="0"/>
                  </a:schemeClr>
                </a:solidFill>
              </a:defRPr>
            </a:lvl1pPr>
          </a:lstStyle>
          <a:p>
            <a:pPr lvl="0"/>
            <a:r>
              <a:rPr lang="en-US"/>
              <a:t>Click to edit Master text styles</a:t>
            </a:r>
          </a:p>
        </p:txBody>
      </p:sp>
    </p:spTree>
    <p:extLst>
      <p:ext uri="{BB962C8B-B14F-4D97-AF65-F5344CB8AC3E}">
        <p14:creationId xmlns:p14="http://schemas.microsoft.com/office/powerpoint/2010/main" val="3304494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Horizontal Image - 3 icon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067385F-41C1-4706-8CDC-FEED9D49DB3E}"/>
              </a:ext>
            </a:extLst>
          </p:cNvPr>
          <p:cNvSpPr>
            <a:spLocks noGrp="1"/>
          </p:cNvSpPr>
          <p:nvPr>
            <p:ph type="pic" sz="quarter" idx="13" hasCustomPrompt="1"/>
          </p:nvPr>
        </p:nvSpPr>
        <p:spPr>
          <a:xfrm>
            <a:off x="0" y="0"/>
            <a:ext cx="12192000" cy="4305300"/>
          </a:xfrm>
          <a:prstGeom prst="rect">
            <a:avLst/>
          </a:prstGeom>
          <a:solidFill>
            <a:schemeClr val="bg2">
              <a:lumMod val="90000"/>
            </a:schemeClr>
          </a:solidFill>
        </p:spPr>
        <p:txBody>
          <a:bodyPr/>
          <a:lstStyle>
            <a:lvl1pPr>
              <a:defRPr>
                <a:solidFill>
                  <a:schemeClr val="tx1"/>
                </a:solidFill>
                <a:latin typeface="+mn-lt"/>
              </a:defRPr>
            </a:lvl1pPr>
          </a:lstStyle>
          <a:p>
            <a:r>
              <a:rPr lang="en-AU"/>
              <a:t>Click on the icon to insert picture</a:t>
            </a:r>
            <a:br>
              <a:rPr lang="en-AU"/>
            </a:br>
            <a:r>
              <a:rPr lang="en-AU"/>
              <a:t>Right click on the picture and send to back</a:t>
            </a:r>
          </a:p>
        </p:txBody>
      </p:sp>
      <p:sp>
        <p:nvSpPr>
          <p:cNvPr id="3" name="Slide Number Placeholder 2">
            <a:extLst>
              <a:ext uri="{FF2B5EF4-FFF2-40B4-BE49-F238E27FC236}">
                <a16:creationId xmlns:a16="http://schemas.microsoft.com/office/drawing/2014/main" id="{736201FF-69EF-4381-9B87-0FF54AC1E7B2}"/>
              </a:ext>
            </a:extLst>
          </p:cNvPr>
          <p:cNvSpPr>
            <a:spLocks noGrp="1"/>
          </p:cNvSpPr>
          <p:nvPr>
            <p:ph type="sldNum" sz="quarter" idx="10"/>
          </p:nvPr>
        </p:nvSpPr>
        <p:spPr/>
        <p:txBody>
          <a:bodyPr/>
          <a:lstStyle/>
          <a:p>
            <a:fld id="{EBE266AF-210D-4B9E-92F6-EF999B290F31}" type="slidenum">
              <a:rPr lang="en-AU" smtClean="0"/>
              <a:pPr/>
              <a:t>‹#›</a:t>
            </a:fld>
            <a:endParaRPr lang="en-AU"/>
          </a:p>
        </p:txBody>
      </p:sp>
      <p:sp>
        <p:nvSpPr>
          <p:cNvPr id="2" name="Title 1">
            <a:extLst>
              <a:ext uri="{FF2B5EF4-FFF2-40B4-BE49-F238E27FC236}">
                <a16:creationId xmlns:a16="http://schemas.microsoft.com/office/drawing/2014/main" id="{AD7A7F69-CE6B-4C0C-BCF4-78359292F8C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18" name="Text Placeholder 10">
            <a:extLst>
              <a:ext uri="{FF2B5EF4-FFF2-40B4-BE49-F238E27FC236}">
                <a16:creationId xmlns:a16="http://schemas.microsoft.com/office/drawing/2014/main" id="{5A08BB46-F264-4EE0-ADEC-9C9D0A61629B}"/>
              </a:ext>
            </a:extLst>
          </p:cNvPr>
          <p:cNvSpPr>
            <a:spLocks noGrp="1"/>
          </p:cNvSpPr>
          <p:nvPr>
            <p:ph type="body" sz="quarter" idx="14"/>
          </p:nvPr>
        </p:nvSpPr>
        <p:spPr>
          <a:xfrm flipV="1">
            <a:off x="838200" y="347437"/>
            <a:ext cx="718226" cy="36000"/>
          </a:xfrm>
          <a:prstGeom prst="rect">
            <a:avLst/>
          </a:prstGeom>
          <a:solidFill>
            <a:schemeClr val="bg1"/>
          </a:solidFill>
        </p:spPr>
        <p:txBody>
          <a:bodyPr/>
          <a:lstStyle>
            <a:lvl1pPr>
              <a:defRPr>
                <a:solidFill>
                  <a:schemeClr val="accent4">
                    <a:alpha val="0"/>
                  </a:schemeClr>
                </a:solidFill>
              </a:defRPr>
            </a:lvl1pPr>
          </a:lstStyle>
          <a:p>
            <a:pPr lvl="0"/>
            <a:r>
              <a:rPr lang="en-US"/>
              <a:t>Click to edit Master text styles</a:t>
            </a:r>
          </a:p>
        </p:txBody>
      </p:sp>
      <p:sp>
        <p:nvSpPr>
          <p:cNvPr id="29" name="Text Placeholder 6">
            <a:extLst>
              <a:ext uri="{FF2B5EF4-FFF2-40B4-BE49-F238E27FC236}">
                <a16:creationId xmlns:a16="http://schemas.microsoft.com/office/drawing/2014/main" id="{7BAC39F8-41FA-419D-AEC6-D5E6049F3F41}"/>
              </a:ext>
            </a:extLst>
          </p:cNvPr>
          <p:cNvSpPr>
            <a:spLocks noGrp="1"/>
          </p:cNvSpPr>
          <p:nvPr>
            <p:ph type="body" sz="quarter" idx="26"/>
          </p:nvPr>
        </p:nvSpPr>
        <p:spPr>
          <a:xfrm>
            <a:off x="838199" y="4880473"/>
            <a:ext cx="3241675" cy="1154322"/>
          </a:xfrm>
        </p:spPr>
        <p:txBody>
          <a:bodyPr>
            <a:noAutofit/>
          </a:bodyPr>
          <a:lstStyle>
            <a:lvl1pPr>
              <a:defRPr>
                <a:solidFill>
                  <a:schemeClr val="accent1"/>
                </a:solidFill>
                <a:latin typeface="+mn-lt"/>
              </a:defRPr>
            </a:lvl1pPr>
            <a:lvl2pPr>
              <a:buClr>
                <a:schemeClr val="accent1"/>
              </a:buClr>
              <a:defRPr/>
            </a:lvl2pPr>
            <a:lvl3pPr>
              <a:buClr>
                <a:schemeClr val="accent1"/>
              </a:buClr>
              <a:defRPr/>
            </a:lvl3pPr>
            <a:lvl4pPr>
              <a:buClr>
                <a:schemeClr val="accent1"/>
              </a:buClr>
              <a:defRPr/>
            </a:lvl4pPr>
            <a:lvl5pPr>
              <a:defRPr/>
            </a:lvl5pPr>
          </a:lstStyle>
          <a:p>
            <a:pPr lvl="0"/>
            <a:r>
              <a:rPr lang="en-US"/>
              <a:t>Click to edit Master text styles</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2EF3B3C7-2CB6-4275-98C0-DFE27ECBAEC6}"/>
              </a:ext>
            </a:extLst>
          </p:cNvPr>
          <p:cNvSpPr>
            <a:spLocks noGrp="1"/>
          </p:cNvSpPr>
          <p:nvPr>
            <p:ph type="body" sz="quarter" idx="27"/>
          </p:nvPr>
        </p:nvSpPr>
        <p:spPr>
          <a:xfrm>
            <a:off x="4480719" y="4880473"/>
            <a:ext cx="3241675" cy="1154322"/>
          </a:xfrm>
        </p:spPr>
        <p:txBody>
          <a:bodyPr>
            <a:noAutofit/>
          </a:bodyPr>
          <a:lstStyle>
            <a:lvl1pPr>
              <a:defRPr>
                <a:solidFill>
                  <a:srgbClr val="00ACA9"/>
                </a:solidFill>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31" name="Text Placeholder 6">
            <a:extLst>
              <a:ext uri="{FF2B5EF4-FFF2-40B4-BE49-F238E27FC236}">
                <a16:creationId xmlns:a16="http://schemas.microsoft.com/office/drawing/2014/main" id="{3C586154-3C72-4216-ABFE-45195DD5864F}"/>
              </a:ext>
            </a:extLst>
          </p:cNvPr>
          <p:cNvSpPr>
            <a:spLocks noGrp="1"/>
          </p:cNvSpPr>
          <p:nvPr>
            <p:ph type="body" sz="quarter" idx="28"/>
          </p:nvPr>
        </p:nvSpPr>
        <p:spPr>
          <a:xfrm>
            <a:off x="8123238" y="4880473"/>
            <a:ext cx="3241675" cy="1154322"/>
          </a:xfrm>
        </p:spPr>
        <p:txBody>
          <a:bodyPr>
            <a:noAutofit/>
          </a:bodyPr>
          <a:lstStyle>
            <a:lvl1pPr>
              <a:defRPr>
                <a:solidFill>
                  <a:schemeClr val="accent4"/>
                </a:solidFill>
                <a:latin typeface="+mn-lt"/>
              </a:defRPr>
            </a:lvl1pPr>
            <a:lvl2pPr>
              <a:buClr>
                <a:schemeClr val="accent4"/>
              </a:buClr>
              <a:defRPr/>
            </a:lvl2pPr>
            <a:lvl3pPr>
              <a:buClr>
                <a:schemeClr val="accent4"/>
              </a:buClr>
              <a:defRPr/>
            </a:lvl3pPr>
            <a:lvl4pPr>
              <a:buClr>
                <a:schemeClr val="accent4"/>
              </a:buClr>
              <a:defRPr/>
            </a:lvl4pPr>
            <a:lvl5pPr>
              <a:defRPr/>
            </a:lvl5pPr>
          </a:lstStyle>
          <a:p>
            <a:pPr lvl="0"/>
            <a:r>
              <a:rPr lang="en-US"/>
              <a:t>Click to edit Master text styles</a:t>
            </a:r>
          </a:p>
          <a:p>
            <a:pPr lvl="1"/>
            <a:r>
              <a:rPr lang="en-US"/>
              <a:t>Second level</a:t>
            </a:r>
          </a:p>
          <a:p>
            <a:pPr lvl="2"/>
            <a:r>
              <a:rPr lang="en-US"/>
              <a:t>Third level</a:t>
            </a:r>
          </a:p>
        </p:txBody>
      </p:sp>
      <p:sp>
        <p:nvSpPr>
          <p:cNvPr id="17" name="Footer Placeholder 2">
            <a:extLst>
              <a:ext uri="{FF2B5EF4-FFF2-40B4-BE49-F238E27FC236}">
                <a16:creationId xmlns:a16="http://schemas.microsoft.com/office/drawing/2014/main" id="{933BD69B-FDCF-4964-BB72-3A6DE2C83681}"/>
              </a:ext>
            </a:extLst>
          </p:cNvPr>
          <p:cNvSpPr>
            <a:spLocks noGrp="1"/>
          </p:cNvSpPr>
          <p:nvPr>
            <p:ph type="ftr" sz="quarter" idx="3"/>
          </p:nvPr>
        </p:nvSpPr>
        <p:spPr>
          <a:xfrm>
            <a:off x="1088164" y="6265776"/>
            <a:ext cx="9042622" cy="161583"/>
          </a:xfrm>
          <a:prstGeom prst="rect">
            <a:avLst/>
          </a:prstGeom>
          <a:solidFill>
            <a:schemeClr val="bg1"/>
          </a:solidFill>
          <a:effectLst>
            <a:outerShdw dist="12700" dir="10800000" algn="ctr" rotWithShape="0">
              <a:schemeClr val="tx2">
                <a:lumMod val="50000"/>
                <a:lumOff val="50000"/>
              </a:schemeClr>
            </a:outerShdw>
          </a:effectLst>
        </p:spPr>
        <p:txBody>
          <a:bodyPr vert="horz" wrap="square" lIns="72000" tIns="0" rIns="0" bIns="0" rtlCol="0" anchor="ctr">
            <a:noAutofit/>
          </a:bodyPr>
          <a:lstStyle>
            <a:lvl1pPr>
              <a:defRPr lang="en-AU" sz="1000" smtClean="0">
                <a:solidFill>
                  <a:schemeClr val="tx2"/>
                </a:solidFill>
              </a:defRPr>
            </a:lvl1pPr>
          </a:lstStyle>
          <a:p>
            <a:r>
              <a:rPr lang="en-GB"/>
              <a:t>MACHC20-07.5 - 5 Dec 2019</a:t>
            </a:r>
            <a:endParaRPr lang="en-AU"/>
          </a:p>
        </p:txBody>
      </p:sp>
      <p:sp>
        <p:nvSpPr>
          <p:cNvPr id="20" name="Text Placeholder 24">
            <a:extLst>
              <a:ext uri="{FF2B5EF4-FFF2-40B4-BE49-F238E27FC236}">
                <a16:creationId xmlns:a16="http://schemas.microsoft.com/office/drawing/2014/main" id="{9DBE712F-4A5C-49F2-937B-FB3CD762C10B}"/>
              </a:ext>
            </a:extLst>
          </p:cNvPr>
          <p:cNvSpPr>
            <a:spLocks noGrp="1"/>
          </p:cNvSpPr>
          <p:nvPr>
            <p:ph type="body" sz="quarter" idx="19"/>
          </p:nvPr>
        </p:nvSpPr>
        <p:spPr>
          <a:xfrm>
            <a:off x="838200" y="3852863"/>
            <a:ext cx="950913" cy="868362"/>
          </a:xfrm>
          <a:solidFill>
            <a:schemeClr val="accent1"/>
          </a:solidFill>
        </p:spPr>
        <p:txBody>
          <a:bodyPr/>
          <a:lstStyle>
            <a:lvl1pPr>
              <a:defRPr>
                <a:solidFill>
                  <a:schemeClr val="accent4">
                    <a:alpha val="0"/>
                  </a:schemeClr>
                </a:solidFill>
              </a:defRPr>
            </a:lvl1pPr>
          </a:lstStyle>
          <a:p>
            <a:pPr lvl="0"/>
            <a:r>
              <a:rPr lang="en-US"/>
              <a:t>Click to edit Master text styles</a:t>
            </a:r>
          </a:p>
        </p:txBody>
      </p:sp>
      <p:sp>
        <p:nvSpPr>
          <p:cNvPr id="21" name="Text Placeholder 24">
            <a:extLst>
              <a:ext uri="{FF2B5EF4-FFF2-40B4-BE49-F238E27FC236}">
                <a16:creationId xmlns:a16="http://schemas.microsoft.com/office/drawing/2014/main" id="{D35FB657-2110-4D60-8346-6499019A5B91}"/>
              </a:ext>
            </a:extLst>
          </p:cNvPr>
          <p:cNvSpPr>
            <a:spLocks noGrp="1"/>
          </p:cNvSpPr>
          <p:nvPr>
            <p:ph type="body" sz="quarter" idx="20"/>
          </p:nvPr>
        </p:nvSpPr>
        <p:spPr>
          <a:xfrm>
            <a:off x="4465638" y="3852863"/>
            <a:ext cx="950913" cy="868362"/>
          </a:xfrm>
          <a:solidFill>
            <a:srgbClr val="00ACA9"/>
          </a:solidFill>
        </p:spPr>
        <p:txBody>
          <a:bodyPr/>
          <a:lstStyle>
            <a:lvl1pPr>
              <a:defRPr>
                <a:solidFill>
                  <a:schemeClr val="accent4">
                    <a:alpha val="0"/>
                  </a:schemeClr>
                </a:solidFill>
              </a:defRPr>
            </a:lvl1pPr>
          </a:lstStyle>
          <a:p>
            <a:pPr lvl="0"/>
            <a:r>
              <a:rPr lang="en-US"/>
              <a:t>Click to edit Master text styles</a:t>
            </a:r>
          </a:p>
        </p:txBody>
      </p:sp>
      <p:sp>
        <p:nvSpPr>
          <p:cNvPr id="22" name="Text Placeholder 24">
            <a:extLst>
              <a:ext uri="{FF2B5EF4-FFF2-40B4-BE49-F238E27FC236}">
                <a16:creationId xmlns:a16="http://schemas.microsoft.com/office/drawing/2014/main" id="{DB464601-F428-4D91-909F-8988E2383504}"/>
              </a:ext>
            </a:extLst>
          </p:cNvPr>
          <p:cNvSpPr>
            <a:spLocks noGrp="1"/>
          </p:cNvSpPr>
          <p:nvPr>
            <p:ph type="body" sz="quarter" idx="21"/>
          </p:nvPr>
        </p:nvSpPr>
        <p:spPr>
          <a:xfrm>
            <a:off x="8123238" y="3852863"/>
            <a:ext cx="950913" cy="868362"/>
          </a:xfrm>
          <a:solidFill>
            <a:srgbClr val="9DC193"/>
          </a:solidFill>
        </p:spPr>
        <p:txBody>
          <a:bodyPr/>
          <a:lstStyle>
            <a:lvl1pPr>
              <a:defRPr>
                <a:solidFill>
                  <a:schemeClr val="accent4">
                    <a:alpha val="0"/>
                  </a:schemeClr>
                </a:solidFill>
              </a:defRPr>
            </a:lvl1pPr>
          </a:lstStyle>
          <a:p>
            <a:pPr lvl="0"/>
            <a:r>
              <a:rPr lang="en-US"/>
              <a:t>Click to edit Master text styles</a:t>
            </a:r>
          </a:p>
        </p:txBody>
      </p:sp>
      <p:sp>
        <p:nvSpPr>
          <p:cNvPr id="23" name="Content Placeholder 3">
            <a:extLst>
              <a:ext uri="{FF2B5EF4-FFF2-40B4-BE49-F238E27FC236}">
                <a16:creationId xmlns:a16="http://schemas.microsoft.com/office/drawing/2014/main" id="{0A401C79-4AC8-40A8-A407-EE3AF40DF522}"/>
              </a:ext>
            </a:extLst>
          </p:cNvPr>
          <p:cNvSpPr>
            <a:spLocks noGrp="1"/>
          </p:cNvSpPr>
          <p:nvPr>
            <p:ph sz="quarter" idx="23"/>
          </p:nvPr>
        </p:nvSpPr>
        <p:spPr>
          <a:xfrm>
            <a:off x="1025656" y="3999044"/>
            <a:ext cx="576000" cy="576000"/>
          </a:xfrm>
          <a:prstGeom prst="rect">
            <a:avLst/>
          </a:prstGeom>
          <a:noFill/>
        </p:spPr>
        <p:txBody>
          <a:bodyPr/>
          <a:lstStyle>
            <a:lvl1pPr>
              <a:defRPr>
                <a:solidFill>
                  <a:sysClr val="windowText" lastClr="000000">
                    <a:alpha val="0"/>
                  </a:sysClr>
                </a:solidFill>
              </a:defRPr>
            </a:lvl1pPr>
          </a:lstStyle>
          <a:p>
            <a:pPr lvl="0"/>
            <a:endParaRPr lang="en-AU"/>
          </a:p>
        </p:txBody>
      </p:sp>
      <p:sp>
        <p:nvSpPr>
          <p:cNvPr id="24" name="Content Placeholder 3">
            <a:extLst>
              <a:ext uri="{FF2B5EF4-FFF2-40B4-BE49-F238E27FC236}">
                <a16:creationId xmlns:a16="http://schemas.microsoft.com/office/drawing/2014/main" id="{0A401C79-4AC8-40A8-A407-EE3AF40DF522}"/>
              </a:ext>
            </a:extLst>
          </p:cNvPr>
          <p:cNvSpPr>
            <a:spLocks noGrp="1"/>
          </p:cNvSpPr>
          <p:nvPr>
            <p:ph sz="quarter" idx="29"/>
          </p:nvPr>
        </p:nvSpPr>
        <p:spPr>
          <a:xfrm>
            <a:off x="4653094" y="3999044"/>
            <a:ext cx="576000" cy="576000"/>
          </a:xfrm>
          <a:prstGeom prst="rect">
            <a:avLst/>
          </a:prstGeom>
          <a:noFill/>
        </p:spPr>
        <p:txBody>
          <a:bodyPr/>
          <a:lstStyle>
            <a:lvl1pPr>
              <a:defRPr>
                <a:solidFill>
                  <a:sysClr val="windowText" lastClr="000000">
                    <a:alpha val="0"/>
                  </a:sysClr>
                </a:solidFill>
              </a:defRPr>
            </a:lvl1pPr>
          </a:lstStyle>
          <a:p>
            <a:pPr lvl="0"/>
            <a:endParaRPr lang="en-AU"/>
          </a:p>
        </p:txBody>
      </p:sp>
      <p:sp>
        <p:nvSpPr>
          <p:cNvPr id="25" name="Content Placeholder 3">
            <a:extLst>
              <a:ext uri="{FF2B5EF4-FFF2-40B4-BE49-F238E27FC236}">
                <a16:creationId xmlns:a16="http://schemas.microsoft.com/office/drawing/2014/main" id="{0A401C79-4AC8-40A8-A407-EE3AF40DF522}"/>
              </a:ext>
            </a:extLst>
          </p:cNvPr>
          <p:cNvSpPr>
            <a:spLocks noGrp="1"/>
          </p:cNvSpPr>
          <p:nvPr>
            <p:ph sz="quarter" idx="31"/>
          </p:nvPr>
        </p:nvSpPr>
        <p:spPr>
          <a:xfrm>
            <a:off x="8310694" y="3999044"/>
            <a:ext cx="576000" cy="576000"/>
          </a:xfrm>
          <a:prstGeom prst="rect">
            <a:avLst/>
          </a:prstGeom>
          <a:noFill/>
        </p:spPr>
        <p:txBody>
          <a:bodyPr/>
          <a:lstStyle>
            <a:lvl1pPr>
              <a:defRPr>
                <a:solidFill>
                  <a:sysClr val="windowText" lastClr="000000">
                    <a:alpha val="0"/>
                  </a:sysClr>
                </a:solidFill>
              </a:defRPr>
            </a:lvl1pPr>
          </a:lstStyle>
          <a:p>
            <a:pPr lvl="0"/>
            <a:endParaRPr lang="en-AU"/>
          </a:p>
        </p:txBody>
      </p:sp>
      <p:sp>
        <p:nvSpPr>
          <p:cNvPr id="19" name="TextBox 18">
            <a:extLst>
              <a:ext uri="{FF2B5EF4-FFF2-40B4-BE49-F238E27FC236}">
                <a16:creationId xmlns:a16="http://schemas.microsoft.com/office/drawing/2014/main" id="{1DDA3F40-7CFC-4FF3-AC05-61CD8C8E7B6C}"/>
              </a:ext>
            </a:extLst>
          </p:cNvPr>
          <p:cNvSpPr txBox="1"/>
          <p:nvPr userDrawn="1"/>
        </p:nvSpPr>
        <p:spPr>
          <a:xfrm>
            <a:off x="-2540000" y="733476"/>
            <a:ext cx="2436794" cy="3777957"/>
          </a:xfrm>
          <a:prstGeom prst="rect">
            <a:avLst/>
          </a:prstGeom>
          <a:noFill/>
        </p:spPr>
        <p:txBody>
          <a:bodyPr wrap="square" lIns="0" tIns="0" rIns="0" bIns="0" rtlCol="0" anchor="b">
            <a:spAutoFit/>
          </a:bodyPr>
          <a:lstStyle/>
          <a:p>
            <a:pPr>
              <a:spcBef>
                <a:spcPts val="300"/>
              </a:spcBef>
            </a:pPr>
            <a:r>
              <a:rPr lang="en-AU" sz="1200" b="1"/>
              <a:t>Inserting Icons</a:t>
            </a:r>
          </a:p>
          <a:p>
            <a:pPr>
              <a:spcBef>
                <a:spcPts val="300"/>
              </a:spcBef>
            </a:pPr>
            <a:r>
              <a:rPr lang="en-AU" sz="1200"/>
              <a:t>The placeholders inside the squares are designed to house icons. </a:t>
            </a:r>
          </a:p>
          <a:p>
            <a:pPr marL="228600" indent="-228600">
              <a:spcBef>
                <a:spcPts val="300"/>
              </a:spcBef>
              <a:buFont typeface="+mj-lt"/>
              <a:buAutoNum type="arabicPeriod"/>
            </a:pPr>
            <a:r>
              <a:rPr lang="en-AU" sz="1200"/>
              <a:t>copy (</a:t>
            </a:r>
            <a:r>
              <a:rPr lang="en-AU" sz="1200" err="1"/>
              <a:t>crtl</a:t>
            </a:r>
            <a:r>
              <a:rPr lang="en-AU" sz="1200"/>
              <a:t> + C) an icon from the assets section of this document </a:t>
            </a:r>
          </a:p>
          <a:p>
            <a:pPr marL="228600" indent="-228600">
              <a:spcBef>
                <a:spcPts val="300"/>
              </a:spcBef>
              <a:buFont typeface="+mj-lt"/>
              <a:buAutoNum type="arabicPeriod"/>
            </a:pPr>
            <a:r>
              <a:rPr lang="en-AU" sz="1200"/>
              <a:t>click on the inner bounding box (</a:t>
            </a:r>
            <a:r>
              <a:rPr lang="en-AU" sz="1200" err="1"/>
              <a:t>ie</a:t>
            </a:r>
            <a:r>
              <a:rPr lang="en-AU" sz="1200"/>
              <a:t> not the coloured box) and paste (ctrl + V) it in. The icon will automatically resize to the size of the placeholder. Note: do not make them too large as reduction in quality will occur with the icons.</a:t>
            </a:r>
          </a:p>
          <a:p>
            <a:pPr marL="228600" indent="-228600">
              <a:spcBef>
                <a:spcPts val="300"/>
              </a:spcBef>
              <a:buFont typeface="+mj-lt"/>
              <a:buAutoNum type="arabicPeriod"/>
            </a:pPr>
            <a:endParaRPr lang="en-AU" sz="1200"/>
          </a:p>
          <a:p>
            <a:pPr>
              <a:spcBef>
                <a:spcPts val="300"/>
              </a:spcBef>
            </a:pPr>
            <a:r>
              <a:rPr lang="en-AU" sz="1200"/>
              <a:t>Icon box colours can be changed by selecting them and using the ‘shape fill’ function.</a:t>
            </a:r>
          </a:p>
          <a:p>
            <a:pPr>
              <a:spcBef>
                <a:spcPts val="300"/>
              </a:spcBef>
            </a:pPr>
            <a:endParaRPr lang="en-AU" sz="1200"/>
          </a:p>
          <a:p>
            <a:pPr>
              <a:spcBef>
                <a:spcPts val="300"/>
              </a:spcBef>
            </a:pPr>
            <a:r>
              <a:rPr lang="en-AU" sz="1200"/>
              <a:t>Please only use icons on coloured box backgrounds provided.</a:t>
            </a:r>
          </a:p>
        </p:txBody>
      </p:sp>
    </p:spTree>
    <p:extLst>
      <p:ext uri="{BB962C8B-B14F-4D97-AF65-F5344CB8AC3E}">
        <p14:creationId xmlns:p14="http://schemas.microsoft.com/office/powerpoint/2010/main" val="3805747033"/>
      </p:ext>
    </p:extLst>
  </p:cSld>
  <p:clrMapOvr>
    <a:masterClrMapping/>
  </p:clrMapOvr>
  <p:extLst mod="1">
    <p:ext uri="{DCECCB84-F9BA-43D5-87BE-67443E8EF086}">
      <p15:sldGuideLst xmlns:p15="http://schemas.microsoft.com/office/powerpoint/2012/main">
        <p15:guide id="1" orient="horz" pos="2886">
          <p15:clr>
            <a:srgbClr val="FBAE40"/>
          </p15:clr>
        </p15:guide>
        <p15:guide id="2" orient="horz" pos="2720">
          <p15:clr>
            <a:srgbClr val="FBAE40"/>
          </p15:clr>
        </p15:guide>
        <p15:guide id="3" pos="5117">
          <p15:clr>
            <a:srgbClr val="FBAE40"/>
          </p15:clr>
        </p15:guide>
        <p15:guide id="4" pos="2570">
          <p15:clr>
            <a:srgbClr val="FBAE40"/>
          </p15:clr>
        </p15:guide>
        <p15:guide id="5" pos="2813">
          <p15:clr>
            <a:srgbClr val="FBAE40"/>
          </p15:clr>
        </p15:guide>
        <p15:guide id="6" pos="486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Section break - Image/Green">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9CEDA4B-E09F-4F97-913F-2385AB283C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7151" y="537736"/>
            <a:ext cx="2031058" cy="909637"/>
          </a:xfrm>
          <a:prstGeom prst="rect">
            <a:avLst/>
          </a:prstGeom>
        </p:spPr>
      </p:pic>
      <p:grpSp>
        <p:nvGrpSpPr>
          <p:cNvPr id="7" name="Group 6">
            <a:extLst>
              <a:ext uri="{FF2B5EF4-FFF2-40B4-BE49-F238E27FC236}">
                <a16:creationId xmlns:a16="http://schemas.microsoft.com/office/drawing/2014/main" id="{9C62D088-677D-4B9E-A341-D599DDCF1968}"/>
              </a:ext>
            </a:extLst>
          </p:cNvPr>
          <p:cNvGrpSpPr/>
          <p:nvPr/>
        </p:nvGrpSpPr>
        <p:grpSpPr>
          <a:xfrm>
            <a:off x="-2878934" y="2864682"/>
            <a:ext cx="2685426" cy="3972150"/>
            <a:chOff x="-3213913" y="2727414"/>
            <a:chExt cx="2685426" cy="3972150"/>
          </a:xfrm>
        </p:grpSpPr>
        <p:grpSp>
          <p:nvGrpSpPr>
            <p:cNvPr id="8" name="Group 7">
              <a:extLst>
                <a:ext uri="{FF2B5EF4-FFF2-40B4-BE49-F238E27FC236}">
                  <a16:creationId xmlns:a16="http://schemas.microsoft.com/office/drawing/2014/main" id="{81870783-AE61-4A6F-A503-64EE030B34F2}"/>
                </a:ext>
              </a:extLst>
            </p:cNvPr>
            <p:cNvGrpSpPr/>
            <p:nvPr/>
          </p:nvGrpSpPr>
          <p:grpSpPr>
            <a:xfrm>
              <a:off x="-3213913" y="2727414"/>
              <a:ext cx="2685426" cy="3972150"/>
              <a:chOff x="-3171151" y="1910451"/>
              <a:chExt cx="2685426" cy="3972150"/>
            </a:xfrm>
          </p:grpSpPr>
          <p:sp>
            <p:nvSpPr>
              <p:cNvPr id="10" name="TextBox 9">
                <a:extLst>
                  <a:ext uri="{FF2B5EF4-FFF2-40B4-BE49-F238E27FC236}">
                    <a16:creationId xmlns:a16="http://schemas.microsoft.com/office/drawing/2014/main" id="{8C2E2979-4C8A-4382-AC60-7AA37B6F7915}"/>
                  </a:ext>
                </a:extLst>
              </p:cNvPr>
              <p:cNvSpPr txBox="1"/>
              <p:nvPr/>
            </p:nvSpPr>
            <p:spPr>
              <a:xfrm>
                <a:off x="-3171151" y="1910451"/>
                <a:ext cx="2685425" cy="1569660"/>
              </a:xfrm>
              <a:prstGeom prst="rect">
                <a:avLst/>
              </a:prstGeom>
              <a:noFill/>
            </p:spPr>
            <p:txBody>
              <a:bodyPr wrap="square" rtlCol="0">
                <a:spAutoFit/>
              </a:bodyPr>
              <a:lstStyle/>
              <a:p>
                <a:r>
                  <a:rPr lang="en-AU" sz="1200">
                    <a:latin typeface="+mj-lt"/>
                  </a:rPr>
                  <a:t>To change section numbers:</a:t>
                </a:r>
              </a:p>
              <a:p>
                <a:r>
                  <a:rPr lang="en-AU" sz="1200"/>
                  <a:t>Under the home menu in the ribbon, in the paragraph section </a:t>
                </a:r>
              </a:p>
              <a:p>
                <a:pPr marL="342900" indent="-342900">
                  <a:buFont typeface="+mj-lt"/>
                  <a:buAutoNum type="arabicPeriod"/>
                </a:pPr>
                <a:r>
                  <a:rPr lang="en-AU" sz="1200"/>
                  <a:t>click on the drop down </a:t>
                </a:r>
                <a:br>
                  <a:rPr lang="en-AU" sz="1200"/>
                </a:br>
                <a:r>
                  <a:rPr lang="en-AU" sz="1200"/>
                  <a:t>arrow in ‘numbering’</a:t>
                </a:r>
              </a:p>
              <a:p>
                <a:pPr marL="342900" indent="-342900">
                  <a:buFont typeface="+mj-lt"/>
                  <a:buAutoNum type="arabicPeriod"/>
                </a:pPr>
                <a:r>
                  <a:rPr lang="en-AU" sz="1200"/>
                  <a:t>Select ‘ bullets and numbering’</a:t>
                </a:r>
              </a:p>
              <a:p>
                <a:pPr marL="342900" indent="-342900">
                  <a:buFont typeface="+mj-lt"/>
                  <a:buAutoNum type="arabicPeriod"/>
                </a:pPr>
                <a:r>
                  <a:rPr lang="en-AU" sz="1200"/>
                  <a:t>Use the arrows to change the starting number</a:t>
                </a:r>
              </a:p>
            </p:txBody>
          </p:sp>
          <p:pic>
            <p:nvPicPr>
              <p:cNvPr id="11" name="Picture 10">
                <a:extLst>
                  <a:ext uri="{FF2B5EF4-FFF2-40B4-BE49-F238E27FC236}">
                    <a16:creationId xmlns:a16="http://schemas.microsoft.com/office/drawing/2014/main" id="{4FADC299-9D73-4378-8685-7AA568051F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484"/>
              <a:stretch/>
            </p:blipFill>
            <p:spPr>
              <a:xfrm>
                <a:off x="-3171150" y="3510960"/>
                <a:ext cx="2685425" cy="2371641"/>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2787472E-40D7-41A4-A982-885F3602FE7E}"/>
                  </a:ext>
                </a:extLst>
              </p:cNvPr>
              <p:cNvPicPr>
                <a:picLocks noChangeAspect="1"/>
              </p:cNvPicPr>
              <p:nvPr/>
            </p:nvPicPr>
            <p:blipFill>
              <a:blip r:embed="rId4"/>
              <a:stretch>
                <a:fillRect/>
              </a:stretch>
            </p:blipFill>
            <p:spPr>
              <a:xfrm>
                <a:off x="-1207427" y="2529854"/>
                <a:ext cx="361950" cy="276225"/>
              </a:xfrm>
              <a:prstGeom prst="rect">
                <a:avLst/>
              </a:prstGeom>
              <a:effectLst>
                <a:outerShdw blurRad="50800" dist="38100" dir="2700000" algn="tl" rotWithShape="0">
                  <a:prstClr val="black">
                    <a:alpha val="40000"/>
                  </a:prstClr>
                </a:outerShdw>
              </a:effectLst>
            </p:spPr>
          </p:pic>
        </p:grpSp>
        <p:sp>
          <p:nvSpPr>
            <p:cNvPr id="9" name="Freeform: Shape 8">
              <a:extLst>
                <a:ext uri="{FF2B5EF4-FFF2-40B4-BE49-F238E27FC236}">
                  <a16:creationId xmlns:a16="http://schemas.microsoft.com/office/drawing/2014/main" id="{2F04C6E6-4C6D-4DD2-B635-1FB94ED2615D}"/>
                </a:ext>
              </a:extLst>
            </p:cNvPr>
            <p:cNvSpPr/>
            <p:nvPr/>
          </p:nvSpPr>
          <p:spPr>
            <a:xfrm>
              <a:off x="-3213913" y="4327923"/>
              <a:ext cx="2685425" cy="2371641"/>
            </a:xfrm>
            <a:custGeom>
              <a:avLst/>
              <a:gdLst>
                <a:gd name="connsiteX0" fmla="*/ 1769003 w 2685425"/>
                <a:gd name="connsiteY0" fmla="*/ 1701685 h 2371641"/>
                <a:gd name="connsiteX1" fmla="*/ 1769003 w 2685425"/>
                <a:gd name="connsiteY1" fmla="*/ 1900861 h 2371641"/>
                <a:gd name="connsiteX2" fmla="*/ 2571117 w 2685425"/>
                <a:gd name="connsiteY2" fmla="*/ 1900861 h 2371641"/>
                <a:gd name="connsiteX3" fmla="*/ 2571117 w 2685425"/>
                <a:gd name="connsiteY3" fmla="*/ 1701685 h 2371641"/>
                <a:gd name="connsiteX4" fmla="*/ 0 w 2685425"/>
                <a:gd name="connsiteY4" fmla="*/ 0 h 2371641"/>
                <a:gd name="connsiteX5" fmla="*/ 2685425 w 2685425"/>
                <a:gd name="connsiteY5" fmla="*/ 0 h 2371641"/>
                <a:gd name="connsiteX6" fmla="*/ 2685425 w 2685425"/>
                <a:gd name="connsiteY6" fmla="*/ 2371641 h 2371641"/>
                <a:gd name="connsiteX7" fmla="*/ 0 w 2685425"/>
                <a:gd name="connsiteY7" fmla="*/ 2371641 h 237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5425" h="2371641">
                  <a:moveTo>
                    <a:pt x="1769003" y="1701685"/>
                  </a:moveTo>
                  <a:lnTo>
                    <a:pt x="1769003" y="1900861"/>
                  </a:lnTo>
                  <a:lnTo>
                    <a:pt x="2571117" y="1900861"/>
                  </a:lnTo>
                  <a:lnTo>
                    <a:pt x="2571117" y="1701685"/>
                  </a:lnTo>
                  <a:close/>
                  <a:moveTo>
                    <a:pt x="0" y="0"/>
                  </a:moveTo>
                  <a:lnTo>
                    <a:pt x="2685425" y="0"/>
                  </a:lnTo>
                  <a:lnTo>
                    <a:pt x="2685425" y="2371641"/>
                  </a:lnTo>
                  <a:lnTo>
                    <a:pt x="0" y="2371641"/>
                  </a:lnTo>
                  <a:close/>
                </a:path>
              </a:pathLst>
            </a:cu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0" name="Rectangle 19">
            <a:extLst>
              <a:ext uri="{FF2B5EF4-FFF2-40B4-BE49-F238E27FC236}">
                <a16:creationId xmlns:a16="http://schemas.microsoft.com/office/drawing/2014/main" id="{1424256C-838A-4794-87E8-7E1D5419EF5C}"/>
              </a:ext>
            </a:extLst>
          </p:cNvPr>
          <p:cNvSpPr/>
          <p:nvPr userDrawn="1"/>
        </p:nvSpPr>
        <p:spPr>
          <a:xfrm>
            <a:off x="5626358" y="1746017"/>
            <a:ext cx="6565642" cy="3834882"/>
          </a:xfrm>
          <a:prstGeom prst="rect">
            <a:avLst/>
          </a:prstGeom>
          <a:solidFill>
            <a:srgbClr val="8CB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Picture Placeholder 15">
            <a:extLst>
              <a:ext uri="{FF2B5EF4-FFF2-40B4-BE49-F238E27FC236}">
                <a16:creationId xmlns:a16="http://schemas.microsoft.com/office/drawing/2014/main" id="{92C836BD-4F69-4E96-8A08-CF679889E5E4}"/>
              </a:ext>
            </a:extLst>
          </p:cNvPr>
          <p:cNvSpPr>
            <a:spLocks noGrp="1"/>
          </p:cNvSpPr>
          <p:nvPr>
            <p:ph type="pic" sz="quarter" idx="12" hasCustomPrompt="1"/>
          </p:nvPr>
        </p:nvSpPr>
        <p:spPr>
          <a:xfrm>
            <a:off x="1" y="1746018"/>
            <a:ext cx="5626358" cy="3834882"/>
          </a:xfrm>
          <a:prstGeom prst="rect">
            <a:avLst/>
          </a:prstGeom>
          <a:solidFill>
            <a:schemeClr val="bg2"/>
          </a:solidFill>
        </p:spPr>
        <p:txBody>
          <a:bodyPr lIns="72000" tIns="72000" rIns="72000" bIns="72000"/>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tab pos="10131425" algn="l"/>
              </a:tabLst>
              <a:defRPr>
                <a:solidFill>
                  <a:schemeClr val="accent1"/>
                </a:solidFill>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the icon to insert picture</a:t>
            </a:r>
            <a:br>
              <a:rPr lang="en-AU"/>
            </a:br>
            <a:endParaRPr lang="en-AU"/>
          </a:p>
        </p:txBody>
      </p:sp>
      <p:sp>
        <p:nvSpPr>
          <p:cNvPr id="22" name="Text Placeholder 13">
            <a:extLst>
              <a:ext uri="{FF2B5EF4-FFF2-40B4-BE49-F238E27FC236}">
                <a16:creationId xmlns:a16="http://schemas.microsoft.com/office/drawing/2014/main" id="{976F072F-B76D-4EC0-B33D-D989155F2F8D}"/>
              </a:ext>
            </a:extLst>
          </p:cNvPr>
          <p:cNvSpPr>
            <a:spLocks noGrp="1"/>
          </p:cNvSpPr>
          <p:nvPr>
            <p:ph type="body" sz="quarter" idx="13"/>
          </p:nvPr>
        </p:nvSpPr>
        <p:spPr>
          <a:xfrm>
            <a:off x="6538247" y="3149316"/>
            <a:ext cx="4741863" cy="1414683"/>
          </a:xfrm>
          <a:prstGeom prst="rect">
            <a:avLst/>
          </a:prstGeom>
        </p:spPr>
        <p:txBody>
          <a:bodyPr anchor="ctr">
            <a:spAutoFit/>
          </a:bodyPr>
          <a:lstStyle>
            <a:lvl1pPr marL="446088" indent="-446088" algn="l" defTabSz="914400" rtl="0" eaLnBrk="1" latinLnBrk="0" hangingPunct="1">
              <a:lnSpc>
                <a:spcPct val="90000"/>
              </a:lnSpc>
              <a:spcBef>
                <a:spcPts val="1200"/>
              </a:spcBef>
              <a:buClr>
                <a:schemeClr val="accent1"/>
              </a:buClr>
              <a:buFont typeface="+mj-lt"/>
              <a:buAutoNum type="arabicPeriod"/>
              <a:defRPr lang="en-US" sz="3600" kern="1200" cap="none" smtClean="0">
                <a:solidFill>
                  <a:prstClr val="white"/>
                </a:solidFill>
                <a:latin typeface="+mj-lt"/>
                <a:ea typeface="+mj-ea"/>
                <a:cs typeface="+mj-cs"/>
              </a:defRPr>
            </a:lvl1pPr>
            <a:lvl2pPr marL="444500" indent="0" algn="l" defTabSz="914400" rtl="0" eaLnBrk="1" latinLnBrk="0" hangingPunct="1">
              <a:lnSpc>
                <a:spcPct val="70000"/>
              </a:lnSpc>
              <a:spcBef>
                <a:spcPts val="1200"/>
              </a:spcBef>
              <a:buClr>
                <a:schemeClr val="accent4"/>
              </a:buClr>
              <a:buNone/>
              <a:defRPr lang="en-US" sz="2400" kern="1200" dirty="0" smtClean="0">
                <a:solidFill>
                  <a:schemeClr val="accent1"/>
                </a:solidFill>
                <a:latin typeface="+mn-lt"/>
                <a:ea typeface="+mj-ea"/>
                <a:cs typeface="+mj-cs"/>
              </a:defRPr>
            </a:lvl2pPr>
            <a:lvl3pPr marL="712788" algn="l" defTabSz="914400" rtl="0" eaLnBrk="1" latinLnBrk="0" hangingPunct="1">
              <a:lnSpc>
                <a:spcPct val="70000"/>
              </a:lnSpc>
              <a:spcBef>
                <a:spcPts val="1200"/>
              </a:spcBef>
              <a:buClr>
                <a:schemeClr val="accent4"/>
              </a:buClr>
              <a:defRPr lang="en-US" sz="2400" kern="1200" dirty="0" smtClean="0">
                <a:solidFill>
                  <a:srgbClr val="71984A"/>
                </a:solidFill>
                <a:latin typeface="+mn-lt"/>
                <a:ea typeface="+mj-ea"/>
                <a:cs typeface="+mj-cs"/>
              </a:defRPr>
            </a:lvl3pPr>
            <a:lvl4pPr marL="712788" algn="l" defTabSz="914400" rtl="0" eaLnBrk="1" latinLnBrk="0" hangingPunct="1">
              <a:lnSpc>
                <a:spcPct val="70000"/>
              </a:lnSpc>
              <a:spcBef>
                <a:spcPts val="1200"/>
              </a:spcBef>
              <a:buClr>
                <a:schemeClr val="accent4"/>
              </a:buClr>
              <a:defRPr lang="en-US" sz="2400" kern="1200" dirty="0" smtClean="0">
                <a:solidFill>
                  <a:srgbClr val="71984A"/>
                </a:solidFill>
                <a:latin typeface="+mn-lt"/>
                <a:ea typeface="+mj-ea"/>
                <a:cs typeface="+mj-cs"/>
              </a:defRPr>
            </a:lvl4pPr>
            <a:lvl5pPr marL="712788" algn="l" defTabSz="914400" rtl="0" eaLnBrk="1" latinLnBrk="0" hangingPunct="1">
              <a:lnSpc>
                <a:spcPct val="70000"/>
              </a:lnSpc>
              <a:spcBef>
                <a:spcPts val="1200"/>
              </a:spcBef>
              <a:buClr>
                <a:schemeClr val="accent4"/>
              </a:buClr>
              <a:defRPr lang="en-AU" sz="2400" kern="1200" dirty="0">
                <a:solidFill>
                  <a:srgbClr val="71984A"/>
                </a:solidFill>
                <a:latin typeface="+mn-lt"/>
                <a:ea typeface="+mj-ea"/>
                <a:cs typeface="+mj-cs"/>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58399150"/>
      </p:ext>
    </p:extLst>
  </p:cSld>
  <p:clrMapOvr>
    <a:masterClrMapping/>
  </p:clrMapOvr>
  <p:extLst>
    <p:ext uri="{DCECCB84-F9BA-43D5-87BE-67443E8EF086}">
      <p15:sldGuideLst xmlns:p15="http://schemas.microsoft.com/office/powerpoint/2012/main">
        <p15:guide id="1" orient="horz" pos="944">
          <p15:clr>
            <a:srgbClr val="FBAE40"/>
          </p15:clr>
        </p15:guide>
        <p15:guide id="2" orient="horz" pos="336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4 imag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EAD49E-13B2-4415-BF2A-A7AD4F57A6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49496" y="4961097"/>
            <a:ext cx="2403581" cy="1896903"/>
          </a:xfrm>
          <a:prstGeom prst="rect">
            <a:avLst/>
          </a:prstGeom>
          <a:effectLst>
            <a:outerShdw blurRad="50800" dist="38100" dir="2700000" algn="tl" rotWithShape="0">
              <a:prstClr val="black">
                <a:alpha val="40000"/>
              </a:prstClr>
            </a:outerShdw>
          </a:effectLst>
        </p:spPr>
      </p:pic>
      <p:sp>
        <p:nvSpPr>
          <p:cNvPr id="43" name="Freeform: Shape 42">
            <a:extLst>
              <a:ext uri="{FF2B5EF4-FFF2-40B4-BE49-F238E27FC236}">
                <a16:creationId xmlns:a16="http://schemas.microsoft.com/office/drawing/2014/main" id="{B032783B-408B-43CE-A898-4DAD044BDD12}"/>
              </a:ext>
            </a:extLst>
          </p:cNvPr>
          <p:cNvSpPr/>
          <p:nvPr/>
        </p:nvSpPr>
        <p:spPr>
          <a:xfrm>
            <a:off x="-2549497" y="4970834"/>
            <a:ext cx="2403581" cy="1887166"/>
          </a:xfrm>
          <a:custGeom>
            <a:avLst/>
            <a:gdLst>
              <a:gd name="connsiteX0" fmla="*/ 117583 w 2403581"/>
              <a:gd name="connsiteY0" fmla="*/ 496111 h 1887166"/>
              <a:gd name="connsiteX1" fmla="*/ 117583 w 2403581"/>
              <a:gd name="connsiteY1" fmla="*/ 719847 h 1887166"/>
              <a:gd name="connsiteX2" fmla="*/ 428867 w 2403581"/>
              <a:gd name="connsiteY2" fmla="*/ 719847 h 1887166"/>
              <a:gd name="connsiteX3" fmla="*/ 428867 w 2403581"/>
              <a:gd name="connsiteY3" fmla="*/ 496111 h 1887166"/>
              <a:gd name="connsiteX4" fmla="*/ 195403 w 2403581"/>
              <a:gd name="connsiteY4" fmla="*/ 0 h 1887166"/>
              <a:gd name="connsiteX5" fmla="*/ 2403581 w 2403581"/>
              <a:gd name="connsiteY5" fmla="*/ 0 h 1887166"/>
              <a:gd name="connsiteX6" fmla="*/ 2403581 w 2403581"/>
              <a:gd name="connsiteY6" fmla="*/ 1887166 h 1887166"/>
              <a:gd name="connsiteX7" fmla="*/ 0 w 2403581"/>
              <a:gd name="connsiteY7" fmla="*/ 1887166 h 1887166"/>
              <a:gd name="connsiteX8" fmla="*/ 0 w 2403581"/>
              <a:gd name="connsiteY8" fmla="*/ 350196 h 1887166"/>
              <a:gd name="connsiteX9" fmla="*/ 195403 w 2403581"/>
              <a:gd name="connsiteY9" fmla="*/ 350196 h 188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3581" h="1887166">
                <a:moveTo>
                  <a:pt x="117583" y="496111"/>
                </a:moveTo>
                <a:lnTo>
                  <a:pt x="117583" y="719847"/>
                </a:lnTo>
                <a:lnTo>
                  <a:pt x="428867" y="719847"/>
                </a:lnTo>
                <a:lnTo>
                  <a:pt x="428867" y="496111"/>
                </a:lnTo>
                <a:close/>
                <a:moveTo>
                  <a:pt x="195403" y="0"/>
                </a:moveTo>
                <a:lnTo>
                  <a:pt x="2403581" y="0"/>
                </a:lnTo>
                <a:lnTo>
                  <a:pt x="2403581" y="1887166"/>
                </a:lnTo>
                <a:lnTo>
                  <a:pt x="0" y="1887166"/>
                </a:lnTo>
                <a:lnTo>
                  <a:pt x="0" y="350196"/>
                </a:lnTo>
                <a:lnTo>
                  <a:pt x="195403" y="350196"/>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Picture Placeholder 3">
            <a:extLst>
              <a:ext uri="{FF2B5EF4-FFF2-40B4-BE49-F238E27FC236}">
                <a16:creationId xmlns:a16="http://schemas.microsoft.com/office/drawing/2014/main" id="{7067385F-41C1-4706-8CDC-FEED9D49DB3E}"/>
              </a:ext>
            </a:extLst>
          </p:cNvPr>
          <p:cNvSpPr>
            <a:spLocks noGrp="1"/>
          </p:cNvSpPr>
          <p:nvPr>
            <p:ph type="pic" sz="quarter" idx="13" hasCustomPrompt="1"/>
          </p:nvPr>
        </p:nvSpPr>
        <p:spPr>
          <a:xfrm>
            <a:off x="839788" y="1916113"/>
            <a:ext cx="2341562" cy="2389187"/>
          </a:xfrm>
          <a:prstGeom prst="rect">
            <a:avLst/>
          </a:prstGeom>
          <a:solidFill>
            <a:schemeClr val="bg2">
              <a:lumMod val="90000"/>
            </a:schemeClr>
          </a:solidFill>
        </p:spPr>
        <p:txBody>
          <a:bodyPr/>
          <a:lstStyle>
            <a:lvl1pPr>
              <a:defRPr>
                <a:solidFill>
                  <a:schemeClr val="tx2"/>
                </a:solidFill>
                <a:latin typeface="+mn-lt"/>
              </a:defRPr>
            </a:lvl1pPr>
          </a:lstStyle>
          <a:p>
            <a:r>
              <a:rPr lang="en-AU"/>
              <a:t>Click on the icon to insert picture</a:t>
            </a:r>
            <a:br>
              <a:rPr lang="en-AU"/>
            </a:br>
            <a:endParaRPr lang="en-AU"/>
          </a:p>
        </p:txBody>
      </p:sp>
      <p:sp>
        <p:nvSpPr>
          <p:cNvPr id="3" name="Slide Number Placeholder 2">
            <a:extLst>
              <a:ext uri="{FF2B5EF4-FFF2-40B4-BE49-F238E27FC236}">
                <a16:creationId xmlns:a16="http://schemas.microsoft.com/office/drawing/2014/main" id="{736201FF-69EF-4381-9B87-0FF54AC1E7B2}"/>
              </a:ext>
            </a:extLst>
          </p:cNvPr>
          <p:cNvSpPr>
            <a:spLocks noGrp="1"/>
          </p:cNvSpPr>
          <p:nvPr>
            <p:ph type="sldNum" sz="quarter" idx="10"/>
          </p:nvPr>
        </p:nvSpPr>
        <p:spPr/>
        <p:txBody>
          <a:bodyPr/>
          <a:lstStyle/>
          <a:p>
            <a:fld id="{EBE266AF-210D-4B9E-92F6-EF999B290F31}" type="slidenum">
              <a:rPr lang="en-AU" smtClean="0"/>
              <a:pPr/>
              <a:t>‹#›</a:t>
            </a:fld>
            <a:endParaRPr lang="en-AU"/>
          </a:p>
        </p:txBody>
      </p:sp>
      <p:sp>
        <p:nvSpPr>
          <p:cNvPr id="7" name="Text Placeholder 6">
            <a:extLst>
              <a:ext uri="{FF2B5EF4-FFF2-40B4-BE49-F238E27FC236}">
                <a16:creationId xmlns:a16="http://schemas.microsoft.com/office/drawing/2014/main" id="{4AE3BF99-19EA-4332-9065-73C84FDAA889}"/>
              </a:ext>
            </a:extLst>
          </p:cNvPr>
          <p:cNvSpPr>
            <a:spLocks noGrp="1"/>
          </p:cNvSpPr>
          <p:nvPr>
            <p:ph type="body" sz="quarter" idx="15"/>
          </p:nvPr>
        </p:nvSpPr>
        <p:spPr>
          <a:xfrm>
            <a:off x="838465" y="4545012"/>
            <a:ext cx="2343150" cy="1404095"/>
          </a:xfrm>
        </p:spPr>
        <p:txBody>
          <a:bodyPr>
            <a:noAutofit/>
          </a:bodyPr>
          <a:lstStyle>
            <a:lvl1pPr>
              <a:defRPr sz="1600">
                <a:solidFill>
                  <a:schemeClr val="accent1"/>
                </a:solidFill>
                <a:latin typeface="Segoe UI" panose="020B0502040204020203" pitchFamily="34" charset="0"/>
                <a:cs typeface="Segoe UI" panose="020B0502040204020203" pitchFamily="34" charset="0"/>
              </a:defRPr>
            </a:lvl1pPr>
            <a:lvl2pPr marL="174625" indent="-174625">
              <a:spcBef>
                <a:spcPts val="500"/>
              </a:spcBef>
              <a:spcAft>
                <a:spcPts val="0"/>
              </a:spcAft>
              <a:buClr>
                <a:schemeClr val="accent1"/>
              </a:buClr>
              <a:buFont typeface="Wingdings" panose="05000000000000000000" pitchFamily="2" charset="2"/>
              <a:buChar char="§"/>
              <a:defRPr sz="1400">
                <a:latin typeface="Segoe UI" panose="020B0502040204020203" pitchFamily="34" charset="0"/>
                <a:cs typeface="Segoe UI" panose="020B0502040204020203" pitchFamily="34" charset="0"/>
              </a:defRPr>
            </a:lvl2pPr>
            <a:lvl3pPr>
              <a:buClr>
                <a:schemeClr val="accent1"/>
              </a:buClr>
              <a:defRPr sz="1400">
                <a:latin typeface="Segoe UI" panose="020B0502040204020203" pitchFamily="34" charset="0"/>
                <a:cs typeface="Segoe UI" panose="020B0502040204020203" pitchFamily="34" charset="0"/>
              </a:defRPr>
            </a:lvl3pPr>
            <a:lvl4pPr>
              <a:buClr>
                <a:schemeClr val="accent1"/>
              </a:buClr>
              <a:defRPr sz="1400"/>
            </a:lvl4pPr>
            <a:lvl5pPr>
              <a:defRPr sz="1000"/>
            </a:lvl5pPr>
          </a:lstStyle>
          <a:p>
            <a:pPr lvl="0"/>
            <a:r>
              <a:rPr lang="en-US"/>
              <a:t>Click to edit Master text styles</a:t>
            </a:r>
          </a:p>
          <a:p>
            <a:pPr lvl="1"/>
            <a:r>
              <a:rPr lang="en-US"/>
              <a:t>Second level</a:t>
            </a:r>
          </a:p>
          <a:p>
            <a:pPr lvl="2"/>
            <a:r>
              <a:rPr lang="en-US"/>
              <a:t>Third level</a:t>
            </a:r>
          </a:p>
        </p:txBody>
      </p:sp>
      <p:sp>
        <p:nvSpPr>
          <p:cNvPr id="34" name="TextBox 33">
            <a:extLst>
              <a:ext uri="{FF2B5EF4-FFF2-40B4-BE49-F238E27FC236}">
                <a16:creationId xmlns:a16="http://schemas.microsoft.com/office/drawing/2014/main" id="{7EB72B18-B28C-4321-912E-912108500E3A}"/>
              </a:ext>
            </a:extLst>
          </p:cNvPr>
          <p:cNvSpPr txBox="1"/>
          <p:nvPr/>
        </p:nvSpPr>
        <p:spPr>
          <a:xfrm>
            <a:off x="-2183324" y="2949743"/>
            <a:ext cx="2080118" cy="1815882"/>
          </a:xfrm>
          <a:prstGeom prst="rect">
            <a:avLst/>
          </a:prstGeom>
          <a:noFill/>
        </p:spPr>
        <p:txBody>
          <a:bodyPr wrap="square" lIns="0" tIns="0" rIns="0" bIns="0" rtlCol="0" anchor="b">
            <a:spAutoFit/>
          </a:bodyPr>
          <a:lstStyle/>
          <a:p>
            <a:pPr>
              <a:spcBef>
                <a:spcPts val="300"/>
              </a:spcBef>
            </a:pPr>
            <a:r>
              <a:rPr lang="en-AU" sz="1200"/>
              <a:t>This slide is designed to house black and white images.</a:t>
            </a:r>
          </a:p>
          <a:p>
            <a:pPr>
              <a:spcBef>
                <a:spcPts val="300"/>
              </a:spcBef>
            </a:pPr>
            <a:r>
              <a:rPr lang="en-AU" sz="1200"/>
              <a:t>This can be done inside of </a:t>
            </a:r>
            <a:r>
              <a:rPr lang="en-AU" sz="1200" err="1"/>
              <a:t>powerpoint</a:t>
            </a:r>
            <a:r>
              <a:rPr lang="en-AU" sz="1200"/>
              <a:t>.</a:t>
            </a:r>
          </a:p>
          <a:p>
            <a:pPr marL="228600" indent="-228600">
              <a:spcBef>
                <a:spcPts val="300"/>
              </a:spcBef>
              <a:buFont typeface="+mj-lt"/>
              <a:buAutoNum type="arabicPeriod"/>
            </a:pPr>
            <a:r>
              <a:rPr lang="en-AU" sz="1200"/>
              <a:t>Select the image</a:t>
            </a:r>
          </a:p>
          <a:p>
            <a:pPr marL="228600" indent="-228600">
              <a:spcBef>
                <a:spcPts val="300"/>
              </a:spcBef>
              <a:buFont typeface="+mj-lt"/>
              <a:buAutoNum type="arabicPeriod"/>
            </a:pPr>
            <a:r>
              <a:rPr lang="en-AU" sz="1200"/>
              <a:t>Click on ‘format’ in the ribbon</a:t>
            </a:r>
          </a:p>
          <a:p>
            <a:pPr marL="228600" indent="-228600">
              <a:spcBef>
                <a:spcPts val="300"/>
              </a:spcBef>
              <a:buFont typeface="+mj-lt"/>
              <a:buAutoNum type="arabicPeriod"/>
            </a:pPr>
            <a:r>
              <a:rPr lang="en-AU" sz="1200"/>
              <a:t>Click on ‘colour’ and select the option shown below </a:t>
            </a:r>
          </a:p>
        </p:txBody>
      </p:sp>
      <p:sp>
        <p:nvSpPr>
          <p:cNvPr id="19" name="Picture Placeholder 3">
            <a:extLst>
              <a:ext uri="{FF2B5EF4-FFF2-40B4-BE49-F238E27FC236}">
                <a16:creationId xmlns:a16="http://schemas.microsoft.com/office/drawing/2014/main" id="{1F9100E0-6AFF-4FDE-A718-3B419D853692}"/>
              </a:ext>
            </a:extLst>
          </p:cNvPr>
          <p:cNvSpPr>
            <a:spLocks noGrp="1"/>
          </p:cNvSpPr>
          <p:nvPr>
            <p:ph type="pic" sz="quarter" idx="19" hasCustomPrompt="1"/>
          </p:nvPr>
        </p:nvSpPr>
        <p:spPr>
          <a:xfrm>
            <a:off x="3562351" y="1916113"/>
            <a:ext cx="2341562" cy="2389187"/>
          </a:xfrm>
          <a:prstGeom prst="rect">
            <a:avLst/>
          </a:prstGeom>
          <a:solidFill>
            <a:schemeClr val="bg2">
              <a:lumMod val="90000"/>
            </a:schemeClr>
          </a:solidFill>
        </p:spPr>
        <p:txBody>
          <a:bodyPr/>
          <a:lstStyle>
            <a:lvl1pPr>
              <a:defRPr>
                <a:solidFill>
                  <a:schemeClr val="tx2"/>
                </a:solidFill>
                <a:latin typeface="+mn-lt"/>
              </a:defRPr>
            </a:lvl1pPr>
          </a:lstStyle>
          <a:p>
            <a:r>
              <a:rPr lang="en-AU"/>
              <a:t>Click on the icon to insert picture</a:t>
            </a:r>
            <a:br>
              <a:rPr lang="en-AU"/>
            </a:br>
            <a:endParaRPr lang="en-AU"/>
          </a:p>
        </p:txBody>
      </p:sp>
      <p:sp>
        <p:nvSpPr>
          <p:cNvPr id="20" name="Picture Placeholder 3">
            <a:extLst>
              <a:ext uri="{FF2B5EF4-FFF2-40B4-BE49-F238E27FC236}">
                <a16:creationId xmlns:a16="http://schemas.microsoft.com/office/drawing/2014/main" id="{5AABB20A-FBAB-4E4D-A83F-94F3D3198F1F}"/>
              </a:ext>
            </a:extLst>
          </p:cNvPr>
          <p:cNvSpPr>
            <a:spLocks noGrp="1"/>
          </p:cNvSpPr>
          <p:nvPr>
            <p:ph type="pic" sz="quarter" idx="20" hasCustomPrompt="1"/>
          </p:nvPr>
        </p:nvSpPr>
        <p:spPr>
          <a:xfrm>
            <a:off x="6264275" y="1916113"/>
            <a:ext cx="2341562" cy="2389187"/>
          </a:xfrm>
          <a:prstGeom prst="rect">
            <a:avLst/>
          </a:prstGeom>
          <a:solidFill>
            <a:schemeClr val="bg2">
              <a:lumMod val="90000"/>
            </a:schemeClr>
          </a:solidFill>
        </p:spPr>
        <p:txBody>
          <a:bodyPr/>
          <a:lstStyle>
            <a:lvl1pPr>
              <a:defRPr>
                <a:solidFill>
                  <a:schemeClr val="tx2"/>
                </a:solidFill>
                <a:latin typeface="+mn-lt"/>
              </a:defRPr>
            </a:lvl1pPr>
          </a:lstStyle>
          <a:p>
            <a:r>
              <a:rPr lang="en-AU"/>
              <a:t>Click on the icon to insert picture</a:t>
            </a:r>
            <a:br>
              <a:rPr lang="en-AU"/>
            </a:br>
            <a:endParaRPr lang="en-AU"/>
          </a:p>
        </p:txBody>
      </p:sp>
      <p:sp>
        <p:nvSpPr>
          <p:cNvPr id="21" name="Picture Placeholder 3">
            <a:extLst>
              <a:ext uri="{FF2B5EF4-FFF2-40B4-BE49-F238E27FC236}">
                <a16:creationId xmlns:a16="http://schemas.microsoft.com/office/drawing/2014/main" id="{A03859BA-F765-438E-8792-E6D66D7DEC17}"/>
              </a:ext>
            </a:extLst>
          </p:cNvPr>
          <p:cNvSpPr>
            <a:spLocks noGrp="1"/>
          </p:cNvSpPr>
          <p:nvPr>
            <p:ph type="pic" sz="quarter" idx="21" hasCustomPrompt="1"/>
          </p:nvPr>
        </p:nvSpPr>
        <p:spPr>
          <a:xfrm>
            <a:off x="9010651" y="1916113"/>
            <a:ext cx="2341562" cy="2389187"/>
          </a:xfrm>
          <a:prstGeom prst="rect">
            <a:avLst/>
          </a:prstGeom>
          <a:solidFill>
            <a:schemeClr val="bg2">
              <a:lumMod val="90000"/>
            </a:schemeClr>
          </a:solidFill>
        </p:spPr>
        <p:txBody>
          <a:bodyPr/>
          <a:lstStyle>
            <a:lvl1pPr>
              <a:defRPr>
                <a:solidFill>
                  <a:schemeClr val="tx2"/>
                </a:solidFill>
                <a:latin typeface="+mn-lt"/>
              </a:defRPr>
            </a:lvl1pPr>
          </a:lstStyle>
          <a:p>
            <a:r>
              <a:rPr lang="en-AU"/>
              <a:t>Click on the icon to insert picture</a:t>
            </a:r>
            <a:br>
              <a:rPr lang="en-AU"/>
            </a:br>
            <a:endParaRPr lang="en-AU"/>
          </a:p>
        </p:txBody>
      </p:sp>
      <p:sp>
        <p:nvSpPr>
          <p:cNvPr id="29" name="Text Placeholder 6">
            <a:extLst>
              <a:ext uri="{FF2B5EF4-FFF2-40B4-BE49-F238E27FC236}">
                <a16:creationId xmlns:a16="http://schemas.microsoft.com/office/drawing/2014/main" id="{322365B8-FF76-4747-B6DE-39A848E97C2F}"/>
              </a:ext>
            </a:extLst>
          </p:cNvPr>
          <p:cNvSpPr>
            <a:spLocks noGrp="1"/>
          </p:cNvSpPr>
          <p:nvPr>
            <p:ph type="body" sz="quarter" idx="22"/>
          </p:nvPr>
        </p:nvSpPr>
        <p:spPr>
          <a:xfrm>
            <a:off x="3562616" y="4545012"/>
            <a:ext cx="2343150" cy="1404095"/>
          </a:xfrm>
        </p:spPr>
        <p:txBody>
          <a:bodyPr>
            <a:noAutofit/>
          </a:bodyPr>
          <a:lstStyle>
            <a:lvl1pPr>
              <a:defRPr sz="1600">
                <a:solidFill>
                  <a:schemeClr val="accent2"/>
                </a:solidFill>
                <a:latin typeface="Segoe UI" panose="020B0502040204020203" pitchFamily="34" charset="0"/>
                <a:cs typeface="Segoe UI" panose="020B0502040204020203" pitchFamily="34" charset="0"/>
              </a:defRPr>
            </a:lvl1pPr>
            <a:lvl2pPr marL="174625" indent="-174625">
              <a:spcBef>
                <a:spcPts val="500"/>
              </a:spcBef>
              <a:spcAft>
                <a:spcPts val="0"/>
              </a:spcAft>
              <a:buClr>
                <a:schemeClr val="accent2"/>
              </a:buClr>
              <a:buFont typeface="Wingdings" panose="05000000000000000000" pitchFamily="2" charset="2"/>
              <a:buChar char="§"/>
              <a:defRPr sz="1400">
                <a:latin typeface="Segoe UI" panose="020B0502040204020203" pitchFamily="34" charset="0"/>
                <a:cs typeface="Segoe UI" panose="020B0502040204020203" pitchFamily="34" charset="0"/>
              </a:defRPr>
            </a:lvl2pPr>
            <a:lvl3pPr>
              <a:buClr>
                <a:schemeClr val="accent2"/>
              </a:buClr>
              <a:defRPr sz="1400">
                <a:latin typeface="Segoe UI" panose="020B0502040204020203" pitchFamily="34" charset="0"/>
                <a:cs typeface="Segoe UI" panose="020B0502040204020203" pitchFamily="34" charset="0"/>
              </a:defRPr>
            </a:lvl3pPr>
            <a:lvl4pPr>
              <a:buClr>
                <a:schemeClr val="accent2"/>
              </a:buClr>
              <a:defRPr sz="1400"/>
            </a:lvl4pPr>
            <a:lvl5pPr>
              <a:defRPr sz="1000"/>
            </a:lvl5pPr>
          </a:lstStyle>
          <a:p>
            <a:pPr lvl="0"/>
            <a:r>
              <a:rPr lang="en-US"/>
              <a:t>Click to edit Master text styles</a:t>
            </a:r>
          </a:p>
          <a:p>
            <a:pPr lvl="1"/>
            <a:r>
              <a:rPr lang="en-US"/>
              <a:t>Second level</a:t>
            </a:r>
          </a:p>
          <a:p>
            <a:pPr lvl="2"/>
            <a:r>
              <a:rPr lang="en-US"/>
              <a:t>Third level</a:t>
            </a:r>
          </a:p>
        </p:txBody>
      </p:sp>
      <p:sp>
        <p:nvSpPr>
          <p:cNvPr id="35" name="Text Placeholder 6">
            <a:extLst>
              <a:ext uri="{FF2B5EF4-FFF2-40B4-BE49-F238E27FC236}">
                <a16:creationId xmlns:a16="http://schemas.microsoft.com/office/drawing/2014/main" id="{4FCBADDC-94E0-438D-AD3D-343873347D5E}"/>
              </a:ext>
            </a:extLst>
          </p:cNvPr>
          <p:cNvSpPr>
            <a:spLocks noGrp="1"/>
          </p:cNvSpPr>
          <p:nvPr>
            <p:ph type="body" sz="quarter" idx="23"/>
          </p:nvPr>
        </p:nvSpPr>
        <p:spPr>
          <a:xfrm>
            <a:off x="6286767" y="4545012"/>
            <a:ext cx="2343150" cy="1404095"/>
          </a:xfrm>
        </p:spPr>
        <p:txBody>
          <a:bodyPr>
            <a:noAutofit/>
          </a:bodyPr>
          <a:lstStyle>
            <a:lvl1pPr>
              <a:defRPr sz="1600">
                <a:solidFill>
                  <a:schemeClr val="accent3"/>
                </a:solidFill>
                <a:latin typeface="Segoe UI" panose="020B0502040204020203" pitchFamily="34" charset="0"/>
                <a:cs typeface="Segoe UI" panose="020B0502040204020203" pitchFamily="34" charset="0"/>
              </a:defRPr>
            </a:lvl1pPr>
            <a:lvl2pPr marL="174625" indent="-174625">
              <a:spcBef>
                <a:spcPts val="500"/>
              </a:spcBef>
              <a:spcAft>
                <a:spcPts val="0"/>
              </a:spcAft>
              <a:buClr>
                <a:schemeClr val="accent3"/>
              </a:buClr>
              <a:buFont typeface="Wingdings" panose="05000000000000000000" pitchFamily="2" charset="2"/>
              <a:buChar cha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vl4pPr>
            <a:lvl5pPr>
              <a:defRPr sz="1000"/>
            </a:lvl5pPr>
          </a:lstStyle>
          <a:p>
            <a:pPr lvl="0"/>
            <a:r>
              <a:rPr lang="en-US"/>
              <a:t>Click to edit Master text styles</a:t>
            </a:r>
          </a:p>
          <a:p>
            <a:pPr lvl="1"/>
            <a:r>
              <a:rPr lang="en-US"/>
              <a:t>Second level</a:t>
            </a:r>
          </a:p>
          <a:p>
            <a:pPr lvl="2"/>
            <a:r>
              <a:rPr lang="en-US"/>
              <a:t>Third level</a:t>
            </a:r>
          </a:p>
        </p:txBody>
      </p:sp>
      <p:sp>
        <p:nvSpPr>
          <p:cNvPr id="36" name="Text Placeholder 6">
            <a:extLst>
              <a:ext uri="{FF2B5EF4-FFF2-40B4-BE49-F238E27FC236}">
                <a16:creationId xmlns:a16="http://schemas.microsoft.com/office/drawing/2014/main" id="{0DA60E18-AD62-44CE-B32C-016A3571D654}"/>
              </a:ext>
            </a:extLst>
          </p:cNvPr>
          <p:cNvSpPr>
            <a:spLocks noGrp="1"/>
          </p:cNvSpPr>
          <p:nvPr>
            <p:ph type="body" sz="quarter" idx="24"/>
          </p:nvPr>
        </p:nvSpPr>
        <p:spPr>
          <a:xfrm>
            <a:off x="9010653" y="4545012"/>
            <a:ext cx="2343150" cy="1404095"/>
          </a:xfrm>
        </p:spPr>
        <p:txBody>
          <a:bodyPr>
            <a:noAutofit/>
          </a:bodyPr>
          <a:lstStyle>
            <a:lvl1pPr>
              <a:defRPr sz="1600">
                <a:solidFill>
                  <a:schemeClr val="accent4"/>
                </a:solidFill>
                <a:latin typeface="Segoe UI" panose="020B0502040204020203" pitchFamily="34" charset="0"/>
                <a:cs typeface="Segoe UI" panose="020B0502040204020203" pitchFamily="34" charset="0"/>
              </a:defRPr>
            </a:lvl1pPr>
            <a:lvl2pPr marL="174625" indent="-174625">
              <a:spcBef>
                <a:spcPts val="500"/>
              </a:spcBef>
              <a:spcAft>
                <a:spcPts val="0"/>
              </a:spcAft>
              <a:buClr>
                <a:schemeClr val="accent4"/>
              </a:buClr>
              <a:buFont typeface="Wingdings" panose="05000000000000000000" pitchFamily="2" charset="2"/>
              <a:buChar char="§"/>
              <a:defRPr sz="1400">
                <a:latin typeface="Segoe UI" panose="020B0502040204020203" pitchFamily="34" charset="0"/>
                <a:cs typeface="Segoe UI" panose="020B0502040204020203" pitchFamily="34" charset="0"/>
              </a:defRPr>
            </a:lvl2pPr>
            <a:lvl3pPr>
              <a:buClr>
                <a:schemeClr val="accent4"/>
              </a:buClr>
              <a:defRPr sz="1400">
                <a:latin typeface="Segoe UI" panose="020B0502040204020203" pitchFamily="34" charset="0"/>
                <a:cs typeface="Segoe UI" panose="020B0502040204020203" pitchFamily="34" charset="0"/>
              </a:defRPr>
            </a:lvl3pPr>
            <a:lvl4pPr>
              <a:buClr>
                <a:schemeClr val="accent4"/>
              </a:buClr>
              <a:defRPr sz="1400"/>
            </a:lvl4pPr>
            <a:lvl5pPr>
              <a:defRPr sz="1000"/>
            </a:lvl5pPr>
          </a:lstStyle>
          <a:p>
            <a:pPr lvl="0"/>
            <a:r>
              <a:rPr lang="en-US"/>
              <a:t>Click to edit Master text styles</a:t>
            </a:r>
          </a:p>
          <a:p>
            <a:pPr lvl="1"/>
            <a:r>
              <a:rPr lang="en-US"/>
              <a:t>Second level</a:t>
            </a:r>
          </a:p>
          <a:p>
            <a:pPr lvl="2"/>
            <a:r>
              <a:rPr lang="en-US"/>
              <a:t>Third level</a:t>
            </a:r>
          </a:p>
        </p:txBody>
      </p:sp>
      <p:cxnSp>
        <p:nvCxnSpPr>
          <p:cNvPr id="37" name="Straight Connector 36">
            <a:extLst>
              <a:ext uri="{FF2B5EF4-FFF2-40B4-BE49-F238E27FC236}">
                <a16:creationId xmlns:a16="http://schemas.microsoft.com/office/drawing/2014/main" id="{3203E08F-0358-4BE6-9D54-6FC7CDFE97A4}"/>
              </a:ext>
            </a:extLst>
          </p:cNvPr>
          <p:cNvCxnSpPr>
            <a:cxnSpLocks noChangeAspect="1"/>
          </p:cNvCxnSpPr>
          <p:nvPr/>
        </p:nvCxnSpPr>
        <p:spPr>
          <a:xfrm>
            <a:off x="835875" y="6013856"/>
            <a:ext cx="234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BE3244-565E-45A5-A5ED-E295D8ADE0C7}"/>
              </a:ext>
            </a:extLst>
          </p:cNvPr>
          <p:cNvCxnSpPr>
            <a:cxnSpLocks noChangeAspect="1"/>
          </p:cNvCxnSpPr>
          <p:nvPr/>
        </p:nvCxnSpPr>
        <p:spPr>
          <a:xfrm>
            <a:off x="6286767" y="6013856"/>
            <a:ext cx="234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C54270F-F9C1-441E-B51E-A6CE823C4E19}"/>
              </a:ext>
            </a:extLst>
          </p:cNvPr>
          <p:cNvCxnSpPr>
            <a:cxnSpLocks noChangeAspect="1"/>
          </p:cNvCxnSpPr>
          <p:nvPr/>
        </p:nvCxnSpPr>
        <p:spPr>
          <a:xfrm>
            <a:off x="3560763" y="6015038"/>
            <a:ext cx="2340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CE1D984-EA3E-4FB3-88C4-218DCCDE5E58}"/>
              </a:ext>
            </a:extLst>
          </p:cNvPr>
          <p:cNvCxnSpPr>
            <a:cxnSpLocks noChangeAspect="1"/>
          </p:cNvCxnSpPr>
          <p:nvPr/>
        </p:nvCxnSpPr>
        <p:spPr>
          <a:xfrm>
            <a:off x="9012213" y="6013856"/>
            <a:ext cx="2340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609418B5-93B3-4F33-AB60-463A9A8A0C43}"/>
              </a:ext>
            </a:extLst>
          </p:cNvPr>
          <p:cNvSpPr>
            <a:spLocks noGrp="1"/>
          </p:cNvSpPr>
          <p:nvPr>
            <p:ph type="title"/>
          </p:nvPr>
        </p:nvSpPr>
        <p:spPr/>
        <p:txBody>
          <a:bodyPr/>
          <a:lstStyle/>
          <a:p>
            <a:r>
              <a:rPr lang="en-US"/>
              <a:t>Click to edit Master title style</a:t>
            </a:r>
            <a:endParaRPr lang="en-AU"/>
          </a:p>
        </p:txBody>
      </p:sp>
      <p:sp>
        <p:nvSpPr>
          <p:cNvPr id="23" name="Footer Placeholder 2">
            <a:extLst>
              <a:ext uri="{FF2B5EF4-FFF2-40B4-BE49-F238E27FC236}">
                <a16:creationId xmlns:a16="http://schemas.microsoft.com/office/drawing/2014/main" id="{577323E5-E5C4-4999-B3CC-2D528BD5EB58}"/>
              </a:ext>
            </a:extLst>
          </p:cNvPr>
          <p:cNvSpPr>
            <a:spLocks noGrp="1"/>
          </p:cNvSpPr>
          <p:nvPr>
            <p:ph type="ftr" sz="quarter" idx="3"/>
          </p:nvPr>
        </p:nvSpPr>
        <p:spPr>
          <a:xfrm>
            <a:off x="1088164" y="6265776"/>
            <a:ext cx="9042622" cy="161583"/>
          </a:xfrm>
          <a:prstGeom prst="rect">
            <a:avLst/>
          </a:prstGeom>
          <a:solidFill>
            <a:schemeClr val="bg1"/>
          </a:solidFill>
          <a:effectLst>
            <a:outerShdw dist="12700" dir="10800000" algn="ctr" rotWithShape="0">
              <a:schemeClr val="tx2">
                <a:lumMod val="50000"/>
                <a:lumOff val="50000"/>
              </a:schemeClr>
            </a:outerShdw>
          </a:effectLst>
        </p:spPr>
        <p:txBody>
          <a:bodyPr vert="horz" wrap="square" lIns="72000" tIns="0" rIns="0" bIns="0" rtlCol="0" anchor="ctr">
            <a:noAutofit/>
          </a:bodyPr>
          <a:lstStyle>
            <a:lvl1pPr>
              <a:defRPr lang="en-AU" sz="1000" smtClean="0">
                <a:solidFill>
                  <a:schemeClr val="tx2"/>
                </a:solidFill>
              </a:defRPr>
            </a:lvl1pPr>
          </a:lstStyle>
          <a:p>
            <a:r>
              <a:rPr lang="en-AU"/>
              <a:t>MACHC20-07.5 - 5 Dec 2019</a:t>
            </a:r>
          </a:p>
        </p:txBody>
      </p:sp>
    </p:spTree>
    <p:extLst>
      <p:ext uri="{BB962C8B-B14F-4D97-AF65-F5344CB8AC3E}">
        <p14:creationId xmlns:p14="http://schemas.microsoft.com/office/powerpoint/2010/main" val="127543055"/>
      </p:ext>
    </p:extLst>
  </p:cSld>
  <p:clrMapOvr>
    <a:masterClrMapping/>
  </p:clrMapOvr>
  <p:extLst mod="1">
    <p:ext uri="{DCECCB84-F9BA-43D5-87BE-67443E8EF086}">
      <p15:sldGuideLst xmlns:p15="http://schemas.microsoft.com/office/powerpoint/2012/main">
        <p15:guide id="1" orient="horz" pos="2863">
          <p15:clr>
            <a:srgbClr val="FBAE40"/>
          </p15:clr>
        </p15:guide>
        <p15:guide id="2" orient="horz" pos="2727">
          <p15:clr>
            <a:srgbClr val="FBAE40"/>
          </p15:clr>
        </p15:guide>
        <p15:guide id="4" pos="2004">
          <p15:clr>
            <a:srgbClr val="FBAE40"/>
          </p15:clr>
        </p15:guide>
        <p15:guide id="6" pos="5662">
          <p15:clr>
            <a:srgbClr val="FBAE40"/>
          </p15:clr>
        </p15:guide>
        <p15:guide id="7" pos="2243">
          <p15:clr>
            <a:srgbClr val="FBAE40"/>
          </p15:clr>
        </p15:guide>
        <p15:guide id="8" pos="3719">
          <p15:clr>
            <a:srgbClr val="FBAE40"/>
          </p15:clr>
        </p15:guide>
        <p15:guide id="9" pos="3946">
          <p15:clr>
            <a:srgbClr val="FBAE40"/>
          </p15:clr>
        </p15:guide>
        <p15:guide id="10" pos="543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Section break - Image/Blue">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C38E76A-0E5C-47DC-AF6A-1C4BB2BD6784}"/>
              </a:ext>
            </a:extLst>
          </p:cNvPr>
          <p:cNvGrpSpPr/>
          <p:nvPr userDrawn="1"/>
        </p:nvGrpSpPr>
        <p:grpSpPr>
          <a:xfrm>
            <a:off x="-2878934" y="2864682"/>
            <a:ext cx="2685426" cy="3972150"/>
            <a:chOff x="-3213913" y="2727414"/>
            <a:chExt cx="2685426" cy="3972150"/>
          </a:xfrm>
        </p:grpSpPr>
        <p:grpSp>
          <p:nvGrpSpPr>
            <p:cNvPr id="19" name="Group 18">
              <a:extLst>
                <a:ext uri="{FF2B5EF4-FFF2-40B4-BE49-F238E27FC236}">
                  <a16:creationId xmlns:a16="http://schemas.microsoft.com/office/drawing/2014/main" id="{15222986-B194-4CDF-BBA2-501977ABF1F0}"/>
                </a:ext>
              </a:extLst>
            </p:cNvPr>
            <p:cNvGrpSpPr/>
            <p:nvPr userDrawn="1"/>
          </p:nvGrpSpPr>
          <p:grpSpPr>
            <a:xfrm>
              <a:off x="-3213913" y="2727414"/>
              <a:ext cx="2685426" cy="3972150"/>
              <a:chOff x="-3171151" y="1910451"/>
              <a:chExt cx="2685426" cy="3972150"/>
            </a:xfrm>
          </p:grpSpPr>
          <p:sp>
            <p:nvSpPr>
              <p:cNvPr id="15" name="TextBox 14">
                <a:extLst>
                  <a:ext uri="{FF2B5EF4-FFF2-40B4-BE49-F238E27FC236}">
                    <a16:creationId xmlns:a16="http://schemas.microsoft.com/office/drawing/2014/main" id="{21EBE303-DE72-4223-8BB4-7013A3C2589E}"/>
                  </a:ext>
                </a:extLst>
              </p:cNvPr>
              <p:cNvSpPr txBox="1"/>
              <p:nvPr userDrawn="1"/>
            </p:nvSpPr>
            <p:spPr>
              <a:xfrm>
                <a:off x="-3171151" y="1910451"/>
                <a:ext cx="2685425" cy="1569660"/>
              </a:xfrm>
              <a:prstGeom prst="rect">
                <a:avLst/>
              </a:prstGeom>
              <a:noFill/>
            </p:spPr>
            <p:txBody>
              <a:bodyPr wrap="square" rtlCol="0">
                <a:spAutoFit/>
              </a:bodyPr>
              <a:lstStyle/>
              <a:p>
                <a:r>
                  <a:rPr lang="en-AU" sz="1200">
                    <a:latin typeface="+mj-lt"/>
                  </a:rPr>
                  <a:t>To change section numbers:</a:t>
                </a:r>
              </a:p>
              <a:p>
                <a:r>
                  <a:rPr lang="en-AU" sz="1200"/>
                  <a:t>Under the home menu in the ribbon, in the paragraph section </a:t>
                </a:r>
              </a:p>
              <a:p>
                <a:pPr marL="342900" indent="-342900">
                  <a:buFont typeface="+mj-lt"/>
                  <a:buAutoNum type="arabicPeriod"/>
                </a:pPr>
                <a:r>
                  <a:rPr lang="en-AU" sz="1200"/>
                  <a:t>click on the drop down </a:t>
                </a:r>
                <a:br>
                  <a:rPr lang="en-AU" sz="1200"/>
                </a:br>
                <a:r>
                  <a:rPr lang="en-AU" sz="1200"/>
                  <a:t>arrow in ‘numbering’</a:t>
                </a:r>
              </a:p>
              <a:p>
                <a:pPr marL="342900" indent="-342900">
                  <a:buFont typeface="+mj-lt"/>
                  <a:buAutoNum type="arabicPeriod"/>
                </a:pPr>
                <a:r>
                  <a:rPr lang="en-AU" sz="1200"/>
                  <a:t>Select ‘ bullets and numbering’</a:t>
                </a:r>
              </a:p>
              <a:p>
                <a:pPr marL="342900" indent="-342900">
                  <a:buFont typeface="+mj-lt"/>
                  <a:buAutoNum type="arabicPeriod"/>
                </a:pPr>
                <a:r>
                  <a:rPr lang="en-AU" sz="1200"/>
                  <a:t>Use the arrows to change the starting number</a:t>
                </a:r>
              </a:p>
            </p:txBody>
          </p:sp>
          <p:pic>
            <p:nvPicPr>
              <p:cNvPr id="16" name="Picture 15">
                <a:extLst>
                  <a:ext uri="{FF2B5EF4-FFF2-40B4-BE49-F238E27FC236}">
                    <a16:creationId xmlns:a16="http://schemas.microsoft.com/office/drawing/2014/main" id="{B4C1453D-B1E4-4A41-822B-6DF92389ECC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484"/>
              <a:stretch/>
            </p:blipFill>
            <p:spPr>
              <a:xfrm>
                <a:off x="-3171150" y="3510960"/>
                <a:ext cx="2685425" cy="2371641"/>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83C0951A-F753-4A77-A3F9-A44B860CC115}"/>
                  </a:ext>
                </a:extLst>
              </p:cNvPr>
              <p:cNvPicPr>
                <a:picLocks noChangeAspect="1"/>
              </p:cNvPicPr>
              <p:nvPr userDrawn="1"/>
            </p:nvPicPr>
            <p:blipFill>
              <a:blip r:embed="rId3"/>
              <a:stretch>
                <a:fillRect/>
              </a:stretch>
            </p:blipFill>
            <p:spPr>
              <a:xfrm>
                <a:off x="-1207427" y="2529854"/>
                <a:ext cx="361950" cy="276225"/>
              </a:xfrm>
              <a:prstGeom prst="rect">
                <a:avLst/>
              </a:prstGeom>
              <a:effectLst>
                <a:outerShdw blurRad="50800" dist="38100" dir="2700000" algn="tl" rotWithShape="0">
                  <a:prstClr val="black">
                    <a:alpha val="40000"/>
                  </a:prstClr>
                </a:outerShdw>
              </a:effectLst>
            </p:spPr>
          </p:pic>
        </p:grpSp>
        <p:sp>
          <p:nvSpPr>
            <p:cNvPr id="22" name="Freeform: Shape 21">
              <a:extLst>
                <a:ext uri="{FF2B5EF4-FFF2-40B4-BE49-F238E27FC236}">
                  <a16:creationId xmlns:a16="http://schemas.microsoft.com/office/drawing/2014/main" id="{D777FA05-C380-4802-B012-340C0C126CD1}"/>
                </a:ext>
              </a:extLst>
            </p:cNvPr>
            <p:cNvSpPr/>
            <p:nvPr userDrawn="1"/>
          </p:nvSpPr>
          <p:spPr>
            <a:xfrm>
              <a:off x="-3213913" y="4327923"/>
              <a:ext cx="2685425" cy="2371641"/>
            </a:xfrm>
            <a:custGeom>
              <a:avLst/>
              <a:gdLst>
                <a:gd name="connsiteX0" fmla="*/ 1769003 w 2685425"/>
                <a:gd name="connsiteY0" fmla="*/ 1701685 h 2371641"/>
                <a:gd name="connsiteX1" fmla="*/ 1769003 w 2685425"/>
                <a:gd name="connsiteY1" fmla="*/ 1900861 h 2371641"/>
                <a:gd name="connsiteX2" fmla="*/ 2571117 w 2685425"/>
                <a:gd name="connsiteY2" fmla="*/ 1900861 h 2371641"/>
                <a:gd name="connsiteX3" fmla="*/ 2571117 w 2685425"/>
                <a:gd name="connsiteY3" fmla="*/ 1701685 h 2371641"/>
                <a:gd name="connsiteX4" fmla="*/ 0 w 2685425"/>
                <a:gd name="connsiteY4" fmla="*/ 0 h 2371641"/>
                <a:gd name="connsiteX5" fmla="*/ 2685425 w 2685425"/>
                <a:gd name="connsiteY5" fmla="*/ 0 h 2371641"/>
                <a:gd name="connsiteX6" fmla="*/ 2685425 w 2685425"/>
                <a:gd name="connsiteY6" fmla="*/ 2371641 h 2371641"/>
                <a:gd name="connsiteX7" fmla="*/ 0 w 2685425"/>
                <a:gd name="connsiteY7" fmla="*/ 2371641 h 237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5425" h="2371641">
                  <a:moveTo>
                    <a:pt x="1769003" y="1701685"/>
                  </a:moveTo>
                  <a:lnTo>
                    <a:pt x="1769003" y="1900861"/>
                  </a:lnTo>
                  <a:lnTo>
                    <a:pt x="2571117" y="1900861"/>
                  </a:lnTo>
                  <a:lnTo>
                    <a:pt x="2571117" y="1701685"/>
                  </a:lnTo>
                  <a:close/>
                  <a:moveTo>
                    <a:pt x="0" y="0"/>
                  </a:moveTo>
                  <a:lnTo>
                    <a:pt x="2685425" y="0"/>
                  </a:lnTo>
                  <a:lnTo>
                    <a:pt x="2685425" y="2371641"/>
                  </a:lnTo>
                  <a:lnTo>
                    <a:pt x="0" y="2371641"/>
                  </a:lnTo>
                  <a:close/>
                </a:path>
              </a:pathLst>
            </a:cu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 name="Rectangle 3">
            <a:extLst>
              <a:ext uri="{FF2B5EF4-FFF2-40B4-BE49-F238E27FC236}">
                <a16:creationId xmlns:a16="http://schemas.microsoft.com/office/drawing/2014/main" id="{E539EAB8-624A-4BA9-81EA-D3C01758735B}"/>
              </a:ext>
            </a:extLst>
          </p:cNvPr>
          <p:cNvSpPr/>
          <p:nvPr userDrawn="1"/>
        </p:nvSpPr>
        <p:spPr>
          <a:xfrm>
            <a:off x="5626358" y="1746017"/>
            <a:ext cx="6565642" cy="3834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Picture Placeholder 15">
            <a:extLst>
              <a:ext uri="{FF2B5EF4-FFF2-40B4-BE49-F238E27FC236}">
                <a16:creationId xmlns:a16="http://schemas.microsoft.com/office/drawing/2014/main" id="{1163BE28-18CA-420A-A008-9FFEA87F11AD}"/>
              </a:ext>
            </a:extLst>
          </p:cNvPr>
          <p:cNvSpPr>
            <a:spLocks noGrp="1"/>
          </p:cNvSpPr>
          <p:nvPr>
            <p:ph type="pic" sz="quarter" idx="12" hasCustomPrompt="1"/>
          </p:nvPr>
        </p:nvSpPr>
        <p:spPr>
          <a:xfrm>
            <a:off x="1" y="1746018"/>
            <a:ext cx="5626358" cy="3834882"/>
          </a:xfrm>
          <a:prstGeom prst="rect">
            <a:avLst/>
          </a:prstGeom>
          <a:solidFill>
            <a:schemeClr val="bg2"/>
          </a:solidFill>
        </p:spPr>
        <p:txBody>
          <a:bodyPr lIns="72000" tIns="72000" rIns="72000" bIns="720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tab pos="10131425" algn="l"/>
              </a:tabLst>
              <a:defRPr>
                <a:solidFill>
                  <a:schemeClr val="accent1"/>
                </a:solidFill>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the icon to insert picture</a:t>
            </a:r>
            <a:br>
              <a:rPr lang="en-AU"/>
            </a:br>
            <a:endParaRPr lang="en-AU"/>
          </a:p>
        </p:txBody>
      </p:sp>
      <p:sp>
        <p:nvSpPr>
          <p:cNvPr id="14" name="Text Placeholder 13">
            <a:extLst>
              <a:ext uri="{FF2B5EF4-FFF2-40B4-BE49-F238E27FC236}">
                <a16:creationId xmlns:a16="http://schemas.microsoft.com/office/drawing/2014/main" id="{A2ECAD92-B00F-42A2-AE7D-22A0F3354394}"/>
              </a:ext>
            </a:extLst>
          </p:cNvPr>
          <p:cNvSpPr>
            <a:spLocks noGrp="1"/>
          </p:cNvSpPr>
          <p:nvPr>
            <p:ph type="body" sz="quarter" idx="13"/>
          </p:nvPr>
        </p:nvSpPr>
        <p:spPr>
          <a:xfrm>
            <a:off x="6538247" y="3149316"/>
            <a:ext cx="4741863" cy="1414683"/>
          </a:xfrm>
          <a:prstGeom prst="rect">
            <a:avLst/>
          </a:prstGeom>
        </p:spPr>
        <p:txBody>
          <a:bodyPr anchor="ctr">
            <a:spAutoFit/>
          </a:bodyPr>
          <a:lstStyle>
            <a:lvl1pPr marL="446088" indent="-446088" algn="l" defTabSz="914400" rtl="0" eaLnBrk="1" latinLnBrk="0" hangingPunct="1">
              <a:lnSpc>
                <a:spcPct val="90000"/>
              </a:lnSpc>
              <a:spcBef>
                <a:spcPts val="1200"/>
              </a:spcBef>
              <a:buClr>
                <a:schemeClr val="accent4"/>
              </a:buClr>
              <a:buFont typeface="+mj-lt"/>
              <a:buAutoNum type="arabicPeriod"/>
              <a:defRPr lang="en-US" sz="3600" kern="1200" cap="none" smtClean="0">
                <a:solidFill>
                  <a:prstClr val="white"/>
                </a:solidFill>
                <a:latin typeface="+mj-lt"/>
                <a:ea typeface="+mj-ea"/>
                <a:cs typeface="+mj-cs"/>
              </a:defRPr>
            </a:lvl1pPr>
            <a:lvl2pPr marL="444500" indent="0" algn="l" defTabSz="914400" rtl="0" eaLnBrk="1" latinLnBrk="0" hangingPunct="1">
              <a:lnSpc>
                <a:spcPct val="70000"/>
              </a:lnSpc>
              <a:spcBef>
                <a:spcPts val="1200"/>
              </a:spcBef>
              <a:buClr>
                <a:schemeClr val="accent4"/>
              </a:buClr>
              <a:buNone/>
              <a:defRPr lang="en-US" sz="2400" kern="1200" dirty="0" smtClean="0">
                <a:solidFill>
                  <a:srgbClr val="71984A"/>
                </a:solidFill>
                <a:latin typeface="+mn-lt"/>
                <a:ea typeface="+mj-ea"/>
                <a:cs typeface="+mj-cs"/>
              </a:defRPr>
            </a:lvl2pPr>
            <a:lvl3pPr marL="712788" algn="l" defTabSz="914400" rtl="0" eaLnBrk="1" latinLnBrk="0" hangingPunct="1">
              <a:lnSpc>
                <a:spcPct val="70000"/>
              </a:lnSpc>
              <a:spcBef>
                <a:spcPts val="1200"/>
              </a:spcBef>
              <a:buClr>
                <a:schemeClr val="accent4"/>
              </a:buClr>
              <a:defRPr lang="en-US" sz="2400" kern="1200" dirty="0" smtClean="0">
                <a:solidFill>
                  <a:srgbClr val="71984A"/>
                </a:solidFill>
                <a:latin typeface="+mn-lt"/>
                <a:ea typeface="+mj-ea"/>
                <a:cs typeface="+mj-cs"/>
              </a:defRPr>
            </a:lvl3pPr>
            <a:lvl4pPr marL="712788" algn="l" defTabSz="914400" rtl="0" eaLnBrk="1" latinLnBrk="0" hangingPunct="1">
              <a:lnSpc>
                <a:spcPct val="70000"/>
              </a:lnSpc>
              <a:spcBef>
                <a:spcPts val="1200"/>
              </a:spcBef>
              <a:buClr>
                <a:schemeClr val="accent4"/>
              </a:buClr>
              <a:defRPr lang="en-US" sz="2400" kern="1200" dirty="0" smtClean="0">
                <a:solidFill>
                  <a:srgbClr val="71984A"/>
                </a:solidFill>
                <a:latin typeface="+mn-lt"/>
                <a:ea typeface="+mj-ea"/>
                <a:cs typeface="+mj-cs"/>
              </a:defRPr>
            </a:lvl4pPr>
            <a:lvl5pPr marL="712788" algn="l" defTabSz="914400" rtl="0" eaLnBrk="1" latinLnBrk="0" hangingPunct="1">
              <a:lnSpc>
                <a:spcPct val="70000"/>
              </a:lnSpc>
              <a:spcBef>
                <a:spcPts val="1200"/>
              </a:spcBef>
              <a:buClr>
                <a:schemeClr val="accent4"/>
              </a:buClr>
              <a:defRPr lang="en-AU" sz="2400" kern="1200" dirty="0">
                <a:solidFill>
                  <a:srgbClr val="71984A"/>
                </a:solidFill>
                <a:latin typeface="+mn-lt"/>
                <a:ea typeface="+mj-ea"/>
                <a:cs typeface="+mj-cs"/>
              </a:defRPr>
            </a:lvl5pPr>
          </a:lstStyle>
          <a:p>
            <a:pPr lvl="0"/>
            <a:r>
              <a:rPr lang="en-US"/>
              <a:t>Click to edit Master text styles</a:t>
            </a:r>
          </a:p>
          <a:p>
            <a:pPr lvl="1"/>
            <a:r>
              <a:rPr lang="en-US"/>
              <a:t>Second level</a:t>
            </a:r>
          </a:p>
        </p:txBody>
      </p:sp>
      <p:pic>
        <p:nvPicPr>
          <p:cNvPr id="13" name="Graphic 12">
            <a:extLst>
              <a:ext uri="{FF2B5EF4-FFF2-40B4-BE49-F238E27FC236}">
                <a16:creationId xmlns:a16="http://schemas.microsoft.com/office/drawing/2014/main" id="{A2A8EF6D-3E70-43E2-857A-F00ABF551A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7459" y="682683"/>
            <a:ext cx="2056571" cy="909637"/>
          </a:xfrm>
          <a:prstGeom prst="rect">
            <a:avLst/>
          </a:prstGeom>
        </p:spPr>
      </p:pic>
    </p:spTree>
    <p:extLst>
      <p:ext uri="{BB962C8B-B14F-4D97-AF65-F5344CB8AC3E}">
        <p14:creationId xmlns:p14="http://schemas.microsoft.com/office/powerpoint/2010/main" val="282932492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Right side big image &amp; text B_double header">
    <p:spTree>
      <p:nvGrpSpPr>
        <p:cNvPr id="1" name=""/>
        <p:cNvGrpSpPr/>
        <p:nvPr/>
      </p:nvGrpSpPr>
      <p:grpSpPr>
        <a:xfrm>
          <a:off x="0" y="0"/>
          <a:ext cx="0" cy="0"/>
          <a:chOff x="0" y="0"/>
          <a:chExt cx="0" cy="0"/>
        </a:xfrm>
      </p:grpSpPr>
      <p:sp>
        <p:nvSpPr>
          <p:cNvPr id="17" name="Kép helye 2"/>
          <p:cNvSpPr>
            <a:spLocks noGrp="1"/>
          </p:cNvSpPr>
          <p:nvPr>
            <p:ph type="pic" sz="quarter" idx="10"/>
          </p:nvPr>
        </p:nvSpPr>
        <p:spPr>
          <a:xfrm>
            <a:off x="4213421" y="1141312"/>
            <a:ext cx="7982935" cy="5459514"/>
          </a:xfrm>
          <a:custGeom>
            <a:avLst/>
            <a:gdLst>
              <a:gd name="connsiteX0" fmla="*/ 0 w 5983287"/>
              <a:gd name="connsiteY0" fmla="*/ 0 h 5794375"/>
              <a:gd name="connsiteX1" fmla="*/ 5983287 w 5983287"/>
              <a:gd name="connsiteY1" fmla="*/ 0 h 5794375"/>
              <a:gd name="connsiteX2" fmla="*/ 5983287 w 5983287"/>
              <a:gd name="connsiteY2" fmla="*/ 5794375 h 5794375"/>
              <a:gd name="connsiteX3" fmla="*/ 0 w 5983287"/>
              <a:gd name="connsiteY3" fmla="*/ 5794375 h 5794375"/>
              <a:gd name="connsiteX4" fmla="*/ 0 w 5983287"/>
              <a:gd name="connsiteY4" fmla="*/ 0 h 5794375"/>
              <a:gd name="connsiteX0" fmla="*/ 1892968 w 5983287"/>
              <a:gd name="connsiteY0" fmla="*/ 0 h 5794375"/>
              <a:gd name="connsiteX1" fmla="*/ 5983287 w 5983287"/>
              <a:gd name="connsiteY1" fmla="*/ 0 h 5794375"/>
              <a:gd name="connsiteX2" fmla="*/ 5983287 w 5983287"/>
              <a:gd name="connsiteY2" fmla="*/ 5794375 h 5794375"/>
              <a:gd name="connsiteX3" fmla="*/ 0 w 5983287"/>
              <a:gd name="connsiteY3" fmla="*/ 5794375 h 5794375"/>
              <a:gd name="connsiteX4" fmla="*/ 1892968 w 5983287"/>
              <a:gd name="connsiteY4" fmla="*/ 0 h 5794375"/>
              <a:gd name="connsiteX0" fmla="*/ 1881062 w 5971381"/>
              <a:gd name="connsiteY0" fmla="*/ 0 h 5794375"/>
              <a:gd name="connsiteX1" fmla="*/ 5971381 w 5971381"/>
              <a:gd name="connsiteY1" fmla="*/ 0 h 5794375"/>
              <a:gd name="connsiteX2" fmla="*/ 5971381 w 5971381"/>
              <a:gd name="connsiteY2" fmla="*/ 5794375 h 5794375"/>
              <a:gd name="connsiteX3" fmla="*/ 0 w 5971381"/>
              <a:gd name="connsiteY3" fmla="*/ 5765800 h 5794375"/>
              <a:gd name="connsiteX4" fmla="*/ 1881062 w 5971381"/>
              <a:gd name="connsiteY4" fmla="*/ 0 h 5794375"/>
              <a:gd name="connsiteX0" fmla="*/ 1890587 w 5980906"/>
              <a:gd name="connsiteY0" fmla="*/ 0 h 5794375"/>
              <a:gd name="connsiteX1" fmla="*/ 5980906 w 5980906"/>
              <a:gd name="connsiteY1" fmla="*/ 0 h 5794375"/>
              <a:gd name="connsiteX2" fmla="*/ 5980906 w 5980906"/>
              <a:gd name="connsiteY2" fmla="*/ 5794375 h 5794375"/>
              <a:gd name="connsiteX3" fmla="*/ 0 w 5980906"/>
              <a:gd name="connsiteY3" fmla="*/ 5791993 h 5794375"/>
              <a:gd name="connsiteX4" fmla="*/ 1890587 w 5980906"/>
              <a:gd name="connsiteY4" fmla="*/ 0 h 5794375"/>
              <a:gd name="connsiteX0" fmla="*/ 1883443 w 5973762"/>
              <a:gd name="connsiteY0" fmla="*/ 0 h 5794375"/>
              <a:gd name="connsiteX1" fmla="*/ 5973762 w 5973762"/>
              <a:gd name="connsiteY1" fmla="*/ 0 h 5794375"/>
              <a:gd name="connsiteX2" fmla="*/ 5973762 w 5973762"/>
              <a:gd name="connsiteY2" fmla="*/ 5794375 h 5794375"/>
              <a:gd name="connsiteX3" fmla="*/ 0 w 5973762"/>
              <a:gd name="connsiteY3" fmla="*/ 5775325 h 5794375"/>
              <a:gd name="connsiteX4" fmla="*/ 1883443 w 5973762"/>
              <a:gd name="connsiteY4" fmla="*/ 0 h 5794375"/>
              <a:gd name="connsiteX0" fmla="*/ 1888206 w 5978525"/>
              <a:gd name="connsiteY0" fmla="*/ 0 h 5794375"/>
              <a:gd name="connsiteX1" fmla="*/ 5978525 w 5978525"/>
              <a:gd name="connsiteY1" fmla="*/ 0 h 5794375"/>
              <a:gd name="connsiteX2" fmla="*/ 5978525 w 5978525"/>
              <a:gd name="connsiteY2" fmla="*/ 5794375 h 5794375"/>
              <a:gd name="connsiteX3" fmla="*/ 0 w 5978525"/>
              <a:gd name="connsiteY3" fmla="*/ 5794375 h 5794375"/>
              <a:gd name="connsiteX4" fmla="*/ 1888206 w 5978525"/>
              <a:gd name="connsiteY4" fmla="*/ 0 h 5794375"/>
              <a:gd name="connsiteX0" fmla="*/ 1781202 w 5978525"/>
              <a:gd name="connsiteY0" fmla="*/ 330601 h 5794375"/>
              <a:gd name="connsiteX1" fmla="*/ 5978525 w 5978525"/>
              <a:gd name="connsiteY1" fmla="*/ 0 h 5794375"/>
              <a:gd name="connsiteX2" fmla="*/ 5978525 w 5978525"/>
              <a:gd name="connsiteY2" fmla="*/ 5794375 h 5794375"/>
              <a:gd name="connsiteX3" fmla="*/ 0 w 5978525"/>
              <a:gd name="connsiteY3" fmla="*/ 5794375 h 5794375"/>
              <a:gd name="connsiteX4" fmla="*/ 1781202 w 5978525"/>
              <a:gd name="connsiteY4" fmla="*/ 330601 h 5794375"/>
              <a:gd name="connsiteX0" fmla="*/ 1781202 w 5978525"/>
              <a:gd name="connsiteY0" fmla="*/ 0 h 5463774"/>
              <a:gd name="connsiteX1" fmla="*/ 5968797 w 5978525"/>
              <a:gd name="connsiteY1" fmla="*/ 14585 h 5463774"/>
              <a:gd name="connsiteX2" fmla="*/ 5978525 w 5978525"/>
              <a:gd name="connsiteY2" fmla="*/ 5463774 h 5463774"/>
              <a:gd name="connsiteX3" fmla="*/ 0 w 5978525"/>
              <a:gd name="connsiteY3" fmla="*/ 5463774 h 5463774"/>
              <a:gd name="connsiteX4" fmla="*/ 1781202 w 5978525"/>
              <a:gd name="connsiteY4" fmla="*/ 0 h 5463774"/>
              <a:gd name="connsiteX0" fmla="*/ 1776338 w 5978525"/>
              <a:gd name="connsiteY0" fmla="*/ 0 h 5454050"/>
              <a:gd name="connsiteX1" fmla="*/ 5968797 w 5978525"/>
              <a:gd name="connsiteY1" fmla="*/ 4861 h 5454050"/>
              <a:gd name="connsiteX2" fmla="*/ 5978525 w 5978525"/>
              <a:gd name="connsiteY2" fmla="*/ 5454050 h 5454050"/>
              <a:gd name="connsiteX3" fmla="*/ 0 w 5978525"/>
              <a:gd name="connsiteY3" fmla="*/ 5454050 h 5454050"/>
              <a:gd name="connsiteX4" fmla="*/ 1776338 w 5978525"/>
              <a:gd name="connsiteY4" fmla="*/ 0 h 5454050"/>
              <a:gd name="connsiteX0" fmla="*/ 1773171 w 5978525"/>
              <a:gd name="connsiteY0" fmla="*/ 0 h 5450876"/>
              <a:gd name="connsiteX1" fmla="*/ 5968797 w 5978525"/>
              <a:gd name="connsiteY1" fmla="*/ 1687 h 5450876"/>
              <a:gd name="connsiteX2" fmla="*/ 5978525 w 5978525"/>
              <a:gd name="connsiteY2" fmla="*/ 5450876 h 5450876"/>
              <a:gd name="connsiteX3" fmla="*/ 0 w 5978525"/>
              <a:gd name="connsiteY3" fmla="*/ 5450876 h 5450876"/>
              <a:gd name="connsiteX4" fmla="*/ 1773171 w 5978525"/>
              <a:gd name="connsiteY4" fmla="*/ 0 h 5450876"/>
              <a:gd name="connsiteX0" fmla="*/ 1773171 w 5978525"/>
              <a:gd name="connsiteY0" fmla="*/ 0 h 5450876"/>
              <a:gd name="connsiteX1" fmla="*/ 5965630 w 5978525"/>
              <a:gd name="connsiteY1" fmla="*/ 1687 h 5450876"/>
              <a:gd name="connsiteX2" fmla="*/ 5978525 w 5978525"/>
              <a:gd name="connsiteY2" fmla="*/ 5450876 h 5450876"/>
              <a:gd name="connsiteX3" fmla="*/ 0 w 5978525"/>
              <a:gd name="connsiteY3" fmla="*/ 5450876 h 5450876"/>
              <a:gd name="connsiteX4" fmla="*/ 1773171 w 5978525"/>
              <a:gd name="connsiteY4" fmla="*/ 0 h 5450876"/>
              <a:gd name="connsiteX0" fmla="*/ 1773171 w 5978525"/>
              <a:gd name="connsiteY0" fmla="*/ 0 h 5457223"/>
              <a:gd name="connsiteX1" fmla="*/ 5965630 w 5978525"/>
              <a:gd name="connsiteY1" fmla="*/ 1687 h 5457223"/>
              <a:gd name="connsiteX2" fmla="*/ 5978525 w 5978525"/>
              <a:gd name="connsiteY2" fmla="*/ 5457223 h 5457223"/>
              <a:gd name="connsiteX3" fmla="*/ 0 w 5978525"/>
              <a:gd name="connsiteY3" fmla="*/ 5450876 h 5457223"/>
              <a:gd name="connsiteX4" fmla="*/ 1773171 w 5978525"/>
              <a:gd name="connsiteY4" fmla="*/ 0 h 5457223"/>
              <a:gd name="connsiteX0" fmla="*/ 1773171 w 5978525"/>
              <a:gd name="connsiteY0" fmla="*/ 0 h 5457223"/>
              <a:gd name="connsiteX1" fmla="*/ 5965630 w 5978525"/>
              <a:gd name="connsiteY1" fmla="*/ 1687 h 5457223"/>
              <a:gd name="connsiteX2" fmla="*/ 5978525 w 5978525"/>
              <a:gd name="connsiteY2" fmla="*/ 5457223 h 5457223"/>
              <a:gd name="connsiteX3" fmla="*/ 0 w 5978525"/>
              <a:gd name="connsiteY3" fmla="*/ 5450876 h 5457223"/>
              <a:gd name="connsiteX4" fmla="*/ 1773171 w 5978525"/>
              <a:gd name="connsiteY4" fmla="*/ 0 h 5457223"/>
              <a:gd name="connsiteX0" fmla="*/ 1773171 w 5975358"/>
              <a:gd name="connsiteY0" fmla="*/ 0 h 5457223"/>
              <a:gd name="connsiteX1" fmla="*/ 5965630 w 5975358"/>
              <a:gd name="connsiteY1" fmla="*/ 1687 h 5457223"/>
              <a:gd name="connsiteX2" fmla="*/ 5975358 w 5975358"/>
              <a:gd name="connsiteY2" fmla="*/ 5457223 h 5457223"/>
              <a:gd name="connsiteX3" fmla="*/ 0 w 5975358"/>
              <a:gd name="connsiteY3" fmla="*/ 5450876 h 5457223"/>
              <a:gd name="connsiteX4" fmla="*/ 1773171 w 5975358"/>
              <a:gd name="connsiteY4" fmla="*/ 0 h 5457223"/>
              <a:gd name="connsiteX0" fmla="*/ 1770004 w 5972191"/>
              <a:gd name="connsiteY0" fmla="*/ 0 h 5457223"/>
              <a:gd name="connsiteX1" fmla="*/ 5962463 w 5972191"/>
              <a:gd name="connsiteY1" fmla="*/ 1687 h 5457223"/>
              <a:gd name="connsiteX2" fmla="*/ 5972191 w 5972191"/>
              <a:gd name="connsiteY2" fmla="*/ 5457223 h 5457223"/>
              <a:gd name="connsiteX3" fmla="*/ 0 w 5972191"/>
              <a:gd name="connsiteY3" fmla="*/ 5454050 h 5457223"/>
              <a:gd name="connsiteX4" fmla="*/ 1770004 w 5972191"/>
              <a:gd name="connsiteY4" fmla="*/ 0 h 5457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2191" h="5457223">
                <a:moveTo>
                  <a:pt x="1770004" y="0"/>
                </a:moveTo>
                <a:lnTo>
                  <a:pt x="5962463" y="1687"/>
                </a:lnTo>
                <a:cubicBezTo>
                  <a:pt x="5965706" y="1818083"/>
                  <a:pt x="5968948" y="3640827"/>
                  <a:pt x="5972191" y="5457223"/>
                </a:cubicBezTo>
                <a:lnTo>
                  <a:pt x="0" y="5454050"/>
                </a:lnTo>
                <a:lnTo>
                  <a:pt x="1770004" y="0"/>
                </a:lnTo>
                <a:close/>
              </a:path>
            </a:pathLst>
          </a:custGeom>
          <a:solidFill>
            <a:srgbClr val="BBC7D0"/>
          </a:solidFill>
        </p:spPr>
        <p:txBody>
          <a:bodyPr anchor="ctr" anchorCtr="1">
            <a:normAutofit/>
          </a:bodyPr>
          <a:lstStyle>
            <a:lvl1pPr marL="0" marR="0" indent="0" algn="r" defTabSz="914400" rtl="0" eaLnBrk="1" fontAlgn="auto" latinLnBrk="0" hangingPunct="1">
              <a:lnSpc>
                <a:spcPct val="100000"/>
              </a:lnSpc>
              <a:spcBef>
                <a:spcPct val="20000"/>
              </a:spcBef>
              <a:spcAft>
                <a:spcPts val="0"/>
              </a:spcAft>
              <a:buClrTx/>
              <a:buSzTx/>
              <a:buFont typeface="Arial" pitchFamily="34" charset="0"/>
              <a:buNone/>
              <a:tabLst/>
              <a:defRPr sz="1600"/>
            </a:lvl1pPr>
          </a:lstStyle>
          <a:p>
            <a:endParaRPr lang="en-GB" noProof="0"/>
          </a:p>
          <a:p>
            <a:endParaRPr lang="en-GB" noProof="0"/>
          </a:p>
          <a:p>
            <a:endParaRPr lang="en-GB" noProof="0"/>
          </a:p>
          <a:p>
            <a:endParaRPr lang="en-GB" noProof="0"/>
          </a:p>
          <a:p>
            <a:r>
              <a:rPr lang="en-GB" noProof="0"/>
              <a:t>Click icon to add picture</a:t>
            </a:r>
          </a:p>
        </p:txBody>
      </p:sp>
      <p:cxnSp>
        <p:nvCxnSpPr>
          <p:cNvPr id="15" name="Rechte verbindingslijn 21"/>
          <p:cNvCxnSpPr/>
          <p:nvPr userDrawn="1"/>
        </p:nvCxnSpPr>
        <p:spPr>
          <a:xfrm>
            <a:off x="-712" y="6597352"/>
            <a:ext cx="12192712" cy="0"/>
          </a:xfrm>
          <a:prstGeom prst="line">
            <a:avLst/>
          </a:prstGeom>
          <a:ln w="9525">
            <a:solidFill>
              <a:srgbClr val="437C92"/>
            </a:solidFill>
          </a:ln>
        </p:spPr>
        <p:style>
          <a:lnRef idx="1">
            <a:schemeClr val="accent1"/>
          </a:lnRef>
          <a:fillRef idx="0">
            <a:schemeClr val="accent1"/>
          </a:fillRef>
          <a:effectRef idx="0">
            <a:schemeClr val="accent1"/>
          </a:effectRef>
          <a:fontRef idx="minor">
            <a:schemeClr val="tx1"/>
          </a:fontRef>
        </p:style>
      </p:cxnSp>
      <p:sp>
        <p:nvSpPr>
          <p:cNvPr id="23" name="Tijdelijke aanduiding voor tekst 2">
            <a:extLst>
              <a:ext uri="{FF2B5EF4-FFF2-40B4-BE49-F238E27FC236}">
                <a16:creationId xmlns:a16="http://schemas.microsoft.com/office/drawing/2014/main" id="{0E5CF3AE-6E0F-4C2B-87BC-3F7C33DBE67B}"/>
              </a:ext>
            </a:extLst>
          </p:cNvPr>
          <p:cNvSpPr>
            <a:spLocks noGrp="1"/>
          </p:cNvSpPr>
          <p:nvPr>
            <p:ph type="body" idx="11" hasCustomPrompt="1"/>
          </p:nvPr>
        </p:nvSpPr>
        <p:spPr>
          <a:xfrm>
            <a:off x="432728" y="1449641"/>
            <a:ext cx="4741089" cy="2152079"/>
          </a:xfrm>
          <a:prstGeom prst="rect">
            <a:avLst/>
          </a:prstGeom>
        </p:spPr>
        <p:txBody>
          <a:bodyPr anchor="t" anchorCtr="0">
            <a:noAutofit/>
          </a:bodyPr>
          <a:lstStyle>
            <a:lvl1pPr marL="0" indent="0" algn="l">
              <a:buNone/>
              <a:defRPr sz="3200">
                <a:solidFill>
                  <a:schemeClr val="accent4"/>
                </a:solidFill>
                <a:latin typeface="+mj-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a:t>Click to add text</a:t>
            </a:r>
          </a:p>
        </p:txBody>
      </p:sp>
      <p:sp>
        <p:nvSpPr>
          <p:cNvPr id="16" name="Rechthoek 12">
            <a:extLst>
              <a:ext uri="{FF2B5EF4-FFF2-40B4-BE49-F238E27FC236}">
                <a16:creationId xmlns:a16="http://schemas.microsoft.com/office/drawing/2014/main" id="{12B97E99-64A3-4368-8091-B265B565BE62}"/>
              </a:ext>
            </a:extLst>
          </p:cNvPr>
          <p:cNvSpPr/>
          <p:nvPr userDrawn="1"/>
        </p:nvSpPr>
        <p:spPr>
          <a:xfrm>
            <a:off x="0" y="438913"/>
            <a:ext cx="12192000" cy="707675"/>
          </a:xfrm>
          <a:prstGeom prst="rect">
            <a:avLst/>
          </a:prstGeom>
          <a:solidFill>
            <a:srgbClr val="437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solidFill>
                <a:prstClr val="white"/>
              </a:solidFill>
            </a:endParaRPr>
          </a:p>
        </p:txBody>
      </p:sp>
      <p:pic>
        <p:nvPicPr>
          <p:cNvPr id="18" name="Picture 764">
            <a:extLst>
              <a:ext uri="{FF2B5EF4-FFF2-40B4-BE49-F238E27FC236}">
                <a16:creationId xmlns:a16="http://schemas.microsoft.com/office/drawing/2014/main" id="{BB2923F7-C45A-404A-9E46-05A59C2CB6C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92904" y="-1"/>
            <a:ext cx="1171609" cy="87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el 1">
            <a:extLst>
              <a:ext uri="{FF2B5EF4-FFF2-40B4-BE49-F238E27FC236}">
                <a16:creationId xmlns:a16="http://schemas.microsoft.com/office/drawing/2014/main" id="{BE444640-26E2-434F-822D-FDBC982DEDCB}"/>
              </a:ext>
            </a:extLst>
          </p:cNvPr>
          <p:cNvSpPr>
            <a:spLocks noGrp="1"/>
          </p:cNvSpPr>
          <p:nvPr>
            <p:ph type="title" hasCustomPrompt="1"/>
          </p:nvPr>
        </p:nvSpPr>
        <p:spPr>
          <a:xfrm>
            <a:off x="426721" y="502143"/>
            <a:ext cx="9945719" cy="574468"/>
          </a:xfrm>
          <a:prstGeom prst="rect">
            <a:avLst/>
          </a:prstGeom>
        </p:spPr>
        <p:txBody>
          <a:bodyPr>
            <a:noAutofit/>
          </a:bodyPr>
          <a:lstStyle>
            <a:lvl1pPr algn="l">
              <a:defRPr sz="2000" b="0" baseline="0">
                <a:solidFill>
                  <a:schemeClr val="bg1"/>
                </a:solidFill>
                <a:latin typeface="+mj-lt"/>
                <a:cs typeface="Arial" pitchFamily="34" charset="0"/>
              </a:defRPr>
            </a:lvl1pPr>
          </a:lstStyle>
          <a:p>
            <a:r>
              <a:rPr lang="en-GB" noProof="0"/>
              <a:t>Click to add a title</a:t>
            </a:r>
          </a:p>
        </p:txBody>
      </p:sp>
      <p:sp>
        <p:nvSpPr>
          <p:cNvPr id="5" name="Text Placeholder 4">
            <a:extLst>
              <a:ext uri="{FF2B5EF4-FFF2-40B4-BE49-F238E27FC236}">
                <a16:creationId xmlns:a16="http://schemas.microsoft.com/office/drawing/2014/main" id="{BEEE82AB-AA72-4899-B41D-5F7CB3A1E856}"/>
              </a:ext>
            </a:extLst>
          </p:cNvPr>
          <p:cNvSpPr>
            <a:spLocks noGrp="1"/>
          </p:cNvSpPr>
          <p:nvPr>
            <p:ph type="body" sz="quarter" idx="17"/>
          </p:nvPr>
        </p:nvSpPr>
        <p:spPr>
          <a:xfrm>
            <a:off x="449547" y="3957639"/>
            <a:ext cx="3778251" cy="2351087"/>
          </a:xfrm>
          <a:prstGeom prst="rect">
            <a:avLst/>
          </a:prstGeom>
        </p:spPr>
        <p:txBody>
          <a:bodyPr>
            <a:noAutofit/>
          </a:bodyPr>
          <a:lstStyle/>
          <a:p>
            <a:pPr lvl="0"/>
            <a:r>
              <a:rPr lang="en-GB" noProof="0"/>
              <a:t>Edit Master text styles</a:t>
            </a:r>
          </a:p>
          <a:p>
            <a:pPr lvl="1"/>
            <a:r>
              <a:rPr lang="en-GB" noProof="0"/>
              <a:t>Second level</a:t>
            </a:r>
          </a:p>
          <a:p>
            <a:pPr lvl="2"/>
            <a:r>
              <a:rPr lang="en-GB" noProof="0"/>
              <a:t>Third level</a:t>
            </a:r>
          </a:p>
        </p:txBody>
      </p:sp>
      <p:sp>
        <p:nvSpPr>
          <p:cNvPr id="3" name="Footer Placeholder 2">
            <a:extLst>
              <a:ext uri="{FF2B5EF4-FFF2-40B4-BE49-F238E27FC236}">
                <a16:creationId xmlns:a16="http://schemas.microsoft.com/office/drawing/2014/main" id="{269FEBD1-9C28-41ED-81AC-07C425923FCB}"/>
              </a:ext>
            </a:extLst>
          </p:cNvPr>
          <p:cNvSpPr>
            <a:spLocks noGrp="1"/>
          </p:cNvSpPr>
          <p:nvPr>
            <p:ph type="ftr" sz="quarter" idx="18"/>
          </p:nvPr>
        </p:nvSpPr>
        <p:spPr/>
        <p:txBody>
          <a:bodyPr/>
          <a:lstStyle/>
          <a:p>
            <a:r>
              <a:rPr lang="en-GB" noProof="0"/>
              <a:t>MACHC20-07.5 - 5 Dec 2019</a:t>
            </a:r>
          </a:p>
        </p:txBody>
      </p:sp>
    </p:spTree>
    <p:extLst>
      <p:ext uri="{BB962C8B-B14F-4D97-AF65-F5344CB8AC3E}">
        <p14:creationId xmlns:p14="http://schemas.microsoft.com/office/powerpoint/2010/main" val="1379941029"/>
      </p:ext>
    </p:extLst>
  </p:cSld>
  <p:clrMapOvr>
    <a:masterClrMapping/>
  </p:clrMapOvr>
  <p:extLst mod="1">
    <p:ext uri="{DCECCB84-F9BA-43D5-87BE-67443E8EF086}">
      <p15:sldGuideLst xmlns:p15="http://schemas.microsoft.com/office/powerpoint/2012/main">
        <p15:guide id="1" orient="horz" pos="91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Text with large image">
    <p:spTree>
      <p:nvGrpSpPr>
        <p:cNvPr id="1" name=""/>
        <p:cNvGrpSpPr/>
        <p:nvPr/>
      </p:nvGrpSpPr>
      <p:grpSpPr>
        <a:xfrm>
          <a:off x="0" y="0"/>
          <a:ext cx="0" cy="0"/>
          <a:chOff x="0" y="0"/>
          <a:chExt cx="0" cy="0"/>
        </a:xfrm>
      </p:grpSpPr>
      <p:sp>
        <p:nvSpPr>
          <p:cNvPr id="12" name="Rechthoek 12"/>
          <p:cNvSpPr/>
          <p:nvPr userDrawn="1"/>
        </p:nvSpPr>
        <p:spPr>
          <a:xfrm>
            <a:off x="0" y="438913"/>
            <a:ext cx="12192000" cy="707675"/>
          </a:xfrm>
          <a:prstGeom prst="rect">
            <a:avLst/>
          </a:prstGeom>
          <a:solidFill>
            <a:srgbClr val="437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solidFill>
                <a:prstClr val="white"/>
              </a:solidFill>
            </a:endParaRPr>
          </a:p>
        </p:txBody>
      </p:sp>
      <p:pic>
        <p:nvPicPr>
          <p:cNvPr id="13" name="Picture 76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04512" y="0"/>
            <a:ext cx="96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6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92904" y="-1"/>
            <a:ext cx="1171609" cy="87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Rechte verbindingslijn 21"/>
          <p:cNvCxnSpPr/>
          <p:nvPr userDrawn="1"/>
        </p:nvCxnSpPr>
        <p:spPr>
          <a:xfrm>
            <a:off x="-712" y="6597352"/>
            <a:ext cx="12192712" cy="0"/>
          </a:xfrm>
          <a:prstGeom prst="line">
            <a:avLst/>
          </a:prstGeom>
          <a:ln w="9525">
            <a:solidFill>
              <a:srgbClr val="437C92"/>
            </a:solidFill>
          </a:ln>
        </p:spPr>
        <p:style>
          <a:lnRef idx="1">
            <a:schemeClr val="accent1"/>
          </a:lnRef>
          <a:fillRef idx="0">
            <a:schemeClr val="accent1"/>
          </a:fillRef>
          <a:effectRef idx="0">
            <a:schemeClr val="accent1"/>
          </a:effectRef>
          <a:fontRef idx="minor">
            <a:schemeClr val="tx1"/>
          </a:fontRef>
        </p:style>
      </p:cxnSp>
      <p:sp>
        <p:nvSpPr>
          <p:cNvPr id="17" name="Titel 1"/>
          <p:cNvSpPr>
            <a:spLocks noGrp="1"/>
          </p:cNvSpPr>
          <p:nvPr userDrawn="1">
            <p:ph type="title" hasCustomPrompt="1"/>
          </p:nvPr>
        </p:nvSpPr>
        <p:spPr>
          <a:xfrm>
            <a:off x="426721" y="502143"/>
            <a:ext cx="9945719" cy="574468"/>
          </a:xfrm>
          <a:prstGeom prst="rect">
            <a:avLst/>
          </a:prstGeom>
        </p:spPr>
        <p:txBody>
          <a:bodyPr>
            <a:noAutofit/>
          </a:bodyPr>
          <a:lstStyle>
            <a:lvl1pPr algn="l">
              <a:defRPr sz="2000" b="0" baseline="0">
                <a:solidFill>
                  <a:schemeClr val="bg1"/>
                </a:solidFill>
                <a:latin typeface="+mj-lt"/>
                <a:cs typeface="Arial" pitchFamily="34" charset="0"/>
              </a:defRPr>
            </a:lvl1pPr>
          </a:lstStyle>
          <a:p>
            <a:r>
              <a:rPr lang="en-GB" noProof="0"/>
              <a:t>Click to add a title</a:t>
            </a:r>
          </a:p>
        </p:txBody>
      </p:sp>
      <p:sp>
        <p:nvSpPr>
          <p:cNvPr id="20" name="Tijdelijke aanduiding voor tekst 14">
            <a:extLst>
              <a:ext uri="{FF2B5EF4-FFF2-40B4-BE49-F238E27FC236}">
                <a16:creationId xmlns:a16="http://schemas.microsoft.com/office/drawing/2014/main" id="{55C9C925-3CEE-4680-AD15-6D7990E4B695}"/>
              </a:ext>
            </a:extLst>
          </p:cNvPr>
          <p:cNvSpPr>
            <a:spLocks noGrp="1"/>
          </p:cNvSpPr>
          <p:nvPr>
            <p:ph type="body" idx="10"/>
          </p:nvPr>
        </p:nvSpPr>
        <p:spPr>
          <a:xfrm>
            <a:off x="6868654" y="3647880"/>
            <a:ext cx="4795965" cy="270726"/>
          </a:xfrm>
          <a:prstGeom prst="rect">
            <a:avLst/>
          </a:prstGeom>
        </p:spPr>
        <p:txBody>
          <a:bodyPr>
            <a:noAutofit/>
          </a:bodyPr>
          <a:lstStyle>
            <a:lvl1pPr marL="0" indent="0" eaLnBrk="1">
              <a:buFontTx/>
              <a:buNone/>
              <a:defRPr sz="1000" i="1"/>
            </a:lvl1pPr>
          </a:lstStyle>
          <a:p>
            <a:endParaRPr lang="en-GB" noProof="0">
              <a:latin typeface="Arial" pitchFamily="34" charset="0"/>
              <a:cs typeface="Arial" pitchFamily="34" charset="0"/>
            </a:endParaRPr>
          </a:p>
        </p:txBody>
      </p:sp>
      <p:sp>
        <p:nvSpPr>
          <p:cNvPr id="21" name="Tijdelijke aanduiding voor tekst 15">
            <a:extLst>
              <a:ext uri="{FF2B5EF4-FFF2-40B4-BE49-F238E27FC236}">
                <a16:creationId xmlns:a16="http://schemas.microsoft.com/office/drawing/2014/main" id="{B362C752-1D40-4D56-9E5D-34313F5FAB1C}"/>
              </a:ext>
            </a:extLst>
          </p:cNvPr>
          <p:cNvSpPr>
            <a:spLocks noGrp="1"/>
          </p:cNvSpPr>
          <p:nvPr>
            <p:ph type="body" idx="11"/>
          </p:nvPr>
        </p:nvSpPr>
        <p:spPr>
          <a:xfrm>
            <a:off x="6868654" y="6138019"/>
            <a:ext cx="4795965" cy="186114"/>
          </a:xfrm>
          <a:prstGeom prst="rect">
            <a:avLst/>
          </a:prstGeom>
        </p:spPr>
        <p:txBody>
          <a:bodyPr>
            <a:noAutofit/>
          </a:bodyPr>
          <a:lstStyle>
            <a:lvl1pPr marL="0" indent="0" eaLnBrk="1">
              <a:buFontTx/>
              <a:buNone/>
              <a:defRPr sz="1000" i="1">
                <a:solidFill>
                  <a:schemeClr val="tx1"/>
                </a:solidFill>
                <a:latin typeface="Arial" panose="020B0604020202020204" pitchFamily="34" charset="0"/>
                <a:cs typeface="Arial" panose="020B0604020202020204" pitchFamily="34" charset="0"/>
              </a:defRPr>
            </a:lvl1pPr>
          </a:lstStyle>
          <a:p>
            <a:endParaRPr lang="en-GB" noProof="0"/>
          </a:p>
        </p:txBody>
      </p:sp>
      <p:sp>
        <p:nvSpPr>
          <p:cNvPr id="3" name="Picture Placeholder 2">
            <a:extLst>
              <a:ext uri="{FF2B5EF4-FFF2-40B4-BE49-F238E27FC236}">
                <a16:creationId xmlns:a16="http://schemas.microsoft.com/office/drawing/2014/main" id="{F02BA664-8E2F-4FF8-AE52-5AD1843929B3}"/>
              </a:ext>
            </a:extLst>
          </p:cNvPr>
          <p:cNvSpPr>
            <a:spLocks noGrp="1"/>
          </p:cNvSpPr>
          <p:nvPr>
            <p:ph type="pic" sz="quarter" idx="17"/>
          </p:nvPr>
        </p:nvSpPr>
        <p:spPr>
          <a:xfrm>
            <a:off x="6864351" y="1484313"/>
            <a:ext cx="4800600" cy="2161074"/>
          </a:xfrm>
          <a:prstGeom prst="rect">
            <a:avLst/>
          </a:prstGeom>
          <a:solidFill>
            <a:srgbClr val="BBC7D0"/>
          </a:solidFill>
        </p:spPr>
        <p:txBody>
          <a:bodyPr anchor="ctr" anchorCtr="1"/>
          <a:lstStyle>
            <a:lvl1pPr marL="0" indent="0">
              <a:buNone/>
              <a:defRPr/>
            </a:lvl1pPr>
          </a:lstStyle>
          <a:p>
            <a:r>
              <a:rPr lang="en-GB" noProof="0"/>
              <a:t>Click icon to add picture</a:t>
            </a:r>
          </a:p>
        </p:txBody>
      </p:sp>
      <p:sp>
        <p:nvSpPr>
          <p:cNvPr id="19" name="Picture Placeholder 2">
            <a:extLst>
              <a:ext uri="{FF2B5EF4-FFF2-40B4-BE49-F238E27FC236}">
                <a16:creationId xmlns:a16="http://schemas.microsoft.com/office/drawing/2014/main" id="{92B5E810-1494-4BB1-82A7-A000A34651EF}"/>
              </a:ext>
            </a:extLst>
          </p:cNvPr>
          <p:cNvSpPr>
            <a:spLocks noGrp="1"/>
          </p:cNvSpPr>
          <p:nvPr>
            <p:ph type="pic" sz="quarter" idx="18"/>
          </p:nvPr>
        </p:nvSpPr>
        <p:spPr>
          <a:xfrm>
            <a:off x="6863912" y="3948006"/>
            <a:ext cx="4800600" cy="2160000"/>
          </a:xfrm>
          <a:prstGeom prst="rect">
            <a:avLst/>
          </a:prstGeom>
          <a:solidFill>
            <a:srgbClr val="BBC7D0"/>
          </a:solidFill>
        </p:spPr>
        <p:txBody>
          <a:bodyPr anchor="ctr" anchorCtr="1"/>
          <a:lstStyle>
            <a:lvl1pPr marL="0" indent="0">
              <a:buNone/>
              <a:defRPr/>
            </a:lvl1pPr>
          </a:lstStyle>
          <a:p>
            <a:r>
              <a:rPr lang="en-GB" noProof="0"/>
              <a:t>Click icon to add picture</a:t>
            </a:r>
          </a:p>
        </p:txBody>
      </p:sp>
      <p:sp>
        <p:nvSpPr>
          <p:cNvPr id="6" name="Text Placeholder 5">
            <a:extLst>
              <a:ext uri="{FF2B5EF4-FFF2-40B4-BE49-F238E27FC236}">
                <a16:creationId xmlns:a16="http://schemas.microsoft.com/office/drawing/2014/main" id="{F1E1B537-E33D-4F09-A11A-CF208CC950BA}"/>
              </a:ext>
            </a:extLst>
          </p:cNvPr>
          <p:cNvSpPr>
            <a:spLocks noGrp="1"/>
          </p:cNvSpPr>
          <p:nvPr>
            <p:ph type="body" sz="quarter" idx="21"/>
          </p:nvPr>
        </p:nvSpPr>
        <p:spPr>
          <a:xfrm>
            <a:off x="431801" y="1454441"/>
            <a:ext cx="5659967" cy="4859337"/>
          </a:xfrm>
          <a:prstGeom prst="rect">
            <a:avLst/>
          </a:prstGeom>
        </p:spPr>
        <p:txBody>
          <a:bodyPr>
            <a:noAutofit/>
          </a:bodyPr>
          <a:lstStyle/>
          <a:p>
            <a:pPr lvl="0"/>
            <a:r>
              <a:rPr lang="en-GB" noProof="0"/>
              <a:t>Edit Master text styles</a:t>
            </a:r>
          </a:p>
          <a:p>
            <a:pPr lvl="1"/>
            <a:r>
              <a:rPr lang="en-GB" noProof="0"/>
              <a:t>Second level</a:t>
            </a:r>
          </a:p>
          <a:p>
            <a:pPr lvl="2"/>
            <a:r>
              <a:rPr lang="en-GB" noProof="0"/>
              <a:t>Third level</a:t>
            </a:r>
          </a:p>
        </p:txBody>
      </p:sp>
      <p:sp>
        <p:nvSpPr>
          <p:cNvPr id="4" name="Footer Placeholder 3">
            <a:extLst>
              <a:ext uri="{FF2B5EF4-FFF2-40B4-BE49-F238E27FC236}">
                <a16:creationId xmlns:a16="http://schemas.microsoft.com/office/drawing/2014/main" id="{08922C23-DFD8-4F0C-879F-646F77DDAB63}"/>
              </a:ext>
            </a:extLst>
          </p:cNvPr>
          <p:cNvSpPr>
            <a:spLocks noGrp="1"/>
          </p:cNvSpPr>
          <p:nvPr>
            <p:ph type="ftr" sz="quarter" idx="22"/>
          </p:nvPr>
        </p:nvSpPr>
        <p:spPr/>
        <p:txBody>
          <a:bodyPr/>
          <a:lstStyle/>
          <a:p>
            <a:r>
              <a:rPr lang="en-GB" noProof="0"/>
              <a:t>MACHC20-07.5 - 5 Dec 2019</a:t>
            </a:r>
          </a:p>
        </p:txBody>
      </p:sp>
    </p:spTree>
    <p:extLst>
      <p:ext uri="{BB962C8B-B14F-4D97-AF65-F5344CB8AC3E}">
        <p14:creationId xmlns:p14="http://schemas.microsoft.com/office/powerpoint/2010/main" val="946024069"/>
      </p:ext>
    </p:extLst>
  </p:cSld>
  <p:clrMapOvr>
    <a:masterClrMapping/>
  </p:clrMapOvr>
  <p:extLst mod="1">
    <p:ext uri="{DCECCB84-F9BA-43D5-87BE-67443E8EF086}">
      <p15:sldGuideLst xmlns:p15="http://schemas.microsoft.com/office/powerpoint/2012/main">
        <p15:guide id="1" orient="horz" pos="91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 Blue background">
    <p:bg>
      <p:bgPr>
        <a:solidFill>
          <a:schemeClr val="accent1"/>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94DBA2E6-22A7-4651-9E57-13FAFDF79D59}"/>
              </a:ext>
            </a:extLst>
          </p:cNvPr>
          <p:cNvSpPr>
            <a:spLocks noGrp="1"/>
          </p:cNvSpPr>
          <p:nvPr>
            <p:ph type="body" sz="quarter" idx="13" hasCustomPrompt="1"/>
          </p:nvPr>
        </p:nvSpPr>
        <p:spPr>
          <a:xfrm>
            <a:off x="1351408" y="3458796"/>
            <a:ext cx="8977067" cy="1291498"/>
          </a:xfrm>
          <a:prstGeom prst="rect">
            <a:avLst/>
          </a:prstGeom>
        </p:spPr>
        <p:txBody>
          <a:bodyPr wrap="square" tIns="72000" anchor="b">
            <a:spAutoFit/>
          </a:bodyPr>
          <a:lstStyle>
            <a:lvl1pPr algn="l" defTabSz="914400" rtl="0" eaLnBrk="1" latinLnBrk="0" hangingPunct="1">
              <a:lnSpc>
                <a:spcPct val="90000"/>
              </a:lnSpc>
              <a:spcBef>
                <a:spcPct val="0"/>
              </a:spcBef>
              <a:buNone/>
              <a:defRPr lang="en-US" sz="4400" b="1" kern="1200" cap="none" baseline="0" dirty="0" smtClean="0">
                <a:solidFill>
                  <a:schemeClr val="bg1"/>
                </a:solidFill>
                <a:latin typeface="+mj-lt"/>
                <a:ea typeface="+mj-ea"/>
                <a:cs typeface="+mj-cs"/>
              </a:defRPr>
            </a:lvl1pPr>
            <a:lvl2pPr marL="0" indent="0" algn="l" defTabSz="914400" rtl="0" eaLnBrk="1" latinLnBrk="0" hangingPunct="1">
              <a:lnSpc>
                <a:spcPct val="80000"/>
              </a:lnSpc>
              <a:spcBef>
                <a:spcPts val="3600"/>
              </a:spcBef>
              <a:buFont typeface="Arial" panose="020B0604020202020204" pitchFamily="34" charset="0"/>
              <a:buNone/>
              <a:defRPr lang="en-US" sz="2200" kern="1200" dirty="0" smtClean="0">
                <a:solidFill>
                  <a:schemeClr val="bg1"/>
                </a:solidFill>
                <a:latin typeface="+mn-lt"/>
                <a:ea typeface="+mn-ea"/>
                <a:cs typeface="Segoe UI Semibold" panose="020B0702040204020203" pitchFamily="34" charset="0"/>
              </a:defRPr>
            </a:lvl2pPr>
          </a:lstStyle>
          <a:p>
            <a:pPr lvl="0"/>
            <a:r>
              <a:rPr lang="en-US"/>
              <a:t>Move up and down or delete quotation mark as needed</a:t>
            </a:r>
          </a:p>
        </p:txBody>
      </p:sp>
      <p:cxnSp>
        <p:nvCxnSpPr>
          <p:cNvPr id="6" name="Straight Connector 5">
            <a:extLst>
              <a:ext uri="{FF2B5EF4-FFF2-40B4-BE49-F238E27FC236}">
                <a16:creationId xmlns:a16="http://schemas.microsoft.com/office/drawing/2014/main" id="{F49BD6C4-D1A6-45EB-A778-99AEC9DD3449}"/>
              </a:ext>
            </a:extLst>
          </p:cNvPr>
          <p:cNvCxnSpPr>
            <a:cxnSpLocks/>
          </p:cNvCxnSpPr>
          <p:nvPr userDrawn="1"/>
        </p:nvCxnSpPr>
        <p:spPr>
          <a:xfrm>
            <a:off x="1351156" y="5059979"/>
            <a:ext cx="718226"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6D30A8C-B1D5-40FF-9B6F-23D0DE4EAE84}"/>
              </a:ext>
            </a:extLst>
          </p:cNvPr>
          <p:cNvSpPr>
            <a:spLocks noGrp="1"/>
          </p:cNvSpPr>
          <p:nvPr>
            <p:ph type="body" sz="quarter" idx="15"/>
          </p:nvPr>
        </p:nvSpPr>
        <p:spPr>
          <a:xfrm>
            <a:off x="1363915" y="5368925"/>
            <a:ext cx="8977067" cy="430213"/>
          </a:xfrm>
          <a:prstGeom prst="rect">
            <a:avLst/>
          </a:prstGeom>
        </p:spPr>
        <p:txBody>
          <a:bodyPr/>
          <a:lstStyle>
            <a:lvl1pPr>
              <a:defRPr>
                <a:solidFill>
                  <a:schemeClr val="bg1"/>
                </a:solidFill>
                <a:latin typeface="+mn-lt"/>
              </a:defRPr>
            </a:lvl1pPr>
          </a:lstStyle>
          <a:p>
            <a:pPr lvl="0"/>
            <a:r>
              <a:rPr lang="en-US"/>
              <a:t>Click to edit Master text styles</a:t>
            </a:r>
          </a:p>
        </p:txBody>
      </p:sp>
      <p:pic>
        <p:nvPicPr>
          <p:cNvPr id="12" name="Picture 11">
            <a:extLst>
              <a:ext uri="{FF2B5EF4-FFF2-40B4-BE49-F238E27FC236}">
                <a16:creationId xmlns:a16="http://schemas.microsoft.com/office/drawing/2014/main" id="{2B3084B8-6AB8-4793-8C29-A7FB2C8A8F3E}"/>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23581" y="6287016"/>
            <a:ext cx="828632" cy="371503"/>
          </a:xfrm>
          <a:prstGeom prst="rect">
            <a:avLst/>
          </a:prstGeom>
        </p:spPr>
      </p:pic>
      <p:sp>
        <p:nvSpPr>
          <p:cNvPr id="7" name="Text Placeholder 10">
            <a:extLst>
              <a:ext uri="{FF2B5EF4-FFF2-40B4-BE49-F238E27FC236}">
                <a16:creationId xmlns:a16="http://schemas.microsoft.com/office/drawing/2014/main" id="{A5CE3BDD-AD88-4DEF-A223-75BBCF670E96}"/>
              </a:ext>
            </a:extLst>
          </p:cNvPr>
          <p:cNvSpPr>
            <a:spLocks noGrp="1"/>
          </p:cNvSpPr>
          <p:nvPr>
            <p:ph type="body" sz="quarter" idx="14"/>
          </p:nvPr>
        </p:nvSpPr>
        <p:spPr>
          <a:xfrm>
            <a:off x="1363915" y="1968183"/>
            <a:ext cx="869556" cy="724630"/>
          </a:xfrm>
          <a:prstGeom prst="rect">
            <a:avLst/>
          </a:prstGeom>
          <a:blipFill>
            <a:blip r:embed="rId4" cstate="email">
              <a:extLst>
                <a:ext uri="{28A0092B-C50C-407E-A947-70E740481C1C}">
                  <a14:useLocalDpi xmlns:a14="http://schemas.microsoft.com/office/drawing/2010/main"/>
                </a:ext>
              </a:extLst>
            </a:blip>
            <a:stretch>
              <a:fillRect/>
            </a:stretch>
          </a:blipFill>
        </p:spPr>
        <p:txBody>
          <a:bodyPr/>
          <a:lstStyle>
            <a:lvl1pPr>
              <a:defRPr>
                <a:solidFill>
                  <a:schemeClr val="accent4">
                    <a:alpha val="0"/>
                  </a:schemeClr>
                </a:solidFill>
              </a:defRPr>
            </a:lvl1pPr>
          </a:lstStyle>
          <a:p>
            <a:pPr lvl="0"/>
            <a:r>
              <a:rPr lang="en-US"/>
              <a:t>Click to edit Master text styles</a:t>
            </a:r>
          </a:p>
        </p:txBody>
      </p:sp>
    </p:spTree>
    <p:extLst>
      <p:ext uri="{BB962C8B-B14F-4D97-AF65-F5344CB8AC3E}">
        <p14:creationId xmlns:p14="http://schemas.microsoft.com/office/powerpoint/2010/main" val="13338220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ext only with double header B">
    <p:spTree>
      <p:nvGrpSpPr>
        <p:cNvPr id="1" name=""/>
        <p:cNvGrpSpPr/>
        <p:nvPr/>
      </p:nvGrpSpPr>
      <p:grpSpPr>
        <a:xfrm>
          <a:off x="0" y="0"/>
          <a:ext cx="0" cy="0"/>
          <a:chOff x="0" y="0"/>
          <a:chExt cx="0" cy="0"/>
        </a:xfrm>
      </p:grpSpPr>
      <p:sp>
        <p:nvSpPr>
          <p:cNvPr id="12" name="Rechthoek 12"/>
          <p:cNvSpPr/>
          <p:nvPr userDrawn="1"/>
        </p:nvSpPr>
        <p:spPr>
          <a:xfrm>
            <a:off x="0" y="438913"/>
            <a:ext cx="12192000" cy="707675"/>
          </a:xfrm>
          <a:prstGeom prst="rect">
            <a:avLst/>
          </a:prstGeom>
          <a:solidFill>
            <a:srgbClr val="437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00" noProof="0">
              <a:solidFill>
                <a:prstClr val="white"/>
              </a:solidFill>
            </a:endParaRPr>
          </a:p>
        </p:txBody>
      </p:sp>
      <p:pic>
        <p:nvPicPr>
          <p:cNvPr id="13" name="Picture 76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04512" y="0"/>
            <a:ext cx="96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6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92904" y="-1"/>
            <a:ext cx="1171609" cy="87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Rechte verbindingslijn 21"/>
          <p:cNvCxnSpPr/>
          <p:nvPr userDrawn="1"/>
        </p:nvCxnSpPr>
        <p:spPr>
          <a:xfrm>
            <a:off x="-712" y="6597352"/>
            <a:ext cx="12192712" cy="0"/>
          </a:xfrm>
          <a:prstGeom prst="line">
            <a:avLst/>
          </a:prstGeom>
          <a:ln w="9525">
            <a:solidFill>
              <a:srgbClr val="437C92"/>
            </a:solidFill>
          </a:ln>
        </p:spPr>
        <p:style>
          <a:lnRef idx="1">
            <a:schemeClr val="accent1"/>
          </a:lnRef>
          <a:fillRef idx="0">
            <a:schemeClr val="accent1"/>
          </a:fillRef>
          <a:effectRef idx="0">
            <a:schemeClr val="accent1"/>
          </a:effectRef>
          <a:fontRef idx="minor">
            <a:schemeClr val="tx1"/>
          </a:fontRef>
        </p:style>
      </p:cxnSp>
      <p:sp>
        <p:nvSpPr>
          <p:cNvPr id="17" name="Titel 1"/>
          <p:cNvSpPr>
            <a:spLocks noGrp="1"/>
          </p:cNvSpPr>
          <p:nvPr userDrawn="1">
            <p:ph type="title" hasCustomPrompt="1"/>
          </p:nvPr>
        </p:nvSpPr>
        <p:spPr>
          <a:xfrm>
            <a:off x="426721" y="502143"/>
            <a:ext cx="9945719" cy="574468"/>
          </a:xfrm>
          <a:prstGeom prst="rect">
            <a:avLst/>
          </a:prstGeom>
        </p:spPr>
        <p:txBody>
          <a:bodyPr>
            <a:noAutofit/>
          </a:bodyPr>
          <a:lstStyle>
            <a:lvl1pPr algn="l">
              <a:defRPr sz="2000" b="0" baseline="0">
                <a:solidFill>
                  <a:schemeClr val="bg1"/>
                </a:solidFill>
                <a:latin typeface="+mj-lt"/>
                <a:cs typeface="Arial" pitchFamily="34" charset="0"/>
              </a:defRPr>
            </a:lvl1pPr>
          </a:lstStyle>
          <a:p>
            <a:r>
              <a:rPr lang="en-GB" noProof="0"/>
              <a:t>Click to add a title</a:t>
            </a:r>
          </a:p>
        </p:txBody>
      </p:sp>
      <p:sp>
        <p:nvSpPr>
          <p:cNvPr id="5" name="Text Placeholder 4">
            <a:extLst>
              <a:ext uri="{FF2B5EF4-FFF2-40B4-BE49-F238E27FC236}">
                <a16:creationId xmlns:a16="http://schemas.microsoft.com/office/drawing/2014/main" id="{498843F0-4685-4FC2-9B0C-F243BAB65ED8}"/>
              </a:ext>
            </a:extLst>
          </p:cNvPr>
          <p:cNvSpPr>
            <a:spLocks noGrp="1"/>
          </p:cNvSpPr>
          <p:nvPr>
            <p:ph type="body" sz="quarter" idx="17"/>
          </p:nvPr>
        </p:nvSpPr>
        <p:spPr>
          <a:xfrm>
            <a:off x="431800" y="1451638"/>
            <a:ext cx="11220451" cy="4859337"/>
          </a:xfrm>
          <a:prstGeom prst="rect">
            <a:avLst/>
          </a:prstGeom>
        </p:spPr>
        <p:txBody>
          <a:bodyPr>
            <a:noAutofit/>
          </a:bodyPr>
          <a:lstStyle>
            <a:lvl5pPr marL="2057400" indent="-228600">
              <a:buFont typeface="Wingdings" panose="05000000000000000000" pitchFamily="2" charset="2"/>
              <a:buChar char="§"/>
              <a:defRPr sz="1600"/>
            </a:lvl5pPr>
          </a:lstStyle>
          <a:p>
            <a:pPr lvl="0"/>
            <a:r>
              <a:rPr lang="en-GB" noProof="0"/>
              <a:t>Edit Master text styles</a:t>
            </a:r>
          </a:p>
          <a:p>
            <a:pPr lvl="1"/>
            <a:r>
              <a:rPr lang="en-GB" noProof="0"/>
              <a:t>Second level</a:t>
            </a:r>
          </a:p>
          <a:p>
            <a:pPr lvl="2"/>
            <a:r>
              <a:rPr lang="en-GB" noProof="0"/>
              <a:t>Third level</a:t>
            </a:r>
          </a:p>
        </p:txBody>
      </p:sp>
      <p:sp>
        <p:nvSpPr>
          <p:cNvPr id="3" name="Footer Placeholder 2">
            <a:extLst>
              <a:ext uri="{FF2B5EF4-FFF2-40B4-BE49-F238E27FC236}">
                <a16:creationId xmlns:a16="http://schemas.microsoft.com/office/drawing/2014/main" id="{B1A2835D-E44B-4FC4-BE3F-7F23982D4A61}"/>
              </a:ext>
            </a:extLst>
          </p:cNvPr>
          <p:cNvSpPr>
            <a:spLocks noGrp="1"/>
          </p:cNvSpPr>
          <p:nvPr>
            <p:ph type="ftr" sz="quarter" idx="18"/>
          </p:nvPr>
        </p:nvSpPr>
        <p:spPr/>
        <p:txBody>
          <a:bodyPr/>
          <a:lstStyle/>
          <a:p>
            <a:r>
              <a:rPr lang="en-GB" noProof="0"/>
              <a:t>MACHC20-07.5 - 5 Dec 2019</a:t>
            </a:r>
          </a:p>
        </p:txBody>
      </p:sp>
    </p:spTree>
    <p:extLst>
      <p:ext uri="{BB962C8B-B14F-4D97-AF65-F5344CB8AC3E}">
        <p14:creationId xmlns:p14="http://schemas.microsoft.com/office/powerpoint/2010/main" val="3180084784"/>
      </p:ext>
    </p:extLst>
  </p:cSld>
  <p:clrMapOvr>
    <a:masterClrMapping/>
  </p:clrMapOvr>
  <p:extLst mod="1">
    <p:ext uri="{DCECCB84-F9BA-43D5-87BE-67443E8EF086}">
      <p15:sldGuideLst xmlns:p15="http://schemas.microsoft.com/office/powerpoint/2012/main">
        <p15:guide id="1" orient="horz" pos="913">
          <p15:clr>
            <a:srgbClr val="FBAE40"/>
          </p15:clr>
        </p15:guide>
        <p15:guide id="2" orient="horz" pos="424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1830D-371A-4306-AC37-1098EC4D5955}"/>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34921520-6B9B-4D72-B1EA-6810E1A62173}"/>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1865C24-A4ED-4850-9EB2-1AF1DC504A29}"/>
              </a:ext>
            </a:extLst>
          </p:cNvPr>
          <p:cNvSpPr>
            <a:spLocks noGrp="1"/>
          </p:cNvSpPr>
          <p:nvPr>
            <p:ph type="sldNum" sz="quarter" idx="10"/>
          </p:nvPr>
        </p:nvSpPr>
        <p:spPr/>
        <p:txBody>
          <a:bodyPr/>
          <a:lstStyle/>
          <a:p>
            <a:fld id="{EBE266AF-210D-4B9E-92F6-EF999B290F31}"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 Aqua background">
    <p:bg>
      <p:bgPr>
        <a:solidFill>
          <a:schemeClr val="accent3"/>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94DBA2E6-22A7-4651-9E57-13FAFDF79D59}"/>
              </a:ext>
            </a:extLst>
          </p:cNvPr>
          <p:cNvSpPr>
            <a:spLocks noGrp="1"/>
          </p:cNvSpPr>
          <p:nvPr>
            <p:ph type="body" sz="quarter" idx="13" hasCustomPrompt="1"/>
          </p:nvPr>
        </p:nvSpPr>
        <p:spPr>
          <a:xfrm>
            <a:off x="1351408" y="3458797"/>
            <a:ext cx="8977067" cy="1291498"/>
          </a:xfrm>
          <a:prstGeom prst="rect">
            <a:avLst/>
          </a:prstGeom>
        </p:spPr>
        <p:txBody>
          <a:bodyPr wrap="square" tIns="72000" anchor="b">
            <a:spAutoFit/>
          </a:bodyPr>
          <a:lstStyle>
            <a:lvl1pPr algn="l" defTabSz="914400" rtl="0" eaLnBrk="1" latinLnBrk="0" hangingPunct="1">
              <a:lnSpc>
                <a:spcPct val="90000"/>
              </a:lnSpc>
              <a:spcBef>
                <a:spcPct val="0"/>
              </a:spcBef>
              <a:buNone/>
              <a:defRPr lang="en-US" sz="4400" b="1" kern="1200" cap="none" baseline="0" dirty="0" smtClean="0">
                <a:solidFill>
                  <a:schemeClr val="accent1"/>
                </a:solidFill>
                <a:latin typeface="+mj-lt"/>
                <a:ea typeface="+mj-ea"/>
                <a:cs typeface="+mj-cs"/>
              </a:defRPr>
            </a:lvl1pPr>
            <a:lvl2pPr marL="0" indent="0" algn="l" defTabSz="914400" rtl="0" eaLnBrk="1" latinLnBrk="0" hangingPunct="1">
              <a:lnSpc>
                <a:spcPct val="80000"/>
              </a:lnSpc>
              <a:spcBef>
                <a:spcPts val="3600"/>
              </a:spcBef>
              <a:buFont typeface="Arial" panose="020B0604020202020204" pitchFamily="34" charset="0"/>
              <a:buNone/>
              <a:defRPr lang="en-US" sz="2200" kern="1200" dirty="0" smtClean="0">
                <a:solidFill>
                  <a:schemeClr val="bg1"/>
                </a:solidFill>
                <a:latin typeface="+mn-lt"/>
                <a:ea typeface="+mn-ea"/>
                <a:cs typeface="Segoe UI Semibold" panose="020B0702040204020203" pitchFamily="34" charset="0"/>
              </a:defRPr>
            </a:lvl2pPr>
          </a:lstStyle>
          <a:p>
            <a:pPr lvl="0"/>
            <a:r>
              <a:rPr lang="en-US"/>
              <a:t>Move up and down or delete quotation mark as needed</a:t>
            </a:r>
          </a:p>
        </p:txBody>
      </p:sp>
      <p:cxnSp>
        <p:nvCxnSpPr>
          <p:cNvPr id="6" name="Straight Connector 5">
            <a:extLst>
              <a:ext uri="{FF2B5EF4-FFF2-40B4-BE49-F238E27FC236}">
                <a16:creationId xmlns:a16="http://schemas.microsoft.com/office/drawing/2014/main" id="{F49BD6C4-D1A6-45EB-A778-99AEC9DD3449}"/>
              </a:ext>
            </a:extLst>
          </p:cNvPr>
          <p:cNvCxnSpPr>
            <a:cxnSpLocks/>
          </p:cNvCxnSpPr>
          <p:nvPr userDrawn="1"/>
        </p:nvCxnSpPr>
        <p:spPr>
          <a:xfrm>
            <a:off x="1351156" y="5059979"/>
            <a:ext cx="71822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6D30A8C-B1D5-40FF-9B6F-23D0DE4EAE84}"/>
              </a:ext>
            </a:extLst>
          </p:cNvPr>
          <p:cNvSpPr>
            <a:spLocks noGrp="1"/>
          </p:cNvSpPr>
          <p:nvPr>
            <p:ph type="body" sz="quarter" idx="15"/>
          </p:nvPr>
        </p:nvSpPr>
        <p:spPr>
          <a:xfrm>
            <a:off x="1363915" y="5368925"/>
            <a:ext cx="8977067" cy="430213"/>
          </a:xfrm>
          <a:prstGeom prst="rect">
            <a:avLst/>
          </a:prstGeom>
        </p:spPr>
        <p:txBody>
          <a:bodyPr/>
          <a:lstStyle>
            <a:lvl1pPr>
              <a:defRPr>
                <a:solidFill>
                  <a:schemeClr val="bg1"/>
                </a:solidFill>
                <a:latin typeface="+mn-lt"/>
              </a:defRPr>
            </a:lvl1pPr>
          </a:lstStyle>
          <a:p>
            <a:pPr lvl="0"/>
            <a:r>
              <a:rPr lang="en-US"/>
              <a:t>Click to edit Master text styles</a:t>
            </a:r>
          </a:p>
        </p:txBody>
      </p:sp>
      <p:pic>
        <p:nvPicPr>
          <p:cNvPr id="12" name="Picture 11">
            <a:extLst>
              <a:ext uri="{FF2B5EF4-FFF2-40B4-BE49-F238E27FC236}">
                <a16:creationId xmlns:a16="http://schemas.microsoft.com/office/drawing/2014/main" id="{2B3084B8-6AB8-4793-8C29-A7FB2C8A8F3E}"/>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23581" y="6287016"/>
            <a:ext cx="828632" cy="371503"/>
          </a:xfrm>
          <a:prstGeom prst="rect">
            <a:avLst/>
          </a:prstGeom>
        </p:spPr>
      </p:pic>
      <p:sp>
        <p:nvSpPr>
          <p:cNvPr id="7" name="Text Placeholder 10">
            <a:extLst>
              <a:ext uri="{FF2B5EF4-FFF2-40B4-BE49-F238E27FC236}">
                <a16:creationId xmlns:a16="http://schemas.microsoft.com/office/drawing/2014/main" id="{D4B27C62-68F7-4A8A-80ED-164663FCBFF8}"/>
              </a:ext>
            </a:extLst>
          </p:cNvPr>
          <p:cNvSpPr>
            <a:spLocks noGrp="1"/>
          </p:cNvSpPr>
          <p:nvPr>
            <p:ph type="body" sz="quarter" idx="14"/>
          </p:nvPr>
        </p:nvSpPr>
        <p:spPr>
          <a:xfrm>
            <a:off x="1363915" y="1968183"/>
            <a:ext cx="869556" cy="724630"/>
          </a:xfrm>
          <a:prstGeom prst="rect">
            <a:avLst/>
          </a:prstGeom>
          <a:blipFill>
            <a:blip r:embed="rId4" cstate="email">
              <a:extLst>
                <a:ext uri="{28A0092B-C50C-407E-A947-70E740481C1C}">
                  <a14:useLocalDpi xmlns:a14="http://schemas.microsoft.com/office/drawing/2010/main"/>
                </a:ext>
              </a:extLst>
            </a:blip>
            <a:stretch>
              <a:fillRect/>
            </a:stretch>
          </a:blipFill>
        </p:spPr>
        <p:txBody>
          <a:bodyPr/>
          <a:lstStyle>
            <a:lvl1pPr>
              <a:defRPr>
                <a:solidFill>
                  <a:schemeClr val="accent4">
                    <a:alpha val="0"/>
                  </a:schemeClr>
                </a:solidFill>
              </a:defRPr>
            </a:lvl1pPr>
          </a:lstStyle>
          <a:p>
            <a:pPr lvl="0"/>
            <a:r>
              <a:rPr lang="en-US"/>
              <a:t>Click to edit Master text styles</a:t>
            </a:r>
          </a:p>
        </p:txBody>
      </p:sp>
    </p:spTree>
    <p:extLst>
      <p:ext uri="{BB962C8B-B14F-4D97-AF65-F5344CB8AC3E}">
        <p14:creationId xmlns:p14="http://schemas.microsoft.com/office/powerpoint/2010/main" val="323442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 Green background">
    <p:bg>
      <p:bgPr>
        <a:solidFill>
          <a:schemeClr val="accent4"/>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94DBA2E6-22A7-4651-9E57-13FAFDF79D59}"/>
              </a:ext>
            </a:extLst>
          </p:cNvPr>
          <p:cNvSpPr>
            <a:spLocks noGrp="1"/>
          </p:cNvSpPr>
          <p:nvPr>
            <p:ph type="body" sz="quarter" idx="13" hasCustomPrompt="1"/>
          </p:nvPr>
        </p:nvSpPr>
        <p:spPr>
          <a:xfrm>
            <a:off x="1351408" y="3458796"/>
            <a:ext cx="8977067" cy="1291498"/>
          </a:xfrm>
          <a:prstGeom prst="rect">
            <a:avLst/>
          </a:prstGeom>
        </p:spPr>
        <p:txBody>
          <a:bodyPr wrap="square" tIns="72000" anchor="b">
            <a:spAutoFit/>
          </a:bodyPr>
          <a:lstStyle>
            <a:lvl1pPr algn="l" defTabSz="914400" rtl="0" eaLnBrk="1" latinLnBrk="0" hangingPunct="1">
              <a:lnSpc>
                <a:spcPct val="90000"/>
              </a:lnSpc>
              <a:spcBef>
                <a:spcPct val="0"/>
              </a:spcBef>
              <a:buNone/>
              <a:defRPr lang="en-US" sz="4400" b="1" kern="1200" cap="none" baseline="0" dirty="0" smtClean="0">
                <a:solidFill>
                  <a:schemeClr val="accent1"/>
                </a:solidFill>
                <a:latin typeface="+mj-lt"/>
                <a:ea typeface="+mj-ea"/>
                <a:cs typeface="+mj-cs"/>
              </a:defRPr>
            </a:lvl1pPr>
            <a:lvl2pPr marL="0" indent="0" algn="l" defTabSz="914400" rtl="0" eaLnBrk="1" latinLnBrk="0" hangingPunct="1">
              <a:lnSpc>
                <a:spcPct val="80000"/>
              </a:lnSpc>
              <a:spcBef>
                <a:spcPts val="3600"/>
              </a:spcBef>
              <a:buFont typeface="Arial" panose="020B0604020202020204" pitchFamily="34" charset="0"/>
              <a:buNone/>
              <a:defRPr lang="en-US" sz="2200" kern="1200" dirty="0" smtClean="0">
                <a:solidFill>
                  <a:schemeClr val="bg1"/>
                </a:solidFill>
                <a:latin typeface="+mn-lt"/>
                <a:ea typeface="+mn-ea"/>
                <a:cs typeface="Segoe UI Semibold" panose="020B0702040204020203" pitchFamily="34" charset="0"/>
              </a:defRPr>
            </a:lvl2pPr>
          </a:lstStyle>
          <a:p>
            <a:pPr lvl="0"/>
            <a:r>
              <a:rPr lang="en-US"/>
              <a:t>Move up and down or delete quotation mark as needed</a:t>
            </a:r>
          </a:p>
        </p:txBody>
      </p:sp>
      <p:cxnSp>
        <p:nvCxnSpPr>
          <p:cNvPr id="6" name="Straight Connector 5">
            <a:extLst>
              <a:ext uri="{FF2B5EF4-FFF2-40B4-BE49-F238E27FC236}">
                <a16:creationId xmlns:a16="http://schemas.microsoft.com/office/drawing/2014/main" id="{F49BD6C4-D1A6-45EB-A778-99AEC9DD3449}"/>
              </a:ext>
            </a:extLst>
          </p:cNvPr>
          <p:cNvCxnSpPr>
            <a:cxnSpLocks/>
          </p:cNvCxnSpPr>
          <p:nvPr userDrawn="1"/>
        </p:nvCxnSpPr>
        <p:spPr>
          <a:xfrm>
            <a:off x="1351156" y="5059979"/>
            <a:ext cx="71822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6D30A8C-B1D5-40FF-9B6F-23D0DE4EAE84}"/>
              </a:ext>
            </a:extLst>
          </p:cNvPr>
          <p:cNvSpPr>
            <a:spLocks noGrp="1"/>
          </p:cNvSpPr>
          <p:nvPr>
            <p:ph type="body" sz="quarter" idx="15"/>
          </p:nvPr>
        </p:nvSpPr>
        <p:spPr>
          <a:xfrm>
            <a:off x="1363915" y="5368925"/>
            <a:ext cx="8977067" cy="430213"/>
          </a:xfrm>
          <a:prstGeom prst="rect">
            <a:avLst/>
          </a:prstGeom>
        </p:spPr>
        <p:txBody>
          <a:bodyPr/>
          <a:lstStyle>
            <a:lvl1pPr>
              <a:defRPr>
                <a:solidFill>
                  <a:schemeClr val="bg1"/>
                </a:solidFill>
                <a:latin typeface="+mn-lt"/>
              </a:defRPr>
            </a:lvl1pPr>
          </a:lstStyle>
          <a:p>
            <a:pPr lvl="0"/>
            <a:r>
              <a:rPr lang="en-US"/>
              <a:t>Click to edit Master text styles</a:t>
            </a:r>
          </a:p>
        </p:txBody>
      </p:sp>
      <p:pic>
        <p:nvPicPr>
          <p:cNvPr id="12" name="Picture 11">
            <a:extLst>
              <a:ext uri="{FF2B5EF4-FFF2-40B4-BE49-F238E27FC236}">
                <a16:creationId xmlns:a16="http://schemas.microsoft.com/office/drawing/2014/main" id="{2B3084B8-6AB8-4793-8C29-A7FB2C8A8F3E}"/>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23581" y="6287016"/>
            <a:ext cx="828632" cy="371503"/>
          </a:xfrm>
          <a:prstGeom prst="rect">
            <a:avLst/>
          </a:prstGeom>
        </p:spPr>
      </p:pic>
      <p:sp>
        <p:nvSpPr>
          <p:cNvPr id="7" name="Text Placeholder 10">
            <a:extLst>
              <a:ext uri="{FF2B5EF4-FFF2-40B4-BE49-F238E27FC236}">
                <a16:creationId xmlns:a16="http://schemas.microsoft.com/office/drawing/2014/main" id="{0C46AAAF-7A16-49CC-948E-D52303F99614}"/>
              </a:ext>
            </a:extLst>
          </p:cNvPr>
          <p:cNvSpPr>
            <a:spLocks noGrp="1"/>
          </p:cNvSpPr>
          <p:nvPr>
            <p:ph type="body" sz="quarter" idx="14"/>
          </p:nvPr>
        </p:nvSpPr>
        <p:spPr>
          <a:xfrm>
            <a:off x="1363915" y="1968183"/>
            <a:ext cx="869556" cy="724630"/>
          </a:xfrm>
          <a:prstGeom prst="rect">
            <a:avLst/>
          </a:prstGeom>
          <a:blipFill>
            <a:blip r:embed="rId4" cstate="email">
              <a:extLst>
                <a:ext uri="{28A0092B-C50C-407E-A947-70E740481C1C}">
                  <a14:useLocalDpi xmlns:a14="http://schemas.microsoft.com/office/drawing/2010/main"/>
                </a:ext>
              </a:extLst>
            </a:blip>
            <a:stretch>
              <a:fillRect/>
            </a:stretch>
          </a:blipFill>
        </p:spPr>
        <p:txBody>
          <a:bodyPr/>
          <a:lstStyle>
            <a:lvl1pPr>
              <a:defRPr>
                <a:solidFill>
                  <a:schemeClr val="accent4">
                    <a:alpha val="0"/>
                  </a:schemeClr>
                </a:solidFill>
              </a:defRPr>
            </a:lvl1pPr>
          </a:lstStyle>
          <a:p>
            <a:pPr lvl="0"/>
            <a:r>
              <a:rPr lang="en-US"/>
              <a:t>Click to edit Master text styles</a:t>
            </a:r>
          </a:p>
        </p:txBody>
      </p:sp>
    </p:spTree>
    <p:extLst>
      <p:ext uri="{BB962C8B-B14F-4D97-AF65-F5344CB8AC3E}">
        <p14:creationId xmlns:p14="http://schemas.microsoft.com/office/powerpoint/2010/main" val="251595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break - Image/Blue">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C38E76A-0E5C-47DC-AF6A-1C4BB2BD6784}"/>
              </a:ext>
            </a:extLst>
          </p:cNvPr>
          <p:cNvGrpSpPr/>
          <p:nvPr userDrawn="1"/>
        </p:nvGrpSpPr>
        <p:grpSpPr>
          <a:xfrm>
            <a:off x="-2878934" y="2864682"/>
            <a:ext cx="2685426" cy="3972150"/>
            <a:chOff x="-3213913" y="2727414"/>
            <a:chExt cx="2685426" cy="3972150"/>
          </a:xfrm>
        </p:grpSpPr>
        <p:grpSp>
          <p:nvGrpSpPr>
            <p:cNvPr id="19" name="Group 18">
              <a:extLst>
                <a:ext uri="{FF2B5EF4-FFF2-40B4-BE49-F238E27FC236}">
                  <a16:creationId xmlns:a16="http://schemas.microsoft.com/office/drawing/2014/main" id="{15222986-B194-4CDF-BBA2-501977ABF1F0}"/>
                </a:ext>
              </a:extLst>
            </p:cNvPr>
            <p:cNvGrpSpPr/>
            <p:nvPr userDrawn="1"/>
          </p:nvGrpSpPr>
          <p:grpSpPr>
            <a:xfrm>
              <a:off x="-3213913" y="2727414"/>
              <a:ext cx="2685426" cy="3972150"/>
              <a:chOff x="-3171151" y="1910451"/>
              <a:chExt cx="2685426" cy="3972150"/>
            </a:xfrm>
          </p:grpSpPr>
          <p:sp>
            <p:nvSpPr>
              <p:cNvPr id="15" name="TextBox 14">
                <a:extLst>
                  <a:ext uri="{FF2B5EF4-FFF2-40B4-BE49-F238E27FC236}">
                    <a16:creationId xmlns:a16="http://schemas.microsoft.com/office/drawing/2014/main" id="{21EBE303-DE72-4223-8BB4-7013A3C2589E}"/>
                  </a:ext>
                </a:extLst>
              </p:cNvPr>
              <p:cNvSpPr txBox="1"/>
              <p:nvPr userDrawn="1"/>
            </p:nvSpPr>
            <p:spPr>
              <a:xfrm>
                <a:off x="-3171151" y="1910451"/>
                <a:ext cx="2685425" cy="1569660"/>
              </a:xfrm>
              <a:prstGeom prst="rect">
                <a:avLst/>
              </a:prstGeom>
              <a:noFill/>
            </p:spPr>
            <p:txBody>
              <a:bodyPr wrap="square" rtlCol="0">
                <a:spAutoFit/>
              </a:bodyPr>
              <a:lstStyle/>
              <a:p>
                <a:r>
                  <a:rPr lang="en-AU" sz="1200">
                    <a:latin typeface="+mj-lt"/>
                  </a:rPr>
                  <a:t>To change section numbers:</a:t>
                </a:r>
              </a:p>
              <a:p>
                <a:r>
                  <a:rPr lang="en-AU" sz="1200"/>
                  <a:t>Under the home menu in the ribbon, in the paragraph section </a:t>
                </a:r>
              </a:p>
              <a:p>
                <a:pPr marL="342900" indent="-342900">
                  <a:buFont typeface="+mj-lt"/>
                  <a:buAutoNum type="arabicPeriod"/>
                </a:pPr>
                <a:r>
                  <a:rPr lang="en-AU" sz="1200"/>
                  <a:t>click on the drop down </a:t>
                </a:r>
                <a:br>
                  <a:rPr lang="en-AU" sz="1200"/>
                </a:br>
                <a:r>
                  <a:rPr lang="en-AU" sz="1200"/>
                  <a:t>arrow in ‘numbering’</a:t>
                </a:r>
              </a:p>
              <a:p>
                <a:pPr marL="342900" indent="-342900">
                  <a:buFont typeface="+mj-lt"/>
                  <a:buAutoNum type="arabicPeriod"/>
                </a:pPr>
                <a:r>
                  <a:rPr lang="en-AU" sz="1200"/>
                  <a:t>Select ‘ bullets and numbering’</a:t>
                </a:r>
              </a:p>
              <a:p>
                <a:pPr marL="342900" indent="-342900">
                  <a:buFont typeface="+mj-lt"/>
                  <a:buAutoNum type="arabicPeriod"/>
                </a:pPr>
                <a:r>
                  <a:rPr lang="en-AU" sz="1200"/>
                  <a:t>Use the arrows to change the starting number</a:t>
                </a:r>
              </a:p>
            </p:txBody>
          </p:sp>
          <p:pic>
            <p:nvPicPr>
              <p:cNvPr id="16" name="Picture 15">
                <a:extLst>
                  <a:ext uri="{FF2B5EF4-FFF2-40B4-BE49-F238E27FC236}">
                    <a16:creationId xmlns:a16="http://schemas.microsoft.com/office/drawing/2014/main" id="{B4C1453D-B1E4-4A41-822B-6DF92389ECC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484"/>
              <a:stretch/>
            </p:blipFill>
            <p:spPr>
              <a:xfrm>
                <a:off x="-3171150" y="3510960"/>
                <a:ext cx="2685425" cy="2371641"/>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83C0951A-F753-4A77-A3F9-A44B860CC115}"/>
                  </a:ext>
                </a:extLst>
              </p:cNvPr>
              <p:cNvPicPr>
                <a:picLocks noChangeAspect="1"/>
              </p:cNvPicPr>
              <p:nvPr userDrawn="1"/>
            </p:nvPicPr>
            <p:blipFill>
              <a:blip r:embed="rId3"/>
              <a:stretch>
                <a:fillRect/>
              </a:stretch>
            </p:blipFill>
            <p:spPr>
              <a:xfrm>
                <a:off x="-1207427" y="2529854"/>
                <a:ext cx="361950" cy="276225"/>
              </a:xfrm>
              <a:prstGeom prst="rect">
                <a:avLst/>
              </a:prstGeom>
              <a:effectLst>
                <a:outerShdw blurRad="50800" dist="38100" dir="2700000" algn="tl" rotWithShape="0">
                  <a:prstClr val="black">
                    <a:alpha val="40000"/>
                  </a:prstClr>
                </a:outerShdw>
              </a:effectLst>
            </p:spPr>
          </p:pic>
        </p:grpSp>
        <p:sp>
          <p:nvSpPr>
            <p:cNvPr id="22" name="Freeform: Shape 21">
              <a:extLst>
                <a:ext uri="{FF2B5EF4-FFF2-40B4-BE49-F238E27FC236}">
                  <a16:creationId xmlns:a16="http://schemas.microsoft.com/office/drawing/2014/main" id="{D777FA05-C380-4802-B012-340C0C126CD1}"/>
                </a:ext>
              </a:extLst>
            </p:cNvPr>
            <p:cNvSpPr/>
            <p:nvPr userDrawn="1"/>
          </p:nvSpPr>
          <p:spPr>
            <a:xfrm>
              <a:off x="-3213913" y="4327923"/>
              <a:ext cx="2685425" cy="2371641"/>
            </a:xfrm>
            <a:custGeom>
              <a:avLst/>
              <a:gdLst>
                <a:gd name="connsiteX0" fmla="*/ 1769003 w 2685425"/>
                <a:gd name="connsiteY0" fmla="*/ 1701685 h 2371641"/>
                <a:gd name="connsiteX1" fmla="*/ 1769003 w 2685425"/>
                <a:gd name="connsiteY1" fmla="*/ 1900861 h 2371641"/>
                <a:gd name="connsiteX2" fmla="*/ 2571117 w 2685425"/>
                <a:gd name="connsiteY2" fmla="*/ 1900861 h 2371641"/>
                <a:gd name="connsiteX3" fmla="*/ 2571117 w 2685425"/>
                <a:gd name="connsiteY3" fmla="*/ 1701685 h 2371641"/>
                <a:gd name="connsiteX4" fmla="*/ 0 w 2685425"/>
                <a:gd name="connsiteY4" fmla="*/ 0 h 2371641"/>
                <a:gd name="connsiteX5" fmla="*/ 2685425 w 2685425"/>
                <a:gd name="connsiteY5" fmla="*/ 0 h 2371641"/>
                <a:gd name="connsiteX6" fmla="*/ 2685425 w 2685425"/>
                <a:gd name="connsiteY6" fmla="*/ 2371641 h 2371641"/>
                <a:gd name="connsiteX7" fmla="*/ 0 w 2685425"/>
                <a:gd name="connsiteY7" fmla="*/ 2371641 h 237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5425" h="2371641">
                  <a:moveTo>
                    <a:pt x="1769003" y="1701685"/>
                  </a:moveTo>
                  <a:lnTo>
                    <a:pt x="1769003" y="1900861"/>
                  </a:lnTo>
                  <a:lnTo>
                    <a:pt x="2571117" y="1900861"/>
                  </a:lnTo>
                  <a:lnTo>
                    <a:pt x="2571117" y="1701685"/>
                  </a:lnTo>
                  <a:close/>
                  <a:moveTo>
                    <a:pt x="0" y="0"/>
                  </a:moveTo>
                  <a:lnTo>
                    <a:pt x="2685425" y="0"/>
                  </a:lnTo>
                  <a:lnTo>
                    <a:pt x="2685425" y="2371641"/>
                  </a:lnTo>
                  <a:lnTo>
                    <a:pt x="0" y="2371641"/>
                  </a:lnTo>
                  <a:close/>
                </a:path>
              </a:pathLst>
            </a:cu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 name="Rectangle 3">
            <a:extLst>
              <a:ext uri="{FF2B5EF4-FFF2-40B4-BE49-F238E27FC236}">
                <a16:creationId xmlns:a16="http://schemas.microsoft.com/office/drawing/2014/main" id="{E539EAB8-624A-4BA9-81EA-D3C01758735B}"/>
              </a:ext>
            </a:extLst>
          </p:cNvPr>
          <p:cNvSpPr/>
          <p:nvPr userDrawn="1"/>
        </p:nvSpPr>
        <p:spPr>
          <a:xfrm>
            <a:off x="5626358" y="1746017"/>
            <a:ext cx="6565642" cy="3834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Picture Placeholder 15">
            <a:extLst>
              <a:ext uri="{FF2B5EF4-FFF2-40B4-BE49-F238E27FC236}">
                <a16:creationId xmlns:a16="http://schemas.microsoft.com/office/drawing/2014/main" id="{1163BE28-18CA-420A-A008-9FFEA87F11AD}"/>
              </a:ext>
            </a:extLst>
          </p:cNvPr>
          <p:cNvSpPr>
            <a:spLocks noGrp="1"/>
          </p:cNvSpPr>
          <p:nvPr>
            <p:ph type="pic" sz="quarter" idx="12" hasCustomPrompt="1"/>
          </p:nvPr>
        </p:nvSpPr>
        <p:spPr>
          <a:xfrm>
            <a:off x="1" y="1746018"/>
            <a:ext cx="5626358" cy="3834882"/>
          </a:xfrm>
          <a:prstGeom prst="rect">
            <a:avLst/>
          </a:prstGeom>
          <a:solidFill>
            <a:schemeClr val="bg2"/>
          </a:solidFill>
        </p:spPr>
        <p:txBody>
          <a:bodyPr lIns="72000" tIns="72000" rIns="72000" bIns="720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tab pos="10131425" algn="l"/>
              </a:tabLst>
              <a:defRPr>
                <a:solidFill>
                  <a:schemeClr val="accent1"/>
                </a:solidFill>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the icon to insert picture</a:t>
            </a:r>
            <a:br>
              <a:rPr lang="en-AU"/>
            </a:br>
            <a:endParaRPr lang="en-AU"/>
          </a:p>
        </p:txBody>
      </p:sp>
      <p:sp>
        <p:nvSpPr>
          <p:cNvPr id="14" name="Text Placeholder 13">
            <a:extLst>
              <a:ext uri="{FF2B5EF4-FFF2-40B4-BE49-F238E27FC236}">
                <a16:creationId xmlns:a16="http://schemas.microsoft.com/office/drawing/2014/main" id="{A2ECAD92-B00F-42A2-AE7D-22A0F3354394}"/>
              </a:ext>
            </a:extLst>
          </p:cNvPr>
          <p:cNvSpPr>
            <a:spLocks noGrp="1"/>
          </p:cNvSpPr>
          <p:nvPr>
            <p:ph type="body" sz="quarter" idx="13"/>
          </p:nvPr>
        </p:nvSpPr>
        <p:spPr>
          <a:xfrm>
            <a:off x="6538247" y="3149316"/>
            <a:ext cx="4741863" cy="1414683"/>
          </a:xfrm>
          <a:prstGeom prst="rect">
            <a:avLst/>
          </a:prstGeom>
        </p:spPr>
        <p:txBody>
          <a:bodyPr anchor="ctr">
            <a:spAutoFit/>
          </a:bodyPr>
          <a:lstStyle>
            <a:lvl1pPr marL="446088" indent="-446088" algn="l" defTabSz="914400" rtl="0" eaLnBrk="1" latinLnBrk="0" hangingPunct="1">
              <a:lnSpc>
                <a:spcPct val="90000"/>
              </a:lnSpc>
              <a:spcBef>
                <a:spcPts val="1200"/>
              </a:spcBef>
              <a:buClr>
                <a:schemeClr val="accent4"/>
              </a:buClr>
              <a:buFont typeface="+mj-lt"/>
              <a:buAutoNum type="arabicPeriod"/>
              <a:defRPr lang="en-US" sz="3600" kern="1200" cap="none" smtClean="0">
                <a:solidFill>
                  <a:prstClr val="white"/>
                </a:solidFill>
                <a:latin typeface="+mj-lt"/>
                <a:ea typeface="+mj-ea"/>
                <a:cs typeface="+mj-cs"/>
              </a:defRPr>
            </a:lvl1pPr>
            <a:lvl2pPr marL="444500" indent="0" algn="l" defTabSz="914400" rtl="0" eaLnBrk="1" latinLnBrk="0" hangingPunct="1">
              <a:lnSpc>
                <a:spcPct val="70000"/>
              </a:lnSpc>
              <a:spcBef>
                <a:spcPts val="1200"/>
              </a:spcBef>
              <a:buClr>
                <a:schemeClr val="accent4"/>
              </a:buClr>
              <a:buNone/>
              <a:defRPr lang="en-US" sz="2400" kern="1200" dirty="0" smtClean="0">
                <a:solidFill>
                  <a:schemeClr val="accent4"/>
                </a:solidFill>
                <a:latin typeface="+mn-lt"/>
                <a:ea typeface="+mj-ea"/>
                <a:cs typeface="+mj-cs"/>
              </a:defRPr>
            </a:lvl2pPr>
            <a:lvl3pPr marL="712788" algn="l" defTabSz="914400" rtl="0" eaLnBrk="1" latinLnBrk="0" hangingPunct="1">
              <a:lnSpc>
                <a:spcPct val="70000"/>
              </a:lnSpc>
              <a:spcBef>
                <a:spcPts val="1200"/>
              </a:spcBef>
              <a:buClr>
                <a:schemeClr val="accent4"/>
              </a:buClr>
              <a:defRPr lang="en-US" sz="2400" kern="1200" dirty="0" smtClean="0">
                <a:solidFill>
                  <a:srgbClr val="71984A"/>
                </a:solidFill>
                <a:latin typeface="+mn-lt"/>
                <a:ea typeface="+mj-ea"/>
                <a:cs typeface="+mj-cs"/>
              </a:defRPr>
            </a:lvl3pPr>
            <a:lvl4pPr marL="712788" algn="l" defTabSz="914400" rtl="0" eaLnBrk="1" latinLnBrk="0" hangingPunct="1">
              <a:lnSpc>
                <a:spcPct val="70000"/>
              </a:lnSpc>
              <a:spcBef>
                <a:spcPts val="1200"/>
              </a:spcBef>
              <a:buClr>
                <a:schemeClr val="accent4"/>
              </a:buClr>
              <a:defRPr lang="en-US" sz="2400" kern="1200" dirty="0" smtClean="0">
                <a:solidFill>
                  <a:srgbClr val="71984A"/>
                </a:solidFill>
                <a:latin typeface="+mn-lt"/>
                <a:ea typeface="+mj-ea"/>
                <a:cs typeface="+mj-cs"/>
              </a:defRPr>
            </a:lvl4pPr>
            <a:lvl5pPr marL="712788" algn="l" defTabSz="914400" rtl="0" eaLnBrk="1" latinLnBrk="0" hangingPunct="1">
              <a:lnSpc>
                <a:spcPct val="70000"/>
              </a:lnSpc>
              <a:spcBef>
                <a:spcPts val="1200"/>
              </a:spcBef>
              <a:buClr>
                <a:schemeClr val="accent4"/>
              </a:buClr>
              <a:defRPr lang="en-AU" sz="2400" kern="1200" dirty="0">
                <a:solidFill>
                  <a:srgbClr val="71984A"/>
                </a:solidFill>
                <a:latin typeface="+mn-lt"/>
                <a:ea typeface="+mj-ea"/>
                <a:cs typeface="+mj-cs"/>
              </a:defRPr>
            </a:lvl5pPr>
          </a:lstStyle>
          <a:p>
            <a:pPr lvl="0"/>
            <a:r>
              <a:rPr lang="en-US"/>
              <a:t>Click to edit Master text styles</a:t>
            </a:r>
          </a:p>
          <a:p>
            <a:pPr lvl="1"/>
            <a:r>
              <a:rPr lang="en-US"/>
              <a:t>Second level</a:t>
            </a:r>
          </a:p>
        </p:txBody>
      </p:sp>
      <p:pic>
        <p:nvPicPr>
          <p:cNvPr id="13" name="Graphic 12">
            <a:extLst>
              <a:ext uri="{FF2B5EF4-FFF2-40B4-BE49-F238E27FC236}">
                <a16:creationId xmlns:a16="http://schemas.microsoft.com/office/drawing/2014/main" id="{A2A8EF6D-3E70-43E2-857A-F00ABF551A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7459" y="682683"/>
            <a:ext cx="2056571" cy="909637"/>
          </a:xfrm>
          <a:prstGeom prst="rect">
            <a:avLst/>
          </a:prstGeom>
        </p:spPr>
      </p:pic>
    </p:spTree>
    <p:extLst>
      <p:ext uri="{BB962C8B-B14F-4D97-AF65-F5344CB8AC3E}">
        <p14:creationId xmlns:p14="http://schemas.microsoft.com/office/powerpoint/2010/main" val="275828796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break - Image/Aqu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39EAB8-624A-4BA9-81EA-D3C01758735B}"/>
              </a:ext>
            </a:extLst>
          </p:cNvPr>
          <p:cNvSpPr/>
          <p:nvPr userDrawn="1"/>
        </p:nvSpPr>
        <p:spPr>
          <a:xfrm>
            <a:off x="5626358" y="1746017"/>
            <a:ext cx="6565642" cy="38348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Picture Placeholder 15">
            <a:extLst>
              <a:ext uri="{FF2B5EF4-FFF2-40B4-BE49-F238E27FC236}">
                <a16:creationId xmlns:a16="http://schemas.microsoft.com/office/drawing/2014/main" id="{1163BE28-18CA-420A-A008-9FFEA87F11AD}"/>
              </a:ext>
            </a:extLst>
          </p:cNvPr>
          <p:cNvSpPr>
            <a:spLocks noGrp="1"/>
          </p:cNvSpPr>
          <p:nvPr>
            <p:ph type="pic" sz="quarter" idx="12" hasCustomPrompt="1"/>
          </p:nvPr>
        </p:nvSpPr>
        <p:spPr>
          <a:xfrm>
            <a:off x="1" y="1746018"/>
            <a:ext cx="5626358" cy="3834882"/>
          </a:xfrm>
          <a:prstGeom prst="rect">
            <a:avLst/>
          </a:prstGeom>
          <a:solidFill>
            <a:schemeClr val="bg2"/>
          </a:solidFill>
        </p:spPr>
        <p:txBody>
          <a:bodyPr lIns="72000" tIns="72000" rIns="72000" bIns="72000"/>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tab pos="10131425" algn="l"/>
              </a:tabLst>
              <a:defRPr>
                <a:solidFill>
                  <a:schemeClr val="accent1"/>
                </a:solidFill>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the icon to insert picture</a:t>
            </a:r>
            <a:br>
              <a:rPr lang="en-AU"/>
            </a:br>
            <a:endParaRPr lang="en-AU"/>
          </a:p>
        </p:txBody>
      </p:sp>
      <p:sp>
        <p:nvSpPr>
          <p:cNvPr id="14" name="Text Placeholder 13">
            <a:extLst>
              <a:ext uri="{FF2B5EF4-FFF2-40B4-BE49-F238E27FC236}">
                <a16:creationId xmlns:a16="http://schemas.microsoft.com/office/drawing/2014/main" id="{A2ECAD92-B00F-42A2-AE7D-22A0F3354394}"/>
              </a:ext>
            </a:extLst>
          </p:cNvPr>
          <p:cNvSpPr>
            <a:spLocks noGrp="1"/>
          </p:cNvSpPr>
          <p:nvPr>
            <p:ph type="body" sz="quarter" idx="13"/>
          </p:nvPr>
        </p:nvSpPr>
        <p:spPr>
          <a:xfrm>
            <a:off x="6538247" y="3149316"/>
            <a:ext cx="4741863" cy="1414683"/>
          </a:xfrm>
          <a:prstGeom prst="rect">
            <a:avLst/>
          </a:prstGeom>
        </p:spPr>
        <p:txBody>
          <a:bodyPr anchor="ctr">
            <a:spAutoFit/>
          </a:bodyPr>
          <a:lstStyle>
            <a:lvl1pPr marL="446088" indent="-446088" algn="l" defTabSz="914400" rtl="0" eaLnBrk="1" latinLnBrk="0" hangingPunct="1">
              <a:lnSpc>
                <a:spcPct val="90000"/>
              </a:lnSpc>
              <a:spcBef>
                <a:spcPts val="1200"/>
              </a:spcBef>
              <a:buClr>
                <a:schemeClr val="accent1"/>
              </a:buClr>
              <a:buFont typeface="+mj-lt"/>
              <a:buAutoNum type="arabicPeriod"/>
              <a:defRPr lang="en-US" sz="3600" kern="1200" cap="none" smtClean="0">
                <a:solidFill>
                  <a:prstClr val="white"/>
                </a:solidFill>
                <a:latin typeface="+mj-lt"/>
                <a:ea typeface="+mj-ea"/>
                <a:cs typeface="+mj-cs"/>
              </a:defRPr>
            </a:lvl1pPr>
            <a:lvl2pPr marL="444500" indent="0" algn="l" defTabSz="914400" rtl="0" eaLnBrk="1" latinLnBrk="0" hangingPunct="1">
              <a:lnSpc>
                <a:spcPct val="70000"/>
              </a:lnSpc>
              <a:spcBef>
                <a:spcPts val="1200"/>
              </a:spcBef>
              <a:buClr>
                <a:schemeClr val="accent4"/>
              </a:buClr>
              <a:buNone/>
              <a:defRPr lang="en-US" sz="2400" kern="1200" dirty="0" smtClean="0">
                <a:solidFill>
                  <a:schemeClr val="accent1"/>
                </a:solidFill>
                <a:latin typeface="+mn-lt"/>
                <a:ea typeface="+mj-ea"/>
                <a:cs typeface="+mj-cs"/>
              </a:defRPr>
            </a:lvl2pPr>
            <a:lvl3pPr marL="712788" algn="l" defTabSz="914400" rtl="0" eaLnBrk="1" latinLnBrk="0" hangingPunct="1">
              <a:lnSpc>
                <a:spcPct val="70000"/>
              </a:lnSpc>
              <a:spcBef>
                <a:spcPts val="1200"/>
              </a:spcBef>
              <a:buClr>
                <a:schemeClr val="accent4"/>
              </a:buClr>
              <a:defRPr lang="en-US" sz="2400" kern="1200" dirty="0" smtClean="0">
                <a:solidFill>
                  <a:srgbClr val="71984A"/>
                </a:solidFill>
                <a:latin typeface="+mn-lt"/>
                <a:ea typeface="+mj-ea"/>
                <a:cs typeface="+mj-cs"/>
              </a:defRPr>
            </a:lvl3pPr>
            <a:lvl4pPr marL="712788" algn="l" defTabSz="914400" rtl="0" eaLnBrk="1" latinLnBrk="0" hangingPunct="1">
              <a:lnSpc>
                <a:spcPct val="70000"/>
              </a:lnSpc>
              <a:spcBef>
                <a:spcPts val="1200"/>
              </a:spcBef>
              <a:buClr>
                <a:schemeClr val="accent4"/>
              </a:buClr>
              <a:defRPr lang="en-US" sz="2400" kern="1200" dirty="0" smtClean="0">
                <a:solidFill>
                  <a:srgbClr val="71984A"/>
                </a:solidFill>
                <a:latin typeface="+mn-lt"/>
                <a:ea typeface="+mj-ea"/>
                <a:cs typeface="+mj-cs"/>
              </a:defRPr>
            </a:lvl4pPr>
            <a:lvl5pPr marL="712788" algn="l" defTabSz="914400" rtl="0" eaLnBrk="1" latinLnBrk="0" hangingPunct="1">
              <a:lnSpc>
                <a:spcPct val="70000"/>
              </a:lnSpc>
              <a:spcBef>
                <a:spcPts val="1200"/>
              </a:spcBef>
              <a:buClr>
                <a:schemeClr val="accent4"/>
              </a:buClr>
              <a:defRPr lang="en-AU" sz="2400" kern="1200" dirty="0">
                <a:solidFill>
                  <a:srgbClr val="71984A"/>
                </a:solidFill>
                <a:latin typeface="+mn-lt"/>
                <a:ea typeface="+mj-ea"/>
                <a:cs typeface="+mj-cs"/>
              </a:defRPr>
            </a:lvl5pPr>
          </a:lstStyle>
          <a:p>
            <a:pPr lvl="0"/>
            <a:r>
              <a:rPr lang="en-US"/>
              <a:t>Click to edit Master text styles</a:t>
            </a:r>
          </a:p>
          <a:p>
            <a:pPr lvl="1"/>
            <a:r>
              <a:rPr lang="en-US"/>
              <a:t>Second level</a:t>
            </a:r>
          </a:p>
        </p:txBody>
      </p:sp>
      <p:grpSp>
        <p:nvGrpSpPr>
          <p:cNvPr id="7" name="Group 6">
            <a:extLst>
              <a:ext uri="{FF2B5EF4-FFF2-40B4-BE49-F238E27FC236}">
                <a16:creationId xmlns:a16="http://schemas.microsoft.com/office/drawing/2014/main" id="{9C62D088-677D-4B9E-A341-D599DDCF1968}"/>
              </a:ext>
            </a:extLst>
          </p:cNvPr>
          <p:cNvGrpSpPr/>
          <p:nvPr userDrawn="1"/>
        </p:nvGrpSpPr>
        <p:grpSpPr>
          <a:xfrm>
            <a:off x="-2878934" y="2864682"/>
            <a:ext cx="2685426" cy="3972150"/>
            <a:chOff x="-3213913" y="2727414"/>
            <a:chExt cx="2685426" cy="3972150"/>
          </a:xfrm>
        </p:grpSpPr>
        <p:grpSp>
          <p:nvGrpSpPr>
            <p:cNvPr id="8" name="Group 7">
              <a:extLst>
                <a:ext uri="{FF2B5EF4-FFF2-40B4-BE49-F238E27FC236}">
                  <a16:creationId xmlns:a16="http://schemas.microsoft.com/office/drawing/2014/main" id="{81870783-AE61-4A6F-A503-64EE030B34F2}"/>
                </a:ext>
              </a:extLst>
            </p:cNvPr>
            <p:cNvGrpSpPr/>
            <p:nvPr userDrawn="1"/>
          </p:nvGrpSpPr>
          <p:grpSpPr>
            <a:xfrm>
              <a:off x="-3213913" y="2727414"/>
              <a:ext cx="2685426" cy="3972150"/>
              <a:chOff x="-3171151" y="1910451"/>
              <a:chExt cx="2685426" cy="3972150"/>
            </a:xfrm>
          </p:grpSpPr>
          <p:sp>
            <p:nvSpPr>
              <p:cNvPr id="10" name="TextBox 9">
                <a:extLst>
                  <a:ext uri="{FF2B5EF4-FFF2-40B4-BE49-F238E27FC236}">
                    <a16:creationId xmlns:a16="http://schemas.microsoft.com/office/drawing/2014/main" id="{8C2E2979-4C8A-4382-AC60-7AA37B6F7915}"/>
                  </a:ext>
                </a:extLst>
              </p:cNvPr>
              <p:cNvSpPr txBox="1"/>
              <p:nvPr userDrawn="1"/>
            </p:nvSpPr>
            <p:spPr>
              <a:xfrm>
                <a:off x="-3171151" y="1910451"/>
                <a:ext cx="2685425" cy="1569660"/>
              </a:xfrm>
              <a:prstGeom prst="rect">
                <a:avLst/>
              </a:prstGeom>
              <a:noFill/>
            </p:spPr>
            <p:txBody>
              <a:bodyPr wrap="square" rtlCol="0">
                <a:spAutoFit/>
              </a:bodyPr>
              <a:lstStyle/>
              <a:p>
                <a:r>
                  <a:rPr lang="en-AU" sz="1200">
                    <a:latin typeface="+mj-lt"/>
                  </a:rPr>
                  <a:t>To change section numbers:</a:t>
                </a:r>
              </a:p>
              <a:p>
                <a:r>
                  <a:rPr lang="en-AU" sz="1200"/>
                  <a:t>Under the home menu in the ribbon, in the paragraph section </a:t>
                </a:r>
              </a:p>
              <a:p>
                <a:pPr marL="342900" indent="-342900">
                  <a:buFont typeface="+mj-lt"/>
                  <a:buAutoNum type="arabicPeriod"/>
                </a:pPr>
                <a:r>
                  <a:rPr lang="en-AU" sz="1200"/>
                  <a:t>click on the drop down </a:t>
                </a:r>
                <a:br>
                  <a:rPr lang="en-AU" sz="1200"/>
                </a:br>
                <a:r>
                  <a:rPr lang="en-AU" sz="1200"/>
                  <a:t>arrow in ‘numbering’</a:t>
                </a:r>
              </a:p>
              <a:p>
                <a:pPr marL="342900" indent="-342900">
                  <a:buFont typeface="+mj-lt"/>
                  <a:buAutoNum type="arabicPeriod"/>
                </a:pPr>
                <a:r>
                  <a:rPr lang="en-AU" sz="1200"/>
                  <a:t>Select ‘ bullets and numbering’</a:t>
                </a:r>
              </a:p>
              <a:p>
                <a:pPr marL="342900" indent="-342900">
                  <a:buFont typeface="+mj-lt"/>
                  <a:buAutoNum type="arabicPeriod"/>
                </a:pPr>
                <a:r>
                  <a:rPr lang="en-AU" sz="1200"/>
                  <a:t>Use the arrows to change the starting number</a:t>
                </a:r>
              </a:p>
            </p:txBody>
          </p:sp>
          <p:pic>
            <p:nvPicPr>
              <p:cNvPr id="11" name="Picture 10">
                <a:extLst>
                  <a:ext uri="{FF2B5EF4-FFF2-40B4-BE49-F238E27FC236}">
                    <a16:creationId xmlns:a16="http://schemas.microsoft.com/office/drawing/2014/main" id="{4FADC299-9D73-4378-8685-7AA568051F5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484"/>
              <a:stretch/>
            </p:blipFill>
            <p:spPr>
              <a:xfrm>
                <a:off x="-3171150" y="3510960"/>
                <a:ext cx="2685425" cy="2371641"/>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2787472E-40D7-41A4-A982-885F3602FE7E}"/>
                  </a:ext>
                </a:extLst>
              </p:cNvPr>
              <p:cNvPicPr>
                <a:picLocks noChangeAspect="1"/>
              </p:cNvPicPr>
              <p:nvPr userDrawn="1"/>
            </p:nvPicPr>
            <p:blipFill>
              <a:blip r:embed="rId3"/>
              <a:stretch>
                <a:fillRect/>
              </a:stretch>
            </p:blipFill>
            <p:spPr>
              <a:xfrm>
                <a:off x="-1207427" y="2529854"/>
                <a:ext cx="361950" cy="276225"/>
              </a:xfrm>
              <a:prstGeom prst="rect">
                <a:avLst/>
              </a:prstGeom>
              <a:effectLst>
                <a:outerShdw blurRad="50800" dist="38100" dir="2700000" algn="tl" rotWithShape="0">
                  <a:prstClr val="black">
                    <a:alpha val="40000"/>
                  </a:prstClr>
                </a:outerShdw>
              </a:effectLst>
            </p:spPr>
          </p:pic>
        </p:grpSp>
        <p:sp>
          <p:nvSpPr>
            <p:cNvPr id="9" name="Freeform: Shape 8">
              <a:extLst>
                <a:ext uri="{FF2B5EF4-FFF2-40B4-BE49-F238E27FC236}">
                  <a16:creationId xmlns:a16="http://schemas.microsoft.com/office/drawing/2014/main" id="{2F04C6E6-4C6D-4DD2-B635-1FB94ED2615D}"/>
                </a:ext>
              </a:extLst>
            </p:cNvPr>
            <p:cNvSpPr/>
            <p:nvPr userDrawn="1"/>
          </p:nvSpPr>
          <p:spPr>
            <a:xfrm>
              <a:off x="-3213913" y="4327923"/>
              <a:ext cx="2685425" cy="2371641"/>
            </a:xfrm>
            <a:custGeom>
              <a:avLst/>
              <a:gdLst>
                <a:gd name="connsiteX0" fmla="*/ 1769003 w 2685425"/>
                <a:gd name="connsiteY0" fmla="*/ 1701685 h 2371641"/>
                <a:gd name="connsiteX1" fmla="*/ 1769003 w 2685425"/>
                <a:gd name="connsiteY1" fmla="*/ 1900861 h 2371641"/>
                <a:gd name="connsiteX2" fmla="*/ 2571117 w 2685425"/>
                <a:gd name="connsiteY2" fmla="*/ 1900861 h 2371641"/>
                <a:gd name="connsiteX3" fmla="*/ 2571117 w 2685425"/>
                <a:gd name="connsiteY3" fmla="*/ 1701685 h 2371641"/>
                <a:gd name="connsiteX4" fmla="*/ 0 w 2685425"/>
                <a:gd name="connsiteY4" fmla="*/ 0 h 2371641"/>
                <a:gd name="connsiteX5" fmla="*/ 2685425 w 2685425"/>
                <a:gd name="connsiteY5" fmla="*/ 0 h 2371641"/>
                <a:gd name="connsiteX6" fmla="*/ 2685425 w 2685425"/>
                <a:gd name="connsiteY6" fmla="*/ 2371641 h 2371641"/>
                <a:gd name="connsiteX7" fmla="*/ 0 w 2685425"/>
                <a:gd name="connsiteY7" fmla="*/ 2371641 h 237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5425" h="2371641">
                  <a:moveTo>
                    <a:pt x="1769003" y="1701685"/>
                  </a:moveTo>
                  <a:lnTo>
                    <a:pt x="1769003" y="1900861"/>
                  </a:lnTo>
                  <a:lnTo>
                    <a:pt x="2571117" y="1900861"/>
                  </a:lnTo>
                  <a:lnTo>
                    <a:pt x="2571117" y="1701685"/>
                  </a:lnTo>
                  <a:close/>
                  <a:moveTo>
                    <a:pt x="0" y="0"/>
                  </a:moveTo>
                  <a:lnTo>
                    <a:pt x="2685425" y="0"/>
                  </a:lnTo>
                  <a:lnTo>
                    <a:pt x="2685425" y="2371641"/>
                  </a:lnTo>
                  <a:lnTo>
                    <a:pt x="0" y="2371641"/>
                  </a:lnTo>
                  <a:close/>
                </a:path>
              </a:pathLst>
            </a:cu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2" name="Graphic 11">
            <a:extLst>
              <a:ext uri="{FF2B5EF4-FFF2-40B4-BE49-F238E27FC236}">
                <a16:creationId xmlns:a16="http://schemas.microsoft.com/office/drawing/2014/main" id="{BF96AAAE-75EA-46C8-B13B-C8959C3D50F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7459" y="682683"/>
            <a:ext cx="2056571" cy="909637"/>
          </a:xfrm>
          <a:prstGeom prst="rect">
            <a:avLst/>
          </a:prstGeom>
        </p:spPr>
      </p:pic>
    </p:spTree>
    <p:extLst>
      <p:ext uri="{BB962C8B-B14F-4D97-AF65-F5344CB8AC3E}">
        <p14:creationId xmlns:p14="http://schemas.microsoft.com/office/powerpoint/2010/main" val="416461929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34"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image" Target="../media/image2.svg"/><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4BCDC79-F19C-4996-97B9-031B9D626192}"/>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10523582" y="6291737"/>
            <a:ext cx="827044" cy="365808"/>
          </a:xfrm>
          <a:prstGeom prst="rect">
            <a:avLst/>
          </a:prstGeom>
        </p:spPr>
      </p:pic>
      <p:sp>
        <p:nvSpPr>
          <p:cNvPr id="6" name="Slide Number Placeholder 5">
            <a:extLst>
              <a:ext uri="{FF2B5EF4-FFF2-40B4-BE49-F238E27FC236}">
                <a16:creationId xmlns:a16="http://schemas.microsoft.com/office/drawing/2014/main" id="{ACB5407B-B9C6-4986-9ADC-3ACB10319943}"/>
              </a:ext>
            </a:extLst>
          </p:cNvPr>
          <p:cNvSpPr>
            <a:spLocks noGrp="1"/>
          </p:cNvSpPr>
          <p:nvPr>
            <p:ph type="sldNum" sz="quarter" idx="4"/>
          </p:nvPr>
        </p:nvSpPr>
        <p:spPr>
          <a:xfrm>
            <a:off x="838200" y="6254234"/>
            <a:ext cx="189154" cy="184666"/>
          </a:xfrm>
          <a:prstGeom prst="rect">
            <a:avLst/>
          </a:prstGeom>
        </p:spPr>
        <p:txBody>
          <a:bodyPr vert="horz" wrap="square" lIns="0" tIns="0" rIns="0" bIns="0" rtlCol="0" anchor="ctr">
            <a:spAutoFit/>
          </a:bodyPr>
          <a:lstStyle>
            <a:lvl1pPr algn="l">
              <a:defRPr sz="1200">
                <a:solidFill>
                  <a:schemeClr val="tx2"/>
                </a:solidFill>
              </a:defRPr>
            </a:lvl1pPr>
          </a:lstStyle>
          <a:p>
            <a:fld id="{EBE266AF-210D-4B9E-92F6-EF999B290F31}" type="slidenum">
              <a:rPr lang="en-AU" smtClean="0"/>
              <a:pPr/>
              <a:t>‹#›</a:t>
            </a:fld>
            <a:endParaRPr lang="en-AU"/>
          </a:p>
        </p:txBody>
      </p:sp>
      <p:sp>
        <p:nvSpPr>
          <p:cNvPr id="2" name="Text Placeholder 1">
            <a:extLst>
              <a:ext uri="{FF2B5EF4-FFF2-40B4-BE49-F238E27FC236}">
                <a16:creationId xmlns:a16="http://schemas.microsoft.com/office/drawing/2014/main" id="{A5B23442-EC64-4D34-88F4-4ED56C1CA435}"/>
              </a:ext>
            </a:extLst>
          </p:cNvPr>
          <p:cNvSpPr>
            <a:spLocks noGrp="1"/>
          </p:cNvSpPr>
          <p:nvPr>
            <p:ph type="body" idx="1"/>
          </p:nvPr>
        </p:nvSpPr>
        <p:spPr>
          <a:xfrm>
            <a:off x="839788" y="1592264"/>
            <a:ext cx="10512425" cy="44227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Placeholder 3">
            <a:extLst>
              <a:ext uri="{FF2B5EF4-FFF2-40B4-BE49-F238E27FC236}">
                <a16:creationId xmlns:a16="http://schemas.microsoft.com/office/drawing/2014/main" id="{29DDD960-3D2C-411B-8D2E-6172825E61A9}"/>
              </a:ext>
            </a:extLst>
          </p:cNvPr>
          <p:cNvSpPr>
            <a:spLocks noGrp="1"/>
          </p:cNvSpPr>
          <p:nvPr>
            <p:ph type="title"/>
          </p:nvPr>
        </p:nvSpPr>
        <p:spPr>
          <a:xfrm>
            <a:off x="838201" y="549275"/>
            <a:ext cx="10512424" cy="768349"/>
          </a:xfrm>
          <a:prstGeom prst="rect">
            <a:avLst/>
          </a:prstGeom>
        </p:spPr>
        <p:txBody>
          <a:bodyPr vert="horz" lIns="0" tIns="0" rIns="0" bIns="0" rtlCol="0" anchor="t">
            <a:noAutofit/>
          </a:bodyPr>
          <a:lstStyle/>
          <a:p>
            <a:r>
              <a:rPr lang="en-US"/>
              <a:t>Click to edit Master title style</a:t>
            </a:r>
            <a:endParaRPr lang="en-AU"/>
          </a:p>
        </p:txBody>
      </p:sp>
    </p:spTree>
    <p:extLst>
      <p:ext uri="{BB962C8B-B14F-4D97-AF65-F5344CB8AC3E}">
        <p14:creationId xmlns:p14="http://schemas.microsoft.com/office/powerpoint/2010/main" val="3846089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712" r:id="rId18"/>
    <p:sldLayoutId id="2147483713" r:id="rId19"/>
  </p:sldLayoutIdLst>
  <p:hf hdr="0" dt="0"/>
  <p:txStyles>
    <p:titleStyle>
      <a:lvl1pPr algn="l" defTabSz="914400" rtl="0" eaLnBrk="1" latinLnBrk="0" hangingPunct="1">
        <a:lnSpc>
          <a:spcPts val="3500"/>
        </a:lnSpc>
        <a:spcBef>
          <a:spcPct val="0"/>
        </a:spcBef>
        <a:buNone/>
        <a:defRPr sz="3600" kern="1200" cap="none"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2"/>
          </a:solidFill>
          <a:latin typeface="+mn-lt"/>
          <a:ea typeface="+mn-ea"/>
          <a:cs typeface="Segoe UI Semibold" panose="020B0702040204020203" pitchFamily="34" charset="0"/>
        </a:defRPr>
      </a:lvl1pPr>
      <a:lvl2pPr marL="268288" indent="-268288" algn="l" defTabSz="914400" rtl="0" eaLnBrk="1" latinLnBrk="0" hangingPunct="1">
        <a:lnSpc>
          <a:spcPct val="100000"/>
        </a:lnSpc>
        <a:spcBef>
          <a:spcPts val="600"/>
        </a:spcBef>
        <a:spcAft>
          <a:spcPts val="0"/>
        </a:spcAft>
        <a:buClr>
          <a:schemeClr val="accent3"/>
        </a:buClr>
        <a:buFont typeface="Wingdings" panose="05000000000000000000" pitchFamily="2" charset="2"/>
        <a:buChar char="§"/>
        <a:tabLst/>
        <a:defRPr sz="2000" kern="1200">
          <a:solidFill>
            <a:schemeClr val="tx2"/>
          </a:solidFill>
          <a:latin typeface="+mn-lt"/>
          <a:ea typeface="+mn-ea"/>
          <a:cs typeface="Segoe UI Semibold" panose="020B0702040204020203" pitchFamily="34" charset="0"/>
        </a:defRPr>
      </a:lvl2pPr>
      <a:lvl3pPr marL="444500" indent="-176213" algn="l" defTabSz="914400" rtl="0" eaLnBrk="1" latinLnBrk="0" hangingPunct="1">
        <a:lnSpc>
          <a:spcPct val="100000"/>
        </a:lnSpc>
        <a:spcBef>
          <a:spcPts val="500"/>
        </a:spcBef>
        <a:buClr>
          <a:schemeClr val="accent3"/>
        </a:buClr>
        <a:buFont typeface="Arial" panose="020B0604020202020204" pitchFamily="34" charset="0"/>
        <a:buChar char="•"/>
        <a:defRPr lang="en-US" sz="1800" kern="1200" dirty="0">
          <a:solidFill>
            <a:schemeClr val="tx2"/>
          </a:solidFill>
          <a:latin typeface="+mn-lt"/>
          <a:ea typeface="+mn-ea"/>
          <a:cs typeface="+mn-cs"/>
        </a:defRPr>
      </a:lvl3pPr>
      <a:lvl4pPr marL="631825" indent="-204788" algn="l" defTabSz="914400" rtl="0" eaLnBrk="1" latinLnBrk="0" hangingPunct="1">
        <a:lnSpc>
          <a:spcPct val="100000"/>
        </a:lnSpc>
        <a:spcBef>
          <a:spcPts val="400"/>
        </a:spcBef>
        <a:buClr>
          <a:schemeClr val="accent3"/>
        </a:buClr>
        <a:buFont typeface="Segoe UI Light" panose="020B0502040204020203" pitchFamily="34" charset="0"/>
        <a:buChar char="-"/>
        <a:defRPr lang="en-US" sz="1600" kern="1200" dirty="0">
          <a:solidFill>
            <a:schemeClr val="tx2"/>
          </a:solidFill>
          <a:latin typeface="+mn-lt"/>
          <a:ea typeface="+mn-ea"/>
          <a:cs typeface="+mn-cs"/>
        </a:defRPr>
      </a:lvl4pPr>
      <a:lvl5pPr marL="0" indent="0" algn="l" defTabSz="914400" rtl="0" eaLnBrk="1" latinLnBrk="0" hangingPunct="1">
        <a:lnSpc>
          <a:spcPct val="100000"/>
        </a:lnSpc>
        <a:spcBef>
          <a:spcPts val="1200"/>
        </a:spcBef>
        <a:buClr>
          <a:schemeClr val="accent3"/>
        </a:buClr>
        <a:buFont typeface="Segoe UI Light" panose="020B0502040204020203" pitchFamily="34" charset="0"/>
        <a:buNone/>
        <a:defRPr lang="en-AU" sz="10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CB5407B-B9C6-4986-9ADC-3ACB10319943}"/>
              </a:ext>
            </a:extLst>
          </p:cNvPr>
          <p:cNvSpPr>
            <a:spLocks noGrp="1"/>
          </p:cNvSpPr>
          <p:nvPr>
            <p:ph type="sldNum" sz="quarter" idx="4"/>
          </p:nvPr>
        </p:nvSpPr>
        <p:spPr>
          <a:xfrm>
            <a:off x="838200" y="6254234"/>
            <a:ext cx="298602" cy="184666"/>
          </a:xfrm>
          <a:prstGeom prst="rect">
            <a:avLst/>
          </a:prstGeom>
        </p:spPr>
        <p:txBody>
          <a:bodyPr vert="horz" wrap="square" lIns="0" tIns="0" rIns="0" bIns="0" rtlCol="0" anchor="ctr">
            <a:noAutofit/>
          </a:bodyPr>
          <a:lstStyle>
            <a:lvl1pPr algn="l">
              <a:defRPr sz="1200">
                <a:solidFill>
                  <a:schemeClr val="tx2"/>
                </a:solidFill>
              </a:defRPr>
            </a:lvl1pPr>
          </a:lstStyle>
          <a:p>
            <a:fld id="{EBE266AF-210D-4B9E-92F6-EF999B290F31}" type="slidenum">
              <a:rPr lang="en-AU" smtClean="0"/>
              <a:pPr/>
              <a:t>‹#›</a:t>
            </a:fld>
            <a:endParaRPr lang="en-AU"/>
          </a:p>
        </p:txBody>
      </p:sp>
      <p:cxnSp>
        <p:nvCxnSpPr>
          <p:cNvPr id="13" name="Straight Connector 12">
            <a:extLst>
              <a:ext uri="{FF2B5EF4-FFF2-40B4-BE49-F238E27FC236}">
                <a16:creationId xmlns:a16="http://schemas.microsoft.com/office/drawing/2014/main" id="{4AAF79D1-5821-4B46-9AEB-BC3243606DAB}"/>
              </a:ext>
            </a:extLst>
          </p:cNvPr>
          <p:cNvCxnSpPr>
            <a:cxnSpLocks/>
          </p:cNvCxnSpPr>
          <p:nvPr userDrawn="1"/>
        </p:nvCxnSpPr>
        <p:spPr>
          <a:xfrm>
            <a:off x="838200" y="366244"/>
            <a:ext cx="71822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A5B23442-EC64-4D34-88F4-4ED56C1CA435}"/>
              </a:ext>
            </a:extLst>
          </p:cNvPr>
          <p:cNvSpPr>
            <a:spLocks noGrp="1"/>
          </p:cNvSpPr>
          <p:nvPr>
            <p:ph type="body" idx="1"/>
          </p:nvPr>
        </p:nvSpPr>
        <p:spPr>
          <a:xfrm>
            <a:off x="839788" y="1592264"/>
            <a:ext cx="10512425" cy="44227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Placeholder 3">
            <a:extLst>
              <a:ext uri="{FF2B5EF4-FFF2-40B4-BE49-F238E27FC236}">
                <a16:creationId xmlns:a16="http://schemas.microsoft.com/office/drawing/2014/main" id="{29DDD960-3D2C-411B-8D2E-6172825E61A9}"/>
              </a:ext>
            </a:extLst>
          </p:cNvPr>
          <p:cNvSpPr>
            <a:spLocks noGrp="1"/>
          </p:cNvSpPr>
          <p:nvPr>
            <p:ph type="title"/>
          </p:nvPr>
        </p:nvSpPr>
        <p:spPr>
          <a:xfrm>
            <a:off x="838201" y="549275"/>
            <a:ext cx="10512424" cy="768349"/>
          </a:xfrm>
          <a:prstGeom prst="rect">
            <a:avLst/>
          </a:prstGeom>
        </p:spPr>
        <p:txBody>
          <a:bodyPr vert="horz" lIns="0" tIns="0" rIns="0" bIns="0" rtlCol="0" anchor="t">
            <a:noAutofit/>
          </a:bodyPr>
          <a:lstStyle/>
          <a:p>
            <a:r>
              <a:rPr lang="en-US"/>
              <a:t>Click to edit Master title style</a:t>
            </a:r>
            <a:endParaRPr lang="en-AU"/>
          </a:p>
        </p:txBody>
      </p:sp>
      <p:sp>
        <p:nvSpPr>
          <p:cNvPr id="7" name="Footer Placeholder 2">
            <a:extLst>
              <a:ext uri="{FF2B5EF4-FFF2-40B4-BE49-F238E27FC236}">
                <a16:creationId xmlns:a16="http://schemas.microsoft.com/office/drawing/2014/main" id="{53E5F7F0-7D1E-4488-88F0-DA5E2A32B97A}"/>
              </a:ext>
            </a:extLst>
          </p:cNvPr>
          <p:cNvSpPr>
            <a:spLocks noGrp="1"/>
          </p:cNvSpPr>
          <p:nvPr>
            <p:ph type="ftr" sz="quarter" idx="3"/>
          </p:nvPr>
        </p:nvSpPr>
        <p:spPr>
          <a:xfrm>
            <a:off x="1131706" y="6265776"/>
            <a:ext cx="9042622" cy="161583"/>
          </a:xfrm>
          <a:prstGeom prst="rect">
            <a:avLst/>
          </a:prstGeom>
          <a:solidFill>
            <a:schemeClr val="bg1"/>
          </a:solidFill>
          <a:effectLst>
            <a:outerShdw dist="12700" dir="10800000" algn="ctr" rotWithShape="0">
              <a:schemeClr val="tx2">
                <a:lumMod val="50000"/>
                <a:lumOff val="50000"/>
              </a:schemeClr>
            </a:outerShdw>
          </a:effectLst>
        </p:spPr>
        <p:txBody>
          <a:bodyPr vert="horz" wrap="square" lIns="72000" tIns="0" rIns="0" bIns="0" rtlCol="0" anchor="ctr">
            <a:noAutofit/>
          </a:bodyPr>
          <a:lstStyle>
            <a:lvl1pPr>
              <a:defRPr lang="en-AU" sz="1000" smtClean="0">
                <a:solidFill>
                  <a:schemeClr val="tx2"/>
                </a:solidFill>
              </a:defRPr>
            </a:lvl1pPr>
          </a:lstStyle>
          <a:p>
            <a:r>
              <a:rPr lang="en-AU"/>
              <a:t>MACHC20-07.5 - 5 Dec 2019</a:t>
            </a:r>
          </a:p>
        </p:txBody>
      </p:sp>
      <p:sp>
        <p:nvSpPr>
          <p:cNvPr id="8" name="TextBox 7">
            <a:extLst>
              <a:ext uri="{FF2B5EF4-FFF2-40B4-BE49-F238E27FC236}">
                <a16:creationId xmlns:a16="http://schemas.microsoft.com/office/drawing/2014/main" id="{21EBE303-DE72-4223-8BB4-7013A3C2589E}"/>
              </a:ext>
            </a:extLst>
          </p:cNvPr>
          <p:cNvSpPr txBox="1"/>
          <p:nvPr userDrawn="1"/>
        </p:nvSpPr>
        <p:spPr>
          <a:xfrm>
            <a:off x="-2685425" y="5561736"/>
            <a:ext cx="2685425" cy="1384995"/>
          </a:xfrm>
          <a:prstGeom prst="rect">
            <a:avLst/>
          </a:prstGeom>
          <a:noFill/>
        </p:spPr>
        <p:txBody>
          <a:bodyPr wrap="square" rtlCol="0">
            <a:spAutoFit/>
          </a:bodyPr>
          <a:lstStyle/>
          <a:p>
            <a:r>
              <a:rPr lang="en-AU" sz="1200">
                <a:latin typeface="+mj-lt"/>
              </a:rPr>
              <a:t>To edit the footer text:</a:t>
            </a:r>
          </a:p>
          <a:p>
            <a:r>
              <a:rPr lang="en-AU" sz="1200"/>
              <a:t>Go to insert header and footer under the Insert</a:t>
            </a:r>
            <a:r>
              <a:rPr lang="en-AU" sz="1200" baseline="0"/>
              <a:t> tab and replace the “Footer text”, then click “Apply” for the current slide or “Apply to All” for all slides. Note that Divider slides do not contain footers.</a:t>
            </a:r>
            <a:endParaRPr lang="en-AU" sz="1200"/>
          </a:p>
        </p:txBody>
      </p:sp>
      <p:pic>
        <p:nvPicPr>
          <p:cNvPr id="9" name="Graphic 8">
            <a:extLst>
              <a:ext uri="{FF2B5EF4-FFF2-40B4-BE49-F238E27FC236}">
                <a16:creationId xmlns:a16="http://schemas.microsoft.com/office/drawing/2014/main" id="{FDF04FC6-E1CE-4276-B862-6F508ECA9403}"/>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10523582" y="6291737"/>
            <a:ext cx="827044" cy="365808"/>
          </a:xfrm>
          <a:prstGeom prst="rect">
            <a:avLst/>
          </a:prstGeom>
        </p:spPr>
      </p:pic>
    </p:spTree>
    <p:extLst>
      <p:ext uri="{BB962C8B-B14F-4D97-AF65-F5344CB8AC3E}">
        <p14:creationId xmlns:p14="http://schemas.microsoft.com/office/powerpoint/2010/main" val="197437692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8" r:id="rId29"/>
    <p:sldLayoutId id="2147483714" r:id="rId30"/>
    <p:sldLayoutId id="2147483715" r:id="rId31"/>
    <p:sldLayoutId id="2147483716" r:id="rId32"/>
  </p:sldLayoutIdLst>
  <p:hf hdr="0" dt="0"/>
  <p:txStyles>
    <p:titleStyle>
      <a:lvl1pPr algn="l" defTabSz="914400" rtl="0" eaLnBrk="1" latinLnBrk="0" hangingPunct="1">
        <a:lnSpc>
          <a:spcPts val="3500"/>
        </a:lnSpc>
        <a:spcBef>
          <a:spcPct val="0"/>
        </a:spcBef>
        <a:buNone/>
        <a:defRPr sz="3600" kern="1200" cap="none" baseline="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2"/>
          </a:solidFill>
          <a:latin typeface="+mn-lt"/>
          <a:ea typeface="+mn-ea"/>
          <a:cs typeface="Segoe UI Semibold" panose="020B0702040204020203" pitchFamily="34" charset="0"/>
        </a:defRPr>
      </a:lvl1pPr>
      <a:lvl2pPr marL="268288" indent="-268288" algn="l" defTabSz="914400" rtl="0" eaLnBrk="1" latinLnBrk="0" hangingPunct="1">
        <a:lnSpc>
          <a:spcPct val="100000"/>
        </a:lnSpc>
        <a:spcBef>
          <a:spcPts val="600"/>
        </a:spcBef>
        <a:spcAft>
          <a:spcPts val="0"/>
        </a:spcAft>
        <a:buClr>
          <a:schemeClr val="accent3"/>
        </a:buClr>
        <a:buFont typeface="Wingdings" panose="05000000000000000000" pitchFamily="2" charset="2"/>
        <a:buChar char="§"/>
        <a:tabLst/>
        <a:defRPr sz="2000" kern="1200">
          <a:solidFill>
            <a:schemeClr val="tx2"/>
          </a:solidFill>
          <a:latin typeface="+mn-lt"/>
          <a:ea typeface="+mn-ea"/>
          <a:cs typeface="Segoe UI Semibold" panose="020B0702040204020203" pitchFamily="34" charset="0"/>
        </a:defRPr>
      </a:lvl2pPr>
      <a:lvl3pPr marL="444500" indent="-176213" algn="l" defTabSz="914400" rtl="0" eaLnBrk="1" latinLnBrk="0" hangingPunct="1">
        <a:lnSpc>
          <a:spcPct val="100000"/>
        </a:lnSpc>
        <a:spcBef>
          <a:spcPts val="500"/>
        </a:spcBef>
        <a:buClr>
          <a:schemeClr val="accent3"/>
        </a:buClr>
        <a:buFont typeface="Arial" panose="020B0604020202020204" pitchFamily="34" charset="0"/>
        <a:buChar char="•"/>
        <a:defRPr lang="en-US" sz="1800" kern="1200" dirty="0">
          <a:solidFill>
            <a:schemeClr val="tx2"/>
          </a:solidFill>
          <a:latin typeface="+mn-lt"/>
          <a:ea typeface="+mn-ea"/>
          <a:cs typeface="+mn-cs"/>
        </a:defRPr>
      </a:lvl3pPr>
      <a:lvl4pPr marL="631825" indent="-204788" algn="l" defTabSz="914400" rtl="0" eaLnBrk="1" latinLnBrk="0" hangingPunct="1">
        <a:lnSpc>
          <a:spcPct val="100000"/>
        </a:lnSpc>
        <a:spcBef>
          <a:spcPts val="400"/>
        </a:spcBef>
        <a:buClr>
          <a:schemeClr val="accent3"/>
        </a:buClr>
        <a:buFont typeface="Segoe UI Light" panose="020B0502040204020203" pitchFamily="34" charset="0"/>
        <a:buChar char="-"/>
        <a:defRPr lang="en-US" sz="1600" kern="1200" dirty="0">
          <a:solidFill>
            <a:schemeClr val="tx2"/>
          </a:solidFill>
          <a:latin typeface="+mn-lt"/>
          <a:ea typeface="+mn-ea"/>
          <a:cs typeface="+mn-cs"/>
        </a:defRPr>
      </a:lvl4pPr>
      <a:lvl5pPr marL="0" indent="0" algn="l" defTabSz="914400" rtl="0" eaLnBrk="1" latinLnBrk="0" hangingPunct="1">
        <a:lnSpc>
          <a:spcPct val="100000"/>
        </a:lnSpc>
        <a:spcBef>
          <a:spcPts val="1200"/>
        </a:spcBef>
        <a:buClr>
          <a:schemeClr val="accent3"/>
        </a:buClr>
        <a:buFont typeface="Segoe UI Light" panose="020B0502040204020203" pitchFamily="34" charset="0"/>
        <a:buNone/>
        <a:defRPr lang="en-AU" sz="10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46">
          <p15:clr>
            <a:srgbClr val="F26B43"/>
          </p15:clr>
        </p15:guide>
        <p15:guide id="2" pos="529">
          <p15:clr>
            <a:srgbClr val="F26B43"/>
          </p15:clr>
        </p15:guide>
        <p15:guide id="3" pos="7151">
          <p15:clr>
            <a:srgbClr val="F26B43"/>
          </p15:clr>
        </p15:guide>
        <p15:guide id="4" orient="horz" pos="3789">
          <p15:clr>
            <a:srgbClr val="F26B43"/>
          </p15:clr>
        </p15:guide>
        <p15:guide id="5" orient="horz" pos="4053">
          <p15:clr>
            <a:srgbClr val="F26B43"/>
          </p15:clr>
        </p15:guide>
        <p15:guide id="6" orient="horz" pos="3956">
          <p15:clr>
            <a:srgbClr val="F26B43"/>
          </p15:clr>
        </p15:guide>
        <p15:guide id="7" orient="horz" pos="830">
          <p15:clr>
            <a:srgbClr val="F26B43"/>
          </p15:clr>
        </p15:guide>
        <p15:guide id="8" orient="horz" pos="1003">
          <p15:clr>
            <a:srgbClr val="F26B43"/>
          </p15:clr>
        </p15:guide>
        <p15:guide id="9" orient="horz" pos="21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jpeg"/><Relationship Id="rId7" Type="http://schemas.openxmlformats.org/officeDocument/2006/relationships/image" Target="../media/image35.emf"/><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33.jpeg"/><Relationship Id="rId10" Type="http://schemas.openxmlformats.org/officeDocument/2006/relationships/image" Target="../media/image38.emf"/><Relationship Id="rId4" Type="http://schemas.openxmlformats.org/officeDocument/2006/relationships/image" Target="../media/image32.jpe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9C554F1-AB54-47F4-9C87-511F69595D07}"/>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1" name="Text Placeholder 10">
            <a:extLst>
              <a:ext uri="{FF2B5EF4-FFF2-40B4-BE49-F238E27FC236}">
                <a16:creationId xmlns:a16="http://schemas.microsoft.com/office/drawing/2014/main" id="{502B3558-CA8C-44BC-B9C6-8E9007E11831}"/>
              </a:ext>
            </a:extLst>
          </p:cNvPr>
          <p:cNvSpPr>
            <a:spLocks noGrp="1"/>
          </p:cNvSpPr>
          <p:nvPr>
            <p:ph type="body" sz="quarter" idx="13"/>
          </p:nvPr>
        </p:nvSpPr>
        <p:spPr>
          <a:xfrm>
            <a:off x="467459" y="2275003"/>
            <a:ext cx="11390503" cy="4392497"/>
          </a:xfrm>
        </p:spPr>
        <p:txBody>
          <a:bodyPr/>
          <a:lstStyle/>
          <a:p>
            <a:r>
              <a:rPr lang="en-AU" dirty="0">
                <a:effectLst>
                  <a:outerShdw blurRad="50800" dist="50800" dir="5400000" algn="ctr" rotWithShape="0">
                    <a:srgbClr val="000000">
                      <a:alpha val="25000"/>
                    </a:srgbClr>
                  </a:outerShdw>
                </a:effectLst>
              </a:rPr>
              <a:t>MACHC 20</a:t>
            </a:r>
          </a:p>
          <a:p>
            <a:endParaRPr lang="en-AU" sz="2800" dirty="0">
              <a:effectLst>
                <a:outerShdw blurRad="50800" dist="50800" dir="5400000" algn="ctr" rotWithShape="0">
                  <a:srgbClr val="000000">
                    <a:alpha val="25000"/>
                  </a:srgbClr>
                </a:outerShdw>
              </a:effectLst>
            </a:endParaRPr>
          </a:p>
          <a:p>
            <a:r>
              <a:rPr lang="en-AU" sz="2800" dirty="0">
                <a:effectLst>
                  <a:outerShdw blurRad="50800" dist="50800" dir="5400000" algn="ctr" rotWithShape="0">
                    <a:srgbClr val="000000">
                      <a:alpha val="25000"/>
                    </a:srgbClr>
                  </a:outerShdw>
                </a:effectLst>
              </a:rPr>
              <a:t>4-6 </a:t>
            </a:r>
            <a:r>
              <a:rPr lang="en-AU" sz="2800" dirty="0"/>
              <a:t>Dec</a:t>
            </a:r>
            <a:r>
              <a:rPr lang="en-AU" sz="2800" dirty="0">
                <a:effectLst>
                  <a:outerShdw blurRad="50800" dist="50800" dir="5400000" algn="ctr" rotWithShape="0">
                    <a:srgbClr val="000000">
                      <a:alpha val="25000"/>
                    </a:srgbClr>
                  </a:outerShdw>
                </a:effectLst>
              </a:rPr>
              <a:t> 2019  Santo Domingo, Dominican Republic</a:t>
            </a:r>
          </a:p>
          <a:p>
            <a:endParaRPr lang="en-AU" sz="2800" dirty="0">
              <a:effectLst>
                <a:outerShdw blurRad="50800" dist="50800" dir="5400000" algn="ctr" rotWithShape="0">
                  <a:srgbClr val="000000">
                    <a:alpha val="25000"/>
                  </a:srgbClr>
                </a:outerShdw>
              </a:effectLst>
            </a:endParaRPr>
          </a:p>
          <a:p>
            <a:r>
              <a:rPr lang="en-AU" sz="2800" dirty="0">
                <a:effectLst>
                  <a:outerShdw blurRad="50800" dist="50800" dir="5400000" algn="ctr" rotWithShape="0">
                    <a:srgbClr val="000000">
                      <a:alpha val="25000"/>
                    </a:srgbClr>
                  </a:outerShdw>
                </a:effectLst>
              </a:rPr>
              <a:t>Doc: </a:t>
            </a:r>
            <a:r>
              <a:rPr lang="en-AU" sz="2800" dirty="0">
                <a:effectLst>
                  <a:outerShdw blurRad="38100" dist="38100" dir="2700000" algn="tl">
                    <a:srgbClr val="000000">
                      <a:alpha val="43137"/>
                    </a:srgbClr>
                  </a:outerShdw>
                </a:effectLst>
              </a:rPr>
              <a:t>MACHC</a:t>
            </a:r>
            <a:r>
              <a:rPr lang="en-AU" sz="2800" dirty="0">
                <a:effectLst>
                  <a:outerShdw blurRad="50800" dist="50800" dir="5400000" algn="ctr" rotWithShape="0">
                    <a:srgbClr val="000000">
                      <a:alpha val="25000"/>
                    </a:srgbClr>
                  </a:outerShdw>
                </a:effectLst>
              </a:rPr>
              <a:t>20-07.5</a:t>
            </a:r>
          </a:p>
          <a:p>
            <a:endParaRPr lang="en-AU" sz="2800" dirty="0">
              <a:effectLst>
                <a:outerShdw blurRad="50800" dist="50800" dir="5400000" algn="ctr" rotWithShape="0">
                  <a:srgbClr val="000000">
                    <a:alpha val="25000"/>
                  </a:srgbClr>
                </a:outerShdw>
              </a:effectLst>
            </a:endParaRPr>
          </a:p>
          <a:p>
            <a:endParaRPr lang="en-AU" sz="2800" dirty="0">
              <a:effectLst>
                <a:outerShdw blurRad="50800" dist="50800" dir="5400000" algn="ctr" rotWithShape="0">
                  <a:srgbClr val="000000">
                    <a:alpha val="25000"/>
                  </a:srgbClr>
                </a:outerShdw>
              </a:effectLst>
            </a:endParaRPr>
          </a:p>
          <a:p>
            <a:r>
              <a:rPr lang="es-ES" sz="2800" dirty="0">
                <a:effectLst>
                  <a:outerShdw blurRad="50800" dist="50800" dir="5400000" algn="ctr" rotWithShape="0">
                    <a:srgbClr val="000000">
                      <a:alpha val="25000"/>
                    </a:srgbClr>
                  </a:outerShdw>
                </a:effectLst>
              </a:rPr>
              <a:t>
</a:t>
            </a:r>
            <a:r>
              <a:rPr lang="es-ES" sz="4000" dirty="0">
                <a:effectLst>
                  <a:outerShdw blurRad="50800" dist="50800" dir="5400000" algn="ctr" rotWithShape="0">
                    <a:srgbClr val="000000">
                      <a:alpha val="25000"/>
                    </a:srgbClr>
                  </a:outerShdw>
                </a:effectLst>
              </a:rPr>
              <a:t>Levantamientos hidrográficas modernas como herramienta de mitigación de desastres</a:t>
            </a:r>
            <a:endParaRPr lang="en-AU" sz="4000" dirty="0">
              <a:ln w="1270">
                <a:solidFill>
                  <a:schemeClr val="accent1"/>
                </a:solidFill>
              </a:ln>
              <a:effectLst>
                <a:outerShdw blurRad="38100" dist="38100" dir="2700000" algn="tl">
                  <a:srgbClr val="000000">
                    <a:alpha val="43137"/>
                  </a:srgbClr>
                </a:outerShdw>
              </a:effectLst>
            </a:endParaRPr>
          </a:p>
        </p:txBody>
      </p:sp>
      <p:sp>
        <p:nvSpPr>
          <p:cNvPr id="16" name="Text Placeholder 15">
            <a:extLst>
              <a:ext uri="{FF2B5EF4-FFF2-40B4-BE49-F238E27FC236}">
                <a16:creationId xmlns:a16="http://schemas.microsoft.com/office/drawing/2014/main" id="{51C9A12B-7A3A-49D9-B249-5C3D6A9A964E}"/>
              </a:ext>
            </a:extLst>
          </p:cNvPr>
          <p:cNvSpPr>
            <a:spLocks noGrp="1"/>
          </p:cNvSpPr>
          <p:nvPr>
            <p:ph type="body" sz="quarter" idx="11"/>
          </p:nvPr>
        </p:nvSpPr>
        <p:spPr/>
        <p:txBody>
          <a:bodyPr/>
          <a:lstStyle/>
          <a:p>
            <a:r>
              <a:rPr lang="en-AU" dirty="0"/>
              <a:t> </a:t>
            </a:r>
          </a:p>
        </p:txBody>
      </p:sp>
    </p:spTree>
    <p:extLst>
      <p:ext uri="{BB962C8B-B14F-4D97-AF65-F5344CB8AC3E}">
        <p14:creationId xmlns:p14="http://schemas.microsoft.com/office/powerpoint/2010/main" val="939234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3B6DCB7-7795-4345-A022-C921EA248E75}"/>
              </a:ext>
            </a:extLst>
          </p:cNvPr>
          <p:cNvSpPr>
            <a:spLocks noGrp="1"/>
          </p:cNvSpPr>
          <p:nvPr>
            <p:ph type="body" sz="quarter" idx="10"/>
          </p:nvPr>
        </p:nvSpPr>
        <p:spPr>
          <a:xfrm>
            <a:off x="1327149" y="4818118"/>
            <a:ext cx="4768851" cy="234954"/>
          </a:xfrm>
        </p:spPr>
        <p:txBody>
          <a:bodyPr>
            <a:normAutofit fontScale="92500" lnSpcReduction="20000"/>
          </a:bodyPr>
          <a:lstStyle/>
          <a:p>
            <a:r>
              <a:rPr lang="en-GB" dirty="0"/>
              <a:t>+1 228 365 0906 (M)</a:t>
            </a:r>
          </a:p>
        </p:txBody>
      </p:sp>
      <p:sp>
        <p:nvSpPr>
          <p:cNvPr id="9" name="Text Placeholder 8">
            <a:extLst>
              <a:ext uri="{FF2B5EF4-FFF2-40B4-BE49-F238E27FC236}">
                <a16:creationId xmlns:a16="http://schemas.microsoft.com/office/drawing/2014/main" id="{58CCF9AA-E438-4925-938F-139F74EF2158}"/>
              </a:ext>
            </a:extLst>
          </p:cNvPr>
          <p:cNvSpPr>
            <a:spLocks noGrp="1"/>
          </p:cNvSpPr>
          <p:nvPr>
            <p:ph type="body" sz="quarter" idx="11"/>
          </p:nvPr>
        </p:nvSpPr>
        <p:spPr/>
        <p:txBody>
          <a:bodyPr>
            <a:normAutofit fontScale="92500" lnSpcReduction="20000"/>
          </a:bodyPr>
          <a:lstStyle/>
          <a:p>
            <a:r>
              <a:rPr lang="en-GB" dirty="0"/>
              <a:t>dventura@fugro.com</a:t>
            </a:r>
          </a:p>
        </p:txBody>
      </p:sp>
      <p:sp>
        <p:nvSpPr>
          <p:cNvPr id="10" name="Text Placeholder 9">
            <a:extLst>
              <a:ext uri="{FF2B5EF4-FFF2-40B4-BE49-F238E27FC236}">
                <a16:creationId xmlns:a16="http://schemas.microsoft.com/office/drawing/2014/main" id="{072FF873-8F7F-4006-8301-AC34EFE46A0E}"/>
              </a:ext>
            </a:extLst>
          </p:cNvPr>
          <p:cNvSpPr>
            <a:spLocks noGrp="1"/>
          </p:cNvSpPr>
          <p:nvPr>
            <p:ph type="body" sz="quarter" idx="12"/>
          </p:nvPr>
        </p:nvSpPr>
        <p:spPr/>
        <p:txBody>
          <a:bodyPr>
            <a:normAutofit fontScale="92500" lnSpcReduction="20000"/>
          </a:bodyPr>
          <a:lstStyle/>
          <a:p>
            <a:r>
              <a:rPr lang="en-GB" dirty="0"/>
              <a:t>https://www.fugro.com </a:t>
            </a:r>
          </a:p>
        </p:txBody>
      </p:sp>
      <p:sp>
        <p:nvSpPr>
          <p:cNvPr id="6" name="Slide Number Placeholder 5">
            <a:extLst>
              <a:ext uri="{FF2B5EF4-FFF2-40B4-BE49-F238E27FC236}">
                <a16:creationId xmlns:a16="http://schemas.microsoft.com/office/drawing/2014/main" id="{2DB813B2-771D-4CC0-B951-87F80146A123}"/>
              </a:ext>
            </a:extLst>
          </p:cNvPr>
          <p:cNvSpPr>
            <a:spLocks noGrp="1"/>
          </p:cNvSpPr>
          <p:nvPr>
            <p:ph type="sldNum" sz="quarter" idx="4294967295"/>
          </p:nvPr>
        </p:nvSpPr>
        <p:spPr>
          <a:xfrm>
            <a:off x="0" y="6254750"/>
            <a:ext cx="360363" cy="184150"/>
          </a:xfrm>
        </p:spPr>
        <p:txBody>
          <a:bodyPr/>
          <a:lstStyle/>
          <a:p>
            <a:fld id="{EBE266AF-210D-4B9E-92F6-EF999B290F31}" type="slidenum">
              <a:rPr lang="en-AU" smtClean="0"/>
              <a:pPr/>
              <a:t>10</a:t>
            </a:fld>
            <a:endParaRPr lang="en-AU"/>
          </a:p>
        </p:txBody>
      </p:sp>
      <p:sp>
        <p:nvSpPr>
          <p:cNvPr id="2" name="TextBox 1">
            <a:extLst>
              <a:ext uri="{FF2B5EF4-FFF2-40B4-BE49-F238E27FC236}">
                <a16:creationId xmlns:a16="http://schemas.microsoft.com/office/drawing/2014/main" id="{64E7000E-AB39-4551-B7C5-53FD9EB03C13}"/>
              </a:ext>
            </a:extLst>
          </p:cNvPr>
          <p:cNvSpPr txBox="1"/>
          <p:nvPr/>
        </p:nvSpPr>
        <p:spPr>
          <a:xfrm>
            <a:off x="805823" y="4261707"/>
            <a:ext cx="2358189" cy="461665"/>
          </a:xfrm>
          <a:prstGeom prst="rect">
            <a:avLst/>
          </a:prstGeom>
          <a:noFill/>
        </p:spPr>
        <p:txBody>
          <a:bodyPr wrap="square" rtlCol="0">
            <a:spAutoFit/>
          </a:bodyPr>
          <a:lstStyle/>
          <a:p>
            <a:r>
              <a:rPr lang="en-US" sz="2400" dirty="0">
                <a:solidFill>
                  <a:schemeClr val="bg1"/>
                </a:solidFill>
              </a:rPr>
              <a:t>Don Ventura</a:t>
            </a:r>
          </a:p>
        </p:txBody>
      </p:sp>
      <p:pic>
        <p:nvPicPr>
          <p:cNvPr id="11" name="Picture 10" descr="A large ship in a body of water&#10;&#10;Description automatically generated">
            <a:extLst>
              <a:ext uri="{FF2B5EF4-FFF2-40B4-BE49-F238E27FC236}">
                <a16:creationId xmlns:a16="http://schemas.microsoft.com/office/drawing/2014/main" id="{5F2C8433-A4F2-44D8-ADD8-44EDF7F670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2039882"/>
            <a:ext cx="5695715" cy="3794590"/>
          </a:xfrm>
          <a:prstGeom prst="rect">
            <a:avLst/>
          </a:prstGeom>
        </p:spPr>
      </p:pic>
    </p:spTree>
    <p:extLst>
      <p:ext uri="{BB962C8B-B14F-4D97-AF65-F5344CB8AC3E}">
        <p14:creationId xmlns:p14="http://schemas.microsoft.com/office/powerpoint/2010/main" val="350911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1527CF-BD12-4852-A23A-C8180B92BEEB}"/>
              </a:ext>
            </a:extLst>
          </p:cNvPr>
          <p:cNvSpPr>
            <a:spLocks noGrp="1"/>
          </p:cNvSpPr>
          <p:nvPr>
            <p:ph type="title"/>
          </p:nvPr>
        </p:nvSpPr>
        <p:spPr/>
        <p:txBody>
          <a:bodyPr/>
          <a:lstStyle/>
          <a:p>
            <a:r>
              <a:rPr lang="en-US" dirty="0" err="1"/>
              <a:t>Discusión</a:t>
            </a:r>
            <a:r>
              <a:rPr lang="en-US" dirty="0"/>
              <a:t>
</a:t>
            </a:r>
          </a:p>
        </p:txBody>
      </p:sp>
      <p:sp>
        <p:nvSpPr>
          <p:cNvPr id="5" name="Footer Placeholder 4">
            <a:extLst>
              <a:ext uri="{FF2B5EF4-FFF2-40B4-BE49-F238E27FC236}">
                <a16:creationId xmlns:a16="http://schemas.microsoft.com/office/drawing/2014/main" id="{C4FB37CB-60D4-4A3E-BA68-0B133EC0945D}"/>
              </a:ext>
            </a:extLst>
          </p:cNvPr>
          <p:cNvSpPr>
            <a:spLocks noGrp="1"/>
          </p:cNvSpPr>
          <p:nvPr>
            <p:ph type="ftr" sz="quarter" idx="14"/>
          </p:nvPr>
        </p:nvSpPr>
        <p:spPr/>
        <p:txBody>
          <a:bodyPr/>
          <a:lstStyle/>
          <a:p>
            <a:r>
              <a:rPr lang="en-AU"/>
              <a:t>MACHC20-07.5 - 5 Dec 2019</a:t>
            </a:r>
          </a:p>
        </p:txBody>
      </p:sp>
      <p:sp>
        <p:nvSpPr>
          <p:cNvPr id="6" name="Slide Number Placeholder 5">
            <a:extLst>
              <a:ext uri="{FF2B5EF4-FFF2-40B4-BE49-F238E27FC236}">
                <a16:creationId xmlns:a16="http://schemas.microsoft.com/office/drawing/2014/main" id="{D2A10222-79EB-4484-B480-7D05A21F3B7D}"/>
              </a:ext>
            </a:extLst>
          </p:cNvPr>
          <p:cNvSpPr>
            <a:spLocks noGrp="1"/>
          </p:cNvSpPr>
          <p:nvPr>
            <p:ph type="sldNum" sz="quarter" idx="15"/>
          </p:nvPr>
        </p:nvSpPr>
        <p:spPr/>
        <p:txBody>
          <a:bodyPr/>
          <a:lstStyle/>
          <a:p>
            <a:fld id="{EBE266AF-210D-4B9E-92F6-EF999B290F31}" type="slidenum">
              <a:rPr lang="en-AU" smtClean="0"/>
              <a:pPr/>
              <a:t>2</a:t>
            </a:fld>
            <a:endParaRPr lang="en-AU"/>
          </a:p>
        </p:txBody>
      </p:sp>
      <p:sp>
        <p:nvSpPr>
          <p:cNvPr id="8" name="Content Placeholder 7">
            <a:extLst>
              <a:ext uri="{FF2B5EF4-FFF2-40B4-BE49-F238E27FC236}">
                <a16:creationId xmlns:a16="http://schemas.microsoft.com/office/drawing/2014/main" id="{129D7E9A-E32D-46DD-90CF-0D2C46448AB5}"/>
              </a:ext>
            </a:extLst>
          </p:cNvPr>
          <p:cNvSpPr>
            <a:spLocks noGrp="1"/>
          </p:cNvSpPr>
          <p:nvPr>
            <p:ph sz="quarter" idx="13"/>
          </p:nvPr>
        </p:nvSpPr>
        <p:spPr>
          <a:xfrm>
            <a:off x="4902202" y="414025"/>
            <a:ext cx="6448424" cy="3388467"/>
          </a:xfrm>
        </p:spPr>
        <p:txBody>
          <a:bodyPr/>
          <a:lstStyle/>
          <a:p>
            <a:pPr marL="342900" lvl="0" indent="-342900">
              <a:lnSpc>
                <a:spcPct val="110000"/>
              </a:lnSpc>
              <a:spcBef>
                <a:spcPts val="0"/>
              </a:spcBef>
              <a:spcAft>
                <a:spcPts val="1200"/>
              </a:spcAft>
              <a:buFont typeface="Arial" panose="020B0604020202020204" pitchFamily="34" charset="0"/>
              <a:buChar char="•"/>
            </a:pPr>
            <a:r>
              <a:rPr lang="es-ES" sz="2400" dirty="0">
                <a:solidFill>
                  <a:schemeClr val="tx1"/>
                </a:solidFill>
              </a:rPr>
              <a:t>¿Qué hay de diferente en las levantamientos hidrográficas modernas?
¿Qué podemos hacer con los datos para mitigar los desastres naturales que afectan a las regiones costeras?
¿Quién necesita los datos?
¿Cómo podríamos planificar levantamientos para ayudar en el proceso de mitigación?</a:t>
            </a:r>
            <a:endParaRPr lang="en-US" dirty="0">
              <a:solidFill>
                <a:schemeClr val="tx1"/>
              </a:solidFill>
            </a:endParaRPr>
          </a:p>
          <a:p>
            <a:endParaRPr lang="en-US" dirty="0">
              <a:solidFill>
                <a:schemeClr val="tx1"/>
              </a:solidFill>
            </a:endParaRPr>
          </a:p>
        </p:txBody>
      </p:sp>
      <p:pic>
        <p:nvPicPr>
          <p:cNvPr id="9" name="Content Placeholder 8">
            <a:extLst>
              <a:ext uri="{FF2B5EF4-FFF2-40B4-BE49-F238E27FC236}">
                <a16:creationId xmlns:a16="http://schemas.microsoft.com/office/drawing/2014/main" id="{2D4ED934-1950-4623-BF24-E38A9C94D661}"/>
              </a:ext>
            </a:extLst>
          </p:cNvPr>
          <p:cNvPicPr>
            <a:picLocks noGrp="1" noChangeAspect="1"/>
          </p:cNvPicPr>
          <p:nvPr>
            <p:ph sz="quarter" idx="12"/>
          </p:nvPr>
        </p:nvPicPr>
        <p:blipFill>
          <a:blip r:embed="rId3" cstate="email">
            <a:extLst>
              <a:ext uri="{28A0092B-C50C-407E-A947-70E740481C1C}">
                <a14:useLocalDpi xmlns:a14="http://schemas.microsoft.com/office/drawing/2010/main"/>
              </a:ext>
            </a:extLst>
          </a:blip>
          <a:stretch>
            <a:fillRect/>
          </a:stretch>
        </p:blipFill>
        <p:spPr>
          <a:xfrm>
            <a:off x="838201" y="1559272"/>
            <a:ext cx="3227387" cy="2101115"/>
          </a:xfrm>
          <a:prstGeom prst="rect">
            <a:avLst/>
          </a:prstGeom>
        </p:spPr>
      </p:pic>
      <p:pic>
        <p:nvPicPr>
          <p:cNvPr id="11" name="Picture 10" descr="A picture containing person, wall, man, standing&#10;&#10;Description automatically generated">
            <a:extLst>
              <a:ext uri="{FF2B5EF4-FFF2-40B4-BE49-F238E27FC236}">
                <a16:creationId xmlns:a16="http://schemas.microsoft.com/office/drawing/2014/main" id="{55B990FB-355F-44A4-AC34-FE0BE0AF39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3818600"/>
            <a:ext cx="3227387" cy="2145869"/>
          </a:xfrm>
          <a:prstGeom prst="rect">
            <a:avLst/>
          </a:prstGeom>
        </p:spPr>
      </p:pic>
      <p:pic>
        <p:nvPicPr>
          <p:cNvPr id="12" name="Picture 11" descr="A group of people sitting at a table with a computer&#10;&#10;Description automatically generated">
            <a:extLst>
              <a:ext uri="{FF2B5EF4-FFF2-40B4-BE49-F238E27FC236}">
                <a16:creationId xmlns:a16="http://schemas.microsoft.com/office/drawing/2014/main" id="{C5B149A2-C63D-4A84-9220-0477C5C0FB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26414" y="4100305"/>
            <a:ext cx="3227387" cy="2153929"/>
          </a:xfrm>
          <a:prstGeom prst="rect">
            <a:avLst/>
          </a:prstGeom>
        </p:spPr>
      </p:pic>
    </p:spTree>
    <p:extLst>
      <p:ext uri="{BB962C8B-B14F-4D97-AF65-F5344CB8AC3E}">
        <p14:creationId xmlns:p14="http://schemas.microsoft.com/office/powerpoint/2010/main" val="3255979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erson sitting at a desk in front of a computer&#10;&#10;Description automatically generated">
            <a:extLst>
              <a:ext uri="{FF2B5EF4-FFF2-40B4-BE49-F238E27FC236}">
                <a16:creationId xmlns:a16="http://schemas.microsoft.com/office/drawing/2014/main" id="{854EB06D-D00C-48FE-8933-08A74AE04C29}"/>
              </a:ext>
            </a:extLst>
          </p:cNvPr>
          <p:cNvPicPr>
            <a:picLocks noGrp="1" noChangeAspect="1"/>
          </p:cNvPicPr>
          <p:nvPr>
            <p:ph sz="quarter" idx="12"/>
          </p:nvPr>
        </p:nvPicPr>
        <p:blipFill>
          <a:blip r:embed="rId3" cstate="email">
            <a:extLst>
              <a:ext uri="{28A0092B-C50C-407E-A947-70E740481C1C}">
                <a14:useLocalDpi xmlns:a14="http://schemas.microsoft.com/office/drawing/2010/main"/>
              </a:ext>
            </a:extLst>
          </a:blip>
          <a:stretch>
            <a:fillRect/>
          </a:stretch>
        </p:blipFill>
        <p:spPr>
          <a:xfrm>
            <a:off x="794692" y="3840153"/>
            <a:ext cx="3270896" cy="2336235"/>
          </a:xfrm>
        </p:spPr>
      </p:pic>
      <p:sp>
        <p:nvSpPr>
          <p:cNvPr id="5" name="Content Placeholder 4">
            <a:extLst>
              <a:ext uri="{FF2B5EF4-FFF2-40B4-BE49-F238E27FC236}">
                <a16:creationId xmlns:a16="http://schemas.microsoft.com/office/drawing/2014/main" id="{9E26B0A9-75F8-4C39-A29B-4C0D41C940D7}"/>
              </a:ext>
            </a:extLst>
          </p:cNvPr>
          <p:cNvSpPr>
            <a:spLocks noGrp="1"/>
          </p:cNvSpPr>
          <p:nvPr>
            <p:ph sz="quarter" idx="13"/>
          </p:nvPr>
        </p:nvSpPr>
        <p:spPr>
          <a:xfrm>
            <a:off x="4905375" y="301217"/>
            <a:ext cx="6998120" cy="5441106"/>
          </a:xfrm>
        </p:spPr>
        <p:txBody>
          <a:bodyPr/>
          <a:lstStyle/>
          <a:p>
            <a:pPr marL="285750" indent="-285750">
              <a:buFont typeface="Arial" panose="020B0604020202020204" pitchFamily="34" charset="0"/>
              <a:buChar char="•"/>
            </a:pPr>
            <a:r>
              <a:rPr lang="es-ES" dirty="0"/>
              <a:t>Los datos hidrográficos son una forma de </a:t>
            </a:r>
            <a:r>
              <a:rPr lang="es-ES" dirty="0" err="1"/>
              <a:t>geodatos</a:t>
            </a:r>
            <a:r>
              <a:rPr lang="es-ES" dirty="0"/>
              <a:t>
Ahora podemos adquirir nuestros </a:t>
            </a:r>
            <a:r>
              <a:rPr lang="es-ES" dirty="0" err="1"/>
              <a:t>geodatos</a:t>
            </a:r>
            <a:r>
              <a:rPr lang="es-ES" dirty="0"/>
              <a:t> con una combinación de tecnologías complementarias
Ahora podemos adquirir nuestros </a:t>
            </a:r>
            <a:r>
              <a:rPr lang="es-ES" dirty="0" err="1"/>
              <a:t>geodatos</a:t>
            </a:r>
            <a:r>
              <a:rPr lang="es-ES" dirty="0"/>
              <a:t> a partir de una combinación de diferentes plataformas
Podemos crear datos sin fisuras a través de los límites del agua terrestre
Podemos generar productos e información en una variedad de formatos y en datos de referencia para adaptarse al cliente
Las partes interesadas (clientes) pueden acceder a los datos mantenidos y mantenidos por la agencia hidrográfica
</a:t>
            </a:r>
            <a:endParaRPr lang="en-US" dirty="0"/>
          </a:p>
        </p:txBody>
      </p:sp>
      <p:sp>
        <p:nvSpPr>
          <p:cNvPr id="4" name="Title 3">
            <a:extLst>
              <a:ext uri="{FF2B5EF4-FFF2-40B4-BE49-F238E27FC236}">
                <a16:creationId xmlns:a16="http://schemas.microsoft.com/office/drawing/2014/main" id="{8E328DC4-58BF-4090-86E3-A9D6C79E4639}"/>
              </a:ext>
            </a:extLst>
          </p:cNvPr>
          <p:cNvSpPr>
            <a:spLocks noGrp="1"/>
          </p:cNvSpPr>
          <p:nvPr>
            <p:ph type="title"/>
          </p:nvPr>
        </p:nvSpPr>
        <p:spPr/>
        <p:txBody>
          <a:bodyPr/>
          <a:lstStyle/>
          <a:p>
            <a:r>
              <a:rPr lang="es-ES" dirty="0"/>
              <a:t>¿Qué hay de diferente en las levantamientos hidrográficas modernas?
</a:t>
            </a:r>
            <a:endParaRPr lang="en-US" dirty="0"/>
          </a:p>
        </p:txBody>
      </p:sp>
      <p:sp>
        <p:nvSpPr>
          <p:cNvPr id="3" name="Footer Placeholder 2">
            <a:extLst>
              <a:ext uri="{FF2B5EF4-FFF2-40B4-BE49-F238E27FC236}">
                <a16:creationId xmlns:a16="http://schemas.microsoft.com/office/drawing/2014/main" id="{475A2B40-E217-4067-8CF2-5111C42BD3F0}"/>
              </a:ext>
            </a:extLst>
          </p:cNvPr>
          <p:cNvSpPr>
            <a:spLocks noGrp="1"/>
          </p:cNvSpPr>
          <p:nvPr>
            <p:ph type="ftr" sz="quarter" idx="14"/>
          </p:nvPr>
        </p:nvSpPr>
        <p:spPr/>
        <p:txBody>
          <a:bodyPr/>
          <a:lstStyle/>
          <a:p>
            <a:r>
              <a:rPr lang="en-GB" noProof="0"/>
              <a:t>MACHC20-07.5 - 5 Dec 2019</a:t>
            </a:r>
            <a:endParaRPr lang="en-GB" noProof="0" dirty="0"/>
          </a:p>
        </p:txBody>
      </p:sp>
      <p:sp>
        <p:nvSpPr>
          <p:cNvPr id="7" name="Slide Number Placeholder 6">
            <a:extLst>
              <a:ext uri="{FF2B5EF4-FFF2-40B4-BE49-F238E27FC236}">
                <a16:creationId xmlns:a16="http://schemas.microsoft.com/office/drawing/2014/main" id="{78AD9136-06E2-48D8-BBED-97957082AB2A}"/>
              </a:ext>
            </a:extLst>
          </p:cNvPr>
          <p:cNvSpPr>
            <a:spLocks noGrp="1"/>
          </p:cNvSpPr>
          <p:nvPr>
            <p:ph type="sldNum" sz="quarter" idx="15"/>
          </p:nvPr>
        </p:nvSpPr>
        <p:spPr/>
        <p:txBody>
          <a:bodyPr/>
          <a:lstStyle/>
          <a:p>
            <a:fld id="{EBE266AF-210D-4B9E-92F6-EF999B290F31}" type="slidenum">
              <a:rPr lang="en-AU" smtClean="0"/>
              <a:pPr/>
              <a:t>3</a:t>
            </a:fld>
            <a:endParaRPr lang="en-AU"/>
          </a:p>
        </p:txBody>
      </p:sp>
      <p:pic>
        <p:nvPicPr>
          <p:cNvPr id="12" name="Picture 11">
            <a:extLst>
              <a:ext uri="{FF2B5EF4-FFF2-40B4-BE49-F238E27FC236}">
                <a16:creationId xmlns:a16="http://schemas.microsoft.com/office/drawing/2014/main" id="{2C93C18E-FA33-4FA1-9E74-A83FA71471B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15767" y="4492321"/>
            <a:ext cx="2186077" cy="1682187"/>
          </a:xfrm>
          <a:prstGeom prst="rect">
            <a:avLst/>
          </a:prstGeom>
        </p:spPr>
      </p:pic>
      <p:pic>
        <p:nvPicPr>
          <p:cNvPr id="14" name="Picture 13" descr="A small boat in a body of water&#10;&#10;Description automatically generated">
            <a:extLst>
              <a:ext uri="{FF2B5EF4-FFF2-40B4-BE49-F238E27FC236}">
                <a16:creationId xmlns:a16="http://schemas.microsoft.com/office/drawing/2014/main" id="{82369EC7-D25C-41BA-A469-F46F59DA6D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8517" y="4491189"/>
            <a:ext cx="2524978" cy="1683319"/>
          </a:xfrm>
          <a:prstGeom prst="rect">
            <a:avLst/>
          </a:prstGeom>
        </p:spPr>
      </p:pic>
      <p:pic>
        <p:nvPicPr>
          <p:cNvPr id="16" name="Picture 15" descr="A large red ship in a body of water&#10;&#10;Description automatically generated">
            <a:extLst>
              <a:ext uri="{FF2B5EF4-FFF2-40B4-BE49-F238E27FC236}">
                <a16:creationId xmlns:a16="http://schemas.microsoft.com/office/drawing/2014/main" id="{D8334C02-EDD0-40ED-8605-52500E4F20A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94669" y="4491189"/>
            <a:ext cx="2244425" cy="1683319"/>
          </a:xfrm>
          <a:prstGeom prst="rect">
            <a:avLst/>
          </a:prstGeom>
        </p:spPr>
      </p:pic>
    </p:spTree>
    <p:extLst>
      <p:ext uri="{BB962C8B-B14F-4D97-AF65-F5344CB8AC3E}">
        <p14:creationId xmlns:p14="http://schemas.microsoft.com/office/powerpoint/2010/main" val="274207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picture containing text, map&#10;&#10;Description automatically generated">
            <a:extLst>
              <a:ext uri="{FF2B5EF4-FFF2-40B4-BE49-F238E27FC236}">
                <a16:creationId xmlns:a16="http://schemas.microsoft.com/office/drawing/2014/main" id="{503C5700-952B-4E3A-9649-C8E8F91F753B}"/>
              </a:ext>
            </a:extLst>
          </p:cNvPr>
          <p:cNvPicPr>
            <a:picLocks noGrp="1" noChangeAspect="1"/>
          </p:cNvPicPr>
          <p:nvPr>
            <p:ph sz="quarter" idx="12"/>
          </p:nvPr>
        </p:nvPicPr>
        <p:blipFill>
          <a:blip r:embed="rId3" cstate="email">
            <a:extLst>
              <a:ext uri="{28A0092B-C50C-407E-A947-70E740481C1C}">
                <a14:useLocalDpi xmlns:a14="http://schemas.microsoft.com/office/drawing/2010/main"/>
              </a:ext>
            </a:extLst>
          </a:blip>
          <a:stretch>
            <a:fillRect/>
          </a:stretch>
        </p:blipFill>
        <p:spPr>
          <a:xfrm>
            <a:off x="838200" y="3614096"/>
            <a:ext cx="3281506" cy="2560748"/>
          </a:xfrm>
        </p:spPr>
      </p:pic>
      <p:sp>
        <p:nvSpPr>
          <p:cNvPr id="3" name="Content Placeholder 2">
            <a:extLst>
              <a:ext uri="{FF2B5EF4-FFF2-40B4-BE49-F238E27FC236}">
                <a16:creationId xmlns:a16="http://schemas.microsoft.com/office/drawing/2014/main" id="{1A287920-6969-4E7D-8856-E438A753CC62}"/>
              </a:ext>
            </a:extLst>
          </p:cNvPr>
          <p:cNvSpPr>
            <a:spLocks noGrp="1"/>
          </p:cNvSpPr>
          <p:nvPr>
            <p:ph sz="quarter" idx="13"/>
          </p:nvPr>
        </p:nvSpPr>
        <p:spPr>
          <a:xfrm>
            <a:off x="4905376" y="576419"/>
            <a:ext cx="6448424" cy="5705162"/>
          </a:xfrm>
        </p:spPr>
        <p:txBody>
          <a:bodyPr/>
          <a:lstStyle/>
          <a:p>
            <a:pPr marL="342900" indent="-342900">
              <a:buFont typeface="Arial" panose="020B0604020202020204" pitchFamily="34" charset="0"/>
              <a:buChar char="•"/>
            </a:pPr>
            <a:r>
              <a:rPr lang="es-ES" dirty="0"/>
              <a:t>Podemos establecer un geo-</a:t>
            </a:r>
            <a:r>
              <a:rPr lang="es-ES" dirty="0" err="1"/>
              <a:t>dataset</a:t>
            </a:r>
            <a:r>
              <a:rPr lang="es-ES" dirty="0"/>
              <a:t> más consistentemente adquirido y preciso...la línea de base
Podemos mapear los componentes geofísicos y geológicos de la costa
Podemos mapear los componentes biológicos de la costa como </a:t>
            </a:r>
            <a:r>
              <a:rPr lang="es-ES" dirty="0" err="1"/>
              <a:t>aquaflora</a:t>
            </a:r>
            <a:r>
              <a:rPr lang="es-ES" dirty="0"/>
              <a:t> y fauna, vegetación costera y especies animales nativas que requieren protección
Podemos combinar estos datos para crear diferentes productos para diferentes partes interesadas
Podemos alimentar modelos modernos y digitales de procesos costeros como la inundación de inundaciones
Usando y comparando con la línea de base, podemos detectar, cuantificar y monitorear CAMBIOS
Usando los datos DE CAMBIO, podemos proporcionar argumentos sólidos para el trabajo correctivo, el apoyo y la financiación</a:t>
            </a:r>
            <a:endParaRPr lang="en-US" dirty="0"/>
          </a:p>
        </p:txBody>
      </p:sp>
      <p:sp>
        <p:nvSpPr>
          <p:cNvPr id="4" name="Title 3">
            <a:extLst>
              <a:ext uri="{FF2B5EF4-FFF2-40B4-BE49-F238E27FC236}">
                <a16:creationId xmlns:a16="http://schemas.microsoft.com/office/drawing/2014/main" id="{5467F9F2-7B1B-4BDE-9526-33A618584440}"/>
              </a:ext>
            </a:extLst>
          </p:cNvPr>
          <p:cNvSpPr>
            <a:spLocks noGrp="1"/>
          </p:cNvSpPr>
          <p:nvPr>
            <p:ph type="title"/>
          </p:nvPr>
        </p:nvSpPr>
        <p:spPr>
          <a:xfrm>
            <a:off x="433138" y="545114"/>
            <a:ext cx="4058652" cy="4106845"/>
          </a:xfrm>
        </p:spPr>
        <p:txBody>
          <a:bodyPr/>
          <a:lstStyle/>
          <a:p>
            <a:r>
              <a:rPr lang="es-ES" dirty="0"/>
              <a:t>¿Qué podemos hacer con los datos para mitigar los desastres naturales que afectan a las regiones costeras?
</a:t>
            </a:r>
            <a:endParaRPr lang="en-US" dirty="0"/>
          </a:p>
        </p:txBody>
      </p:sp>
      <p:sp>
        <p:nvSpPr>
          <p:cNvPr id="5" name="Footer Placeholder 4">
            <a:extLst>
              <a:ext uri="{FF2B5EF4-FFF2-40B4-BE49-F238E27FC236}">
                <a16:creationId xmlns:a16="http://schemas.microsoft.com/office/drawing/2014/main" id="{43507A2E-9DEF-4E4A-98D9-8D84BE9106CB}"/>
              </a:ext>
            </a:extLst>
          </p:cNvPr>
          <p:cNvSpPr>
            <a:spLocks noGrp="1"/>
          </p:cNvSpPr>
          <p:nvPr>
            <p:ph type="ftr" sz="quarter" idx="14"/>
          </p:nvPr>
        </p:nvSpPr>
        <p:spPr/>
        <p:txBody>
          <a:bodyPr/>
          <a:lstStyle/>
          <a:p>
            <a:r>
              <a:rPr lang="en-AU"/>
              <a:t>MACHC20-07.5 - 5 Dec 2019</a:t>
            </a:r>
          </a:p>
        </p:txBody>
      </p:sp>
      <p:sp>
        <p:nvSpPr>
          <p:cNvPr id="6" name="Slide Number Placeholder 5">
            <a:extLst>
              <a:ext uri="{FF2B5EF4-FFF2-40B4-BE49-F238E27FC236}">
                <a16:creationId xmlns:a16="http://schemas.microsoft.com/office/drawing/2014/main" id="{2AF99D0F-83ED-4511-BDFA-A9DDAFB6B397}"/>
              </a:ext>
            </a:extLst>
          </p:cNvPr>
          <p:cNvSpPr>
            <a:spLocks noGrp="1"/>
          </p:cNvSpPr>
          <p:nvPr>
            <p:ph type="sldNum" sz="quarter" idx="15"/>
          </p:nvPr>
        </p:nvSpPr>
        <p:spPr/>
        <p:txBody>
          <a:bodyPr/>
          <a:lstStyle/>
          <a:p>
            <a:fld id="{EBE266AF-210D-4B9E-92F6-EF999B290F31}" type="slidenum">
              <a:rPr lang="en-AU" smtClean="0"/>
              <a:pPr/>
              <a:t>4</a:t>
            </a:fld>
            <a:endParaRPr lang="en-AU"/>
          </a:p>
        </p:txBody>
      </p:sp>
    </p:spTree>
    <p:extLst>
      <p:ext uri="{BB962C8B-B14F-4D97-AF65-F5344CB8AC3E}">
        <p14:creationId xmlns:p14="http://schemas.microsoft.com/office/powerpoint/2010/main" val="4279388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8523E33-D07E-4217-A073-F44AB30914C0}"/>
              </a:ext>
            </a:extLst>
          </p:cNvPr>
          <p:cNvSpPr>
            <a:spLocks noGrp="1"/>
          </p:cNvSpPr>
          <p:nvPr>
            <p:ph sz="quarter" idx="13"/>
          </p:nvPr>
        </p:nvSpPr>
        <p:spPr>
          <a:xfrm>
            <a:off x="4903787" y="573933"/>
            <a:ext cx="6774865" cy="5441106"/>
          </a:xfrm>
        </p:spPr>
        <p:txBody>
          <a:bodyPr/>
          <a:lstStyle/>
          <a:p>
            <a:pPr marL="342900" lvl="0" indent="-342900">
              <a:spcBef>
                <a:spcPts val="0"/>
              </a:spcBef>
              <a:buFont typeface="Arial" panose="020B0604020202020204" pitchFamily="34" charset="0"/>
              <a:buChar char="•"/>
            </a:pPr>
            <a:r>
              <a:rPr lang="es-ES" dirty="0">
                <a:solidFill>
                  <a:prstClr val="black"/>
                </a:solidFill>
                <a:latin typeface="Arial" panose="020B0604020202020204" pitchFamily="34" charset="0"/>
                <a:cs typeface="Arial" panose="020B0604020202020204" pitchFamily="34" charset="0"/>
              </a:rPr>
              <a:t>Sólo aquellos que pueden mantenerlo y manejarlo, pero...
¿Quién necesita la información?
Muchas partes interesadas aquí:</a:t>
            </a:r>
          </a:p>
          <a:p>
            <a:pPr marL="611188" lvl="1" indent="-342900">
              <a:spcBef>
                <a:spcPts val="0"/>
              </a:spcBef>
              <a:buClrTx/>
              <a:buFont typeface="Arial" panose="020B0604020202020204" pitchFamily="34" charset="0"/>
              <a:buChar char="•"/>
            </a:pPr>
            <a:r>
              <a:rPr lang="es-ES" dirty="0">
                <a:solidFill>
                  <a:prstClr val="black"/>
                </a:solidFill>
                <a:latin typeface="Arial" panose="020B0604020202020204" pitchFamily="34" charset="0"/>
                <a:cs typeface="Arial" panose="020B0604020202020204" pitchFamily="34" charset="0"/>
              </a:rPr>
              <a:t>Oficinas hidrográficas
Agencias de preparación para emergencias
Agencias ambientales
Equipos de planificación estratégica
Agencias y empresas de ingeniería costera
Agencias de ayuda
Instituciones financieras internacionales
</a:t>
            </a:r>
            <a:r>
              <a:rPr lang="es-ES" dirty="0" err="1">
                <a:solidFill>
                  <a:prstClr val="black"/>
                </a:solidFill>
                <a:latin typeface="Arial" panose="020B0604020202020204" pitchFamily="34" charset="0"/>
                <a:cs typeface="Arial" panose="020B0604020202020204" pitchFamily="34" charset="0"/>
              </a:rPr>
              <a:t>etcetera</a:t>
            </a:r>
            <a:r>
              <a:rPr lang="es-ES" dirty="0">
                <a:solidFill>
                  <a:prstClr val="black"/>
                </a:solidFill>
                <a:latin typeface="Arial" panose="020B0604020202020204" pitchFamily="34" charset="0"/>
                <a:cs typeface="Arial" panose="020B0604020202020204" pitchFamily="34" charset="0"/>
              </a:rPr>
              <a:t>........</a:t>
            </a:r>
            <a:endParaRPr lang="en-US" dirty="0"/>
          </a:p>
        </p:txBody>
      </p:sp>
      <p:sp>
        <p:nvSpPr>
          <p:cNvPr id="2" name="Title 1">
            <a:extLst>
              <a:ext uri="{FF2B5EF4-FFF2-40B4-BE49-F238E27FC236}">
                <a16:creationId xmlns:a16="http://schemas.microsoft.com/office/drawing/2014/main" id="{3167D231-B2D4-4761-BB1C-5D37235356A5}"/>
              </a:ext>
            </a:extLst>
          </p:cNvPr>
          <p:cNvSpPr>
            <a:spLocks noGrp="1"/>
          </p:cNvSpPr>
          <p:nvPr>
            <p:ph type="title"/>
          </p:nvPr>
        </p:nvSpPr>
        <p:spPr>
          <a:xfrm>
            <a:off x="838201" y="545366"/>
            <a:ext cx="3525252" cy="2633831"/>
          </a:xfrm>
        </p:spPr>
        <p:txBody>
          <a:bodyPr>
            <a:normAutofit/>
          </a:bodyPr>
          <a:lstStyle/>
          <a:p>
            <a:r>
              <a:rPr lang="en-US" dirty="0"/>
              <a:t>¿</a:t>
            </a:r>
            <a:r>
              <a:rPr lang="en-US" dirty="0" err="1"/>
              <a:t>Quién</a:t>
            </a:r>
            <a:r>
              <a:rPr lang="en-US" dirty="0"/>
              <a:t> </a:t>
            </a:r>
            <a:r>
              <a:rPr lang="en-US" dirty="0" err="1"/>
              <a:t>necesita</a:t>
            </a:r>
            <a:r>
              <a:rPr lang="en-US" dirty="0"/>
              <a:t> los </a:t>
            </a:r>
            <a:r>
              <a:rPr lang="en-US" dirty="0" err="1"/>
              <a:t>datos</a:t>
            </a:r>
            <a:r>
              <a:rPr lang="en-US" dirty="0"/>
              <a:t>?
</a:t>
            </a:r>
          </a:p>
        </p:txBody>
      </p:sp>
      <p:sp>
        <p:nvSpPr>
          <p:cNvPr id="11" name="Footer Placeholder 10">
            <a:extLst>
              <a:ext uri="{FF2B5EF4-FFF2-40B4-BE49-F238E27FC236}">
                <a16:creationId xmlns:a16="http://schemas.microsoft.com/office/drawing/2014/main" id="{CA9FFD3A-36C2-41A7-BAC3-F3C9A5C584AF}"/>
              </a:ext>
            </a:extLst>
          </p:cNvPr>
          <p:cNvSpPr>
            <a:spLocks noGrp="1"/>
          </p:cNvSpPr>
          <p:nvPr>
            <p:ph type="ftr" sz="quarter" idx="14"/>
          </p:nvPr>
        </p:nvSpPr>
        <p:spPr/>
        <p:txBody>
          <a:bodyPr/>
          <a:lstStyle/>
          <a:p>
            <a:r>
              <a:rPr lang="en-GB" noProof="0"/>
              <a:t>MACHC20-07.5 - 5 Dec 2019</a:t>
            </a:r>
          </a:p>
        </p:txBody>
      </p:sp>
      <p:sp>
        <p:nvSpPr>
          <p:cNvPr id="3" name="Slide Number Placeholder 2">
            <a:extLst>
              <a:ext uri="{FF2B5EF4-FFF2-40B4-BE49-F238E27FC236}">
                <a16:creationId xmlns:a16="http://schemas.microsoft.com/office/drawing/2014/main" id="{93CDDAE7-10AE-4C54-AF14-ECF6D6A8CA90}"/>
              </a:ext>
            </a:extLst>
          </p:cNvPr>
          <p:cNvSpPr>
            <a:spLocks noGrp="1"/>
          </p:cNvSpPr>
          <p:nvPr>
            <p:ph type="sldNum" sz="quarter" idx="15"/>
          </p:nvPr>
        </p:nvSpPr>
        <p:spPr/>
        <p:txBody>
          <a:bodyPr/>
          <a:lstStyle/>
          <a:p>
            <a:fld id="{EBE266AF-210D-4B9E-92F6-EF999B290F31}" type="slidenum">
              <a:rPr lang="en-AU" smtClean="0"/>
              <a:pPr/>
              <a:t>5</a:t>
            </a:fld>
            <a:endParaRPr lang="en-AU"/>
          </a:p>
        </p:txBody>
      </p:sp>
      <p:sp>
        <p:nvSpPr>
          <p:cNvPr id="5" name="Content Placeholder 3">
            <a:extLst>
              <a:ext uri="{FF2B5EF4-FFF2-40B4-BE49-F238E27FC236}">
                <a16:creationId xmlns:a16="http://schemas.microsoft.com/office/drawing/2014/main" id="{6968848C-E0D3-47DC-910E-9E66BA49236D}"/>
              </a:ext>
            </a:extLst>
          </p:cNvPr>
          <p:cNvSpPr txBox="1">
            <a:spLocks/>
          </p:cNvSpPr>
          <p:nvPr/>
        </p:nvSpPr>
        <p:spPr>
          <a:xfrm>
            <a:off x="5092083" y="545365"/>
            <a:ext cx="6261716" cy="385199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latin typeface="Arial" panose="020B0604020202020204" pitchFamily="34" charset="0"/>
              <a:cs typeface="Arial" panose="020B0604020202020204" pitchFamily="34" charset="0"/>
            </a:endParaRPr>
          </a:p>
        </p:txBody>
      </p:sp>
      <p:pic>
        <p:nvPicPr>
          <p:cNvPr id="15" name="Content Placeholder 14" descr="A person sitting at a desk using a computer&#10;&#10;Description automatically generated">
            <a:extLst>
              <a:ext uri="{FF2B5EF4-FFF2-40B4-BE49-F238E27FC236}">
                <a16:creationId xmlns:a16="http://schemas.microsoft.com/office/drawing/2014/main" id="{2E7A11C0-D417-4962-A30E-5F5069978B8F}"/>
              </a:ext>
            </a:extLst>
          </p:cNvPr>
          <p:cNvPicPr>
            <a:picLocks noGrp="1" noChangeAspect="1"/>
          </p:cNvPicPr>
          <p:nvPr>
            <p:ph sz="quarter" idx="12"/>
          </p:nvPr>
        </p:nvPicPr>
        <p:blipFill>
          <a:blip r:embed="rId3" cstate="email">
            <a:extLst>
              <a:ext uri="{28A0092B-C50C-407E-A947-70E740481C1C}">
                <a14:useLocalDpi xmlns:a14="http://schemas.microsoft.com/office/drawing/2010/main"/>
              </a:ext>
            </a:extLst>
          </a:blip>
          <a:stretch>
            <a:fillRect/>
          </a:stretch>
        </p:blipFill>
        <p:spPr>
          <a:xfrm>
            <a:off x="836614" y="1790700"/>
            <a:ext cx="3122981" cy="2076450"/>
          </a:xfrm>
        </p:spPr>
      </p:pic>
      <p:pic>
        <p:nvPicPr>
          <p:cNvPr id="17" name="Picture 16" descr="A person sitting at a desk in front of a computer&#10;&#10;Description automatically generated">
            <a:extLst>
              <a:ext uri="{FF2B5EF4-FFF2-40B4-BE49-F238E27FC236}">
                <a16:creationId xmlns:a16="http://schemas.microsoft.com/office/drawing/2014/main" id="{430689CC-F68E-4570-8280-194E942CFF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6613" y="4016484"/>
            <a:ext cx="3122981" cy="2076451"/>
          </a:xfrm>
          <a:prstGeom prst="rect">
            <a:avLst/>
          </a:prstGeom>
        </p:spPr>
      </p:pic>
    </p:spTree>
    <p:extLst>
      <p:ext uri="{BB962C8B-B14F-4D97-AF65-F5344CB8AC3E}">
        <p14:creationId xmlns:p14="http://schemas.microsoft.com/office/powerpoint/2010/main" val="2101661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group of people sitting at a table&#10;&#10;Description automatically generated">
            <a:extLst>
              <a:ext uri="{FF2B5EF4-FFF2-40B4-BE49-F238E27FC236}">
                <a16:creationId xmlns:a16="http://schemas.microsoft.com/office/drawing/2014/main" id="{38CD1C6A-B810-4A4D-8935-A2B9FAFA28C1}"/>
              </a:ext>
            </a:extLst>
          </p:cNvPr>
          <p:cNvPicPr>
            <a:picLocks noGrp="1" noChangeAspect="1"/>
          </p:cNvPicPr>
          <p:nvPr>
            <p:ph sz="quarter" idx="12"/>
          </p:nvPr>
        </p:nvPicPr>
        <p:blipFill>
          <a:blip r:embed="rId3" cstate="email">
            <a:extLst>
              <a:ext uri="{28A0092B-C50C-407E-A947-70E740481C1C}">
                <a14:useLocalDpi xmlns:a14="http://schemas.microsoft.com/office/drawing/2010/main"/>
              </a:ext>
            </a:extLst>
          </a:blip>
          <a:stretch>
            <a:fillRect/>
          </a:stretch>
        </p:blipFill>
        <p:spPr>
          <a:xfrm>
            <a:off x="838199" y="3709625"/>
            <a:ext cx="3227386" cy="2305414"/>
          </a:xfrm>
        </p:spPr>
      </p:pic>
      <p:sp>
        <p:nvSpPr>
          <p:cNvPr id="3" name="Content Placeholder 2">
            <a:extLst>
              <a:ext uri="{FF2B5EF4-FFF2-40B4-BE49-F238E27FC236}">
                <a16:creationId xmlns:a16="http://schemas.microsoft.com/office/drawing/2014/main" id="{2E030F22-34E2-49A5-A533-C4E5762E76AB}"/>
              </a:ext>
            </a:extLst>
          </p:cNvPr>
          <p:cNvSpPr>
            <a:spLocks noGrp="1"/>
          </p:cNvSpPr>
          <p:nvPr>
            <p:ph sz="quarter" idx="13"/>
          </p:nvPr>
        </p:nvSpPr>
        <p:spPr>
          <a:xfrm>
            <a:off x="4684100" y="333301"/>
            <a:ext cx="7302204" cy="5441106"/>
          </a:xfrm>
        </p:spPr>
        <p:txBody>
          <a:bodyPr/>
          <a:lstStyle/>
          <a:p>
            <a:pPr marL="342900" indent="-342900">
              <a:buFont typeface="Arial" panose="020B0604020202020204" pitchFamily="34" charset="0"/>
              <a:buChar char="•"/>
            </a:pPr>
            <a:r>
              <a:rPr lang="es-ES" dirty="0"/>
              <a:t>Si hacemos una línea de base en un área o región, podemos monitorear inmediatamente el CAMBIO
CAMBIO impulsa la futura priorización de levantamientos e inclusión de proyectos en el programa nacional de levantamientos
La capacidad de capturar toda la imagen de CAMBIO a lo largo de una zona de costa afectada, tanto por encima como por debajo del agua, genera la planificación de la levantamiento necesaria
La planificación inteligente conduce a una toma de decisiones inteligente basada en datos modernos y fiables
El trabajo </a:t>
            </a:r>
            <a:r>
              <a:rPr lang="es-ES" dirty="0" err="1"/>
              <a:t>correctera</a:t>
            </a:r>
            <a:r>
              <a:rPr lang="es-ES" dirty="0"/>
              <a:t> está mejor dirigido y es más rápido de aprobar</a:t>
            </a:r>
            <a:endParaRPr lang="en-US" dirty="0"/>
          </a:p>
        </p:txBody>
      </p:sp>
      <p:sp>
        <p:nvSpPr>
          <p:cNvPr id="4" name="Title 3">
            <a:extLst>
              <a:ext uri="{FF2B5EF4-FFF2-40B4-BE49-F238E27FC236}">
                <a16:creationId xmlns:a16="http://schemas.microsoft.com/office/drawing/2014/main" id="{54D1D3DA-2470-4760-991A-E827E52191F2}"/>
              </a:ext>
            </a:extLst>
          </p:cNvPr>
          <p:cNvSpPr>
            <a:spLocks noGrp="1"/>
          </p:cNvSpPr>
          <p:nvPr>
            <p:ph type="title"/>
          </p:nvPr>
        </p:nvSpPr>
        <p:spPr/>
        <p:txBody>
          <a:bodyPr/>
          <a:lstStyle/>
          <a:p>
            <a:r>
              <a:rPr lang="es-ES" dirty="0"/>
              <a:t>¿Cómo podríamos planificar levantamientos para ayudar en el proceso de mitigación?</a:t>
            </a:r>
            <a:br>
              <a:rPr lang="es-ES" dirty="0"/>
            </a:br>
            <a:r>
              <a:rPr lang="es-ES" dirty="0"/>
              <a:t>
</a:t>
            </a:r>
            <a:endParaRPr lang="en-US" dirty="0"/>
          </a:p>
        </p:txBody>
      </p:sp>
      <p:sp>
        <p:nvSpPr>
          <p:cNvPr id="5" name="Footer Placeholder 4">
            <a:extLst>
              <a:ext uri="{FF2B5EF4-FFF2-40B4-BE49-F238E27FC236}">
                <a16:creationId xmlns:a16="http://schemas.microsoft.com/office/drawing/2014/main" id="{1B2BF46F-07C4-49EB-B83F-9E9755863980}"/>
              </a:ext>
            </a:extLst>
          </p:cNvPr>
          <p:cNvSpPr>
            <a:spLocks noGrp="1"/>
          </p:cNvSpPr>
          <p:nvPr>
            <p:ph type="ftr" sz="quarter" idx="14"/>
          </p:nvPr>
        </p:nvSpPr>
        <p:spPr/>
        <p:txBody>
          <a:bodyPr/>
          <a:lstStyle/>
          <a:p>
            <a:r>
              <a:rPr lang="en-AU"/>
              <a:t>MACHC20-07.5 - 5 Dec 2019</a:t>
            </a:r>
          </a:p>
        </p:txBody>
      </p:sp>
      <p:sp>
        <p:nvSpPr>
          <p:cNvPr id="6" name="Slide Number Placeholder 5">
            <a:extLst>
              <a:ext uri="{FF2B5EF4-FFF2-40B4-BE49-F238E27FC236}">
                <a16:creationId xmlns:a16="http://schemas.microsoft.com/office/drawing/2014/main" id="{C1730D26-6041-4B0E-9F4A-5CF46B0C6CDF}"/>
              </a:ext>
            </a:extLst>
          </p:cNvPr>
          <p:cNvSpPr>
            <a:spLocks noGrp="1"/>
          </p:cNvSpPr>
          <p:nvPr>
            <p:ph type="sldNum" sz="quarter" idx="15"/>
          </p:nvPr>
        </p:nvSpPr>
        <p:spPr/>
        <p:txBody>
          <a:bodyPr/>
          <a:lstStyle/>
          <a:p>
            <a:fld id="{EBE266AF-210D-4B9E-92F6-EF999B290F31}" type="slidenum">
              <a:rPr lang="en-AU" smtClean="0"/>
              <a:pPr/>
              <a:t>6</a:t>
            </a:fld>
            <a:endParaRPr lang="en-AU"/>
          </a:p>
        </p:txBody>
      </p:sp>
      <p:pic>
        <p:nvPicPr>
          <p:cNvPr id="10" name="Picture 9" descr="A group of people on a beach near a body of water&#10;&#10;Description automatically generated">
            <a:extLst>
              <a:ext uri="{FF2B5EF4-FFF2-40B4-BE49-F238E27FC236}">
                <a16:creationId xmlns:a16="http://schemas.microsoft.com/office/drawing/2014/main" id="{97ECFFB8-6AB5-435F-B22E-0DE21C6C7B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4099" y="4518448"/>
            <a:ext cx="2217484" cy="1657011"/>
          </a:xfrm>
          <a:prstGeom prst="rect">
            <a:avLst/>
          </a:prstGeom>
        </p:spPr>
      </p:pic>
      <p:pic>
        <p:nvPicPr>
          <p:cNvPr id="12" name="Picture 11" descr="A truck traveling down a dirt road&#10;&#10;Description automatically generated">
            <a:extLst>
              <a:ext uri="{FF2B5EF4-FFF2-40B4-BE49-F238E27FC236}">
                <a16:creationId xmlns:a16="http://schemas.microsoft.com/office/drawing/2014/main" id="{146757DE-FDEC-4E62-B487-5251D0A9B6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71604" y="4534490"/>
            <a:ext cx="2527194" cy="1657011"/>
          </a:xfrm>
          <a:prstGeom prst="rect">
            <a:avLst/>
          </a:prstGeom>
        </p:spPr>
      </p:pic>
      <p:pic>
        <p:nvPicPr>
          <p:cNvPr id="14" name="Picture 13" descr="A large body of water&#10;&#10;Description automatically generated">
            <a:extLst>
              <a:ext uri="{FF2B5EF4-FFF2-40B4-BE49-F238E27FC236}">
                <a16:creationId xmlns:a16="http://schemas.microsoft.com/office/drawing/2014/main" id="{D1A0B17D-5FB2-42D1-B787-A8719B54C8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9768819" y="4518448"/>
            <a:ext cx="2217484" cy="1660767"/>
          </a:xfrm>
          <a:prstGeom prst="rect">
            <a:avLst/>
          </a:prstGeom>
        </p:spPr>
      </p:pic>
    </p:spTree>
    <p:extLst>
      <p:ext uri="{BB962C8B-B14F-4D97-AF65-F5344CB8AC3E}">
        <p14:creationId xmlns:p14="http://schemas.microsoft.com/office/powerpoint/2010/main" val="1649797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0C0470-549D-423C-8B90-3421FB24AAE2}"/>
              </a:ext>
            </a:extLst>
          </p:cNvPr>
          <p:cNvSpPr>
            <a:spLocks noGrp="1"/>
          </p:cNvSpPr>
          <p:nvPr>
            <p:ph type="body" sz="quarter" idx="13"/>
          </p:nvPr>
        </p:nvSpPr>
        <p:spPr>
          <a:xfrm>
            <a:off x="1363913" y="1398256"/>
            <a:ext cx="9961813" cy="3562889"/>
          </a:xfrm>
        </p:spPr>
        <p:txBody>
          <a:bodyPr/>
          <a:lstStyle/>
          <a:p>
            <a:pPr lvl="0"/>
            <a:r>
              <a:rPr lang="es-ES" sz="3600" dirty="0">
                <a:solidFill>
                  <a:prstClr val="white"/>
                </a:solidFill>
              </a:rPr>
              <a:t>Trabajamos para mejorar la vida en América Latina y el Caribe. A través del apoyo financiero y técnico a los países que trabajan para reducir la pobreza y la desigualdad, ayudamos a mejorar la salud y la educación, </a:t>
            </a:r>
            <a:r>
              <a:rPr lang="es-ES" sz="3600" dirty="0">
                <a:solidFill>
                  <a:srgbClr val="FF0000"/>
                </a:solidFill>
              </a:rPr>
              <a:t>y a mejorar la infraestructura</a:t>
            </a:r>
            <a:r>
              <a:rPr lang="es-ES" sz="3600" dirty="0">
                <a:solidFill>
                  <a:prstClr val="white"/>
                </a:solidFill>
              </a:rPr>
              <a:t>.</a:t>
            </a:r>
            <a:r>
              <a:rPr lang="en-US" sz="3600" dirty="0">
                <a:solidFill>
                  <a:prstClr val="white"/>
                </a:solidFill>
              </a:rPr>
              <a:t> </a:t>
            </a:r>
            <a:r>
              <a:rPr lang="en-US" sz="2800" dirty="0">
                <a:solidFill>
                  <a:prstClr val="white"/>
                </a:solidFill>
              </a:rPr>
              <a:t>(IDB Website)</a:t>
            </a:r>
          </a:p>
        </p:txBody>
      </p:sp>
      <p:sp>
        <p:nvSpPr>
          <p:cNvPr id="3" name="Text Placeholder 2">
            <a:extLst>
              <a:ext uri="{FF2B5EF4-FFF2-40B4-BE49-F238E27FC236}">
                <a16:creationId xmlns:a16="http://schemas.microsoft.com/office/drawing/2014/main" id="{22AE7E1E-3626-4C64-A8EF-B80ACDEF1331}"/>
              </a:ext>
            </a:extLst>
          </p:cNvPr>
          <p:cNvSpPr>
            <a:spLocks noGrp="1"/>
          </p:cNvSpPr>
          <p:nvPr>
            <p:ph type="body" sz="quarter" idx="15"/>
          </p:nvPr>
        </p:nvSpPr>
        <p:spPr/>
        <p:txBody>
          <a:bodyPr/>
          <a:lstStyle/>
          <a:p>
            <a:r>
              <a:rPr lang="en-GB" dirty="0"/>
              <a:t>(Client quote)</a:t>
            </a:r>
          </a:p>
        </p:txBody>
      </p:sp>
      <p:sp>
        <p:nvSpPr>
          <p:cNvPr id="6" name="Text Placeholder 5">
            <a:extLst>
              <a:ext uri="{FF2B5EF4-FFF2-40B4-BE49-F238E27FC236}">
                <a16:creationId xmlns:a16="http://schemas.microsoft.com/office/drawing/2014/main" id="{BABE1F16-0E79-4C92-863F-3742BD909D19}"/>
              </a:ext>
            </a:extLst>
          </p:cNvPr>
          <p:cNvSpPr>
            <a:spLocks noGrp="1"/>
          </p:cNvSpPr>
          <p:nvPr>
            <p:ph type="body" sz="quarter" idx="14"/>
          </p:nvPr>
        </p:nvSpPr>
        <p:spPr>
          <a:xfrm>
            <a:off x="1363913" y="1172224"/>
            <a:ext cx="869556" cy="724630"/>
          </a:xfrm>
        </p:spPr>
        <p:txBody>
          <a:bodyPr/>
          <a:lstStyle/>
          <a:p>
            <a:endParaRPr lang="en-US" dirty="0"/>
          </a:p>
        </p:txBody>
      </p:sp>
    </p:spTree>
    <p:extLst>
      <p:ext uri="{BB962C8B-B14F-4D97-AF65-F5344CB8AC3E}">
        <p14:creationId xmlns:p14="http://schemas.microsoft.com/office/powerpoint/2010/main" val="285449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0C0470-549D-423C-8B90-3421FB24AAE2}"/>
              </a:ext>
            </a:extLst>
          </p:cNvPr>
          <p:cNvSpPr>
            <a:spLocks noGrp="1"/>
          </p:cNvSpPr>
          <p:nvPr>
            <p:ph type="body" sz="quarter" idx="13"/>
          </p:nvPr>
        </p:nvSpPr>
        <p:spPr>
          <a:xfrm>
            <a:off x="1351408" y="3569595"/>
            <a:ext cx="8977067" cy="1180699"/>
          </a:xfrm>
        </p:spPr>
        <p:txBody>
          <a:bodyPr/>
          <a:lstStyle/>
          <a:p>
            <a:pPr lvl="0"/>
            <a:r>
              <a:rPr lang="es-ES" sz="4000" dirty="0">
                <a:solidFill>
                  <a:prstClr val="white"/>
                </a:solidFill>
              </a:rPr>
              <a:t>Juntos creamos un mundo seguro y habitable</a:t>
            </a:r>
            <a:r>
              <a:rPr lang="en-US" sz="4000" baseline="0" dirty="0">
                <a:solidFill>
                  <a:prstClr val="white"/>
                </a:solidFill>
              </a:rPr>
              <a:t>. </a:t>
            </a:r>
            <a:r>
              <a:rPr lang="en-US" sz="2800" baseline="0" dirty="0">
                <a:solidFill>
                  <a:prstClr val="white"/>
                </a:solidFill>
              </a:rPr>
              <a:t>(Fugro Mission Statement 2019)</a:t>
            </a:r>
            <a:endParaRPr lang="en-US" sz="2800" dirty="0">
              <a:solidFill>
                <a:prstClr val="white"/>
              </a:solidFill>
            </a:endParaRPr>
          </a:p>
        </p:txBody>
      </p:sp>
      <p:sp>
        <p:nvSpPr>
          <p:cNvPr id="3" name="Text Placeholder 2">
            <a:extLst>
              <a:ext uri="{FF2B5EF4-FFF2-40B4-BE49-F238E27FC236}">
                <a16:creationId xmlns:a16="http://schemas.microsoft.com/office/drawing/2014/main" id="{22AE7E1E-3626-4C64-A8EF-B80ACDEF1331}"/>
              </a:ext>
            </a:extLst>
          </p:cNvPr>
          <p:cNvSpPr>
            <a:spLocks noGrp="1"/>
          </p:cNvSpPr>
          <p:nvPr>
            <p:ph type="body" sz="quarter" idx="15"/>
          </p:nvPr>
        </p:nvSpPr>
        <p:spPr/>
        <p:txBody>
          <a:bodyPr/>
          <a:lstStyle/>
          <a:p>
            <a:r>
              <a:rPr lang="en-GB" dirty="0"/>
              <a:t>(Client quote)</a:t>
            </a:r>
          </a:p>
        </p:txBody>
      </p:sp>
      <p:sp>
        <p:nvSpPr>
          <p:cNvPr id="6" name="Text Placeholder 5">
            <a:extLst>
              <a:ext uri="{FF2B5EF4-FFF2-40B4-BE49-F238E27FC236}">
                <a16:creationId xmlns:a16="http://schemas.microsoft.com/office/drawing/2014/main" id="{BABE1F16-0E79-4C92-863F-3742BD909D19}"/>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84476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33">
            <a:extLst>
              <a:ext uri="{FF2B5EF4-FFF2-40B4-BE49-F238E27FC236}">
                <a16:creationId xmlns:a16="http://schemas.microsoft.com/office/drawing/2014/main" id="{45F9852B-EC0E-4D17-94B0-FDFAFB3A0BE3}"/>
              </a:ext>
            </a:extLst>
          </p:cNvPr>
          <p:cNvSpPr txBox="1">
            <a:spLocks/>
          </p:cNvSpPr>
          <p:nvPr/>
        </p:nvSpPr>
        <p:spPr>
          <a:xfrm>
            <a:off x="4317446" y="4156947"/>
            <a:ext cx="950913" cy="868362"/>
          </a:xfrm>
          <a:prstGeom prst="rect">
            <a:avLst/>
          </a:prstGeom>
          <a:solidFill>
            <a:srgbClr val="00ACA9"/>
          </a:solidFill>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accent4">
                    <a:alpha val="0"/>
                  </a:schemeClr>
                </a:solidFill>
                <a:latin typeface="+mn-lt"/>
                <a:ea typeface="+mn-ea"/>
                <a:cs typeface="Segoe UI Semibold" panose="020B0702040204020203" pitchFamily="34" charset="0"/>
              </a:defRPr>
            </a:lvl1pPr>
            <a:lvl2pPr marL="268288" indent="-268288" algn="l" defTabSz="914400" rtl="0" eaLnBrk="1" latinLnBrk="0" hangingPunct="1">
              <a:lnSpc>
                <a:spcPct val="100000"/>
              </a:lnSpc>
              <a:spcBef>
                <a:spcPts val="600"/>
              </a:spcBef>
              <a:spcAft>
                <a:spcPts val="0"/>
              </a:spcAft>
              <a:buClr>
                <a:schemeClr val="accent3"/>
              </a:buClr>
              <a:buFont typeface="Wingdings" panose="05000000000000000000" pitchFamily="2" charset="2"/>
              <a:buChar char="§"/>
              <a:tabLst/>
              <a:defRPr sz="2000" kern="1200">
                <a:solidFill>
                  <a:schemeClr val="tx2"/>
                </a:solidFill>
                <a:latin typeface="+mn-lt"/>
                <a:ea typeface="+mn-ea"/>
                <a:cs typeface="Segoe UI Semibold" panose="020B0702040204020203" pitchFamily="34" charset="0"/>
              </a:defRPr>
            </a:lvl2pPr>
            <a:lvl3pPr marL="444500" indent="-176213" algn="l" defTabSz="914400" rtl="0" eaLnBrk="1" latinLnBrk="0" hangingPunct="1">
              <a:lnSpc>
                <a:spcPct val="100000"/>
              </a:lnSpc>
              <a:spcBef>
                <a:spcPts val="500"/>
              </a:spcBef>
              <a:buClr>
                <a:schemeClr val="accent3"/>
              </a:buClr>
              <a:buFont typeface="Arial" panose="020B0604020202020204" pitchFamily="34" charset="0"/>
              <a:buChar char="•"/>
              <a:defRPr lang="en-US" sz="1800" kern="1200" dirty="0">
                <a:solidFill>
                  <a:schemeClr val="tx2"/>
                </a:solidFill>
                <a:latin typeface="+mn-lt"/>
                <a:ea typeface="+mn-ea"/>
                <a:cs typeface="+mn-cs"/>
              </a:defRPr>
            </a:lvl3pPr>
            <a:lvl4pPr marL="631825" indent="-204788" algn="l" defTabSz="914400" rtl="0" eaLnBrk="1" latinLnBrk="0" hangingPunct="1">
              <a:lnSpc>
                <a:spcPct val="100000"/>
              </a:lnSpc>
              <a:spcBef>
                <a:spcPts val="400"/>
              </a:spcBef>
              <a:buClr>
                <a:schemeClr val="accent3"/>
              </a:buClr>
              <a:buFont typeface="Segoe UI Light" panose="020B0502040204020203" pitchFamily="34" charset="0"/>
              <a:buChar char="-"/>
              <a:defRPr lang="en-US" sz="1600" kern="1200" dirty="0">
                <a:solidFill>
                  <a:schemeClr val="tx2"/>
                </a:solidFill>
                <a:latin typeface="+mn-lt"/>
                <a:ea typeface="+mn-ea"/>
                <a:cs typeface="+mn-cs"/>
              </a:defRPr>
            </a:lvl4pPr>
            <a:lvl5pPr marL="0" indent="0" algn="l" defTabSz="914400" rtl="0" eaLnBrk="1" latinLnBrk="0" hangingPunct="1">
              <a:lnSpc>
                <a:spcPct val="100000"/>
              </a:lnSpc>
              <a:spcBef>
                <a:spcPts val="1200"/>
              </a:spcBef>
              <a:buClr>
                <a:schemeClr val="accent3"/>
              </a:buClr>
              <a:buFont typeface="Segoe UI Light" panose="020B0502040204020203" pitchFamily="34" charset="0"/>
              <a:buNone/>
              <a:defRPr lang="en-AU" sz="10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 name="Footer Placeholder 1">
            <a:extLst>
              <a:ext uri="{FF2B5EF4-FFF2-40B4-BE49-F238E27FC236}">
                <a16:creationId xmlns:a16="http://schemas.microsoft.com/office/drawing/2014/main" id="{BAE10E6B-07CA-40F1-B164-A773563ED23C}"/>
              </a:ext>
            </a:extLst>
          </p:cNvPr>
          <p:cNvSpPr>
            <a:spLocks noGrp="1"/>
          </p:cNvSpPr>
          <p:nvPr>
            <p:ph type="ftr" sz="quarter" idx="3"/>
          </p:nvPr>
        </p:nvSpPr>
        <p:spPr/>
        <p:txBody>
          <a:bodyPr/>
          <a:lstStyle/>
          <a:p>
            <a:r>
              <a:rPr lang="en-GB"/>
              <a:t>MACHC20-07.5 - 5 Dec 2019</a:t>
            </a:r>
            <a:endParaRPr lang="en-AU" dirty="0"/>
          </a:p>
        </p:txBody>
      </p:sp>
      <p:pic>
        <p:nvPicPr>
          <p:cNvPr id="42" name="Picture Placeholder 41">
            <a:extLst>
              <a:ext uri="{FF2B5EF4-FFF2-40B4-BE49-F238E27FC236}">
                <a16:creationId xmlns:a16="http://schemas.microsoft.com/office/drawing/2014/main" id="{CAC8FEC0-FD65-4225-9C49-68CFBFA2299D}"/>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5556" y="750"/>
            <a:ext cx="12192000" cy="5075825"/>
          </a:xfrm>
          <a:prstGeom prst="rect">
            <a:avLst/>
          </a:prstGeom>
        </p:spPr>
      </p:pic>
      <p:pic>
        <p:nvPicPr>
          <p:cNvPr id="43" name="Picture 42">
            <a:extLst>
              <a:ext uri="{FF2B5EF4-FFF2-40B4-BE49-F238E27FC236}">
                <a16:creationId xmlns:a16="http://schemas.microsoft.com/office/drawing/2014/main" id="{39E20C53-4A12-421B-A034-242D30433FF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230" y="0"/>
            <a:ext cx="12191999" cy="5075826"/>
          </a:xfrm>
          <a:prstGeom prst="rect">
            <a:avLst/>
          </a:prstGeom>
        </p:spPr>
      </p:pic>
      <p:pic>
        <p:nvPicPr>
          <p:cNvPr id="44" name="Picture 43">
            <a:extLst>
              <a:ext uri="{FF2B5EF4-FFF2-40B4-BE49-F238E27FC236}">
                <a16:creationId xmlns:a16="http://schemas.microsoft.com/office/drawing/2014/main" id="{D74DC27C-8FBD-4321-8BBE-069F1EA7C9A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8"/>
          <a:stretch/>
        </p:blipFill>
        <p:spPr>
          <a:xfrm>
            <a:off x="0" y="-13485"/>
            <a:ext cx="12207229" cy="5075825"/>
          </a:xfrm>
          <a:prstGeom prst="rect">
            <a:avLst/>
          </a:prstGeom>
        </p:spPr>
      </p:pic>
      <p:sp>
        <p:nvSpPr>
          <p:cNvPr id="30" name="Title 29">
            <a:extLst>
              <a:ext uri="{FF2B5EF4-FFF2-40B4-BE49-F238E27FC236}">
                <a16:creationId xmlns:a16="http://schemas.microsoft.com/office/drawing/2014/main" id="{53143270-88FE-4A41-8CBA-5E6B3D268EE3}"/>
              </a:ext>
            </a:extLst>
          </p:cNvPr>
          <p:cNvSpPr>
            <a:spLocks noGrp="1"/>
          </p:cNvSpPr>
          <p:nvPr>
            <p:ph type="title"/>
          </p:nvPr>
        </p:nvSpPr>
        <p:spPr/>
        <p:txBody>
          <a:bodyPr/>
          <a:lstStyle/>
          <a:p>
            <a:r>
              <a:rPr lang="en-US" dirty="0" err="1"/>
              <a:t>Resumen</a:t>
            </a:r>
            <a:r>
              <a:rPr lang="en-US" dirty="0"/>
              <a:t>
</a:t>
            </a:r>
          </a:p>
        </p:txBody>
      </p:sp>
      <p:sp>
        <p:nvSpPr>
          <p:cNvPr id="32" name="Text Placeholder 31">
            <a:extLst>
              <a:ext uri="{FF2B5EF4-FFF2-40B4-BE49-F238E27FC236}">
                <a16:creationId xmlns:a16="http://schemas.microsoft.com/office/drawing/2014/main" id="{DA45F24E-2813-427E-B3C3-C9C2F6904380}"/>
              </a:ext>
            </a:extLst>
          </p:cNvPr>
          <p:cNvSpPr>
            <a:spLocks noGrp="1"/>
          </p:cNvSpPr>
          <p:nvPr>
            <p:ph type="body" sz="quarter" idx="14"/>
          </p:nvPr>
        </p:nvSpPr>
        <p:spPr/>
        <p:txBody>
          <a:bodyPr/>
          <a:lstStyle/>
          <a:p>
            <a:endParaRPr lang="en-US"/>
          </a:p>
        </p:txBody>
      </p:sp>
      <p:sp>
        <p:nvSpPr>
          <p:cNvPr id="37" name="Text Placeholder 36">
            <a:extLst>
              <a:ext uri="{FF2B5EF4-FFF2-40B4-BE49-F238E27FC236}">
                <a16:creationId xmlns:a16="http://schemas.microsoft.com/office/drawing/2014/main" id="{F82E1835-7683-4ACC-8E85-6A85E355187F}"/>
              </a:ext>
            </a:extLst>
          </p:cNvPr>
          <p:cNvSpPr>
            <a:spLocks noGrp="1"/>
          </p:cNvSpPr>
          <p:nvPr>
            <p:ph type="body" sz="quarter" idx="26"/>
          </p:nvPr>
        </p:nvSpPr>
        <p:spPr>
          <a:xfrm>
            <a:off x="470647" y="5085005"/>
            <a:ext cx="3522875" cy="1154322"/>
          </a:xfrm>
        </p:spPr>
        <p:txBody>
          <a:bodyPr/>
          <a:lstStyle/>
          <a:p>
            <a:r>
              <a:rPr lang="es-ES" dirty="0"/>
              <a:t>La inversión en levantamientos hidrográficas puede impulsar mejores estrategias de mitigación de desastres
</a:t>
            </a:r>
            <a:endParaRPr lang="en-US" dirty="0"/>
          </a:p>
        </p:txBody>
      </p:sp>
      <p:sp>
        <p:nvSpPr>
          <p:cNvPr id="38" name="Text Placeholder 37">
            <a:extLst>
              <a:ext uri="{FF2B5EF4-FFF2-40B4-BE49-F238E27FC236}">
                <a16:creationId xmlns:a16="http://schemas.microsoft.com/office/drawing/2014/main" id="{78EE5C71-F6B2-4C8C-8545-EDC8685BD6B3}"/>
              </a:ext>
            </a:extLst>
          </p:cNvPr>
          <p:cNvSpPr>
            <a:spLocks noGrp="1"/>
          </p:cNvSpPr>
          <p:nvPr>
            <p:ph type="body" sz="quarter" idx="27"/>
          </p:nvPr>
        </p:nvSpPr>
        <p:spPr>
          <a:xfrm>
            <a:off x="4252115" y="5085005"/>
            <a:ext cx="3383927" cy="1294228"/>
          </a:xfrm>
        </p:spPr>
        <p:txBody>
          <a:bodyPr/>
          <a:lstStyle/>
          <a:p>
            <a:r>
              <a:rPr lang="es-ES" dirty="0"/>
              <a:t>Los </a:t>
            </a:r>
            <a:r>
              <a:rPr lang="es-ES" dirty="0" err="1"/>
              <a:t>geodatos</a:t>
            </a:r>
            <a:r>
              <a:rPr lang="es-ES" dirty="0"/>
              <a:t> sin costuras proporcionan una imagen mucho más clara sobre el impacto mayorista y el CAMBIO negativo 
</a:t>
            </a:r>
            <a:endParaRPr lang="en-US" dirty="0"/>
          </a:p>
        </p:txBody>
      </p:sp>
      <p:sp>
        <p:nvSpPr>
          <p:cNvPr id="39" name="Text Placeholder 38">
            <a:extLst>
              <a:ext uri="{FF2B5EF4-FFF2-40B4-BE49-F238E27FC236}">
                <a16:creationId xmlns:a16="http://schemas.microsoft.com/office/drawing/2014/main" id="{EA2BF25E-501F-43D0-9254-4C75EC450E4B}"/>
              </a:ext>
            </a:extLst>
          </p:cNvPr>
          <p:cNvSpPr>
            <a:spLocks noGrp="1"/>
          </p:cNvSpPr>
          <p:nvPr>
            <p:ph type="body" sz="quarter" idx="28"/>
          </p:nvPr>
        </p:nvSpPr>
        <p:spPr>
          <a:xfrm>
            <a:off x="7894634" y="5085005"/>
            <a:ext cx="4088819" cy="1154322"/>
          </a:xfrm>
        </p:spPr>
        <p:txBody>
          <a:bodyPr/>
          <a:lstStyle/>
          <a:p>
            <a:r>
              <a:rPr lang="es-ES" dirty="0"/>
              <a:t>La información resultante proporciona pruebas para que los organismos internacionales de ayuda ayuden a liberar fondos y apoyos oportunos
</a:t>
            </a:r>
            <a:endParaRPr lang="en-US" dirty="0"/>
          </a:p>
        </p:txBody>
      </p:sp>
      <p:sp>
        <p:nvSpPr>
          <p:cNvPr id="33" name="Text Placeholder 32">
            <a:extLst>
              <a:ext uri="{FF2B5EF4-FFF2-40B4-BE49-F238E27FC236}">
                <a16:creationId xmlns:a16="http://schemas.microsoft.com/office/drawing/2014/main" id="{82BB4234-4C83-4B23-A7B1-F9F09BE327C8}"/>
              </a:ext>
            </a:extLst>
          </p:cNvPr>
          <p:cNvSpPr>
            <a:spLocks noGrp="1"/>
          </p:cNvSpPr>
          <p:nvPr>
            <p:ph type="body" sz="quarter" idx="19"/>
          </p:nvPr>
        </p:nvSpPr>
        <p:spPr>
          <a:xfrm>
            <a:off x="470647" y="4018302"/>
            <a:ext cx="950913" cy="868362"/>
          </a:xfrm>
        </p:spPr>
        <p:txBody>
          <a:bodyPr/>
          <a:lstStyle/>
          <a:p>
            <a:endParaRPr lang="en-US" dirty="0"/>
          </a:p>
        </p:txBody>
      </p:sp>
      <p:sp>
        <p:nvSpPr>
          <p:cNvPr id="34" name="Text Placeholder 33">
            <a:extLst>
              <a:ext uri="{FF2B5EF4-FFF2-40B4-BE49-F238E27FC236}">
                <a16:creationId xmlns:a16="http://schemas.microsoft.com/office/drawing/2014/main" id="{00982519-8F39-4A6D-897B-752EBAD45ACD}"/>
              </a:ext>
            </a:extLst>
          </p:cNvPr>
          <p:cNvSpPr>
            <a:spLocks noGrp="1"/>
          </p:cNvSpPr>
          <p:nvPr>
            <p:ph type="body" sz="quarter" idx="20"/>
          </p:nvPr>
        </p:nvSpPr>
        <p:spPr>
          <a:xfrm>
            <a:off x="4252114" y="4039429"/>
            <a:ext cx="950913" cy="868362"/>
          </a:xfrm>
        </p:spPr>
        <p:txBody>
          <a:bodyPr/>
          <a:lstStyle/>
          <a:p>
            <a:endParaRPr lang="en-US" dirty="0"/>
          </a:p>
        </p:txBody>
      </p:sp>
      <p:sp>
        <p:nvSpPr>
          <p:cNvPr id="35" name="Text Placeholder 34">
            <a:extLst>
              <a:ext uri="{FF2B5EF4-FFF2-40B4-BE49-F238E27FC236}">
                <a16:creationId xmlns:a16="http://schemas.microsoft.com/office/drawing/2014/main" id="{58A65A2B-3820-4C5F-87EB-073264B7D026}"/>
              </a:ext>
            </a:extLst>
          </p:cNvPr>
          <p:cNvSpPr>
            <a:spLocks noGrp="1"/>
          </p:cNvSpPr>
          <p:nvPr>
            <p:ph type="body" sz="quarter" idx="21"/>
          </p:nvPr>
        </p:nvSpPr>
        <p:spPr>
          <a:xfrm>
            <a:off x="7894633" y="4018302"/>
            <a:ext cx="950913" cy="868362"/>
          </a:xfrm>
        </p:spPr>
        <p:txBody>
          <a:bodyPr/>
          <a:lstStyle/>
          <a:p>
            <a:endParaRPr lang="en-US" dirty="0"/>
          </a:p>
        </p:txBody>
      </p:sp>
      <p:pic>
        <p:nvPicPr>
          <p:cNvPr id="17" name="Picture 16">
            <a:extLst>
              <a:ext uri="{FF2B5EF4-FFF2-40B4-BE49-F238E27FC236}">
                <a16:creationId xmlns:a16="http://schemas.microsoft.com/office/drawing/2014/main" id="{3164AE5C-F40B-4C55-9C8B-F891AB0F65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31788" y="5380804"/>
            <a:ext cx="539746" cy="538724"/>
          </a:xfrm>
          <a:prstGeom prst="rect">
            <a:avLst/>
          </a:prstGeom>
        </p:spPr>
      </p:pic>
      <p:pic>
        <p:nvPicPr>
          <p:cNvPr id="20" name="Content Placeholder 19">
            <a:extLst>
              <a:ext uri="{FF2B5EF4-FFF2-40B4-BE49-F238E27FC236}">
                <a16:creationId xmlns:a16="http://schemas.microsoft.com/office/drawing/2014/main" id="{59081EFF-0636-492E-99D7-61ADAAC006E0}"/>
              </a:ext>
            </a:extLst>
          </p:cNvPr>
          <p:cNvPicPr>
            <a:picLocks noGrp="1" noChangeAspect="1"/>
          </p:cNvPicPr>
          <p:nvPr>
            <p:ph sz="quarter" idx="31"/>
          </p:nvPr>
        </p:nvPicPr>
        <p:blipFill>
          <a:blip r:embed="rId6" cstate="email">
            <a:extLst>
              <a:ext uri="{28A0092B-C50C-407E-A947-70E740481C1C}">
                <a14:useLocalDpi xmlns:a14="http://schemas.microsoft.com/office/drawing/2010/main"/>
              </a:ext>
            </a:extLst>
          </a:blip>
          <a:stretch>
            <a:fillRect/>
          </a:stretch>
        </p:blipFill>
        <p:spPr>
          <a:xfrm>
            <a:off x="8100221" y="4164525"/>
            <a:ext cx="539746" cy="538724"/>
          </a:xfrm>
          <a:prstGeom prst="rect">
            <a:avLst/>
          </a:prstGeom>
        </p:spPr>
      </p:pic>
      <p:sp>
        <p:nvSpPr>
          <p:cNvPr id="24" name="Text Placeholder 33">
            <a:extLst>
              <a:ext uri="{FF2B5EF4-FFF2-40B4-BE49-F238E27FC236}">
                <a16:creationId xmlns:a16="http://schemas.microsoft.com/office/drawing/2014/main" id="{46ACE13F-D466-49FF-9DDE-1E3DDDE30299}"/>
              </a:ext>
            </a:extLst>
          </p:cNvPr>
          <p:cNvSpPr txBox="1">
            <a:spLocks/>
          </p:cNvSpPr>
          <p:nvPr/>
        </p:nvSpPr>
        <p:spPr>
          <a:xfrm>
            <a:off x="5260599" y="4039429"/>
            <a:ext cx="950913" cy="868362"/>
          </a:xfrm>
          <a:prstGeom prst="rect">
            <a:avLst/>
          </a:prstGeom>
          <a:solidFill>
            <a:srgbClr val="00ACA9"/>
          </a:solidFill>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accent4">
                    <a:alpha val="0"/>
                  </a:schemeClr>
                </a:solidFill>
                <a:latin typeface="+mn-lt"/>
                <a:ea typeface="+mn-ea"/>
                <a:cs typeface="Segoe UI Semibold" panose="020B0702040204020203" pitchFamily="34" charset="0"/>
              </a:defRPr>
            </a:lvl1pPr>
            <a:lvl2pPr marL="268288" indent="-268288" algn="l" defTabSz="914400" rtl="0" eaLnBrk="1" latinLnBrk="0" hangingPunct="1">
              <a:lnSpc>
                <a:spcPct val="100000"/>
              </a:lnSpc>
              <a:spcBef>
                <a:spcPts val="600"/>
              </a:spcBef>
              <a:spcAft>
                <a:spcPts val="0"/>
              </a:spcAft>
              <a:buClr>
                <a:schemeClr val="accent3"/>
              </a:buClr>
              <a:buFont typeface="Wingdings" panose="05000000000000000000" pitchFamily="2" charset="2"/>
              <a:buChar char="§"/>
              <a:tabLst/>
              <a:defRPr sz="2000" kern="1200">
                <a:solidFill>
                  <a:schemeClr val="tx2"/>
                </a:solidFill>
                <a:latin typeface="+mn-lt"/>
                <a:ea typeface="+mn-ea"/>
                <a:cs typeface="Segoe UI Semibold" panose="020B0702040204020203" pitchFamily="34" charset="0"/>
              </a:defRPr>
            </a:lvl2pPr>
            <a:lvl3pPr marL="444500" indent="-176213" algn="l" defTabSz="914400" rtl="0" eaLnBrk="1" latinLnBrk="0" hangingPunct="1">
              <a:lnSpc>
                <a:spcPct val="100000"/>
              </a:lnSpc>
              <a:spcBef>
                <a:spcPts val="500"/>
              </a:spcBef>
              <a:buClr>
                <a:schemeClr val="accent3"/>
              </a:buClr>
              <a:buFont typeface="Arial" panose="020B0604020202020204" pitchFamily="34" charset="0"/>
              <a:buChar char="•"/>
              <a:defRPr lang="en-US" sz="1800" kern="1200" dirty="0">
                <a:solidFill>
                  <a:schemeClr val="tx2"/>
                </a:solidFill>
                <a:latin typeface="+mn-lt"/>
                <a:ea typeface="+mn-ea"/>
                <a:cs typeface="+mn-cs"/>
              </a:defRPr>
            </a:lvl3pPr>
            <a:lvl4pPr marL="631825" indent="-204788" algn="l" defTabSz="914400" rtl="0" eaLnBrk="1" latinLnBrk="0" hangingPunct="1">
              <a:lnSpc>
                <a:spcPct val="100000"/>
              </a:lnSpc>
              <a:spcBef>
                <a:spcPts val="400"/>
              </a:spcBef>
              <a:buClr>
                <a:schemeClr val="accent3"/>
              </a:buClr>
              <a:buFont typeface="Segoe UI Light" panose="020B0502040204020203" pitchFamily="34" charset="0"/>
              <a:buChar char="-"/>
              <a:defRPr lang="en-US" sz="1600" kern="1200" dirty="0">
                <a:solidFill>
                  <a:schemeClr val="tx2"/>
                </a:solidFill>
                <a:latin typeface="+mn-lt"/>
                <a:ea typeface="+mn-ea"/>
                <a:cs typeface="+mn-cs"/>
              </a:defRPr>
            </a:lvl4pPr>
            <a:lvl5pPr marL="0" indent="0" algn="l" defTabSz="914400" rtl="0" eaLnBrk="1" latinLnBrk="0" hangingPunct="1">
              <a:lnSpc>
                <a:spcPct val="100000"/>
              </a:lnSpc>
              <a:spcBef>
                <a:spcPts val="1200"/>
              </a:spcBef>
              <a:buClr>
                <a:schemeClr val="accent3"/>
              </a:buClr>
              <a:buFont typeface="Segoe UI Light" panose="020B0502040204020203" pitchFamily="34" charset="0"/>
              <a:buNone/>
              <a:defRPr lang="en-AU" sz="10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23" name="Picture 22">
            <a:extLst>
              <a:ext uri="{FF2B5EF4-FFF2-40B4-BE49-F238E27FC236}">
                <a16:creationId xmlns:a16="http://schemas.microsoft.com/office/drawing/2014/main" id="{1983480C-0031-411C-AC4B-135EAD07DD4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1592" y="4135421"/>
            <a:ext cx="774127" cy="634124"/>
          </a:xfrm>
          <a:prstGeom prst="rect">
            <a:avLst/>
          </a:prstGeom>
        </p:spPr>
      </p:pic>
      <p:sp>
        <p:nvSpPr>
          <p:cNvPr id="3" name="Slide Number Placeholder 2">
            <a:extLst>
              <a:ext uri="{FF2B5EF4-FFF2-40B4-BE49-F238E27FC236}">
                <a16:creationId xmlns:a16="http://schemas.microsoft.com/office/drawing/2014/main" id="{95C0DEBD-2121-4A1C-84D2-C15D6F40ACCE}"/>
              </a:ext>
            </a:extLst>
          </p:cNvPr>
          <p:cNvSpPr>
            <a:spLocks noGrp="1"/>
          </p:cNvSpPr>
          <p:nvPr>
            <p:ph type="sldNum" sz="quarter" idx="10"/>
          </p:nvPr>
        </p:nvSpPr>
        <p:spPr/>
        <p:txBody>
          <a:bodyPr/>
          <a:lstStyle/>
          <a:p>
            <a:fld id="{EBE266AF-210D-4B9E-92F6-EF999B290F31}" type="slidenum">
              <a:rPr lang="en-AU" smtClean="0"/>
              <a:pPr/>
              <a:t>9</a:t>
            </a:fld>
            <a:endParaRPr lang="en-AU"/>
          </a:p>
        </p:txBody>
      </p:sp>
      <p:pic>
        <p:nvPicPr>
          <p:cNvPr id="47" name="Content Placeholder 34">
            <a:extLst>
              <a:ext uri="{FF2B5EF4-FFF2-40B4-BE49-F238E27FC236}">
                <a16:creationId xmlns:a16="http://schemas.microsoft.com/office/drawing/2014/main" id="{11C2AAA4-F169-4009-9477-BF573F88539A}"/>
              </a:ext>
            </a:extLst>
          </p:cNvPr>
          <p:cNvPicPr>
            <a:picLocks noGrp="1" noChangeAspect="1"/>
          </p:cNvPicPr>
          <p:nvPr>
            <p:ph sz="quarter" idx="29"/>
          </p:nvPr>
        </p:nvPicPr>
        <p:blipFill>
          <a:blip r:embed="rId8" cstate="email">
            <a:extLst>
              <a:ext uri="{28A0092B-C50C-407E-A947-70E740481C1C}">
                <a14:useLocalDpi xmlns:a14="http://schemas.microsoft.com/office/drawing/2010/main"/>
              </a:ext>
            </a:extLst>
          </a:blip>
          <a:stretch>
            <a:fillRect/>
          </a:stretch>
        </p:blipFill>
        <p:spPr>
          <a:xfrm>
            <a:off x="4457697" y="4182360"/>
            <a:ext cx="539746" cy="540246"/>
          </a:xfrm>
        </p:spPr>
      </p:pic>
      <p:pic>
        <p:nvPicPr>
          <p:cNvPr id="5" name="Picture 4">
            <a:extLst>
              <a:ext uri="{FF2B5EF4-FFF2-40B4-BE49-F238E27FC236}">
                <a16:creationId xmlns:a16="http://schemas.microsoft.com/office/drawing/2014/main" id="{B8CD3834-EABF-4E91-83FC-217770CBD7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70856" y="4202314"/>
            <a:ext cx="530398" cy="542591"/>
          </a:xfrm>
          <a:prstGeom prst="rect">
            <a:avLst/>
          </a:prstGeom>
        </p:spPr>
      </p:pic>
      <p:sp>
        <p:nvSpPr>
          <p:cNvPr id="28" name="Text Placeholder 32">
            <a:extLst>
              <a:ext uri="{FF2B5EF4-FFF2-40B4-BE49-F238E27FC236}">
                <a16:creationId xmlns:a16="http://schemas.microsoft.com/office/drawing/2014/main" id="{6410AC3A-4D3B-40CD-8203-3E1901D3BE4F}"/>
              </a:ext>
            </a:extLst>
          </p:cNvPr>
          <p:cNvSpPr txBox="1">
            <a:spLocks/>
          </p:cNvSpPr>
          <p:nvPr/>
        </p:nvSpPr>
        <p:spPr>
          <a:xfrm>
            <a:off x="1610268" y="4018302"/>
            <a:ext cx="958120" cy="889874"/>
          </a:xfrm>
          <a:prstGeom prst="rect">
            <a:avLst/>
          </a:prstGeom>
          <a:solidFill>
            <a:schemeClr val="accent1"/>
          </a:solidFill>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accent4">
                    <a:alpha val="0"/>
                  </a:schemeClr>
                </a:solidFill>
                <a:latin typeface="+mn-lt"/>
                <a:ea typeface="+mn-ea"/>
                <a:cs typeface="Segoe UI Semibold" panose="020B0702040204020203" pitchFamily="34" charset="0"/>
              </a:defRPr>
            </a:lvl1pPr>
            <a:lvl2pPr marL="268288" indent="-268288" algn="l" defTabSz="914400" rtl="0" eaLnBrk="1" latinLnBrk="0" hangingPunct="1">
              <a:lnSpc>
                <a:spcPct val="100000"/>
              </a:lnSpc>
              <a:spcBef>
                <a:spcPts val="600"/>
              </a:spcBef>
              <a:spcAft>
                <a:spcPts val="0"/>
              </a:spcAft>
              <a:buClr>
                <a:schemeClr val="accent3"/>
              </a:buClr>
              <a:buFont typeface="Wingdings" panose="05000000000000000000" pitchFamily="2" charset="2"/>
              <a:buChar char="§"/>
              <a:tabLst/>
              <a:defRPr sz="2000" kern="1200">
                <a:solidFill>
                  <a:schemeClr val="tx2"/>
                </a:solidFill>
                <a:latin typeface="+mn-lt"/>
                <a:ea typeface="+mn-ea"/>
                <a:cs typeface="Segoe UI Semibold" panose="020B0702040204020203" pitchFamily="34" charset="0"/>
              </a:defRPr>
            </a:lvl2pPr>
            <a:lvl3pPr marL="444500" indent="-176213" algn="l" defTabSz="914400" rtl="0" eaLnBrk="1" latinLnBrk="0" hangingPunct="1">
              <a:lnSpc>
                <a:spcPct val="100000"/>
              </a:lnSpc>
              <a:spcBef>
                <a:spcPts val="500"/>
              </a:spcBef>
              <a:buClr>
                <a:schemeClr val="accent3"/>
              </a:buClr>
              <a:buFont typeface="Arial" panose="020B0604020202020204" pitchFamily="34" charset="0"/>
              <a:buChar char="•"/>
              <a:defRPr lang="en-US" sz="1800" kern="1200" dirty="0">
                <a:solidFill>
                  <a:schemeClr val="tx2"/>
                </a:solidFill>
                <a:latin typeface="+mn-lt"/>
                <a:ea typeface="+mn-ea"/>
                <a:cs typeface="+mn-cs"/>
              </a:defRPr>
            </a:lvl3pPr>
            <a:lvl4pPr marL="631825" indent="-204788" algn="l" defTabSz="914400" rtl="0" eaLnBrk="1" latinLnBrk="0" hangingPunct="1">
              <a:lnSpc>
                <a:spcPct val="100000"/>
              </a:lnSpc>
              <a:spcBef>
                <a:spcPts val="400"/>
              </a:spcBef>
              <a:buClr>
                <a:schemeClr val="accent3"/>
              </a:buClr>
              <a:buFont typeface="Segoe UI Light" panose="020B0502040204020203" pitchFamily="34" charset="0"/>
              <a:buChar char="-"/>
              <a:defRPr lang="en-US" sz="1600" kern="1200" dirty="0">
                <a:solidFill>
                  <a:schemeClr val="tx2"/>
                </a:solidFill>
                <a:latin typeface="+mn-lt"/>
                <a:ea typeface="+mn-ea"/>
                <a:cs typeface="+mn-cs"/>
              </a:defRPr>
            </a:lvl4pPr>
            <a:lvl5pPr marL="0" indent="0" algn="l" defTabSz="914400" rtl="0" eaLnBrk="1" latinLnBrk="0" hangingPunct="1">
              <a:lnSpc>
                <a:spcPct val="100000"/>
              </a:lnSpc>
              <a:spcBef>
                <a:spcPts val="1200"/>
              </a:spcBef>
              <a:buClr>
                <a:schemeClr val="accent3"/>
              </a:buClr>
              <a:buFont typeface="Segoe UI Light" panose="020B0502040204020203" pitchFamily="34" charset="0"/>
              <a:buNone/>
              <a:defRPr lang="en-AU" sz="10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29" name="Picture 28">
            <a:extLst>
              <a:ext uri="{FF2B5EF4-FFF2-40B4-BE49-F238E27FC236}">
                <a16:creationId xmlns:a16="http://schemas.microsoft.com/office/drawing/2014/main" id="{471B363F-CB2B-484E-A195-DD6C10E27E8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28300" y="4160148"/>
            <a:ext cx="785341" cy="613830"/>
          </a:xfrm>
          <a:prstGeom prst="rect">
            <a:avLst/>
          </a:prstGeom>
        </p:spPr>
      </p:pic>
      <p:sp>
        <p:nvSpPr>
          <p:cNvPr id="31" name="Text Placeholder 34">
            <a:extLst>
              <a:ext uri="{FF2B5EF4-FFF2-40B4-BE49-F238E27FC236}">
                <a16:creationId xmlns:a16="http://schemas.microsoft.com/office/drawing/2014/main" id="{37183B8D-81B3-4698-8AF0-9BB56056E3A4}"/>
              </a:ext>
            </a:extLst>
          </p:cNvPr>
          <p:cNvSpPr txBox="1">
            <a:spLocks/>
          </p:cNvSpPr>
          <p:nvPr/>
        </p:nvSpPr>
        <p:spPr>
          <a:xfrm>
            <a:off x="8945111" y="4018302"/>
            <a:ext cx="950913" cy="868362"/>
          </a:xfrm>
          <a:prstGeom prst="rect">
            <a:avLst/>
          </a:prstGeom>
          <a:solidFill>
            <a:srgbClr val="9DC193"/>
          </a:solidFill>
        </p:spPr>
        <p:txBody>
          <a:bodyPr vert="horz" lIns="0" tIns="0" rIns="0" bIns="0" rtlCol="0">
            <a:noAutofit/>
          </a:bodyPr>
          <a:lst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accent4">
                    <a:alpha val="0"/>
                  </a:schemeClr>
                </a:solidFill>
                <a:latin typeface="+mn-lt"/>
                <a:ea typeface="+mn-ea"/>
                <a:cs typeface="Segoe UI Semibold" panose="020B0702040204020203" pitchFamily="34" charset="0"/>
              </a:defRPr>
            </a:lvl1pPr>
            <a:lvl2pPr marL="268288" indent="-268288" algn="l" defTabSz="914400" rtl="0" eaLnBrk="1" latinLnBrk="0" hangingPunct="1">
              <a:lnSpc>
                <a:spcPct val="100000"/>
              </a:lnSpc>
              <a:spcBef>
                <a:spcPts val="600"/>
              </a:spcBef>
              <a:spcAft>
                <a:spcPts val="0"/>
              </a:spcAft>
              <a:buClr>
                <a:schemeClr val="accent3"/>
              </a:buClr>
              <a:buFont typeface="Wingdings" panose="05000000000000000000" pitchFamily="2" charset="2"/>
              <a:buChar char="§"/>
              <a:tabLst/>
              <a:defRPr sz="2000" kern="1200">
                <a:solidFill>
                  <a:schemeClr val="tx2"/>
                </a:solidFill>
                <a:latin typeface="+mn-lt"/>
                <a:ea typeface="+mn-ea"/>
                <a:cs typeface="Segoe UI Semibold" panose="020B0702040204020203" pitchFamily="34" charset="0"/>
              </a:defRPr>
            </a:lvl2pPr>
            <a:lvl3pPr marL="444500" indent="-176213" algn="l" defTabSz="914400" rtl="0" eaLnBrk="1" latinLnBrk="0" hangingPunct="1">
              <a:lnSpc>
                <a:spcPct val="100000"/>
              </a:lnSpc>
              <a:spcBef>
                <a:spcPts val="500"/>
              </a:spcBef>
              <a:buClr>
                <a:schemeClr val="accent3"/>
              </a:buClr>
              <a:buFont typeface="Arial" panose="020B0604020202020204" pitchFamily="34" charset="0"/>
              <a:buChar char="•"/>
              <a:defRPr lang="en-US" sz="1800" kern="1200" dirty="0">
                <a:solidFill>
                  <a:schemeClr val="tx2"/>
                </a:solidFill>
                <a:latin typeface="+mn-lt"/>
                <a:ea typeface="+mn-ea"/>
                <a:cs typeface="+mn-cs"/>
              </a:defRPr>
            </a:lvl3pPr>
            <a:lvl4pPr marL="631825" indent="-204788" algn="l" defTabSz="914400" rtl="0" eaLnBrk="1" latinLnBrk="0" hangingPunct="1">
              <a:lnSpc>
                <a:spcPct val="100000"/>
              </a:lnSpc>
              <a:spcBef>
                <a:spcPts val="400"/>
              </a:spcBef>
              <a:buClr>
                <a:schemeClr val="accent3"/>
              </a:buClr>
              <a:buFont typeface="Segoe UI Light" panose="020B0502040204020203" pitchFamily="34" charset="0"/>
              <a:buChar char="-"/>
              <a:defRPr lang="en-US" sz="1600" kern="1200" dirty="0">
                <a:solidFill>
                  <a:schemeClr val="tx2"/>
                </a:solidFill>
                <a:latin typeface="+mn-lt"/>
                <a:ea typeface="+mn-ea"/>
                <a:cs typeface="+mn-cs"/>
              </a:defRPr>
            </a:lvl4pPr>
            <a:lvl5pPr marL="0" indent="0" algn="l" defTabSz="914400" rtl="0" eaLnBrk="1" latinLnBrk="0" hangingPunct="1">
              <a:lnSpc>
                <a:spcPct val="100000"/>
              </a:lnSpc>
              <a:spcBef>
                <a:spcPts val="1200"/>
              </a:spcBef>
              <a:buClr>
                <a:schemeClr val="accent3"/>
              </a:buClr>
              <a:buFont typeface="Segoe UI Light" panose="020B0502040204020203" pitchFamily="34" charset="0"/>
              <a:buNone/>
              <a:defRPr lang="en-AU" sz="10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36" name="Picture 35">
            <a:extLst>
              <a:ext uri="{FF2B5EF4-FFF2-40B4-BE49-F238E27FC236}">
                <a16:creationId xmlns:a16="http://schemas.microsoft.com/office/drawing/2014/main" id="{282CAB26-00C1-457E-87ED-E4742378D29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09101" y="4163849"/>
            <a:ext cx="622932" cy="621752"/>
          </a:xfrm>
          <a:prstGeom prst="rect">
            <a:avLst/>
          </a:prstGeom>
        </p:spPr>
      </p:pic>
    </p:spTree>
    <p:extLst>
      <p:ext uri="{BB962C8B-B14F-4D97-AF65-F5344CB8AC3E}">
        <p14:creationId xmlns:p14="http://schemas.microsoft.com/office/powerpoint/2010/main" val="81145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0"/>
                                        <p:tgtEl>
                                          <p:spTgt spid="43"/>
                                        </p:tgtEl>
                                      </p:cBhvr>
                                    </p:animEffect>
                                  </p:childTnLst>
                                </p:cTn>
                              </p:par>
                            </p:childTnLst>
                          </p:cTn>
                        </p:par>
                        <p:par>
                          <p:cTn id="8" fill="hold">
                            <p:stCondLst>
                              <p:cond delay="7000"/>
                            </p:stCondLst>
                            <p:childTnLst>
                              <p:par>
                                <p:cTn id="9" presetID="22" presetClass="entr" presetSubtype="8" fill="hold" nodeType="afterEffect">
                                  <p:stCondLst>
                                    <p:cond delay="500"/>
                                  </p:stCondLst>
                                  <p:childTnLst>
                                    <p:set>
                                      <p:cBhvr>
                                        <p:cTn id="10" dur="1" fill="hold">
                                          <p:stCondLst>
                                            <p:cond delay="0"/>
                                          </p:stCondLst>
                                        </p:cTn>
                                        <p:tgtEl>
                                          <p:spTgt spid="44"/>
                                        </p:tgtEl>
                                        <p:attrNameLst>
                                          <p:attrName>style.visibility</p:attrName>
                                        </p:attrNameLst>
                                      </p:cBhvr>
                                      <p:to>
                                        <p:strVal val="visible"/>
                                      </p:to>
                                    </p:set>
                                    <p:animEffect transition="in" filter="wipe(left)">
                                      <p:cBhvr>
                                        <p:cTn id="11" dur="5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ugro Cover, Dividers, Quote, Thank you">
  <a:themeElements>
    <a:clrScheme name="Custom 11">
      <a:dk1>
        <a:sysClr val="windowText" lastClr="000000"/>
      </a:dk1>
      <a:lt1>
        <a:sysClr val="window" lastClr="FFFFFF"/>
      </a:lt1>
      <a:dk2>
        <a:srgbClr val="292929"/>
      </a:dk2>
      <a:lt2>
        <a:srgbClr val="D9D8D6"/>
      </a:lt2>
      <a:accent1>
        <a:srgbClr val="011E41"/>
      </a:accent1>
      <a:accent2>
        <a:srgbClr val="6788B1"/>
      </a:accent2>
      <a:accent3>
        <a:srgbClr val="479CAA"/>
      </a:accent3>
      <a:accent4>
        <a:srgbClr val="8CB680"/>
      </a:accent4>
      <a:accent5>
        <a:srgbClr val="D9BE89"/>
      </a:accent5>
      <a:accent6>
        <a:srgbClr val="D9D8D6"/>
      </a:accent6>
      <a:hlink>
        <a:srgbClr val="011E41"/>
      </a:hlink>
      <a:folHlink>
        <a:srgbClr val="479CAA"/>
      </a:folHlink>
    </a:clrScheme>
    <a:fontScheme name="Custom 4">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UG_001_TemplateFile_v9.potx" id="{021B14C0-D379-440B-89F0-D9B6F4901C92}" vid="{56BA50A4-54A0-4497-BD3B-BA4B3F891B5A}"/>
    </a:ext>
  </a:extLst>
</a:theme>
</file>

<file path=ppt/theme/theme2.xml><?xml version="1.0" encoding="utf-8"?>
<a:theme xmlns:a="http://schemas.openxmlformats.org/drawingml/2006/main" name="Fugro Content Slides">
  <a:themeElements>
    <a:clrScheme name="Custom 12">
      <a:dk1>
        <a:sysClr val="windowText" lastClr="000000"/>
      </a:dk1>
      <a:lt1>
        <a:sysClr val="window" lastClr="FFFFFF"/>
      </a:lt1>
      <a:dk2>
        <a:srgbClr val="292929"/>
      </a:dk2>
      <a:lt2>
        <a:srgbClr val="D9D8D6"/>
      </a:lt2>
      <a:accent1>
        <a:srgbClr val="011E41"/>
      </a:accent1>
      <a:accent2>
        <a:srgbClr val="6788B1"/>
      </a:accent2>
      <a:accent3>
        <a:srgbClr val="479CAA"/>
      </a:accent3>
      <a:accent4>
        <a:srgbClr val="8CB680"/>
      </a:accent4>
      <a:accent5>
        <a:srgbClr val="D9BE89"/>
      </a:accent5>
      <a:accent6>
        <a:srgbClr val="D9D8D6"/>
      </a:accent6>
      <a:hlink>
        <a:srgbClr val="011E41"/>
      </a:hlink>
      <a:folHlink>
        <a:srgbClr val="479CAA"/>
      </a:folHlink>
    </a:clrScheme>
    <a:fontScheme name="Custom 4">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rand presentation 010519.potx" id="{5CA71C73-B37B-49E0-B734-04633F8545F3}" vid="{BF1FDEED-AAD7-47BC-9D53-786BC673FAD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706</Words>
  <Application>Microsoft Office PowerPoint</Application>
  <PresentationFormat>Widescreen</PresentationFormat>
  <Paragraphs>97</Paragraphs>
  <Slides>10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Segoe UI</vt:lpstr>
      <vt:lpstr>Segoe UI Light</vt:lpstr>
      <vt:lpstr>Segoe UI Semibold</vt:lpstr>
      <vt:lpstr>Wingdings</vt:lpstr>
      <vt:lpstr>Fugro Cover, Dividers, Quote, Thank you</vt:lpstr>
      <vt:lpstr>Fugro Content Slides</vt:lpstr>
      <vt:lpstr>PowerPoint Presentation</vt:lpstr>
      <vt:lpstr>Discusión
</vt:lpstr>
      <vt:lpstr>¿Qué hay de diferente en las levantamientos hidrográficas modernas?
</vt:lpstr>
      <vt:lpstr>¿Qué podemos hacer con los datos para mitigar los desastres naturales que afectan a las regiones costeras?
</vt:lpstr>
      <vt:lpstr>¿Quién necesita los datos?
</vt:lpstr>
      <vt:lpstr>¿Cómo podríamos planificar levantamientos para ayudar en el proceso de mitigación? 
</vt:lpstr>
      <vt:lpstr>PowerPoint Presentation</vt:lpstr>
      <vt:lpstr>PowerPoint Presentation</vt:lpstr>
      <vt:lpstr>Resumen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Alberto Costa Neves</cp:lastModifiedBy>
  <cp:revision>2</cp:revision>
  <dcterms:modified xsi:type="dcterms:W3CDTF">2019-12-10T13:41:54Z</dcterms:modified>
</cp:coreProperties>
</file>