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6799" r:id="rId69"/>
  </p:sldMasterIdLst>
  <p:notesMasterIdLst>
    <p:notesMasterId r:id="rId86"/>
  </p:notesMasterIdLst>
  <p:handoutMasterIdLst>
    <p:handoutMasterId r:id="rId87"/>
  </p:handoutMasterIdLst>
  <p:sldIdLst>
    <p:sldId id="1723" r:id="rId70"/>
    <p:sldId id="731" r:id="rId71"/>
    <p:sldId id="732" r:id="rId72"/>
    <p:sldId id="1730" r:id="rId73"/>
    <p:sldId id="1734" r:id="rId74"/>
    <p:sldId id="1735" r:id="rId75"/>
    <p:sldId id="1733" r:id="rId76"/>
    <p:sldId id="1736" r:id="rId77"/>
    <p:sldId id="1737" r:id="rId78"/>
    <p:sldId id="1738" r:id="rId79"/>
    <p:sldId id="1731" r:id="rId80"/>
    <p:sldId id="1739" r:id="rId81"/>
    <p:sldId id="770" r:id="rId82"/>
    <p:sldId id="769" r:id="rId83"/>
    <p:sldId id="1740" r:id="rId84"/>
    <p:sldId id="595"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 userDrawn="1">
          <p15:clr>
            <a:srgbClr val="A4A3A4"/>
          </p15:clr>
        </p15:guide>
        <p15:guide id="2" orient="horz" pos="3888" userDrawn="1">
          <p15:clr>
            <a:srgbClr val="A4A3A4"/>
          </p15:clr>
        </p15:guide>
        <p15:guide id="3" pos="576" userDrawn="1">
          <p15:clr>
            <a:srgbClr val="A4A3A4"/>
          </p15:clr>
        </p15:guide>
        <p15:guide id="4" pos="7104" userDrawn="1">
          <p15:clr>
            <a:srgbClr val="A4A3A4"/>
          </p15:clr>
        </p15:guide>
        <p15:guide id="5" pos="431">
          <p15:clr>
            <a:srgbClr val="A4A3A4"/>
          </p15:clr>
        </p15:guide>
        <p15:guide id="6" pos="72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E0F4FE"/>
    <a:srgbClr val="0073B4"/>
    <a:srgbClr val="438EB7"/>
    <a:srgbClr val="00B9F2"/>
    <a:srgbClr val="007AC2"/>
    <a:srgbClr val="C0E8FF"/>
    <a:srgbClr val="C8EBFF"/>
    <a:srgbClr val="053264"/>
    <a:srgbClr val="7BD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2653" autoAdjust="0"/>
  </p:normalViewPr>
  <p:slideViewPr>
    <p:cSldViewPr snapToGrid="0" snapToObjects="1" showGuides="1">
      <p:cViewPr varScale="1">
        <p:scale>
          <a:sx n="66" d="100"/>
          <a:sy n="66" d="100"/>
        </p:scale>
        <p:origin x="974" y="53"/>
      </p:cViewPr>
      <p:guideLst>
        <p:guide orient="horz" pos="430"/>
        <p:guide orient="horz" pos="3888"/>
        <p:guide pos="576"/>
        <p:guide pos="7104"/>
        <p:guide pos="431"/>
        <p:guide pos="72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18" d="100"/>
        <a:sy n="31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5.xml"/><Relationship Id="rId89" Type="http://schemas.openxmlformats.org/officeDocument/2006/relationships/viewProps" Target="viewProps.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5.xml"/><Relationship Id="rId79" Type="http://schemas.openxmlformats.org/officeDocument/2006/relationships/slide" Target="slides/slide10.xml"/><Relationship Id="rId5" Type="http://schemas.openxmlformats.org/officeDocument/2006/relationships/customXml" Target="../customXml/item5.xml"/><Relationship Id="rId90" Type="http://schemas.openxmlformats.org/officeDocument/2006/relationships/theme" Target="theme/theme1.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slideMaster" Target="slideMasters/slideMaster1.xml"/><Relationship Id="rId77" Type="http://schemas.openxmlformats.org/officeDocument/2006/relationships/slide" Target="slides/slide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3.xml"/><Relationship Id="rId80" Type="http://schemas.openxmlformats.org/officeDocument/2006/relationships/slide" Target="slides/slide11.xml"/><Relationship Id="rId85" Type="http://schemas.openxmlformats.org/officeDocument/2006/relationships/slide" Target="slides/slide1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1.xml"/><Relationship Id="rId75" Type="http://schemas.openxmlformats.org/officeDocument/2006/relationships/slide" Target="slides/slide6.xml"/><Relationship Id="rId83" Type="http://schemas.openxmlformats.org/officeDocument/2006/relationships/slide" Target="slides/slide14.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4.xml"/><Relationship Id="rId78" Type="http://schemas.openxmlformats.org/officeDocument/2006/relationships/slide" Target="slides/slide9.xml"/><Relationship Id="rId81" Type="http://schemas.openxmlformats.org/officeDocument/2006/relationships/slide" Target="slides/slide12.xml"/><Relationship Id="rId86"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7.xml"/><Relationship Id="rId7" Type="http://schemas.openxmlformats.org/officeDocument/2006/relationships/customXml" Target="../customXml/item7.xml"/><Relationship Id="rId71" Type="http://schemas.openxmlformats.org/officeDocument/2006/relationships/slide" Target="slides/slide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handoutMaster" Target="handoutMasters/handoutMaster1.xml"/><Relationship Id="rId61" Type="http://schemas.openxmlformats.org/officeDocument/2006/relationships/customXml" Target="../customXml/item61.xml"/><Relationship Id="rId82" Type="http://schemas.openxmlformats.org/officeDocument/2006/relationships/slide" Target="slides/slide13.xml"/><Relationship Id="rId19" Type="http://schemas.openxmlformats.org/officeDocument/2006/relationships/customXml" Target="../customXml/item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B4AB64-BB16-014D-AF59-00877FFB5348}" type="datetimeFigureOut">
              <a:rPr lang="en-US" smtClean="0"/>
              <a:t>12/10/2019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BED56D-3A20-2943-930A-2361A9DDC1ED}" type="slidenum">
              <a:rPr lang="en-US" smtClean="0"/>
              <a:t>‹#›</a:t>
            </a:fld>
            <a:endParaRPr lang="en-US"/>
          </a:p>
        </p:txBody>
      </p:sp>
    </p:spTree>
    <p:extLst>
      <p:ext uri="{BB962C8B-B14F-4D97-AF65-F5344CB8AC3E}">
        <p14:creationId xmlns:p14="http://schemas.microsoft.com/office/powerpoint/2010/main" val="3317861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5498D241-0AB7-BC44-80E8-F0A20AF46E9E}" type="datetimeFigureOut">
              <a:rPr lang="en-US" smtClean="0"/>
              <a:pPr/>
              <a:t>12/10/2019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3E7143C0-4F23-B545-9533-520B5A87CA1E}" type="slidenum">
              <a:rPr lang="en-US" smtClean="0"/>
              <a:pPr/>
              <a:t>‹#›</a:t>
            </a:fld>
            <a:endParaRPr lang="en-US" dirty="0"/>
          </a:p>
        </p:txBody>
      </p:sp>
    </p:spTree>
    <p:extLst>
      <p:ext uri="{BB962C8B-B14F-4D97-AF65-F5344CB8AC3E}">
        <p14:creationId xmlns:p14="http://schemas.microsoft.com/office/powerpoint/2010/main" val="407758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1</a:t>
            </a:fld>
            <a:endParaRPr lang="en-US" dirty="0"/>
          </a:p>
        </p:txBody>
      </p:sp>
    </p:spTree>
    <p:extLst>
      <p:ext uri="{BB962C8B-B14F-4D97-AF65-F5344CB8AC3E}">
        <p14:creationId xmlns:p14="http://schemas.microsoft.com/office/powerpoint/2010/main" val="414602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10</a:t>
            </a:fld>
            <a:endParaRPr lang="en-US" dirty="0"/>
          </a:p>
        </p:txBody>
      </p:sp>
    </p:spTree>
    <p:extLst>
      <p:ext uri="{BB962C8B-B14F-4D97-AF65-F5344CB8AC3E}">
        <p14:creationId xmlns:p14="http://schemas.microsoft.com/office/powerpoint/2010/main" val="136598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13</a:t>
            </a:fld>
            <a:endParaRPr lang="en-US" dirty="0"/>
          </a:p>
        </p:txBody>
      </p:sp>
    </p:spTree>
    <p:extLst>
      <p:ext uri="{BB962C8B-B14F-4D97-AF65-F5344CB8AC3E}">
        <p14:creationId xmlns:p14="http://schemas.microsoft.com/office/powerpoint/2010/main" val="48120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14</a:t>
            </a:fld>
            <a:endParaRPr lang="en-US" dirty="0"/>
          </a:p>
        </p:txBody>
      </p:sp>
    </p:spTree>
    <p:extLst>
      <p:ext uri="{BB962C8B-B14F-4D97-AF65-F5344CB8AC3E}">
        <p14:creationId xmlns:p14="http://schemas.microsoft.com/office/powerpoint/2010/main" val="326979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15</a:t>
            </a:fld>
            <a:endParaRPr lang="en-US" dirty="0"/>
          </a:p>
        </p:txBody>
      </p:sp>
    </p:spTree>
    <p:extLst>
      <p:ext uri="{BB962C8B-B14F-4D97-AF65-F5344CB8AC3E}">
        <p14:creationId xmlns:p14="http://schemas.microsoft.com/office/powerpoint/2010/main" val="70865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16</a:t>
            </a:fld>
            <a:endParaRPr lang="en-US" dirty="0"/>
          </a:p>
        </p:txBody>
      </p:sp>
    </p:spTree>
    <p:extLst>
      <p:ext uri="{BB962C8B-B14F-4D97-AF65-F5344CB8AC3E}">
        <p14:creationId xmlns:p14="http://schemas.microsoft.com/office/powerpoint/2010/main" val="146467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a:t>
            </a:fld>
            <a:endParaRPr lang="en-US" dirty="0"/>
          </a:p>
        </p:txBody>
      </p:sp>
    </p:spTree>
    <p:extLst>
      <p:ext uri="{BB962C8B-B14F-4D97-AF65-F5344CB8AC3E}">
        <p14:creationId xmlns:p14="http://schemas.microsoft.com/office/powerpoint/2010/main" val="428224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3</a:t>
            </a:fld>
            <a:endParaRPr lang="en-US" dirty="0"/>
          </a:p>
        </p:txBody>
      </p:sp>
    </p:spTree>
    <p:extLst>
      <p:ext uri="{BB962C8B-B14F-4D97-AF65-F5344CB8AC3E}">
        <p14:creationId xmlns:p14="http://schemas.microsoft.com/office/powerpoint/2010/main" val="47732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4</a:t>
            </a:fld>
            <a:endParaRPr lang="en-US" dirty="0"/>
          </a:p>
        </p:txBody>
      </p:sp>
    </p:spTree>
    <p:extLst>
      <p:ext uri="{BB962C8B-B14F-4D97-AF65-F5344CB8AC3E}">
        <p14:creationId xmlns:p14="http://schemas.microsoft.com/office/powerpoint/2010/main" val="115475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5</a:t>
            </a:fld>
            <a:endParaRPr lang="en-US" dirty="0"/>
          </a:p>
        </p:txBody>
      </p:sp>
    </p:spTree>
    <p:extLst>
      <p:ext uri="{BB962C8B-B14F-4D97-AF65-F5344CB8AC3E}">
        <p14:creationId xmlns:p14="http://schemas.microsoft.com/office/powerpoint/2010/main" val="320443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6</a:t>
            </a:fld>
            <a:endParaRPr lang="en-US" dirty="0"/>
          </a:p>
        </p:txBody>
      </p:sp>
    </p:spTree>
    <p:extLst>
      <p:ext uri="{BB962C8B-B14F-4D97-AF65-F5344CB8AC3E}">
        <p14:creationId xmlns:p14="http://schemas.microsoft.com/office/powerpoint/2010/main" val="144100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7</a:t>
            </a:fld>
            <a:endParaRPr lang="en-US" dirty="0"/>
          </a:p>
        </p:txBody>
      </p:sp>
    </p:spTree>
    <p:extLst>
      <p:ext uri="{BB962C8B-B14F-4D97-AF65-F5344CB8AC3E}">
        <p14:creationId xmlns:p14="http://schemas.microsoft.com/office/powerpoint/2010/main" val="277163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8</a:t>
            </a:fld>
            <a:endParaRPr lang="en-US" dirty="0"/>
          </a:p>
        </p:txBody>
      </p:sp>
    </p:spTree>
    <p:extLst>
      <p:ext uri="{BB962C8B-B14F-4D97-AF65-F5344CB8AC3E}">
        <p14:creationId xmlns:p14="http://schemas.microsoft.com/office/powerpoint/2010/main" val="98224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9</a:t>
            </a:fld>
            <a:endParaRPr lang="en-US" dirty="0"/>
          </a:p>
        </p:txBody>
      </p:sp>
    </p:spTree>
    <p:extLst>
      <p:ext uri="{BB962C8B-B14F-4D97-AF65-F5344CB8AC3E}">
        <p14:creationId xmlns:p14="http://schemas.microsoft.com/office/powerpoint/2010/main" val="3304473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21" y="2428193"/>
            <a:ext cx="8525773" cy="914400"/>
          </a:xfrm>
        </p:spPr>
        <p:txBody>
          <a:bodyPr rIns="0" anchor="b">
            <a:noAutofit/>
          </a:bodyPr>
          <a:lstStyle>
            <a:lvl1pPr algn="ctr">
              <a:defRPr sz="3400"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828801" y="3465218"/>
            <a:ext cx="8534401"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sp>
        <p:nvSpPr>
          <p:cNvPr id="5"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C91B51-25EE-0147-9293-37E16A70024E}" type="datetime1">
              <a:rPr lang="en-US" smtClean="0"/>
              <a:t>12/10/2019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13894" y="572078"/>
            <a:ext cx="1274495" cy="465533"/>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gradFill flip="none" rotWithShape="1">
          <a:gsLst>
            <a:gs pos="1000">
              <a:srgbClr val="0078C3"/>
            </a:gs>
            <a:gs pos="100000">
              <a:srgbClr val="0A144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Parallelogram 10"/>
          <p:cNvSpPr/>
          <p:nvPr/>
        </p:nvSpPr>
        <p:spPr bwMode="auto">
          <a:xfrm flipH="1">
            <a:off x="1" y="2"/>
            <a:ext cx="5497956" cy="6865697"/>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8" name="Parallelogram 10"/>
          <p:cNvSpPr/>
          <p:nvPr/>
        </p:nvSpPr>
        <p:spPr bwMode="auto">
          <a:xfrm rot="16200000" flipH="1" flipV="1">
            <a:off x="4707461" y="-626538"/>
            <a:ext cx="2777078"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0" name="Picture Placeholder 8"/>
          <p:cNvSpPr>
            <a:spLocks noGrp="1" noChangeAspect="1"/>
          </p:cNvSpPr>
          <p:nvPr>
            <p:ph type="pic" sz="quarter" idx="12" hasCustomPrompt="1"/>
          </p:nvPr>
        </p:nvSpPr>
        <p:spPr>
          <a:xfrm>
            <a:off x="684213" y="1757363"/>
            <a:ext cx="5943600" cy="3343275"/>
          </a:xfrm>
          <a:prstGeom prst="rect">
            <a:avLst/>
          </a:prstGeom>
          <a:solidFill>
            <a:schemeClr val="tx1"/>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
        <p:nvSpPr>
          <p:cNvPr id="3" name="Text Placeholder 2"/>
          <p:cNvSpPr>
            <a:spLocks noGrp="1"/>
          </p:cNvSpPr>
          <p:nvPr>
            <p:ph type="body" idx="1" hasCustomPrompt="1"/>
          </p:nvPr>
        </p:nvSpPr>
        <p:spPr>
          <a:xfrm>
            <a:off x="6976871" y="3582548"/>
            <a:ext cx="4527741" cy="338554"/>
          </a:xfrm>
          <a:noFill/>
        </p:spPr>
        <p:txBody>
          <a:bodyPr wrap="square" anchor="t">
            <a:spAutoFit/>
          </a:bodyPr>
          <a:lstStyle>
            <a:lvl1pPr marL="0" indent="0" algn="l">
              <a:lnSpc>
                <a:spcPct val="100000"/>
              </a:lnSpc>
              <a:spcBef>
                <a:spcPts val="0"/>
              </a:spcBef>
              <a:spcAft>
                <a:spcPts val="0"/>
              </a:spcAft>
              <a:buNone/>
              <a:defRPr sz="2200" b="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6976871" y="2348110"/>
            <a:ext cx="4527741" cy="1169551"/>
          </a:xfrm>
        </p:spPr>
        <p:txBody>
          <a:bodyPr wrap="square"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Demo Title</a:t>
            </a:r>
            <a:endParaRPr lang="en-US" dirty="0"/>
          </a:p>
        </p:txBody>
      </p:sp>
      <p:sp>
        <p:nvSpPr>
          <p:cNvPr id="9"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6FA6FB-FDD3-A446-B5AE-30BBE73852D8}" type="datetime1">
              <a:rPr lang="en-US" smtClean="0"/>
              <a:t>12/10/2019</a:t>
            </a:fld>
            <a:endParaRPr lang="en-US"/>
          </a:p>
        </p:txBody>
      </p:sp>
      <p:sp>
        <p:nvSpPr>
          <p:cNvPr id="11"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12"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60615525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_User Screen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Click to Edit User Screens Title</a:t>
            </a:r>
          </a:p>
        </p:txBody>
      </p:sp>
      <p:sp>
        <p:nvSpPr>
          <p:cNvPr id="3"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3D0726-017F-9249-8B2E-2A4DDB444ED8}" type="datetime1">
              <a:rPr lang="en-US" smtClean="0"/>
              <a:t>12/10/2019</a:t>
            </a:fld>
            <a:endParaRPr lang="en-US"/>
          </a:p>
        </p:txBody>
      </p:sp>
      <p:sp>
        <p:nvSpPr>
          <p:cNvPr id="4"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392387917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304" y="1990427"/>
            <a:ext cx="10367433" cy="1477328"/>
          </a:xfrm>
        </p:spPr>
        <p:txBody>
          <a:bodyPr anchor="b"/>
          <a:lstStyle>
            <a:lvl1pPr>
              <a:spcAft>
                <a:spcPts val="0"/>
              </a:spcAft>
              <a:defRPr sz="9600"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912304" y="3467761"/>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
        <p:nvSpPr>
          <p:cNvPr id="5"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77C214-390A-F944-BF27-73F37F4360F9}" type="datetime1">
              <a:rPr lang="en-US" smtClean="0"/>
              <a:t>12/10/2019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119875250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4" y="2625441"/>
            <a:ext cx="7315200" cy="461665"/>
          </a:xfrm>
        </p:spPr>
        <p:txBody>
          <a:bodyPr anchor="b"/>
          <a:lstStyle>
            <a:lvl1pPr>
              <a:spcAft>
                <a:spcPts val="0"/>
              </a:spcAft>
              <a:defRPr sz="3000" b="0" baseline="0">
                <a:solidFill>
                  <a:schemeClr val="tx1"/>
                </a:solidFill>
              </a:defRPr>
            </a:lvl1pPr>
          </a:lstStyle>
          <a:p>
            <a:r>
              <a:rPr lang="en-US" dirty="0"/>
              <a:t>“Quote”</a:t>
            </a:r>
          </a:p>
        </p:txBody>
      </p:sp>
      <p:sp>
        <p:nvSpPr>
          <p:cNvPr id="4" name="Text Placeholder 3"/>
          <p:cNvSpPr>
            <a:spLocks noGrp="1"/>
          </p:cNvSpPr>
          <p:nvPr>
            <p:ph type="body" sz="quarter" idx="10" hasCustomPrompt="1"/>
          </p:nvPr>
        </p:nvSpPr>
        <p:spPr>
          <a:xfrm>
            <a:off x="912284" y="3683197"/>
            <a:ext cx="7315200" cy="400110"/>
          </a:xfrm>
          <a:noFill/>
        </p:spPr>
        <p:txBody>
          <a:bodyPr vert="horz" wrap="square" lIns="0" tIns="0" rIns="0" bIns="0" rtlCol="0" anchor="t">
            <a:spAutoFit/>
          </a:bodyPr>
          <a:lstStyle>
            <a:lvl1pPr marL="0" indent="0" algn="r">
              <a:spcAft>
                <a:spcPts val="0"/>
              </a:spcAft>
              <a:buFontTx/>
              <a:buNone/>
              <a:defRPr lang="en-US" sz="2600" b="0" baseline="0" smtClean="0">
                <a:solidFill>
                  <a:schemeClr val="accent4">
                    <a:lumMod val="40000"/>
                    <a:lumOff val="6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
        <p:nvSpPr>
          <p:cNvPr id="5"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225C2B-15EC-3348-B6CD-75D75F51F610}" type="datetime1">
              <a:rPr lang="en-US" smtClean="0"/>
              <a:t>12/10/2019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174133260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sri">
    <p:spTree>
      <p:nvGrpSpPr>
        <p:cNvPr id="1" name=""/>
        <p:cNvGrpSpPr/>
        <p:nvPr/>
      </p:nvGrpSpPr>
      <p:grpSpPr>
        <a:xfrm>
          <a:off x="0" y="0"/>
          <a:ext cx="0" cy="0"/>
          <a:chOff x="0" y="0"/>
          <a:chExt cx="0" cy="0"/>
        </a:xfrm>
      </p:grpSpPr>
      <p:sp>
        <p:nvSpPr>
          <p:cNvPr id="6" name="Parallelogram 10"/>
          <p:cNvSpPr/>
          <p:nvPr userDrawn="1"/>
        </p:nvSpPr>
        <p:spPr bwMode="auto">
          <a:xfrm rot="16811740" flipH="1">
            <a:off x="2821442" y="-2136101"/>
            <a:ext cx="6318215" cy="12766191"/>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 name="connsiteX0" fmla="*/ 0 w 5497956"/>
              <a:gd name="connsiteY0" fmla="*/ 0 h 6865697"/>
              <a:gd name="connsiteX1" fmla="*/ 5497956 w 5497956"/>
              <a:gd name="connsiteY1" fmla="*/ 0 h 6865697"/>
              <a:gd name="connsiteX2" fmla="*/ 3826999 w 5497956"/>
              <a:gd name="connsiteY2" fmla="*/ 4279505 h 6865697"/>
              <a:gd name="connsiteX3" fmla="*/ 2747818 w 5497956"/>
              <a:gd name="connsiteY3" fmla="*/ 6865697 h 6865697"/>
              <a:gd name="connsiteX4" fmla="*/ 0 w 5497956"/>
              <a:gd name="connsiteY4" fmla="*/ 0 h 6865697"/>
              <a:gd name="connsiteX0" fmla="*/ 0 w 5497956"/>
              <a:gd name="connsiteY0" fmla="*/ 0 h 5277653"/>
              <a:gd name="connsiteX1" fmla="*/ 5497956 w 5497956"/>
              <a:gd name="connsiteY1" fmla="*/ 0 h 5277653"/>
              <a:gd name="connsiteX2" fmla="*/ 3826999 w 5497956"/>
              <a:gd name="connsiteY2" fmla="*/ 4279505 h 5277653"/>
              <a:gd name="connsiteX3" fmla="*/ 2377650 w 5497956"/>
              <a:gd name="connsiteY3" fmla="*/ 5277653 h 5277653"/>
              <a:gd name="connsiteX4" fmla="*/ 0 w 5497956"/>
              <a:gd name="connsiteY4" fmla="*/ 0 h 5277653"/>
              <a:gd name="connsiteX0" fmla="*/ 0 w 3863432"/>
              <a:gd name="connsiteY0" fmla="*/ 2222226 h 5277653"/>
              <a:gd name="connsiteX1" fmla="*/ 3863432 w 3863432"/>
              <a:gd name="connsiteY1" fmla="*/ 0 h 5277653"/>
              <a:gd name="connsiteX2" fmla="*/ 2192475 w 3863432"/>
              <a:gd name="connsiteY2" fmla="*/ 4279505 h 5277653"/>
              <a:gd name="connsiteX3" fmla="*/ 743126 w 3863432"/>
              <a:gd name="connsiteY3" fmla="*/ 5277653 h 5277653"/>
              <a:gd name="connsiteX4" fmla="*/ 0 w 3863432"/>
              <a:gd name="connsiteY4" fmla="*/ 2222226 h 5277653"/>
              <a:gd name="connsiteX0" fmla="*/ 0 w 4172478"/>
              <a:gd name="connsiteY0" fmla="*/ 1085159 h 4140586"/>
              <a:gd name="connsiteX1" fmla="*/ 4172478 w 4172478"/>
              <a:gd name="connsiteY1" fmla="*/ 0 h 4140586"/>
              <a:gd name="connsiteX2" fmla="*/ 2192475 w 4172478"/>
              <a:gd name="connsiteY2" fmla="*/ 3142438 h 4140586"/>
              <a:gd name="connsiteX3" fmla="*/ 743126 w 4172478"/>
              <a:gd name="connsiteY3" fmla="*/ 4140586 h 4140586"/>
              <a:gd name="connsiteX4" fmla="*/ 0 w 4172478"/>
              <a:gd name="connsiteY4" fmla="*/ 1085159 h 4140586"/>
              <a:gd name="connsiteX0" fmla="*/ 0 w 3868783"/>
              <a:gd name="connsiteY0" fmla="*/ 887305 h 4140586"/>
              <a:gd name="connsiteX1" fmla="*/ 3868783 w 3868783"/>
              <a:gd name="connsiteY1" fmla="*/ 0 h 4140586"/>
              <a:gd name="connsiteX2" fmla="*/ 1888780 w 3868783"/>
              <a:gd name="connsiteY2" fmla="*/ 3142438 h 4140586"/>
              <a:gd name="connsiteX3" fmla="*/ 439431 w 3868783"/>
              <a:gd name="connsiteY3" fmla="*/ 4140586 h 4140586"/>
              <a:gd name="connsiteX4" fmla="*/ 0 w 3868783"/>
              <a:gd name="connsiteY4" fmla="*/ 887305 h 4140586"/>
              <a:gd name="connsiteX0" fmla="*/ 269818 w 4138601"/>
              <a:gd name="connsiteY0" fmla="*/ 887305 h 3536775"/>
              <a:gd name="connsiteX1" fmla="*/ 4138601 w 4138601"/>
              <a:gd name="connsiteY1" fmla="*/ 0 h 3536775"/>
              <a:gd name="connsiteX2" fmla="*/ 2158598 w 4138601"/>
              <a:gd name="connsiteY2" fmla="*/ 3142438 h 3536775"/>
              <a:gd name="connsiteX3" fmla="*/ 0 w 4138601"/>
              <a:gd name="connsiteY3" fmla="*/ 3536775 h 3536775"/>
              <a:gd name="connsiteX4" fmla="*/ 269818 w 4138601"/>
              <a:gd name="connsiteY4" fmla="*/ 887305 h 3536775"/>
              <a:gd name="connsiteX0" fmla="*/ 269818 w 4138601"/>
              <a:gd name="connsiteY0" fmla="*/ 887305 h 3635085"/>
              <a:gd name="connsiteX1" fmla="*/ 4138601 w 4138601"/>
              <a:gd name="connsiteY1" fmla="*/ 0 h 3635085"/>
              <a:gd name="connsiteX2" fmla="*/ 2376678 w 4138601"/>
              <a:gd name="connsiteY2" fmla="*/ 3635085 h 3635085"/>
              <a:gd name="connsiteX3" fmla="*/ 0 w 4138601"/>
              <a:gd name="connsiteY3" fmla="*/ 3536775 h 3635085"/>
              <a:gd name="connsiteX4" fmla="*/ 269818 w 4138601"/>
              <a:gd name="connsiteY4" fmla="*/ 887305 h 3635085"/>
              <a:gd name="connsiteX0" fmla="*/ 453784 w 4138601"/>
              <a:gd name="connsiteY0" fmla="*/ 250562 h 3635085"/>
              <a:gd name="connsiteX1" fmla="*/ 4138601 w 4138601"/>
              <a:gd name="connsiteY1" fmla="*/ 0 h 3635085"/>
              <a:gd name="connsiteX2" fmla="*/ 2376678 w 4138601"/>
              <a:gd name="connsiteY2" fmla="*/ 3635085 h 3635085"/>
              <a:gd name="connsiteX3" fmla="*/ 0 w 4138601"/>
              <a:gd name="connsiteY3" fmla="*/ 3536775 h 3635085"/>
              <a:gd name="connsiteX4" fmla="*/ 453784 w 4138601"/>
              <a:gd name="connsiteY4" fmla="*/ 250562 h 3635085"/>
              <a:gd name="connsiteX0" fmla="*/ 1391303 w 4138601"/>
              <a:gd name="connsiteY0" fmla="*/ 75768 h 3635085"/>
              <a:gd name="connsiteX1" fmla="*/ 4138601 w 4138601"/>
              <a:gd name="connsiteY1" fmla="*/ 0 h 3635085"/>
              <a:gd name="connsiteX2" fmla="*/ 2376678 w 4138601"/>
              <a:gd name="connsiteY2" fmla="*/ 3635085 h 3635085"/>
              <a:gd name="connsiteX3" fmla="*/ 0 w 4138601"/>
              <a:gd name="connsiteY3" fmla="*/ 3536775 h 3635085"/>
              <a:gd name="connsiteX4" fmla="*/ 1391303 w 4138601"/>
              <a:gd name="connsiteY4" fmla="*/ 75768 h 3635085"/>
              <a:gd name="connsiteX0" fmla="*/ 1391303 w 4138601"/>
              <a:gd name="connsiteY0" fmla="*/ 75768 h 3536775"/>
              <a:gd name="connsiteX1" fmla="*/ 4138601 w 4138601"/>
              <a:gd name="connsiteY1" fmla="*/ 0 h 3536775"/>
              <a:gd name="connsiteX2" fmla="*/ 1273242 w 4138601"/>
              <a:gd name="connsiteY2" fmla="*/ 3407480 h 3536775"/>
              <a:gd name="connsiteX3" fmla="*/ 0 w 4138601"/>
              <a:gd name="connsiteY3" fmla="*/ 3536775 h 3536775"/>
              <a:gd name="connsiteX4" fmla="*/ 1391303 w 4138601"/>
              <a:gd name="connsiteY4" fmla="*/ 75768 h 3536775"/>
              <a:gd name="connsiteX0" fmla="*/ 1391303 w 3058684"/>
              <a:gd name="connsiteY0" fmla="*/ 103474 h 3564481"/>
              <a:gd name="connsiteX1" fmla="*/ 3058684 w 3058684"/>
              <a:gd name="connsiteY1" fmla="*/ 0 h 3564481"/>
              <a:gd name="connsiteX2" fmla="*/ 1273242 w 3058684"/>
              <a:gd name="connsiteY2" fmla="*/ 3435186 h 3564481"/>
              <a:gd name="connsiteX3" fmla="*/ 0 w 3058684"/>
              <a:gd name="connsiteY3" fmla="*/ 3564481 h 3564481"/>
              <a:gd name="connsiteX4" fmla="*/ 1391303 w 3058684"/>
              <a:gd name="connsiteY4" fmla="*/ 103474 h 3564481"/>
              <a:gd name="connsiteX0" fmla="*/ 1521436 w 3188817"/>
              <a:gd name="connsiteY0" fmla="*/ 103474 h 3464355"/>
              <a:gd name="connsiteX1" fmla="*/ 3188817 w 3188817"/>
              <a:gd name="connsiteY1" fmla="*/ 0 h 3464355"/>
              <a:gd name="connsiteX2" fmla="*/ 1403375 w 3188817"/>
              <a:gd name="connsiteY2" fmla="*/ 3435186 h 3464355"/>
              <a:gd name="connsiteX3" fmla="*/ 0 w 3188817"/>
              <a:gd name="connsiteY3" fmla="*/ 3464355 h 3464355"/>
              <a:gd name="connsiteX4" fmla="*/ 1521436 w 3188817"/>
              <a:gd name="connsiteY4" fmla="*/ 103474 h 3464355"/>
              <a:gd name="connsiteX0" fmla="*/ 1521436 w 3188817"/>
              <a:gd name="connsiteY0" fmla="*/ 103474 h 3632772"/>
              <a:gd name="connsiteX1" fmla="*/ 3188817 w 3188817"/>
              <a:gd name="connsiteY1" fmla="*/ 0 h 3632772"/>
              <a:gd name="connsiteX2" fmla="*/ 1626674 w 3188817"/>
              <a:gd name="connsiteY2" fmla="*/ 3632772 h 3632772"/>
              <a:gd name="connsiteX3" fmla="*/ 0 w 3188817"/>
              <a:gd name="connsiteY3" fmla="*/ 3464355 h 3632772"/>
              <a:gd name="connsiteX4" fmla="*/ 1521436 w 3188817"/>
              <a:gd name="connsiteY4" fmla="*/ 103474 h 3632772"/>
              <a:gd name="connsiteX0" fmla="*/ 1521436 w 3605461"/>
              <a:gd name="connsiteY0" fmla="*/ 69855 h 3599153"/>
              <a:gd name="connsiteX1" fmla="*/ 3605461 w 3605461"/>
              <a:gd name="connsiteY1" fmla="*/ 0 h 3599153"/>
              <a:gd name="connsiteX2" fmla="*/ 1626674 w 3605461"/>
              <a:gd name="connsiteY2" fmla="*/ 3599153 h 3599153"/>
              <a:gd name="connsiteX3" fmla="*/ 0 w 3605461"/>
              <a:gd name="connsiteY3" fmla="*/ 3430736 h 3599153"/>
              <a:gd name="connsiteX4" fmla="*/ 1521436 w 3605461"/>
              <a:gd name="connsiteY4" fmla="*/ 69855 h 3599153"/>
              <a:gd name="connsiteX0" fmla="*/ 1488157 w 3605461"/>
              <a:gd name="connsiteY0" fmla="*/ 0 h 3645127"/>
              <a:gd name="connsiteX1" fmla="*/ 3605461 w 3605461"/>
              <a:gd name="connsiteY1" fmla="*/ 45974 h 3645127"/>
              <a:gd name="connsiteX2" fmla="*/ 1626674 w 3605461"/>
              <a:gd name="connsiteY2" fmla="*/ 3645127 h 3645127"/>
              <a:gd name="connsiteX3" fmla="*/ 0 w 3605461"/>
              <a:gd name="connsiteY3" fmla="*/ 3476710 h 3645127"/>
              <a:gd name="connsiteX4" fmla="*/ 1488157 w 3605461"/>
              <a:gd name="connsiteY4" fmla="*/ 0 h 3645127"/>
              <a:gd name="connsiteX0" fmla="*/ 1488157 w 3494077"/>
              <a:gd name="connsiteY0" fmla="*/ 138768 h 3783895"/>
              <a:gd name="connsiteX1" fmla="*/ 3494077 w 3494077"/>
              <a:gd name="connsiteY1" fmla="*/ 0 h 3783895"/>
              <a:gd name="connsiteX2" fmla="*/ 1626674 w 3494077"/>
              <a:gd name="connsiteY2" fmla="*/ 3783895 h 3783895"/>
              <a:gd name="connsiteX3" fmla="*/ 0 w 3494077"/>
              <a:gd name="connsiteY3" fmla="*/ 3615478 h 3783895"/>
              <a:gd name="connsiteX4" fmla="*/ 1488157 w 3494077"/>
              <a:gd name="connsiteY4" fmla="*/ 138768 h 3783895"/>
              <a:gd name="connsiteX0" fmla="*/ 1124549 w 3130469"/>
              <a:gd name="connsiteY0" fmla="*/ 138768 h 3783895"/>
              <a:gd name="connsiteX1" fmla="*/ 3130469 w 3130469"/>
              <a:gd name="connsiteY1" fmla="*/ 0 h 3783895"/>
              <a:gd name="connsiteX2" fmla="*/ 1263066 w 3130469"/>
              <a:gd name="connsiteY2" fmla="*/ 3783895 h 3783895"/>
              <a:gd name="connsiteX3" fmla="*/ 0 w 3130469"/>
              <a:gd name="connsiteY3" fmla="*/ 3710249 h 3783895"/>
              <a:gd name="connsiteX4" fmla="*/ 1124549 w 3130469"/>
              <a:gd name="connsiteY4" fmla="*/ 138768 h 3783895"/>
              <a:gd name="connsiteX0" fmla="*/ 1124549 w 2637804"/>
              <a:gd name="connsiteY0" fmla="*/ 122113 h 3767240"/>
              <a:gd name="connsiteX1" fmla="*/ 2637804 w 2637804"/>
              <a:gd name="connsiteY1" fmla="*/ 0 h 3767240"/>
              <a:gd name="connsiteX2" fmla="*/ 1263066 w 2637804"/>
              <a:gd name="connsiteY2" fmla="*/ 3767240 h 3767240"/>
              <a:gd name="connsiteX3" fmla="*/ 0 w 2637804"/>
              <a:gd name="connsiteY3" fmla="*/ 3693594 h 3767240"/>
              <a:gd name="connsiteX4" fmla="*/ 1124549 w 2637804"/>
              <a:gd name="connsiteY4" fmla="*/ 122113 h 3767240"/>
              <a:gd name="connsiteX0" fmla="*/ 1305037 w 2637804"/>
              <a:gd name="connsiteY0" fmla="*/ 0 h 3855679"/>
              <a:gd name="connsiteX1" fmla="*/ 2637804 w 2637804"/>
              <a:gd name="connsiteY1" fmla="*/ 88439 h 3855679"/>
              <a:gd name="connsiteX2" fmla="*/ 1263066 w 2637804"/>
              <a:gd name="connsiteY2" fmla="*/ 3855679 h 3855679"/>
              <a:gd name="connsiteX3" fmla="*/ 0 w 2637804"/>
              <a:gd name="connsiteY3" fmla="*/ 3782033 h 3855679"/>
              <a:gd name="connsiteX4" fmla="*/ 1305037 w 2637804"/>
              <a:gd name="connsiteY4" fmla="*/ 0 h 3855679"/>
              <a:gd name="connsiteX0" fmla="*/ 1264430 w 2637804"/>
              <a:gd name="connsiteY0" fmla="*/ 0 h 3899282"/>
              <a:gd name="connsiteX1" fmla="*/ 2637804 w 2637804"/>
              <a:gd name="connsiteY1" fmla="*/ 132042 h 3899282"/>
              <a:gd name="connsiteX2" fmla="*/ 1263066 w 2637804"/>
              <a:gd name="connsiteY2" fmla="*/ 3899282 h 3899282"/>
              <a:gd name="connsiteX3" fmla="*/ 0 w 2637804"/>
              <a:gd name="connsiteY3" fmla="*/ 3825636 h 3899282"/>
              <a:gd name="connsiteX4" fmla="*/ 1264430 w 2637804"/>
              <a:gd name="connsiteY4" fmla="*/ 0 h 3899282"/>
              <a:gd name="connsiteX0" fmla="*/ 1264430 w 2637804"/>
              <a:gd name="connsiteY0" fmla="*/ 0 h 4163698"/>
              <a:gd name="connsiteX1" fmla="*/ 2637804 w 2637804"/>
              <a:gd name="connsiteY1" fmla="*/ 132042 h 4163698"/>
              <a:gd name="connsiteX2" fmla="*/ 1331152 w 2637804"/>
              <a:gd name="connsiteY2" fmla="*/ 4163698 h 4163698"/>
              <a:gd name="connsiteX3" fmla="*/ 0 w 2637804"/>
              <a:gd name="connsiteY3" fmla="*/ 3825636 h 4163698"/>
              <a:gd name="connsiteX4" fmla="*/ 1264430 w 2637804"/>
              <a:gd name="connsiteY4" fmla="*/ 0 h 4163698"/>
              <a:gd name="connsiteX0" fmla="*/ 1182770 w 2556144"/>
              <a:gd name="connsiteY0" fmla="*/ 0 h 4163698"/>
              <a:gd name="connsiteX1" fmla="*/ 2556144 w 2556144"/>
              <a:gd name="connsiteY1" fmla="*/ 132042 h 4163698"/>
              <a:gd name="connsiteX2" fmla="*/ 1249492 w 2556144"/>
              <a:gd name="connsiteY2" fmla="*/ 4163698 h 4163698"/>
              <a:gd name="connsiteX3" fmla="*/ 0 w 2556144"/>
              <a:gd name="connsiteY3" fmla="*/ 3580706 h 4163698"/>
              <a:gd name="connsiteX4" fmla="*/ 1182770 w 2556144"/>
              <a:gd name="connsiteY4" fmla="*/ 0 h 4163698"/>
              <a:gd name="connsiteX0" fmla="*/ 1182770 w 2556144"/>
              <a:gd name="connsiteY0" fmla="*/ 0 h 3715230"/>
              <a:gd name="connsiteX1" fmla="*/ 2556144 w 2556144"/>
              <a:gd name="connsiteY1" fmla="*/ 132042 h 3715230"/>
              <a:gd name="connsiteX2" fmla="*/ 1481730 w 2556144"/>
              <a:gd name="connsiteY2" fmla="*/ 3715230 h 3715230"/>
              <a:gd name="connsiteX3" fmla="*/ 0 w 2556144"/>
              <a:gd name="connsiteY3" fmla="*/ 3580706 h 3715230"/>
              <a:gd name="connsiteX4" fmla="*/ 1182770 w 2556144"/>
              <a:gd name="connsiteY4" fmla="*/ 0 h 3715230"/>
              <a:gd name="connsiteX0" fmla="*/ 1182770 w 2556144"/>
              <a:gd name="connsiteY0" fmla="*/ 0 h 3745461"/>
              <a:gd name="connsiteX1" fmla="*/ 2556144 w 2556144"/>
              <a:gd name="connsiteY1" fmla="*/ 132042 h 3745461"/>
              <a:gd name="connsiteX2" fmla="*/ 1793329 w 2556144"/>
              <a:gd name="connsiteY2" fmla="*/ 3745461 h 3745461"/>
              <a:gd name="connsiteX3" fmla="*/ 0 w 2556144"/>
              <a:gd name="connsiteY3" fmla="*/ 3580706 h 3745461"/>
              <a:gd name="connsiteX4" fmla="*/ 1182770 w 2556144"/>
              <a:gd name="connsiteY4" fmla="*/ 0 h 3745461"/>
              <a:gd name="connsiteX0" fmla="*/ 810452 w 2556144"/>
              <a:gd name="connsiteY0" fmla="*/ 0 h 3786541"/>
              <a:gd name="connsiteX1" fmla="*/ 2556144 w 2556144"/>
              <a:gd name="connsiteY1" fmla="*/ 173122 h 3786541"/>
              <a:gd name="connsiteX2" fmla="*/ 1793329 w 2556144"/>
              <a:gd name="connsiteY2" fmla="*/ 3786541 h 3786541"/>
              <a:gd name="connsiteX3" fmla="*/ 0 w 2556144"/>
              <a:gd name="connsiteY3" fmla="*/ 3621786 h 3786541"/>
              <a:gd name="connsiteX4" fmla="*/ 810452 w 2556144"/>
              <a:gd name="connsiteY4" fmla="*/ 0 h 3786541"/>
              <a:gd name="connsiteX0" fmla="*/ 810452 w 2490881"/>
              <a:gd name="connsiteY0" fmla="*/ 0 h 3786541"/>
              <a:gd name="connsiteX1" fmla="*/ 2490881 w 2490881"/>
              <a:gd name="connsiteY1" fmla="*/ 479137 h 3786541"/>
              <a:gd name="connsiteX2" fmla="*/ 1793329 w 2490881"/>
              <a:gd name="connsiteY2" fmla="*/ 3786541 h 3786541"/>
              <a:gd name="connsiteX3" fmla="*/ 0 w 2490881"/>
              <a:gd name="connsiteY3" fmla="*/ 3621786 h 3786541"/>
              <a:gd name="connsiteX4" fmla="*/ 810452 w 2490881"/>
              <a:gd name="connsiteY4" fmla="*/ 0 h 3786541"/>
              <a:gd name="connsiteX0" fmla="*/ 750890 w 2490881"/>
              <a:gd name="connsiteY0" fmla="*/ 0 h 3470057"/>
              <a:gd name="connsiteX1" fmla="*/ 2490881 w 2490881"/>
              <a:gd name="connsiteY1" fmla="*/ 162653 h 3470057"/>
              <a:gd name="connsiteX2" fmla="*/ 1793329 w 2490881"/>
              <a:gd name="connsiteY2" fmla="*/ 3470057 h 3470057"/>
              <a:gd name="connsiteX3" fmla="*/ 0 w 2490881"/>
              <a:gd name="connsiteY3" fmla="*/ 3305302 h 3470057"/>
              <a:gd name="connsiteX4" fmla="*/ 750890 w 2490881"/>
              <a:gd name="connsiteY4" fmla="*/ 0 h 3470057"/>
              <a:gd name="connsiteX0" fmla="*/ 761393 w 2490881"/>
              <a:gd name="connsiteY0" fmla="*/ 0 h 3473996"/>
              <a:gd name="connsiteX1" fmla="*/ 2490881 w 2490881"/>
              <a:gd name="connsiteY1" fmla="*/ 166592 h 3473996"/>
              <a:gd name="connsiteX2" fmla="*/ 1793329 w 2490881"/>
              <a:gd name="connsiteY2" fmla="*/ 3473996 h 3473996"/>
              <a:gd name="connsiteX3" fmla="*/ 0 w 2490881"/>
              <a:gd name="connsiteY3" fmla="*/ 3309241 h 3473996"/>
              <a:gd name="connsiteX4" fmla="*/ 761393 w 2490881"/>
              <a:gd name="connsiteY4" fmla="*/ 0 h 3473996"/>
              <a:gd name="connsiteX0" fmla="*/ 756589 w 2486077"/>
              <a:gd name="connsiteY0" fmla="*/ 0 h 3473996"/>
              <a:gd name="connsiteX1" fmla="*/ 2486077 w 2486077"/>
              <a:gd name="connsiteY1" fmla="*/ 166592 h 3473996"/>
              <a:gd name="connsiteX2" fmla="*/ 1788525 w 2486077"/>
              <a:gd name="connsiteY2" fmla="*/ 3473996 h 3473996"/>
              <a:gd name="connsiteX3" fmla="*/ 0 w 2486077"/>
              <a:gd name="connsiteY3" fmla="*/ 3294834 h 3473996"/>
              <a:gd name="connsiteX4" fmla="*/ 756589 w 2486077"/>
              <a:gd name="connsiteY4" fmla="*/ 0 h 3473996"/>
              <a:gd name="connsiteX0" fmla="*/ 740384 w 2469872"/>
              <a:gd name="connsiteY0" fmla="*/ 0 h 3473996"/>
              <a:gd name="connsiteX1" fmla="*/ 2469872 w 2469872"/>
              <a:gd name="connsiteY1" fmla="*/ 166592 h 3473996"/>
              <a:gd name="connsiteX2" fmla="*/ 1772320 w 2469872"/>
              <a:gd name="connsiteY2" fmla="*/ 3473996 h 3473996"/>
              <a:gd name="connsiteX3" fmla="*/ 0 w 2469872"/>
              <a:gd name="connsiteY3" fmla="*/ 3301364 h 3473996"/>
              <a:gd name="connsiteX4" fmla="*/ 740384 w 2469872"/>
              <a:gd name="connsiteY4" fmla="*/ 0 h 3473996"/>
              <a:gd name="connsiteX0" fmla="*/ 740384 w 3180498"/>
              <a:gd name="connsiteY0" fmla="*/ 0 h 3473996"/>
              <a:gd name="connsiteX1" fmla="*/ 3180498 w 3180498"/>
              <a:gd name="connsiteY1" fmla="*/ 240494 h 3473996"/>
              <a:gd name="connsiteX2" fmla="*/ 1772320 w 3180498"/>
              <a:gd name="connsiteY2" fmla="*/ 3473996 h 3473996"/>
              <a:gd name="connsiteX3" fmla="*/ 0 w 3180498"/>
              <a:gd name="connsiteY3" fmla="*/ 3301364 h 3473996"/>
              <a:gd name="connsiteX4" fmla="*/ 740384 w 3180498"/>
              <a:gd name="connsiteY4" fmla="*/ 0 h 3473996"/>
              <a:gd name="connsiteX0" fmla="*/ 736813 w 3180498"/>
              <a:gd name="connsiteY0" fmla="*/ 0 h 3472657"/>
              <a:gd name="connsiteX1" fmla="*/ 3180498 w 3180498"/>
              <a:gd name="connsiteY1" fmla="*/ 239155 h 3472657"/>
              <a:gd name="connsiteX2" fmla="*/ 1772320 w 3180498"/>
              <a:gd name="connsiteY2" fmla="*/ 3472657 h 3472657"/>
              <a:gd name="connsiteX3" fmla="*/ 0 w 3180498"/>
              <a:gd name="connsiteY3" fmla="*/ 3300025 h 3472657"/>
              <a:gd name="connsiteX4" fmla="*/ 736813 w 3180498"/>
              <a:gd name="connsiteY4" fmla="*/ 0 h 3472657"/>
              <a:gd name="connsiteX0" fmla="*/ 736813 w 3187641"/>
              <a:gd name="connsiteY0" fmla="*/ 0 h 3472657"/>
              <a:gd name="connsiteX1" fmla="*/ 3187641 w 3187641"/>
              <a:gd name="connsiteY1" fmla="*/ 236478 h 3472657"/>
              <a:gd name="connsiteX2" fmla="*/ 1772320 w 3187641"/>
              <a:gd name="connsiteY2" fmla="*/ 3472657 h 3472657"/>
              <a:gd name="connsiteX3" fmla="*/ 0 w 3187641"/>
              <a:gd name="connsiteY3" fmla="*/ 3300025 h 3472657"/>
              <a:gd name="connsiteX4" fmla="*/ 736813 w 3187641"/>
              <a:gd name="connsiteY4" fmla="*/ 0 h 347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7641" h="3472657">
                <a:moveTo>
                  <a:pt x="736813" y="0"/>
                </a:moveTo>
                <a:lnTo>
                  <a:pt x="3187641" y="236478"/>
                </a:lnTo>
                <a:lnTo>
                  <a:pt x="1772320" y="3472657"/>
                </a:lnTo>
                <a:lnTo>
                  <a:pt x="0" y="3300025"/>
                </a:lnTo>
                <a:lnTo>
                  <a:pt x="736813" y="0"/>
                </a:lnTo>
                <a:close/>
              </a:path>
            </a:pathLst>
          </a:custGeom>
          <a:gradFill flip="none" rotWithShape="1">
            <a:gsLst>
              <a:gs pos="98000">
                <a:srgbClr val="053264"/>
              </a:gs>
              <a:gs pos="51000">
                <a:srgbClr val="027FB5"/>
              </a:gs>
              <a:gs pos="0">
                <a:srgbClr val="00B9F2"/>
              </a:gs>
            </a:gsLst>
            <a:path path="circle">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3" name="Parallelogram 10"/>
          <p:cNvSpPr/>
          <p:nvPr/>
        </p:nvSpPr>
        <p:spPr bwMode="auto">
          <a:xfrm rot="5400000" flipV="1">
            <a:off x="5295901" y="-38098"/>
            <a:ext cx="1600198"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gradFill flip="none" rotWithShape="1">
            <a:gsLst>
              <a:gs pos="100000">
                <a:srgbClr val="00B9F2"/>
              </a:gs>
              <a:gs pos="10000">
                <a:srgbClr val="053264"/>
              </a:gs>
            </a:gsLst>
            <a:lin ang="378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59008" y="2489995"/>
            <a:ext cx="6073985" cy="1878011"/>
          </a:xfrm>
          <a:prstGeom prst="rect">
            <a:avLst/>
          </a:prstGeom>
        </p:spPr>
      </p:pic>
      <p:sp>
        <p:nvSpPr>
          <p:cNvPr id="12" name="Parallelogram 10"/>
          <p:cNvSpPr/>
          <p:nvPr userDrawn="1"/>
        </p:nvSpPr>
        <p:spPr bwMode="auto">
          <a:xfrm rot="5400000" flipH="1">
            <a:off x="5320618" y="-642728"/>
            <a:ext cx="1555939" cy="12227867"/>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2777078"/>
              <a:gd name="connsiteY0" fmla="*/ 35863 h 12227861"/>
              <a:gd name="connsiteX1" fmla="*/ 2358932 w 2777078"/>
              <a:gd name="connsiteY1" fmla="*/ 0 h 12227861"/>
              <a:gd name="connsiteX2" fmla="*/ 2777078 w 2777078"/>
              <a:gd name="connsiteY2" fmla="*/ 12227861 h 12227861"/>
              <a:gd name="connsiteX3" fmla="*/ 0 w 2777078"/>
              <a:gd name="connsiteY3" fmla="*/ 12227861 h 12227861"/>
              <a:gd name="connsiteX4" fmla="*/ 1085273 w 2777078"/>
              <a:gd name="connsiteY4" fmla="*/ 35863 h 12227861"/>
              <a:gd name="connsiteX0" fmla="*/ 273578 w 1965383"/>
              <a:gd name="connsiteY0" fmla="*/ 35863 h 12245793"/>
              <a:gd name="connsiteX1" fmla="*/ 1547237 w 1965383"/>
              <a:gd name="connsiteY1" fmla="*/ 0 h 12245793"/>
              <a:gd name="connsiteX2" fmla="*/ 1965383 w 1965383"/>
              <a:gd name="connsiteY2" fmla="*/ 12227861 h 12245793"/>
              <a:gd name="connsiteX3" fmla="*/ 0 w 1965383"/>
              <a:gd name="connsiteY3" fmla="*/ 12245793 h 12245793"/>
              <a:gd name="connsiteX4" fmla="*/ 273578 w 1965383"/>
              <a:gd name="connsiteY4" fmla="*/ 35863 h 12245793"/>
              <a:gd name="connsiteX0" fmla="*/ 0 w 2257531"/>
              <a:gd name="connsiteY0" fmla="*/ 17934 h 12245793"/>
              <a:gd name="connsiteX1" fmla="*/ 1839385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257531"/>
              <a:gd name="connsiteY0" fmla="*/ 17934 h 12245793"/>
              <a:gd name="connsiteX1" fmla="*/ 1445837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134547"/>
              <a:gd name="connsiteY0" fmla="*/ 17934 h 12245793"/>
              <a:gd name="connsiteX1" fmla="*/ 1445837 w 2134547"/>
              <a:gd name="connsiteY1" fmla="*/ 0 h 12245793"/>
              <a:gd name="connsiteX2" fmla="*/ 2134547 w 2134547"/>
              <a:gd name="connsiteY2" fmla="*/ 12209931 h 12245793"/>
              <a:gd name="connsiteX3" fmla="*/ 292148 w 2134547"/>
              <a:gd name="connsiteY3" fmla="*/ 12245793 h 12245793"/>
              <a:gd name="connsiteX4" fmla="*/ 0 w 2134547"/>
              <a:gd name="connsiteY4" fmla="*/ 17934 h 12245793"/>
              <a:gd name="connsiteX0" fmla="*/ 0 w 2134547"/>
              <a:gd name="connsiteY0" fmla="*/ 17934 h 12227867"/>
              <a:gd name="connsiteX1" fmla="*/ 1445837 w 2134547"/>
              <a:gd name="connsiteY1" fmla="*/ 0 h 12227867"/>
              <a:gd name="connsiteX2" fmla="*/ 2134547 w 2134547"/>
              <a:gd name="connsiteY2" fmla="*/ 12209931 h 12227867"/>
              <a:gd name="connsiteX3" fmla="*/ 242953 w 2134547"/>
              <a:gd name="connsiteY3" fmla="*/ 12227867 h 12227867"/>
              <a:gd name="connsiteX4" fmla="*/ 0 w 2134547"/>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42953 w 2134546"/>
              <a:gd name="connsiteY3" fmla="*/ 12227867 h 12227867"/>
              <a:gd name="connsiteX4" fmla="*/ 0 w 2134546"/>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34590 w 2134546"/>
              <a:gd name="connsiteY3" fmla="*/ 12227867 h 12227867"/>
              <a:gd name="connsiteX4" fmla="*/ 0 w 2134546"/>
              <a:gd name="connsiteY4" fmla="*/ 17934 h 1222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546" h="12227867">
                <a:moveTo>
                  <a:pt x="0" y="17934"/>
                </a:moveTo>
                <a:lnTo>
                  <a:pt x="1445837" y="0"/>
                </a:lnTo>
                <a:lnTo>
                  <a:pt x="2134546" y="12222126"/>
                </a:lnTo>
                <a:lnTo>
                  <a:pt x="234590" y="12227867"/>
                </a:lnTo>
                <a:lnTo>
                  <a:pt x="0" y="17934"/>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6" name="Parallelogram 10"/>
          <p:cNvSpPr/>
          <p:nvPr userDrawn="1"/>
        </p:nvSpPr>
        <p:spPr bwMode="auto">
          <a:xfrm rot="5400000" flipH="1">
            <a:off x="4922486" y="-4888259"/>
            <a:ext cx="2364960" cy="12209928"/>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3" name="Parallelogram 10"/>
          <p:cNvSpPr/>
          <p:nvPr userDrawn="1"/>
        </p:nvSpPr>
        <p:spPr bwMode="auto">
          <a:xfrm rot="5400000" flipH="1">
            <a:off x="5083850" y="-5083848"/>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9" name="Parallelogram 10"/>
          <p:cNvSpPr/>
          <p:nvPr userDrawn="1"/>
        </p:nvSpPr>
        <p:spPr bwMode="auto">
          <a:xfrm rot="16200000">
            <a:off x="4904554" y="-454481"/>
            <a:ext cx="2364960" cy="12209928"/>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4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0" name="Parallelogram 10"/>
          <p:cNvSpPr/>
          <p:nvPr userDrawn="1"/>
        </p:nvSpPr>
        <p:spPr bwMode="auto">
          <a:xfrm rot="5400000" flipV="1">
            <a:off x="5083849" y="-268081"/>
            <a:ext cx="2024302" cy="12227861"/>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Tree>
    <p:extLst>
      <p:ext uri="{BB962C8B-B14F-4D97-AF65-F5344CB8AC3E}">
        <p14:creationId xmlns:p14="http://schemas.microsoft.com/office/powerpoint/2010/main" val="172624568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olo fon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52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dirty="0"/>
              <a:t>Click to Edit Master Title Style</a:t>
            </a:r>
          </a:p>
        </p:txBody>
      </p:sp>
      <p:sp>
        <p:nvSpPr>
          <p:cNvPr id="5" name="Content Placeholder 4"/>
          <p:cNvSpPr>
            <a:spLocks noGrp="1"/>
          </p:cNvSpPr>
          <p:nvPr>
            <p:ph sz="quarter" idx="10"/>
          </p:nvPr>
        </p:nvSpPr>
        <p:spPr>
          <a:xfrm>
            <a:off x="914400" y="1828800"/>
            <a:ext cx="10369296" cy="3429000"/>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DEFD86-78C4-084A-B0B5-04A7A3431B39}" type="datetime1">
              <a:rPr lang="en-US" smtClean="0"/>
              <a:t>12/10/2019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2625" y="682625"/>
            <a:ext cx="10826496" cy="369332"/>
          </a:xfrm>
        </p:spPr>
        <p:txBody>
          <a:bodyPr/>
          <a:lstStyle>
            <a:lvl1pPr>
              <a:defRPr lang="en-US" sz="2400" b="1" kern="1200" spc="0" dirty="0" smtClean="0">
                <a:solidFill>
                  <a:schemeClr val="tx1"/>
                </a:solidFill>
                <a:latin typeface="+mj-lt"/>
                <a:ea typeface="+mj-ea"/>
                <a:cs typeface="Arial"/>
              </a:defRPr>
            </a:lvl1pPr>
          </a:lstStyle>
          <a:p>
            <a:r>
              <a:rPr lang="en-US" dirty="0"/>
              <a:t>Click to Edit Master Title Style</a:t>
            </a:r>
          </a:p>
        </p:txBody>
      </p:sp>
      <p:sp>
        <p:nvSpPr>
          <p:cNvPr id="8" name="Text Placeholder 7"/>
          <p:cNvSpPr>
            <a:spLocks noGrp="1"/>
          </p:cNvSpPr>
          <p:nvPr>
            <p:ph type="body" sz="quarter" idx="11" hasCustomPrompt="1"/>
          </p:nvPr>
        </p:nvSpPr>
        <p:spPr>
          <a:xfrm>
            <a:off x="682625" y="1097309"/>
            <a:ext cx="10826496" cy="246221"/>
          </a:xfrm>
        </p:spPr>
        <p:txBody>
          <a:bodyPr anchor="t" anchorCtr="0">
            <a:spAutoFit/>
          </a:bodyPr>
          <a:lstStyle>
            <a:lvl1pPr marL="0" indent="0">
              <a:spcBef>
                <a:spcPts val="0"/>
              </a:spcBef>
              <a:spcAft>
                <a:spcPts val="0"/>
              </a:spcAft>
              <a:buNone/>
              <a:defRPr sz="1600">
                <a:solidFill>
                  <a:schemeClr val="accent4">
                    <a:lumMod val="40000"/>
                    <a:lumOff val="6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Edit Subtitle (optional)</a:t>
            </a:r>
          </a:p>
        </p:txBody>
      </p:sp>
      <p:sp>
        <p:nvSpPr>
          <p:cNvPr id="11" name="Content Placeholder 10"/>
          <p:cNvSpPr>
            <a:spLocks noGrp="1"/>
          </p:cNvSpPr>
          <p:nvPr>
            <p:ph sz="quarter" idx="12"/>
          </p:nvPr>
        </p:nvSpPr>
        <p:spPr>
          <a:xfrm>
            <a:off x="914400" y="1828804"/>
            <a:ext cx="10369296" cy="3427413"/>
          </a:xfrm>
        </p:spPr>
        <p:txBody>
          <a:bodyPr/>
          <a:lstStyle/>
          <a:p>
            <a:pPr lvl="0"/>
            <a:r>
              <a:rPr lang="en-US"/>
              <a:t>Edit Master text styles</a:t>
            </a:r>
          </a:p>
          <a:p>
            <a:pPr lvl="1"/>
            <a:r>
              <a:rPr lang="en-US"/>
              <a:t>Second level</a:t>
            </a:r>
          </a:p>
          <a:p>
            <a:pPr lvl="2"/>
            <a:r>
              <a:rPr lang="en-US"/>
              <a:t>Third level</a:t>
            </a:r>
          </a:p>
        </p:txBody>
      </p:sp>
      <p:sp>
        <p:nvSpPr>
          <p:cNvPr id="5"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5DF95B-0B80-6A4D-A813-6F9D9F38EBA2}" type="datetime1">
              <a:rPr lang="en-US" smtClean="0"/>
              <a:t>12/10/2019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Tagl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2625"/>
            <a:ext cx="10826496" cy="369332"/>
          </a:xfrm>
          <a:noFill/>
        </p:spPr>
        <p:txBody>
          <a:bodyPr vert="horz" wrap="square" lIns="0" tIns="0" rIns="0" bIns="0" rtlCol="0" anchor="t">
            <a:spAutoFit/>
          </a:bodyPr>
          <a:lstStyle>
            <a:lvl1pPr>
              <a:defRPr lang="en-US" dirty="0"/>
            </a:lvl1pPr>
          </a:lstStyle>
          <a:p>
            <a:pPr lvl="0"/>
            <a:r>
              <a:rPr lang="en-US" dirty="0"/>
              <a:t>Click to Edit Master Title Style</a:t>
            </a:r>
          </a:p>
        </p:txBody>
      </p:sp>
      <p:sp>
        <p:nvSpPr>
          <p:cNvPr id="4" name="Content Placeholder 3"/>
          <p:cNvSpPr>
            <a:spLocks noGrp="1"/>
          </p:cNvSpPr>
          <p:nvPr>
            <p:ph sz="half" idx="2"/>
          </p:nvPr>
        </p:nvSpPr>
        <p:spPr>
          <a:xfrm>
            <a:off x="914400" y="1828800"/>
            <a:ext cx="10369296" cy="3429000"/>
          </a:xfrm>
        </p:spPr>
        <p:txBody>
          <a:bodyPr/>
          <a:lstStyle>
            <a:lvl1pPr>
              <a:lnSpc>
                <a:spcPct val="100000"/>
              </a:lnSpc>
              <a:defRPr sz="2000"/>
            </a:lvl1pPr>
            <a:lvl2pPr>
              <a:lnSpc>
                <a:spcPct val="100000"/>
              </a:lnSpc>
              <a:defRPr sz="1800"/>
            </a:lvl2pPr>
            <a:lvl3pPr>
              <a:lnSpc>
                <a:spcPct val="100000"/>
              </a:lnSpc>
              <a:defRPr sz="1600"/>
            </a:lvl3pPr>
            <a:lvl4pPr>
              <a:defRPr sz="1400"/>
            </a:lvl4pPr>
            <a:lvl5pPr>
              <a:lnSpc>
                <a:spcPts val="1800"/>
              </a:lnSpc>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Text Placeholder 6"/>
          <p:cNvSpPr>
            <a:spLocks noGrp="1"/>
          </p:cNvSpPr>
          <p:nvPr>
            <p:ph type="body" sz="quarter" idx="14" hasCustomPrompt="1"/>
          </p:nvPr>
        </p:nvSpPr>
        <p:spPr>
          <a:xfrm>
            <a:off x="687263" y="6177085"/>
            <a:ext cx="10826495" cy="215444"/>
          </a:xfrm>
        </p:spPr>
        <p:txBody>
          <a:bodyPr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1" kern="1200" baseline="0" dirty="0" smtClean="0">
                <a:solidFill>
                  <a:schemeClr val="tx2"/>
                </a:solidFill>
                <a:latin typeface="+mn-lt"/>
                <a:ea typeface="+mn-ea"/>
                <a:cs typeface="Arial"/>
              </a:defRPr>
            </a:lvl1pPr>
          </a:lstStyle>
          <a:p>
            <a:pPr lvl="0"/>
            <a:r>
              <a:rPr lang="en-US" dirty="0"/>
              <a:t>Click to Edit Tagline (optional)</a:t>
            </a:r>
          </a:p>
        </p:txBody>
      </p:sp>
      <p:sp>
        <p:nvSpPr>
          <p:cNvPr id="5" name="Date Placeholder 3"/>
          <p:cNvSpPr>
            <a:spLocks noGrp="1"/>
          </p:cNvSpPr>
          <p:nvPr>
            <p:ph type="dt" sz="half" idx="15"/>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E55AC9-5819-304B-AB8A-EC561A98EE59}" type="datetime1">
              <a:rPr lang="en-US" smtClean="0"/>
              <a:t>12/10/2019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Content and Tagl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85800" y="682625"/>
            <a:ext cx="10826496" cy="369332"/>
          </a:xfrm>
        </p:spPr>
        <p:txBody>
          <a:bodyPr/>
          <a:lstStyle>
            <a:lvl1pPr>
              <a:defRPr/>
            </a:lvl1pPr>
          </a:lstStyle>
          <a:p>
            <a:r>
              <a:rPr lang="en-US" dirty="0"/>
              <a:t>Click to Edit Master Title Style</a:t>
            </a:r>
          </a:p>
        </p:txBody>
      </p:sp>
      <p:sp>
        <p:nvSpPr>
          <p:cNvPr id="9" name="Content Placeholder 21"/>
          <p:cNvSpPr>
            <a:spLocks noGrp="1"/>
          </p:cNvSpPr>
          <p:nvPr>
            <p:ph sz="quarter" idx="18"/>
          </p:nvPr>
        </p:nvSpPr>
        <p:spPr>
          <a:xfrm>
            <a:off x="914400" y="1828800"/>
            <a:ext cx="10369296" cy="3429000"/>
          </a:xfrm>
        </p:spPr>
        <p:txBody>
          <a:bodyPr/>
          <a:lstStyle/>
          <a:p>
            <a:pPr lvl="0"/>
            <a:r>
              <a:rPr lang="en-US"/>
              <a:t>Edit Master text styles</a:t>
            </a:r>
          </a:p>
          <a:p>
            <a:pPr lvl="1"/>
            <a:r>
              <a:rPr lang="en-US"/>
              <a:t>Second level</a:t>
            </a:r>
          </a:p>
          <a:p>
            <a:pPr lvl="2"/>
            <a:r>
              <a:rPr lang="en-US"/>
              <a:t>Third level</a:t>
            </a:r>
          </a:p>
        </p:txBody>
      </p:sp>
      <p:sp>
        <p:nvSpPr>
          <p:cNvPr id="4" name="TextBox 3"/>
          <p:cNvSpPr txBox="1"/>
          <p:nvPr/>
        </p:nvSpPr>
        <p:spPr>
          <a:xfrm>
            <a:off x="11776409" y="1514615"/>
            <a:ext cx="1219201" cy="914400"/>
          </a:xfrm>
          <a:prstGeom prst="rect">
            <a:avLst/>
          </a:prstGeom>
          <a:noFill/>
          <a:effectLst/>
        </p:spPr>
        <p:txBody>
          <a:bodyPr wrap="none" lIns="0" tIns="0" rIns="0" bIns="0" rtlCol="0">
            <a:noAutofit/>
          </a:bodyPr>
          <a:lstStyle/>
          <a:p>
            <a:pPr algn="l" eaLnBrk="0" hangingPunct="0">
              <a:lnSpc>
                <a:spcPts val="1800"/>
              </a:lnSpc>
            </a:pPr>
            <a:endParaRPr lang="en-US" sz="1400" b="1" dirty="0">
              <a:ea typeface="+mn-ea"/>
              <a:cs typeface="+mn-cs"/>
            </a:endParaRPr>
          </a:p>
        </p:txBody>
      </p:sp>
      <p:sp>
        <p:nvSpPr>
          <p:cNvPr id="10" name="Text Placeholder 9"/>
          <p:cNvSpPr>
            <a:spLocks noGrp="1"/>
          </p:cNvSpPr>
          <p:nvPr>
            <p:ph type="body" sz="quarter" idx="16" hasCustomPrompt="1"/>
          </p:nvPr>
        </p:nvSpPr>
        <p:spPr>
          <a:xfrm>
            <a:off x="685800" y="1097309"/>
            <a:ext cx="10826496" cy="246221"/>
          </a:xfrm>
        </p:spPr>
        <p:txBody>
          <a:bodyPr vert="horz" wrap="square" lIns="0" tIns="0" rIns="0" bIns="0" rtlCol="0" anchor="t">
            <a:spAutoFit/>
          </a:bodyPr>
          <a:lstStyle>
            <a:lvl1pPr marL="0" indent="0" algn="l" defTabSz="457200" rtl="0" eaLnBrk="1" latinLnBrk="0" hangingPunct="1">
              <a:lnSpc>
                <a:spcPct val="100000"/>
              </a:lnSpc>
              <a:spcBef>
                <a:spcPct val="0"/>
              </a:spcBef>
              <a:spcAft>
                <a:spcPts val="0"/>
              </a:spcAft>
              <a:buNone/>
              <a:defRPr lang="en-US" sz="1600" b="1" kern="1200" dirty="0" smtClean="0">
                <a:solidFill>
                  <a:srgbClr val="94E6FF"/>
                </a:solidFill>
                <a:latin typeface="+mj-lt"/>
                <a:ea typeface="+mj-ea"/>
                <a:cs typeface="Arial"/>
              </a:defRPr>
            </a:lvl1pPr>
            <a:lvl2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2pPr>
            <a:lvl3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3pPr>
            <a:lvl4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4pPr>
            <a:lvl5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5pPr>
          </a:lstStyle>
          <a:p>
            <a:pPr lvl="0"/>
            <a:r>
              <a:rPr lang="en-US" dirty="0"/>
              <a:t>Click to Edit Subtitle (optional)</a:t>
            </a:r>
          </a:p>
        </p:txBody>
      </p:sp>
      <p:sp>
        <p:nvSpPr>
          <p:cNvPr id="12" name="Text Placeholder 25"/>
          <p:cNvSpPr>
            <a:spLocks noGrp="1"/>
          </p:cNvSpPr>
          <p:nvPr>
            <p:ph type="body" sz="quarter" idx="20" hasCustomPrompt="1"/>
          </p:nvPr>
        </p:nvSpPr>
        <p:spPr>
          <a:xfrm>
            <a:off x="685800" y="6185356"/>
            <a:ext cx="10826496" cy="215444"/>
          </a:xfrm>
        </p:spPr>
        <p:txBody>
          <a:bodyPr anchor="b">
            <a:spAutoFit/>
          </a:bodyPr>
          <a:lstStyle>
            <a:lvl1pPr marL="0" indent="0" algn="r">
              <a:spcBef>
                <a:spcPts val="0"/>
              </a:spcBef>
              <a:spcAft>
                <a:spcPts val="0"/>
              </a:spcAft>
              <a:buNone/>
              <a:defRPr sz="1400" b="0" i="1" baseline="0">
                <a:solidFill>
                  <a:schemeClr val="tx2"/>
                </a:solidFill>
              </a:defRPr>
            </a:lvl1pPr>
            <a:lvl2pPr marL="0" indent="0" algn="r">
              <a:buNone/>
              <a:defRPr sz="1600"/>
            </a:lvl2pPr>
            <a:lvl3pPr marL="0" indent="0" algn="r">
              <a:buNone/>
              <a:defRPr sz="1600"/>
            </a:lvl3pPr>
            <a:lvl4pPr marL="0" indent="0" algn="r">
              <a:buNone/>
              <a:defRPr sz="1600"/>
            </a:lvl4pPr>
            <a:lvl5pPr marL="0" indent="0" algn="r">
              <a:buNone/>
              <a:defRPr sz="1600"/>
            </a:lvl5pPr>
          </a:lstStyle>
          <a:p>
            <a:pPr lvl="0"/>
            <a:r>
              <a:rPr lang="en-US" dirty="0"/>
              <a:t>Click to Edit Tagline (optional)</a:t>
            </a:r>
          </a:p>
        </p:txBody>
      </p:sp>
      <p:sp>
        <p:nvSpPr>
          <p:cNvPr id="8" name="TextBox 7"/>
          <p:cNvSpPr txBox="1"/>
          <p:nvPr/>
        </p:nvSpPr>
        <p:spPr>
          <a:xfrm>
            <a:off x="11776409" y="1514615"/>
            <a:ext cx="1219201" cy="914400"/>
          </a:xfrm>
          <a:prstGeom prst="rect">
            <a:avLst/>
          </a:prstGeom>
          <a:noFill/>
          <a:effectLst/>
        </p:spPr>
        <p:txBody>
          <a:bodyPr wrap="none" lIns="0" tIns="0" rIns="0" bIns="0" rtlCol="0">
            <a:noAutofit/>
          </a:bodyPr>
          <a:lstStyle/>
          <a:p>
            <a:pPr algn="l" eaLnBrk="0" hangingPunct="0">
              <a:lnSpc>
                <a:spcPts val="1800"/>
              </a:lnSpc>
            </a:pPr>
            <a:endParaRPr lang="en-US" sz="1400" b="1" dirty="0">
              <a:ea typeface="+mn-ea"/>
              <a:cs typeface="+mn-cs"/>
            </a:endParaRPr>
          </a:p>
        </p:txBody>
      </p:sp>
      <p:sp>
        <p:nvSpPr>
          <p:cNvPr id="11"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74F111-1245-FB4C-ACB7-129F68E66232}" type="datetime1">
              <a:rPr lang="en-US" smtClean="0"/>
              <a:t>12/10/2019</a:t>
            </a:fld>
            <a:endParaRPr lang="en-US"/>
          </a:p>
        </p:txBody>
      </p:sp>
      <p:sp>
        <p:nvSpPr>
          <p:cNvPr id="13"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14"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18654739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0C21C6-642C-6F4C-B53C-06F3F35CEF14}" type="datetime1">
              <a:rPr lang="en-US" smtClean="0"/>
              <a:t>12/10/2019</a:t>
            </a:fld>
            <a:endParaRPr lang="en-US"/>
          </a:p>
        </p:txBody>
      </p:sp>
      <p:sp>
        <p:nvSpPr>
          <p:cNvPr id="4"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Graphic (center justifi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3"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0E3BE2-FFFE-0B46-AE5A-CBB4C5FEC6FC}" type="datetime1">
              <a:rPr lang="en-US" smtClean="0"/>
              <a:t>12/10/2019</a:t>
            </a:fld>
            <a:endParaRPr lang="en-US"/>
          </a:p>
        </p:txBody>
      </p:sp>
      <p:sp>
        <p:nvSpPr>
          <p:cNvPr id="4"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61994C-B8B3-A740-949B-C8D716F26A7F}" type="datetime1">
              <a:rPr lang="en-US" smtClean="0"/>
              <a:t>12/10/2019</a:t>
            </a:fld>
            <a:endParaRPr lang="en-US"/>
          </a:p>
        </p:txBody>
      </p:sp>
      <p:sp>
        <p:nvSpPr>
          <p:cNvPr id="3"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4"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rgbClr val="0078C3"/>
            </a:gs>
            <a:gs pos="100000">
              <a:srgbClr val="0A144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Parallelogram 10"/>
          <p:cNvSpPr/>
          <p:nvPr/>
        </p:nvSpPr>
        <p:spPr bwMode="auto">
          <a:xfrm flipV="1">
            <a:off x="8866909" y="0"/>
            <a:ext cx="3325091" cy="6865698"/>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0" name="Parallelogram 10"/>
          <p:cNvSpPr/>
          <p:nvPr/>
        </p:nvSpPr>
        <p:spPr bwMode="auto">
          <a:xfrm rot="5400000" flipH="1">
            <a:off x="5083849" y="-5083848"/>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2" name="Parallelogram 10"/>
          <p:cNvSpPr/>
          <p:nvPr/>
        </p:nvSpPr>
        <p:spPr bwMode="auto">
          <a:xfrm rot="16200000" flipH="1" flipV="1">
            <a:off x="5083850" y="-250150"/>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3" name="Text Placeholder 2"/>
          <p:cNvSpPr>
            <a:spLocks noGrp="1"/>
          </p:cNvSpPr>
          <p:nvPr>
            <p:ph type="body" idx="1" hasCustomPrompt="1"/>
          </p:nvPr>
        </p:nvSpPr>
        <p:spPr>
          <a:xfrm>
            <a:off x="914401" y="3512743"/>
            <a:ext cx="8221903" cy="338554"/>
          </a:xfrm>
          <a:noFill/>
        </p:spPr>
        <p:txBody>
          <a:bodyPr wrap="square" anchor="t">
            <a:spAutoFit/>
          </a:bodyPr>
          <a:lstStyle>
            <a:lvl1pPr marL="0" indent="0" algn="l">
              <a:lnSpc>
                <a:spcPct val="100000"/>
              </a:lnSpc>
              <a:spcBef>
                <a:spcPts val="0"/>
              </a:spcBef>
              <a:spcAft>
                <a:spcPts val="0"/>
              </a:spcAft>
              <a:buNone/>
              <a:defRPr sz="2200" b="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914400" y="2732670"/>
            <a:ext cx="8683723" cy="738664"/>
          </a:xfrm>
        </p:spPr>
        <p:txBody>
          <a:bodyPr wrap="square" anchor="b">
            <a:spAutoFit/>
          </a:bodyPr>
          <a:lstStyle>
            <a:lvl1pPr algn="l" defTabSz="457200" rtl="0" eaLnBrk="1" latinLnBrk="0" hangingPunct="1">
              <a:lnSpc>
                <a:spcPct val="100000"/>
              </a:lnSpc>
              <a:spcBef>
                <a:spcPct val="0"/>
              </a:spcBef>
              <a:buNone/>
              <a:defRPr kumimoji="0" lang="en-US" sz="4800" b="1" i="0" kern="1200" cap="none" baseline="0">
                <a:solidFill>
                  <a:schemeClr val="tx1"/>
                </a:solidFill>
                <a:effectLst/>
                <a:latin typeface="+mj-lt"/>
                <a:ea typeface="+mj-ea"/>
                <a:cs typeface="Arial"/>
              </a:defRPr>
            </a:lvl1pPr>
          </a:lstStyle>
          <a:p>
            <a:r>
              <a:rPr kumimoji="0" lang="en-US" dirty="0"/>
              <a:t>Click to Edit Section Title</a:t>
            </a:r>
            <a:endParaRPr lang="en-US" dirty="0"/>
          </a:p>
        </p:txBody>
      </p:sp>
      <p:sp>
        <p:nvSpPr>
          <p:cNvPr id="7"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17F20F-8413-1548-BF61-558511100DB7}" type="datetime1">
              <a:rPr lang="en-US" smtClean="0"/>
              <a:t>12/10/2019</a:t>
            </a:fld>
            <a:endParaRPr lang="en-US"/>
          </a:p>
        </p:txBody>
      </p:sp>
      <p:sp>
        <p:nvSpPr>
          <p:cNvPr id="9"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11"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2780485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5000">
              <a:srgbClr val="053264"/>
            </a:gs>
            <a:gs pos="0">
              <a:srgbClr val="00B9F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2625"/>
            <a:ext cx="10826496" cy="369332"/>
          </a:xfrm>
          <a:prstGeom prst="rect">
            <a:avLst/>
          </a:prstGeom>
          <a:noFill/>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914400" y="1828800"/>
            <a:ext cx="10361957" cy="342900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E7E69C-4D79-BB49-9350-1FEE210EB4F7}" type="datetime1">
              <a:rPr lang="en-US" smtClean="0"/>
              <a:t>12/10/2019</a:t>
            </a:fld>
            <a:endParaRPr lang="en-US"/>
          </a:p>
        </p:txBody>
      </p:sp>
      <p:sp>
        <p:nvSpPr>
          <p:cNvPr id="5"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6800" r:id="rId1"/>
    <p:sldLayoutId id="2147486801" r:id="rId2"/>
    <p:sldLayoutId id="2147486802" r:id="rId3"/>
    <p:sldLayoutId id="2147486803" r:id="rId4"/>
    <p:sldLayoutId id="2147486804" r:id="rId5"/>
    <p:sldLayoutId id="2147486805" r:id="rId6"/>
    <p:sldLayoutId id="2147486806" r:id="rId7"/>
    <p:sldLayoutId id="2147486807" r:id="rId8"/>
    <p:sldLayoutId id="2147486808" r:id="rId9"/>
    <p:sldLayoutId id="2147486809" r:id="rId10"/>
    <p:sldLayoutId id="2147486810" r:id="rId11"/>
    <p:sldLayoutId id="2147486811" r:id="rId12"/>
    <p:sldLayoutId id="2147486812" r:id="rId13"/>
    <p:sldLayoutId id="2147486816" r:id="rId14"/>
    <p:sldLayoutId id="2147486832" r:id="rId15"/>
  </p:sldLayoutIdLst>
  <p:transition spd="med">
    <p:fade/>
  </p:transition>
  <p:hf sldNum="0" hdr="0" ftr="0" dt="0"/>
  <p:txStyles>
    <p:titleStyle>
      <a:lvl1pPr algn="l" defTabSz="457200" rtl="0" eaLnBrk="1" latinLnBrk="0" hangingPunct="1">
        <a:lnSpc>
          <a:spcPct val="100000"/>
        </a:lnSpc>
        <a:spcBef>
          <a:spcPct val="0"/>
        </a:spcBef>
        <a:buNone/>
        <a:defRPr sz="2400" b="1" kern="1200">
          <a:solidFill>
            <a:schemeClr val="tx1"/>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1"/>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215B-4FC1-45E3-A0BB-9387762D7852}"/>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A17C658-8C4C-4213-9A06-286B70E01DA5}"/>
              </a:ext>
            </a:extLst>
          </p:cNvPr>
          <p:cNvSpPr>
            <a:spLocks noGrp="1"/>
          </p:cNvSpPr>
          <p:nvPr>
            <p:ph type="body" sz="quarter" idx="14"/>
          </p:nvPr>
        </p:nvSpPr>
        <p:spPr/>
        <p:txBody>
          <a:bodyPr/>
          <a:lstStyle/>
          <a:p>
            <a:endParaRPr lang="en-US"/>
          </a:p>
        </p:txBody>
      </p:sp>
      <p:sp>
        <p:nvSpPr>
          <p:cNvPr id="5" name="AutoShape 2" descr="Image result for disaster response hurricane">
            <a:extLst>
              <a:ext uri="{FF2B5EF4-FFF2-40B4-BE49-F238E27FC236}">
                <a16:creationId xmlns:a16="http://schemas.microsoft.com/office/drawing/2014/main" id="{9031893B-80C7-4E77-9658-F19B30F0682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disaster response damaged houses">
            <a:extLst>
              <a:ext uri="{FF2B5EF4-FFF2-40B4-BE49-F238E27FC236}">
                <a16:creationId xmlns:a16="http://schemas.microsoft.com/office/drawing/2014/main" id="{FF7102A3-9661-4E03-A5A1-A8C3C0C860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414" y="-150472"/>
            <a:ext cx="12435028" cy="72958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1CCA202-F972-40A5-A062-82A79592AB13}"/>
              </a:ext>
            </a:extLst>
          </p:cNvPr>
          <p:cNvSpPr/>
          <p:nvPr/>
        </p:nvSpPr>
        <p:spPr bwMode="auto">
          <a:xfrm>
            <a:off x="0" y="5079205"/>
            <a:ext cx="12435028" cy="1248789"/>
          </a:xfrm>
          <a:prstGeom prst="rect">
            <a:avLst/>
          </a:prstGeom>
          <a:solidFill>
            <a:schemeClr val="bg1">
              <a:alpha val="76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9" name="Title 1">
            <a:extLst>
              <a:ext uri="{FF2B5EF4-FFF2-40B4-BE49-F238E27FC236}">
                <a16:creationId xmlns:a16="http://schemas.microsoft.com/office/drawing/2014/main" id="{7F969B26-C6F8-4AF4-BD2E-AE6DB55C76EF}"/>
              </a:ext>
            </a:extLst>
          </p:cNvPr>
          <p:cNvSpPr txBox="1">
            <a:spLocks/>
          </p:cNvSpPr>
          <p:nvPr/>
        </p:nvSpPr>
        <p:spPr>
          <a:xfrm>
            <a:off x="148050" y="5218274"/>
            <a:ext cx="9827224" cy="769441"/>
          </a:xfrm>
          <a:prstGeom prst="rect">
            <a:avLst/>
          </a:prstGeom>
          <a:noFill/>
        </p:spPr>
        <p:txBody>
          <a:bodyPr vert="horz" wrap="square" lIns="0" tIns="0" rIns="0" bIns="0" rtlCol="0" anchor="t">
            <a:spAutoFit/>
          </a:bodyPr>
          <a:lstStyle>
            <a:lvl1pPr algn="l" defTabSz="457200" rtl="0" eaLnBrk="1" latinLnBrk="0" hangingPunct="1">
              <a:lnSpc>
                <a:spcPct val="100000"/>
              </a:lnSpc>
              <a:spcBef>
                <a:spcPct val="0"/>
              </a:spcBef>
              <a:buNone/>
              <a:defRPr sz="2400" b="1" kern="1200">
                <a:solidFill>
                  <a:schemeClr val="tx1"/>
                </a:solidFill>
                <a:latin typeface="+mj-lt"/>
                <a:ea typeface="+mj-ea"/>
                <a:cs typeface="Arial"/>
              </a:defRPr>
            </a:lvl1pPr>
          </a:lstStyle>
          <a:p>
            <a:r>
              <a:rPr lang="en-US" sz="3200" dirty="0">
                <a:latin typeface="AvenirNext LT Pro Light" panose="020B0403020202020204" pitchFamily="34" charset="0"/>
              </a:rPr>
              <a:t>AI for Disaster Response</a:t>
            </a:r>
            <a:endParaRPr lang="en-US" sz="1800" dirty="0">
              <a:latin typeface="AvenirNext LT Pro Light" panose="020B0403020202020204" pitchFamily="34" charset="0"/>
            </a:endParaRPr>
          </a:p>
          <a:p>
            <a:r>
              <a:rPr lang="en-US" sz="1800" b="0" dirty="0">
                <a:latin typeface="AvenirNext LT Pro Regular" panose="020B0503020202020204" pitchFamily="34" charset="0"/>
              </a:rPr>
              <a:t>Detect Damaged Buildings, Detect Damaged Roads, &amp; Allocate Resources</a:t>
            </a:r>
            <a:endParaRPr lang="en-US" sz="3200" dirty="0">
              <a:latin typeface="AvenirNext LT Pro Regular" panose="020B0503020202020204" pitchFamily="34" charset="0"/>
            </a:endParaRPr>
          </a:p>
        </p:txBody>
      </p:sp>
      <p:cxnSp>
        <p:nvCxnSpPr>
          <p:cNvPr id="11" name="Straight Connector 10">
            <a:extLst>
              <a:ext uri="{FF2B5EF4-FFF2-40B4-BE49-F238E27FC236}">
                <a16:creationId xmlns:a16="http://schemas.microsoft.com/office/drawing/2014/main" id="{331CD48D-5160-456E-80EA-B57D3490CD53}"/>
              </a:ext>
            </a:extLst>
          </p:cNvPr>
          <p:cNvCxnSpPr>
            <a:cxnSpLocks/>
          </p:cNvCxnSpPr>
          <p:nvPr/>
        </p:nvCxnSpPr>
        <p:spPr bwMode="auto">
          <a:xfrm>
            <a:off x="0" y="5072381"/>
            <a:ext cx="12435028" cy="6824"/>
          </a:xfrm>
          <a:prstGeom prst="line">
            <a:avLst/>
          </a:prstGeom>
          <a:noFill/>
          <a:ln w="3175" cap="flat" cmpd="sng" algn="ctr">
            <a:solidFill>
              <a:srgbClr val="FF66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B3A05DE-FAAC-46FB-9E5B-AED60CD51B6B}"/>
              </a:ext>
            </a:extLst>
          </p:cNvPr>
          <p:cNvCxnSpPr>
            <a:cxnSpLocks/>
          </p:cNvCxnSpPr>
          <p:nvPr/>
        </p:nvCxnSpPr>
        <p:spPr bwMode="auto">
          <a:xfrm flipV="1">
            <a:off x="0" y="6321170"/>
            <a:ext cx="12455442" cy="13648"/>
          </a:xfrm>
          <a:prstGeom prst="line">
            <a:avLst/>
          </a:prstGeom>
          <a:noFill/>
          <a:ln w="3175" cap="flat" cmpd="sng" algn="ctr">
            <a:solidFill>
              <a:srgbClr val="FF6600"/>
            </a:solidFill>
            <a:prstDash val="solid"/>
            <a:round/>
            <a:headEnd type="none" w="med" len="med"/>
            <a:tailEnd type="none" w="med" len="med"/>
          </a:ln>
          <a:effectLst/>
        </p:spPr>
      </p:cxnSp>
      <p:pic>
        <p:nvPicPr>
          <p:cNvPr id="16" name="Picture 15">
            <a:extLst>
              <a:ext uri="{FF2B5EF4-FFF2-40B4-BE49-F238E27FC236}">
                <a16:creationId xmlns:a16="http://schemas.microsoft.com/office/drawing/2014/main" id="{A7593DCD-5AE3-4572-8549-BD79D39FFF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57342" y="6485887"/>
            <a:ext cx="1777686" cy="549641"/>
          </a:xfrm>
          <a:prstGeom prst="rect">
            <a:avLst/>
          </a:prstGeom>
        </p:spPr>
      </p:pic>
    </p:spTree>
    <p:extLst>
      <p:ext uri="{BB962C8B-B14F-4D97-AF65-F5344CB8AC3E}">
        <p14:creationId xmlns:p14="http://schemas.microsoft.com/office/powerpoint/2010/main" val="248843561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2731F-51A8-4C27-B0DF-3E37AC747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5248957-7F79-4969-87F9-DB5A1591AB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910860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17B-9613-4E58-82A7-7EC67FE7F4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FA1AA5-0B89-4B35-A4FB-400AC923CB5D}"/>
              </a:ext>
            </a:extLst>
          </p:cNvPr>
          <p:cNvSpPr>
            <a:spLocks noGrp="1"/>
          </p:cNvSpPr>
          <p:nvPr>
            <p:ph sz="quarter" idx="10"/>
          </p:nvPr>
        </p:nvSpPr>
        <p:spPr/>
        <p:txBody>
          <a:bodyPr/>
          <a:lstStyle/>
          <a:p>
            <a:endParaRPr lang="en-US"/>
          </a:p>
        </p:txBody>
      </p:sp>
      <p:pic>
        <p:nvPicPr>
          <p:cNvPr id="4" name="Picture 3">
            <a:extLst>
              <a:ext uri="{FF2B5EF4-FFF2-40B4-BE49-F238E27FC236}">
                <a16:creationId xmlns:a16="http://schemas.microsoft.com/office/drawing/2014/main" id="{3F370C1C-DF8A-4DEA-AF32-F3052FE7BB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62523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17B-9613-4E58-82A7-7EC67FE7F4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FA1AA5-0B89-4B35-A4FB-400AC923CB5D}"/>
              </a:ext>
            </a:extLst>
          </p:cNvPr>
          <p:cNvSpPr>
            <a:spLocks noGrp="1"/>
          </p:cNvSpPr>
          <p:nvPr>
            <p:ph sz="quarter" idx="10"/>
          </p:nvPr>
        </p:nvSpPr>
        <p:spPr/>
        <p:txBody>
          <a:bodyPr/>
          <a:lstStyle/>
          <a:p>
            <a:endParaRPr lang="en-US"/>
          </a:p>
        </p:txBody>
      </p:sp>
      <p:pic>
        <p:nvPicPr>
          <p:cNvPr id="4" name="Picture 3">
            <a:extLst>
              <a:ext uri="{FF2B5EF4-FFF2-40B4-BE49-F238E27FC236}">
                <a16:creationId xmlns:a16="http://schemas.microsoft.com/office/drawing/2014/main" id="{3F370C1C-DF8A-4DEA-AF32-F3052FE7BB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13437B3-E0F1-49BF-8CBC-E347574E936F}"/>
              </a:ext>
            </a:extLst>
          </p:cNvPr>
          <p:cNvSpPr txBox="1"/>
          <p:nvPr/>
        </p:nvSpPr>
        <p:spPr>
          <a:xfrm>
            <a:off x="0" y="1"/>
            <a:ext cx="12192001" cy="6857999"/>
          </a:xfrm>
          <a:prstGeom prst="rect">
            <a:avLst/>
          </a:prstGeom>
          <a:solidFill>
            <a:srgbClr val="262626">
              <a:alpha val="74902"/>
            </a:srgbClr>
          </a:solidFill>
          <a:effectLst/>
        </p:spPr>
        <p:txBody>
          <a:bodyPr wrap="square" lIns="0" tIns="0" rIns="0" bIns="0" rtlCol="0">
            <a:noAutofit/>
          </a:bodyPr>
          <a:lstStyle/>
          <a:p>
            <a:pPr algn="l" eaLnBrk="0" hangingPunct="0">
              <a:lnSpc>
                <a:spcPts val="1800"/>
              </a:lnSpc>
            </a:pPr>
            <a:endParaRPr lang="en-US" sz="1400" b="1" dirty="0">
              <a:ea typeface="+mn-ea"/>
              <a:cs typeface="+mn-cs"/>
            </a:endParaRPr>
          </a:p>
        </p:txBody>
      </p:sp>
      <p:sp>
        <p:nvSpPr>
          <p:cNvPr id="6" name="Title 1">
            <a:extLst>
              <a:ext uri="{FF2B5EF4-FFF2-40B4-BE49-F238E27FC236}">
                <a16:creationId xmlns:a16="http://schemas.microsoft.com/office/drawing/2014/main" id="{1BAD377C-351C-456C-BDD7-E7AFEC48A9C8}"/>
              </a:ext>
            </a:extLst>
          </p:cNvPr>
          <p:cNvSpPr txBox="1">
            <a:spLocks/>
          </p:cNvSpPr>
          <p:nvPr/>
        </p:nvSpPr>
        <p:spPr>
          <a:xfrm>
            <a:off x="685800" y="682625"/>
            <a:ext cx="10826496" cy="492443"/>
          </a:xfrm>
          <a:prstGeom prst="rect">
            <a:avLst/>
          </a:prstGeom>
        </p:spPr>
        <p:txBody>
          <a:bodyPr/>
          <a:lstStyle>
            <a:lvl1pPr algn="l" defTabSz="457200" rtl="0" eaLnBrk="1" latinLnBrk="0" hangingPunct="1">
              <a:lnSpc>
                <a:spcPct val="100000"/>
              </a:lnSpc>
              <a:spcBef>
                <a:spcPct val="0"/>
              </a:spcBef>
              <a:buNone/>
              <a:defRPr sz="2400" b="1" kern="1200">
                <a:solidFill>
                  <a:schemeClr val="tx1"/>
                </a:solidFill>
                <a:latin typeface="+mj-lt"/>
                <a:ea typeface="+mj-ea"/>
                <a:cs typeface="Arial"/>
              </a:defRPr>
            </a:lvl1pPr>
          </a:lstStyle>
          <a:p>
            <a:pPr algn="ctr"/>
            <a:r>
              <a:rPr lang="en-US" sz="3200" dirty="0">
                <a:latin typeface="AvenirNext LT Pro Regular" panose="020B0503020202020204" pitchFamily="34" charset="0"/>
              </a:rPr>
              <a:t>Optimal Routing</a:t>
            </a:r>
          </a:p>
        </p:txBody>
      </p:sp>
      <p:cxnSp>
        <p:nvCxnSpPr>
          <p:cNvPr id="7" name="Straight Connector 6">
            <a:extLst>
              <a:ext uri="{FF2B5EF4-FFF2-40B4-BE49-F238E27FC236}">
                <a16:creationId xmlns:a16="http://schemas.microsoft.com/office/drawing/2014/main" id="{E98DDF19-FDC5-44C3-9A2C-DB2A61DD925B}"/>
              </a:ext>
            </a:extLst>
          </p:cNvPr>
          <p:cNvCxnSpPr>
            <a:cxnSpLocks/>
          </p:cNvCxnSpPr>
          <p:nvPr/>
        </p:nvCxnSpPr>
        <p:spPr bwMode="auto">
          <a:xfrm>
            <a:off x="2956808" y="1303361"/>
            <a:ext cx="6105305" cy="0"/>
          </a:xfrm>
          <a:prstGeom prst="line">
            <a:avLst/>
          </a:prstGeom>
          <a:noFill/>
          <a:ln w="3175" cap="flat" cmpd="sng" algn="ctr">
            <a:solidFill>
              <a:srgbClr val="FF6600"/>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8D87C01E-AD00-4BA3-81EF-EE5017EA4569}"/>
              </a:ext>
            </a:extLst>
          </p:cNvPr>
          <p:cNvSpPr txBox="1"/>
          <p:nvPr/>
        </p:nvSpPr>
        <p:spPr>
          <a:xfrm>
            <a:off x="211015" y="1628336"/>
            <a:ext cx="11633982" cy="5036233"/>
          </a:xfrm>
          <a:prstGeom prst="rect">
            <a:avLst/>
          </a:prstGeom>
          <a:noFill/>
          <a:effectLst/>
        </p:spPr>
        <p:txBody>
          <a:bodyPr wrap="square" lIns="0" tIns="0" rIns="0" bIns="0" rtlCol="0">
            <a:noAutofit/>
          </a:bodyPr>
          <a:lstStyle/>
          <a:p>
            <a:pPr marL="342900" indent="-342900" algn="l" eaLnBrk="0" hangingPunct="0">
              <a:lnSpc>
                <a:spcPts val="2880"/>
              </a:lnSpc>
              <a:buFont typeface="Arial" panose="020B0604020202020204" pitchFamily="34" charset="0"/>
              <a:buChar char="•"/>
            </a:pPr>
            <a:r>
              <a:rPr lang="en-US" sz="2400" b="1" dirty="0">
                <a:latin typeface="AvenirNext LT Pro Light" panose="020B0403020202020204" pitchFamily="34" charset="0"/>
              </a:rPr>
              <a:t>Once we have layers for the damaged structures and blocked roads, we can designate a base of operations and create an optimal route for first responders</a:t>
            </a:r>
          </a:p>
          <a:p>
            <a:pPr marL="342900" indent="-342900" algn="l" eaLnBrk="0" hangingPunct="0">
              <a:lnSpc>
                <a:spcPts val="288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2880"/>
              </a:lnSpc>
              <a:buFont typeface="Arial" panose="020B0604020202020204" pitchFamily="34" charset="0"/>
              <a:buChar char="•"/>
            </a:pPr>
            <a:r>
              <a:rPr lang="en-US" sz="2400" b="1" dirty="0">
                <a:latin typeface="AvenirNext LT Pro Light" panose="020B0403020202020204" pitchFamily="34" charset="0"/>
              </a:rPr>
              <a:t>Utilizing Network Analyst, we can designate the blocked roads as barriers and build an optimal route to all the accessible damaged structures accounting for these. We can also build separate routes to the blocked roads themselves to allow for clearing operations</a:t>
            </a: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algn="l" eaLnBrk="0" hangingPunct="0">
              <a:lnSpc>
                <a:spcPts val="1800"/>
              </a:lnSpc>
            </a:pPr>
            <a:endParaRPr lang="en-US" sz="1400" b="1" dirty="0">
              <a:latin typeface="AvenirNext LT Pro Light" panose="020B0403020202020204" pitchFamily="34" charset="0"/>
            </a:endParaRPr>
          </a:p>
          <a:p>
            <a:pPr algn="l" eaLnBrk="0" hangingPunct="0">
              <a:lnSpc>
                <a:spcPts val="1800"/>
              </a:lnSpc>
            </a:pPr>
            <a:endParaRPr lang="en-US" sz="1400" b="1" dirty="0">
              <a:latin typeface="AvenirNext LT Pro Light" panose="020B0403020202020204" pitchFamily="34" charset="0"/>
            </a:endParaRPr>
          </a:p>
          <a:p>
            <a:pPr algn="l" eaLnBrk="0" hangingPunct="0">
              <a:lnSpc>
                <a:spcPts val="1800"/>
              </a:lnSpc>
            </a:pPr>
            <a:endParaRPr lang="en-US" sz="1400" b="1" dirty="0">
              <a:ea typeface="+mn-ea"/>
              <a:cs typeface="+mn-cs"/>
            </a:endParaRPr>
          </a:p>
        </p:txBody>
      </p:sp>
    </p:spTree>
    <p:extLst>
      <p:ext uri="{BB962C8B-B14F-4D97-AF65-F5344CB8AC3E}">
        <p14:creationId xmlns:p14="http://schemas.microsoft.com/office/powerpoint/2010/main" val="3598520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2731F-51A8-4C27-B0DF-3E37AC747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BBC7F5A-0568-4333-8389-8192FFF11D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98884"/>
            <a:ext cx="12192000" cy="4636169"/>
          </a:xfrm>
          <a:prstGeom prst="rect">
            <a:avLst/>
          </a:prstGeom>
        </p:spPr>
      </p:pic>
    </p:spTree>
    <p:extLst>
      <p:ext uri="{BB962C8B-B14F-4D97-AF65-F5344CB8AC3E}">
        <p14:creationId xmlns:p14="http://schemas.microsoft.com/office/powerpoint/2010/main" val="178060962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2731F-51A8-4C27-B0DF-3E37AC747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CF3F343-1D03-4C9B-BC7C-F4F3681907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14925"/>
            <a:ext cx="12192000" cy="4499811"/>
          </a:xfrm>
          <a:prstGeom prst="rect">
            <a:avLst/>
          </a:prstGeom>
        </p:spPr>
      </p:pic>
    </p:spTree>
    <p:extLst>
      <p:ext uri="{BB962C8B-B14F-4D97-AF65-F5344CB8AC3E}">
        <p14:creationId xmlns:p14="http://schemas.microsoft.com/office/powerpoint/2010/main" val="2268097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2731F-51A8-4C27-B0DF-3E37AC747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CF3F343-1D03-4C9B-BC7C-F4F3681907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899EE35D-2078-41E0-ADE4-0F81CF1651D6}"/>
              </a:ext>
            </a:extLst>
          </p:cNvPr>
          <p:cNvSpPr txBox="1"/>
          <p:nvPr/>
        </p:nvSpPr>
        <p:spPr>
          <a:xfrm>
            <a:off x="0" y="1"/>
            <a:ext cx="12192001" cy="6857999"/>
          </a:xfrm>
          <a:prstGeom prst="rect">
            <a:avLst/>
          </a:prstGeom>
          <a:solidFill>
            <a:srgbClr val="262626">
              <a:alpha val="74902"/>
            </a:srgbClr>
          </a:solidFill>
          <a:effectLst/>
        </p:spPr>
        <p:txBody>
          <a:bodyPr wrap="square" lIns="0" tIns="0" rIns="0" bIns="0" rtlCol="0">
            <a:noAutofit/>
          </a:bodyPr>
          <a:lstStyle/>
          <a:p>
            <a:pPr algn="l" eaLnBrk="0" hangingPunct="0">
              <a:lnSpc>
                <a:spcPts val="1800"/>
              </a:lnSpc>
            </a:pPr>
            <a:endParaRPr lang="en-US" sz="1400" b="1" dirty="0">
              <a:ea typeface="+mn-ea"/>
              <a:cs typeface="+mn-cs"/>
            </a:endParaRPr>
          </a:p>
        </p:txBody>
      </p:sp>
      <p:sp>
        <p:nvSpPr>
          <p:cNvPr id="6" name="Title 1">
            <a:extLst>
              <a:ext uri="{FF2B5EF4-FFF2-40B4-BE49-F238E27FC236}">
                <a16:creationId xmlns:a16="http://schemas.microsoft.com/office/drawing/2014/main" id="{D707E65C-435B-42AA-82FE-53B7822C78AB}"/>
              </a:ext>
            </a:extLst>
          </p:cNvPr>
          <p:cNvSpPr txBox="1">
            <a:spLocks/>
          </p:cNvSpPr>
          <p:nvPr/>
        </p:nvSpPr>
        <p:spPr>
          <a:xfrm>
            <a:off x="685800" y="682625"/>
            <a:ext cx="10826496" cy="492443"/>
          </a:xfrm>
          <a:prstGeom prst="rect">
            <a:avLst/>
          </a:prstGeom>
        </p:spPr>
        <p:txBody>
          <a:bodyPr/>
          <a:lstStyle>
            <a:lvl1pPr algn="l" defTabSz="457200" rtl="0" eaLnBrk="1" latinLnBrk="0" hangingPunct="1">
              <a:lnSpc>
                <a:spcPct val="100000"/>
              </a:lnSpc>
              <a:spcBef>
                <a:spcPct val="0"/>
              </a:spcBef>
              <a:buNone/>
              <a:defRPr sz="2400" b="1" kern="1200">
                <a:solidFill>
                  <a:schemeClr val="tx1"/>
                </a:solidFill>
                <a:latin typeface="+mj-lt"/>
                <a:ea typeface="+mj-ea"/>
                <a:cs typeface="Arial"/>
              </a:defRPr>
            </a:lvl1pPr>
          </a:lstStyle>
          <a:p>
            <a:pPr algn="ctr"/>
            <a:r>
              <a:rPr lang="en-US" sz="3200" dirty="0">
                <a:latin typeface="AvenirNext LT Pro Regular" panose="020B0503020202020204" pitchFamily="34" charset="0"/>
              </a:rPr>
              <a:t>Operations Dashboard</a:t>
            </a:r>
          </a:p>
        </p:txBody>
      </p:sp>
      <p:cxnSp>
        <p:nvCxnSpPr>
          <p:cNvPr id="7" name="Straight Connector 6">
            <a:extLst>
              <a:ext uri="{FF2B5EF4-FFF2-40B4-BE49-F238E27FC236}">
                <a16:creationId xmlns:a16="http://schemas.microsoft.com/office/drawing/2014/main" id="{F94632EE-74BB-44F7-A8E6-038BD5E0DEEC}"/>
              </a:ext>
            </a:extLst>
          </p:cNvPr>
          <p:cNvCxnSpPr>
            <a:cxnSpLocks/>
          </p:cNvCxnSpPr>
          <p:nvPr/>
        </p:nvCxnSpPr>
        <p:spPr bwMode="auto">
          <a:xfrm>
            <a:off x="2956808" y="1303361"/>
            <a:ext cx="6105305" cy="0"/>
          </a:xfrm>
          <a:prstGeom prst="line">
            <a:avLst/>
          </a:prstGeom>
          <a:noFill/>
          <a:ln w="3175" cap="flat" cmpd="sng" algn="ctr">
            <a:solidFill>
              <a:srgbClr val="FF660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B6F8DCEF-40D3-4C4D-9EED-4A3771DE1990}"/>
              </a:ext>
            </a:extLst>
          </p:cNvPr>
          <p:cNvSpPr txBox="1"/>
          <p:nvPr/>
        </p:nvSpPr>
        <p:spPr>
          <a:xfrm>
            <a:off x="211015" y="1628336"/>
            <a:ext cx="11633982" cy="5036233"/>
          </a:xfrm>
          <a:prstGeom prst="rect">
            <a:avLst/>
          </a:prstGeom>
          <a:noFill/>
          <a:effectLst/>
        </p:spPr>
        <p:txBody>
          <a:bodyPr wrap="square" lIns="0" tIns="0" rIns="0" bIns="0" rtlCol="0">
            <a:noAutofit/>
          </a:bodyPr>
          <a:lstStyle/>
          <a:p>
            <a:pPr marL="342900" indent="-342900" algn="l" eaLnBrk="0" hangingPunct="0">
              <a:lnSpc>
                <a:spcPts val="2880"/>
              </a:lnSpc>
              <a:buFont typeface="Arial" panose="020B0604020202020204" pitchFamily="34" charset="0"/>
              <a:buChar char="•"/>
            </a:pPr>
            <a:r>
              <a:rPr lang="en-US" sz="2400" b="1" dirty="0">
                <a:latin typeface="AvenirNext LT Pro Light" panose="020B0403020202020204" pitchFamily="34" charset="0"/>
              </a:rPr>
              <a:t> We can push the routes discovered by Network Analyst to multiple first responder teams using </a:t>
            </a:r>
            <a:r>
              <a:rPr lang="en-US" sz="2400" b="1" dirty="0" err="1">
                <a:latin typeface="AvenirNext LT Pro Light" panose="020B0403020202020204" pitchFamily="34" charset="0"/>
              </a:rPr>
              <a:t>Esri’s</a:t>
            </a:r>
            <a:r>
              <a:rPr lang="en-US" sz="2400" b="1" dirty="0">
                <a:latin typeface="AvenirNext LT Pro Light" panose="020B0403020202020204" pitchFamily="34" charset="0"/>
              </a:rPr>
              <a:t> Workforce mobile app</a:t>
            </a:r>
          </a:p>
          <a:p>
            <a:pPr marL="342900" indent="-342900" algn="l" eaLnBrk="0" hangingPunct="0">
              <a:lnSpc>
                <a:spcPts val="288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2880"/>
              </a:lnSpc>
              <a:buFont typeface="Arial" panose="020B0604020202020204" pitchFamily="34" charset="0"/>
              <a:buChar char="•"/>
            </a:pPr>
            <a:r>
              <a:rPr lang="en-US" sz="2400" b="1" dirty="0">
                <a:latin typeface="AvenirNext LT Pro Light" panose="020B0403020202020204" pitchFamily="34" charset="0"/>
              </a:rPr>
              <a:t>The Workforce app can monitor real time location of responders as well as allow them to view their routes and make updates to structures after they’ve been inspected</a:t>
            </a:r>
          </a:p>
          <a:p>
            <a:pPr marL="342900" indent="-342900" algn="l" eaLnBrk="0" hangingPunct="0">
              <a:lnSpc>
                <a:spcPts val="288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2880"/>
              </a:lnSpc>
              <a:buFont typeface="Arial" panose="020B0604020202020204" pitchFamily="34" charset="0"/>
              <a:buChar char="•"/>
            </a:pPr>
            <a:r>
              <a:rPr lang="en-US" sz="2400" b="1" dirty="0">
                <a:latin typeface="AvenirNext LT Pro Light" panose="020B0403020202020204" pitchFamily="34" charset="0"/>
              </a:rPr>
              <a:t>These updates are pushed back to a central operations dashboard (and eventually to the underlying model to retrain), where a command center can monitor the current response and push new directions as needed</a:t>
            </a: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algn="l" eaLnBrk="0" hangingPunct="0">
              <a:lnSpc>
                <a:spcPts val="1800"/>
              </a:lnSpc>
            </a:pPr>
            <a:endParaRPr lang="en-US" sz="1400" b="1" dirty="0">
              <a:latin typeface="AvenirNext LT Pro Light" panose="020B0403020202020204" pitchFamily="34" charset="0"/>
            </a:endParaRPr>
          </a:p>
          <a:p>
            <a:pPr algn="l" eaLnBrk="0" hangingPunct="0">
              <a:lnSpc>
                <a:spcPts val="1800"/>
              </a:lnSpc>
            </a:pPr>
            <a:endParaRPr lang="en-US" sz="1400" b="1" dirty="0">
              <a:latin typeface="AvenirNext LT Pro Light" panose="020B0403020202020204" pitchFamily="34" charset="0"/>
            </a:endParaRPr>
          </a:p>
          <a:p>
            <a:pPr algn="l" eaLnBrk="0" hangingPunct="0">
              <a:lnSpc>
                <a:spcPts val="1800"/>
              </a:lnSpc>
            </a:pPr>
            <a:endParaRPr lang="en-US" sz="1400" b="1" dirty="0">
              <a:ea typeface="+mn-ea"/>
              <a:cs typeface="+mn-cs"/>
            </a:endParaRPr>
          </a:p>
        </p:txBody>
      </p:sp>
    </p:spTree>
    <p:extLst>
      <p:ext uri="{BB962C8B-B14F-4D97-AF65-F5344CB8AC3E}">
        <p14:creationId xmlns:p14="http://schemas.microsoft.com/office/powerpoint/2010/main" val="11901118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87882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2731F-51A8-4C27-B0DF-3E37AC747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D8DAD7C-8E9E-4892-B068-F1854D390A7C}"/>
              </a:ext>
            </a:extLst>
          </p:cNvPr>
          <p:cNvSpPr>
            <a:spLocks noGrp="1"/>
          </p:cNvSpPr>
          <p:nvPr>
            <p:ph type="title"/>
          </p:nvPr>
        </p:nvSpPr>
        <p:spPr>
          <a:xfrm>
            <a:off x="415552" y="691482"/>
            <a:ext cx="10826496" cy="430887"/>
          </a:xfrm>
        </p:spPr>
        <p:txBody>
          <a:bodyPr/>
          <a:lstStyle/>
          <a:p>
            <a:r>
              <a:rPr lang="en-US" sz="2800" dirty="0">
                <a:latin typeface="AvenirNext LT Pro Regular" panose="020B0503020202020204" pitchFamily="34" charset="0"/>
              </a:rPr>
              <a:t>The Unique Challenges of Coordinating Response</a:t>
            </a:r>
          </a:p>
        </p:txBody>
      </p:sp>
      <p:sp>
        <p:nvSpPr>
          <p:cNvPr id="2" name="TextBox 1">
            <a:extLst>
              <a:ext uri="{FF2B5EF4-FFF2-40B4-BE49-F238E27FC236}">
                <a16:creationId xmlns:a16="http://schemas.microsoft.com/office/drawing/2014/main" id="{4B3C1538-9598-4C78-9256-C0F37E599AF3}"/>
              </a:ext>
            </a:extLst>
          </p:cNvPr>
          <p:cNvSpPr txBox="1"/>
          <p:nvPr/>
        </p:nvSpPr>
        <p:spPr>
          <a:xfrm>
            <a:off x="415552" y="2175894"/>
            <a:ext cx="11633982" cy="5036233"/>
          </a:xfrm>
          <a:prstGeom prst="rect">
            <a:avLst/>
          </a:prstGeom>
          <a:noFill/>
          <a:effectLst/>
        </p:spPr>
        <p:txBody>
          <a:bodyPr wrap="square" lIns="0" tIns="0" rIns="0" bIns="0" rtlCol="0">
            <a:noAutofit/>
          </a:bodyPr>
          <a:lstStyle/>
          <a:p>
            <a:pPr marL="342900" indent="-342900" algn="l" eaLnBrk="0" hangingPunct="0">
              <a:lnSpc>
                <a:spcPts val="1800"/>
              </a:lnSpc>
              <a:buFont typeface="Arial" panose="020B0604020202020204" pitchFamily="34" charset="0"/>
              <a:buChar char="•"/>
            </a:pPr>
            <a:r>
              <a:rPr lang="en-US" sz="2600" b="1" dirty="0">
                <a:latin typeface="AvenirNext LT Pro Light" panose="020B0403020202020204" pitchFamily="34" charset="0"/>
              </a:rPr>
              <a:t>Limited time and resources</a:t>
            </a:r>
          </a:p>
          <a:p>
            <a:pPr marL="342900" indent="-342900" algn="l" eaLnBrk="0" hangingPunct="0">
              <a:lnSpc>
                <a:spcPts val="1800"/>
              </a:lnSpc>
              <a:buFont typeface="Arial" panose="020B0604020202020204" pitchFamily="34" charset="0"/>
              <a:buChar char="•"/>
            </a:pPr>
            <a:endParaRPr lang="en-US" sz="26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6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r>
              <a:rPr lang="en-US" sz="2600" b="1" dirty="0">
                <a:latin typeface="AvenirNext LT Pro Light" panose="020B0403020202020204" pitchFamily="34" charset="0"/>
              </a:rPr>
              <a:t>Need human analysis of large areas of imagery</a:t>
            </a:r>
          </a:p>
          <a:p>
            <a:pPr marL="342900" indent="-342900" algn="l" eaLnBrk="0" hangingPunct="0">
              <a:lnSpc>
                <a:spcPts val="1800"/>
              </a:lnSpc>
              <a:buFont typeface="Arial" panose="020B0604020202020204" pitchFamily="34" charset="0"/>
              <a:buChar char="•"/>
            </a:pPr>
            <a:endParaRPr lang="en-US" sz="26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6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r>
              <a:rPr lang="en-US" sz="2600" b="1" dirty="0">
                <a:latin typeface="AvenirNext LT Pro Light" panose="020B0403020202020204" pitchFamily="34" charset="0"/>
              </a:rPr>
              <a:t>Multiple elements involved (detection, routing, monitoring)</a:t>
            </a:r>
          </a:p>
          <a:p>
            <a:pPr marL="342900" indent="-342900" algn="l" eaLnBrk="0" hangingPunct="0">
              <a:lnSpc>
                <a:spcPts val="1800"/>
              </a:lnSpc>
              <a:buFont typeface="Arial" panose="020B0604020202020204" pitchFamily="34" charset="0"/>
              <a:buChar char="•"/>
            </a:pPr>
            <a:endParaRPr lang="en-US" sz="26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6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6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6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6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6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600" b="1" dirty="0">
              <a:latin typeface="AvenirNext LT Pro Light" panose="020B0403020202020204" pitchFamily="34" charset="0"/>
            </a:endParaRPr>
          </a:p>
          <a:p>
            <a:pPr marL="342900" indent="-342900" algn="l" eaLnBrk="0" hangingPunct="0">
              <a:buFont typeface="Arial" panose="020B0604020202020204" pitchFamily="34" charset="0"/>
              <a:buChar char="•"/>
            </a:pPr>
            <a:r>
              <a:rPr lang="en-US" sz="2600" b="1" dirty="0">
                <a:latin typeface="AvenirNext LT Pro Light" panose="020B0403020202020204" pitchFamily="34" charset="0"/>
              </a:rPr>
              <a:t>We propose an A.I augmented pipeline that provides an end-to-end solution</a:t>
            </a:r>
          </a:p>
          <a:p>
            <a:pPr algn="l" eaLnBrk="0" hangingPunct="0">
              <a:lnSpc>
                <a:spcPts val="1800"/>
              </a:lnSpc>
            </a:pPr>
            <a:endParaRPr lang="en-US" sz="2600" b="1" dirty="0">
              <a:latin typeface="AvenirNext LT Pro Light" panose="020B0403020202020204" pitchFamily="34" charset="0"/>
            </a:endParaRPr>
          </a:p>
          <a:p>
            <a:pPr algn="l" eaLnBrk="0" hangingPunct="0">
              <a:lnSpc>
                <a:spcPts val="1800"/>
              </a:lnSpc>
            </a:pPr>
            <a:endParaRPr lang="en-US" sz="2600" b="1" dirty="0">
              <a:latin typeface="AvenirNext LT Pro Light" panose="020B0403020202020204" pitchFamily="34" charset="0"/>
            </a:endParaRPr>
          </a:p>
          <a:p>
            <a:pPr algn="l" eaLnBrk="0" hangingPunct="0">
              <a:lnSpc>
                <a:spcPts val="1800"/>
              </a:lnSpc>
            </a:pPr>
            <a:endParaRPr lang="en-US" sz="1400" b="1" dirty="0">
              <a:ea typeface="+mn-ea"/>
              <a:cs typeface="+mn-cs"/>
            </a:endParaRPr>
          </a:p>
        </p:txBody>
      </p:sp>
    </p:spTree>
    <p:extLst>
      <p:ext uri="{BB962C8B-B14F-4D97-AF65-F5344CB8AC3E}">
        <p14:creationId xmlns:p14="http://schemas.microsoft.com/office/powerpoint/2010/main" val="428196036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D1FC62C-2057-486F-8B30-4475DBE47B3D}"/>
              </a:ext>
            </a:extLst>
          </p:cNvPr>
          <p:cNvSpPr txBox="1"/>
          <p:nvPr/>
        </p:nvSpPr>
        <p:spPr>
          <a:xfrm>
            <a:off x="982910" y="2123632"/>
            <a:ext cx="10226180" cy="3087148"/>
          </a:xfrm>
          <a:prstGeom prst="rect">
            <a:avLst/>
          </a:prstGeom>
          <a:noFill/>
          <a:effectLst/>
        </p:spPr>
        <p:txBody>
          <a:bodyPr wrap="square" lIns="0" tIns="0" rIns="0" bIns="0" rtlCol="0">
            <a:noAutofit/>
          </a:bodyPr>
          <a:lstStyle/>
          <a:p>
            <a:pPr algn="ctr" eaLnBrk="0" hangingPunct="0">
              <a:lnSpc>
                <a:spcPts val="1800"/>
              </a:lnSpc>
            </a:pPr>
            <a:r>
              <a:rPr lang="en-US" sz="1400" b="1" dirty="0">
                <a:latin typeface="AvenirNext LT Pro Regular" panose="020B0503020202020204" pitchFamily="34" charset="0"/>
              </a:rPr>
              <a:t>I am </a:t>
            </a:r>
            <a:r>
              <a:rPr lang="en-US" sz="1400" b="1" u="sng" dirty="0">
                <a:latin typeface="AvenirNext LT Pro Regular" panose="020B0503020202020204" pitchFamily="34" charset="0"/>
              </a:rPr>
              <a:t>not</a:t>
            </a:r>
            <a:r>
              <a:rPr lang="en-US" sz="1400" b="1" dirty="0">
                <a:latin typeface="AvenirNext LT Pro Regular" panose="020B0503020202020204" pitchFamily="34" charset="0"/>
              </a:rPr>
              <a:t> a criminologist! We are working with a police department to help solve their resource allocation challenges.</a:t>
            </a:r>
          </a:p>
          <a:p>
            <a:pPr marL="285750" indent="-285750" algn="ctr" eaLnBrk="0" hangingPunct="0">
              <a:lnSpc>
                <a:spcPts val="1800"/>
              </a:lnSpc>
              <a:buFont typeface="Arial" panose="020B0604020202020204" pitchFamily="34" charset="0"/>
              <a:buChar char="•"/>
            </a:pPr>
            <a:endParaRPr lang="en-US" sz="1400" b="1" dirty="0">
              <a:latin typeface="AvenirNext LT Pro Regular" panose="020B0503020202020204" pitchFamily="34" charset="0"/>
            </a:endParaRPr>
          </a:p>
          <a:p>
            <a:pPr algn="ctr" eaLnBrk="0" hangingPunct="0">
              <a:lnSpc>
                <a:spcPts val="1800"/>
              </a:lnSpc>
            </a:pPr>
            <a:r>
              <a:rPr lang="en-US" sz="1400" b="1" dirty="0">
                <a:latin typeface="AvenirNext LT Pro Regular" panose="020B0503020202020204" pitchFamily="34" charset="0"/>
              </a:rPr>
              <a:t>This will never supersede human expertise, but rather inform decision makers.</a:t>
            </a:r>
          </a:p>
          <a:p>
            <a:pPr algn="ctr" eaLnBrk="0" hangingPunct="0">
              <a:lnSpc>
                <a:spcPts val="1800"/>
              </a:lnSpc>
            </a:pPr>
            <a:endParaRPr lang="en-US" sz="1400" b="1" dirty="0">
              <a:latin typeface="AvenirNext LT Pro Regular" panose="020B0503020202020204" pitchFamily="34" charset="0"/>
            </a:endParaRPr>
          </a:p>
          <a:p>
            <a:pPr algn="ctr" eaLnBrk="0" hangingPunct="0">
              <a:lnSpc>
                <a:spcPts val="1800"/>
              </a:lnSpc>
            </a:pPr>
            <a:r>
              <a:rPr lang="en-US" sz="1400" b="1" dirty="0">
                <a:latin typeface="AvenirNext LT Pro Regular" panose="020B0503020202020204" pitchFamily="34" charset="0"/>
              </a:rPr>
              <a:t>This is not Skynet; but we think it is pretty cool</a:t>
            </a:r>
          </a:p>
        </p:txBody>
      </p:sp>
      <p:sp>
        <p:nvSpPr>
          <p:cNvPr id="9" name="TextBox 8">
            <a:extLst>
              <a:ext uri="{FF2B5EF4-FFF2-40B4-BE49-F238E27FC236}">
                <a16:creationId xmlns:a16="http://schemas.microsoft.com/office/drawing/2014/main" id="{5FA0A206-0D0E-4F0E-B190-57B08CDC63D3}"/>
              </a:ext>
            </a:extLst>
          </p:cNvPr>
          <p:cNvSpPr txBox="1"/>
          <p:nvPr/>
        </p:nvSpPr>
        <p:spPr>
          <a:xfrm>
            <a:off x="982910" y="2123632"/>
            <a:ext cx="10226180" cy="3087148"/>
          </a:xfrm>
          <a:prstGeom prst="rect">
            <a:avLst/>
          </a:prstGeom>
          <a:noFill/>
          <a:effectLst/>
        </p:spPr>
        <p:txBody>
          <a:bodyPr wrap="square" lIns="0" tIns="0" rIns="0" bIns="0" rtlCol="0">
            <a:noAutofit/>
          </a:bodyPr>
          <a:lstStyle/>
          <a:p>
            <a:pPr algn="ctr" eaLnBrk="0" hangingPunct="0">
              <a:lnSpc>
                <a:spcPts val="1800"/>
              </a:lnSpc>
            </a:pPr>
            <a:r>
              <a:rPr lang="en-US" sz="1400" b="1" dirty="0">
                <a:latin typeface="AvenirNext LT Pro Regular" panose="020B0503020202020204" pitchFamily="34" charset="0"/>
              </a:rPr>
              <a:t>I am </a:t>
            </a:r>
            <a:r>
              <a:rPr lang="en-US" sz="1400" b="1" u="sng" dirty="0">
                <a:latin typeface="AvenirNext LT Pro Regular" panose="020B0503020202020204" pitchFamily="34" charset="0"/>
              </a:rPr>
              <a:t>not</a:t>
            </a:r>
            <a:r>
              <a:rPr lang="en-US" sz="1400" b="1" dirty="0">
                <a:latin typeface="AvenirNext LT Pro Regular" panose="020B0503020202020204" pitchFamily="34" charset="0"/>
              </a:rPr>
              <a:t> a criminologist! We are working with a police department to help solve their resource allocation challenges.</a:t>
            </a:r>
          </a:p>
          <a:p>
            <a:pPr marL="285750" indent="-285750" algn="ctr" eaLnBrk="0" hangingPunct="0">
              <a:lnSpc>
                <a:spcPts val="1800"/>
              </a:lnSpc>
              <a:buFont typeface="Arial" panose="020B0604020202020204" pitchFamily="34" charset="0"/>
              <a:buChar char="•"/>
            </a:pPr>
            <a:endParaRPr lang="en-US" sz="1400" b="1" dirty="0">
              <a:latin typeface="AvenirNext LT Pro Regular" panose="020B0503020202020204" pitchFamily="34" charset="0"/>
            </a:endParaRPr>
          </a:p>
          <a:p>
            <a:pPr algn="ctr" eaLnBrk="0" hangingPunct="0">
              <a:lnSpc>
                <a:spcPts val="1800"/>
              </a:lnSpc>
            </a:pPr>
            <a:r>
              <a:rPr lang="en-US" sz="1400" b="1" dirty="0">
                <a:latin typeface="AvenirNext LT Pro Regular" panose="020B0503020202020204" pitchFamily="34" charset="0"/>
              </a:rPr>
              <a:t>This will never supersede human expertise, but rather inform decision makers.</a:t>
            </a:r>
          </a:p>
          <a:p>
            <a:pPr algn="ctr" eaLnBrk="0" hangingPunct="0">
              <a:lnSpc>
                <a:spcPts val="1800"/>
              </a:lnSpc>
            </a:pPr>
            <a:endParaRPr lang="en-US" sz="1400" b="1" dirty="0">
              <a:latin typeface="AvenirNext LT Pro Regular" panose="020B0503020202020204" pitchFamily="34" charset="0"/>
            </a:endParaRPr>
          </a:p>
        </p:txBody>
      </p:sp>
      <p:sp>
        <p:nvSpPr>
          <p:cNvPr id="10" name="TextBox 9">
            <a:extLst>
              <a:ext uri="{FF2B5EF4-FFF2-40B4-BE49-F238E27FC236}">
                <a16:creationId xmlns:a16="http://schemas.microsoft.com/office/drawing/2014/main" id="{653D6C02-964F-41C1-A3AC-60A8CC1A7AB0}"/>
              </a:ext>
            </a:extLst>
          </p:cNvPr>
          <p:cNvSpPr txBox="1"/>
          <p:nvPr/>
        </p:nvSpPr>
        <p:spPr>
          <a:xfrm>
            <a:off x="982910" y="2123632"/>
            <a:ext cx="10226180" cy="3087148"/>
          </a:xfrm>
          <a:prstGeom prst="rect">
            <a:avLst/>
          </a:prstGeom>
          <a:noFill/>
          <a:effectLst/>
        </p:spPr>
        <p:txBody>
          <a:bodyPr wrap="square" lIns="0" tIns="0" rIns="0" bIns="0" rtlCol="0">
            <a:noAutofit/>
          </a:bodyPr>
          <a:lstStyle/>
          <a:p>
            <a:pPr algn="ctr" eaLnBrk="0" hangingPunct="0">
              <a:lnSpc>
                <a:spcPts val="1800"/>
              </a:lnSpc>
            </a:pPr>
            <a:r>
              <a:rPr lang="en-US" sz="1400" b="1" dirty="0">
                <a:latin typeface="AvenirNext LT Pro Regular" panose="020B0503020202020204" pitchFamily="34" charset="0"/>
              </a:rPr>
              <a:t>I am </a:t>
            </a:r>
            <a:r>
              <a:rPr lang="en-US" sz="1400" b="1" u="sng" dirty="0">
                <a:latin typeface="AvenirNext LT Pro Regular" panose="020B0503020202020204" pitchFamily="34" charset="0"/>
              </a:rPr>
              <a:t>not</a:t>
            </a:r>
            <a:r>
              <a:rPr lang="en-US" sz="1400" b="1" dirty="0">
                <a:latin typeface="AvenirNext LT Pro Regular" panose="020B0503020202020204" pitchFamily="34" charset="0"/>
              </a:rPr>
              <a:t> a criminologist! We are working with a police department to help solve their resource allocation challenges.</a:t>
            </a:r>
          </a:p>
          <a:p>
            <a:pPr marL="285750" indent="-285750" algn="ctr" eaLnBrk="0" hangingPunct="0">
              <a:lnSpc>
                <a:spcPts val="1800"/>
              </a:lnSpc>
              <a:buFont typeface="Arial" panose="020B0604020202020204" pitchFamily="34" charset="0"/>
              <a:buChar char="•"/>
            </a:pPr>
            <a:endParaRPr lang="en-US" sz="1400" b="1" dirty="0">
              <a:latin typeface="AvenirNext LT Pro Regular" panose="020B0503020202020204" pitchFamily="34" charset="0"/>
            </a:endParaRPr>
          </a:p>
        </p:txBody>
      </p:sp>
      <p:pic>
        <p:nvPicPr>
          <p:cNvPr id="5" name="Picture 4">
            <a:extLst>
              <a:ext uri="{FF2B5EF4-FFF2-40B4-BE49-F238E27FC236}">
                <a16:creationId xmlns:a16="http://schemas.microsoft.com/office/drawing/2014/main" id="{3812731F-51A8-4C27-B0DF-3E37AC747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3" name="Picture 2" descr="Image result for damaged building hurricane">
            <a:extLst>
              <a:ext uri="{FF2B5EF4-FFF2-40B4-BE49-F238E27FC236}">
                <a16:creationId xmlns:a16="http://schemas.microsoft.com/office/drawing/2014/main" id="{052E2005-0280-47D6-8FCB-33334A77842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16" y="1"/>
            <a:ext cx="3737252" cy="1718263"/>
          </a:xfrm>
          <a:prstGeom prst="rect">
            <a:avLst/>
          </a:prstGeom>
          <a:noFill/>
          <a:ln w="9525">
            <a:solidFill>
              <a:schemeClr val="bg1"/>
            </a:solidFill>
          </a:ln>
          <a:extLst>
            <a:ext uri="{909E8E84-426E-40DD-AFC4-6F175D3DCCD1}">
              <a14:hiddenFill xmlns:a14="http://schemas.microsoft.com/office/drawing/2010/main">
                <a:solidFill>
                  <a:srgbClr val="FFFFFF"/>
                </a:solidFill>
              </a14:hiddenFill>
            </a:ext>
          </a:extLst>
        </p:spPr>
      </p:pic>
      <p:pic>
        <p:nvPicPr>
          <p:cNvPr id="14" name="Picture 13" descr="Image result for damaged roads hurricane">
            <a:extLst>
              <a:ext uri="{FF2B5EF4-FFF2-40B4-BE49-F238E27FC236}">
                <a16:creationId xmlns:a16="http://schemas.microsoft.com/office/drawing/2014/main" id="{33CAC6BC-9D3E-4B00-9873-A4D91D88CA3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17" y="1718264"/>
            <a:ext cx="3745284" cy="17182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BC48C4DA-435D-47C1-ABD7-1DDC94EB48B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17" y="5009132"/>
            <a:ext cx="3753315" cy="1848868"/>
          </a:xfrm>
          <a:prstGeom prst="rect">
            <a:avLst/>
          </a:prstGeom>
        </p:spPr>
      </p:pic>
      <p:sp>
        <p:nvSpPr>
          <p:cNvPr id="27" name="TextBox 26">
            <a:extLst>
              <a:ext uri="{FF2B5EF4-FFF2-40B4-BE49-F238E27FC236}">
                <a16:creationId xmlns:a16="http://schemas.microsoft.com/office/drawing/2014/main" id="{1C561E8D-2C86-4661-981C-66B59D1EB62B}"/>
              </a:ext>
            </a:extLst>
          </p:cNvPr>
          <p:cNvSpPr txBox="1"/>
          <p:nvPr/>
        </p:nvSpPr>
        <p:spPr>
          <a:xfrm>
            <a:off x="3844460" y="-289851"/>
            <a:ext cx="7451677" cy="1187355"/>
          </a:xfrm>
          <a:prstGeom prst="rect">
            <a:avLst/>
          </a:prstGeom>
          <a:noFill/>
          <a:effectLst/>
        </p:spPr>
        <p:txBody>
          <a:bodyPr wrap="square" lIns="0" tIns="0" rIns="0" bIns="0" rtlCol="0" anchor="ctr">
            <a:noAutofit/>
          </a:bodyPr>
          <a:lstStyle/>
          <a:p>
            <a:pPr eaLnBrk="0" hangingPunct="0">
              <a:lnSpc>
                <a:spcPts val="1800"/>
              </a:lnSpc>
            </a:pPr>
            <a:r>
              <a:rPr lang="en-US" sz="2400" b="1" dirty="0">
                <a:latin typeface="AvenirNext LT Pro Medium" panose="020B0603020202020204" pitchFamily="34" charset="0"/>
              </a:rPr>
              <a:t>Detect damaged structures</a:t>
            </a:r>
          </a:p>
        </p:txBody>
      </p:sp>
      <p:sp>
        <p:nvSpPr>
          <p:cNvPr id="29" name="TextBox 28">
            <a:extLst>
              <a:ext uri="{FF2B5EF4-FFF2-40B4-BE49-F238E27FC236}">
                <a16:creationId xmlns:a16="http://schemas.microsoft.com/office/drawing/2014/main" id="{7374C733-2415-478C-BDBB-CC1225728CEF}"/>
              </a:ext>
            </a:extLst>
          </p:cNvPr>
          <p:cNvSpPr txBox="1"/>
          <p:nvPr/>
        </p:nvSpPr>
        <p:spPr>
          <a:xfrm>
            <a:off x="3844461" y="1466679"/>
            <a:ext cx="7451677" cy="1187355"/>
          </a:xfrm>
          <a:prstGeom prst="rect">
            <a:avLst/>
          </a:prstGeom>
          <a:noFill/>
          <a:effectLst/>
        </p:spPr>
        <p:txBody>
          <a:bodyPr wrap="square" lIns="0" tIns="0" rIns="0" bIns="0" rtlCol="0" anchor="ctr">
            <a:noAutofit/>
          </a:bodyPr>
          <a:lstStyle/>
          <a:p>
            <a:pPr eaLnBrk="0" hangingPunct="0">
              <a:lnSpc>
                <a:spcPts val="1800"/>
              </a:lnSpc>
            </a:pPr>
            <a:r>
              <a:rPr lang="en-US" sz="2400" b="1" dirty="0">
                <a:latin typeface="AvenirNext LT Pro Medium" panose="020B0603020202020204" pitchFamily="34" charset="0"/>
              </a:rPr>
              <a:t>Detect damaged roads</a:t>
            </a:r>
          </a:p>
        </p:txBody>
      </p:sp>
      <p:sp>
        <p:nvSpPr>
          <p:cNvPr id="30" name="TextBox 29">
            <a:extLst>
              <a:ext uri="{FF2B5EF4-FFF2-40B4-BE49-F238E27FC236}">
                <a16:creationId xmlns:a16="http://schemas.microsoft.com/office/drawing/2014/main" id="{1BF17089-81C4-406B-89E7-B953C6BC5FE0}"/>
              </a:ext>
            </a:extLst>
          </p:cNvPr>
          <p:cNvSpPr txBox="1"/>
          <p:nvPr/>
        </p:nvSpPr>
        <p:spPr>
          <a:xfrm>
            <a:off x="3838935" y="3083874"/>
            <a:ext cx="7451677" cy="1187355"/>
          </a:xfrm>
          <a:prstGeom prst="rect">
            <a:avLst/>
          </a:prstGeom>
          <a:noFill/>
          <a:effectLst/>
        </p:spPr>
        <p:txBody>
          <a:bodyPr wrap="square" lIns="0" tIns="0" rIns="0" bIns="0" rtlCol="0" anchor="ctr">
            <a:noAutofit/>
          </a:bodyPr>
          <a:lstStyle/>
          <a:p>
            <a:pPr eaLnBrk="0" hangingPunct="0">
              <a:lnSpc>
                <a:spcPts val="1800"/>
              </a:lnSpc>
            </a:pPr>
            <a:r>
              <a:rPr lang="en-US" sz="2400" b="1" dirty="0">
                <a:latin typeface="AvenirNext LT Pro Medium" panose="020B0603020202020204" pitchFamily="34" charset="0"/>
              </a:rPr>
              <a:t>Optimal routing</a:t>
            </a:r>
          </a:p>
        </p:txBody>
      </p:sp>
      <p:sp>
        <p:nvSpPr>
          <p:cNvPr id="31" name="TextBox 30">
            <a:extLst>
              <a:ext uri="{FF2B5EF4-FFF2-40B4-BE49-F238E27FC236}">
                <a16:creationId xmlns:a16="http://schemas.microsoft.com/office/drawing/2014/main" id="{7A903B20-9183-40C3-80CE-544DFD178B15}"/>
              </a:ext>
            </a:extLst>
          </p:cNvPr>
          <p:cNvSpPr txBox="1"/>
          <p:nvPr/>
        </p:nvSpPr>
        <p:spPr>
          <a:xfrm>
            <a:off x="3851714" y="4746211"/>
            <a:ext cx="7451677" cy="1187355"/>
          </a:xfrm>
          <a:prstGeom prst="rect">
            <a:avLst/>
          </a:prstGeom>
          <a:noFill/>
          <a:effectLst/>
        </p:spPr>
        <p:txBody>
          <a:bodyPr wrap="square" lIns="0" tIns="0" rIns="0" bIns="0" rtlCol="0" anchor="ctr">
            <a:noAutofit/>
          </a:bodyPr>
          <a:lstStyle/>
          <a:p>
            <a:pPr eaLnBrk="0" hangingPunct="0">
              <a:lnSpc>
                <a:spcPts val="1800"/>
              </a:lnSpc>
            </a:pPr>
            <a:r>
              <a:rPr lang="en-US" sz="2400" b="1" dirty="0">
                <a:latin typeface="AvenirNext LT Pro Medium" panose="020B0603020202020204" pitchFamily="34" charset="0"/>
              </a:rPr>
              <a:t>Operational dashboard</a:t>
            </a:r>
          </a:p>
        </p:txBody>
      </p:sp>
      <p:sp>
        <p:nvSpPr>
          <p:cNvPr id="28" name="TextBox 27">
            <a:extLst>
              <a:ext uri="{FF2B5EF4-FFF2-40B4-BE49-F238E27FC236}">
                <a16:creationId xmlns:a16="http://schemas.microsoft.com/office/drawing/2014/main" id="{916F7ED1-DCFC-4A2D-B793-92601B775B7F}"/>
              </a:ext>
            </a:extLst>
          </p:cNvPr>
          <p:cNvSpPr txBox="1"/>
          <p:nvPr/>
        </p:nvSpPr>
        <p:spPr>
          <a:xfrm>
            <a:off x="3931426" y="770152"/>
            <a:ext cx="5887883" cy="939551"/>
          </a:xfrm>
          <a:prstGeom prst="rect">
            <a:avLst/>
          </a:prstGeom>
          <a:noFill/>
          <a:effectLst/>
        </p:spPr>
        <p:txBody>
          <a:bodyPr wrap="square" lIns="0" tIns="0" rIns="0" bIns="0" rtlCol="0">
            <a:noAutofit/>
          </a:bodyPr>
          <a:lstStyle/>
          <a:p>
            <a:pPr algn="l" eaLnBrk="0" hangingPunct="0">
              <a:lnSpc>
                <a:spcPts val="1800"/>
              </a:lnSpc>
            </a:pPr>
            <a:r>
              <a:rPr lang="en-US" sz="1400" b="1" dirty="0">
                <a:latin typeface="AvenirNext LT Pro Light" panose="020B0403020202020204" pitchFamily="34" charset="0"/>
              </a:rPr>
              <a:t>An A.I model runs on aerial imagery and outputs a feature class of damaged and undamaged structures</a:t>
            </a:r>
          </a:p>
        </p:txBody>
      </p:sp>
      <p:sp>
        <p:nvSpPr>
          <p:cNvPr id="33" name="TextBox 32">
            <a:extLst>
              <a:ext uri="{FF2B5EF4-FFF2-40B4-BE49-F238E27FC236}">
                <a16:creationId xmlns:a16="http://schemas.microsoft.com/office/drawing/2014/main" id="{A949CEE1-54D1-4008-8335-FAAF8789009F}"/>
              </a:ext>
            </a:extLst>
          </p:cNvPr>
          <p:cNvSpPr txBox="1"/>
          <p:nvPr/>
        </p:nvSpPr>
        <p:spPr>
          <a:xfrm>
            <a:off x="3851631" y="2381517"/>
            <a:ext cx="5887883" cy="939551"/>
          </a:xfrm>
          <a:prstGeom prst="rect">
            <a:avLst/>
          </a:prstGeom>
          <a:noFill/>
          <a:effectLst/>
        </p:spPr>
        <p:txBody>
          <a:bodyPr wrap="square" lIns="0" tIns="0" rIns="0" bIns="0" rtlCol="0">
            <a:noAutofit/>
          </a:bodyPr>
          <a:lstStyle/>
          <a:p>
            <a:pPr algn="l" eaLnBrk="0" hangingPunct="0">
              <a:lnSpc>
                <a:spcPts val="1800"/>
              </a:lnSpc>
            </a:pPr>
            <a:r>
              <a:rPr lang="en-US" sz="1400" b="1" dirty="0">
                <a:latin typeface="AvenirNext LT Pro Light" panose="020B0403020202020204" pitchFamily="34" charset="0"/>
              </a:rPr>
              <a:t>An A.I model runs on aerial imagery + road layer and outputs a feature class of damaged and undamaged roads</a:t>
            </a:r>
          </a:p>
        </p:txBody>
      </p:sp>
      <p:sp>
        <p:nvSpPr>
          <p:cNvPr id="34" name="TextBox 33">
            <a:extLst>
              <a:ext uri="{FF2B5EF4-FFF2-40B4-BE49-F238E27FC236}">
                <a16:creationId xmlns:a16="http://schemas.microsoft.com/office/drawing/2014/main" id="{B5D12DB3-EE11-4411-A473-3DDFB41A2BEB}"/>
              </a:ext>
            </a:extLst>
          </p:cNvPr>
          <p:cNvSpPr txBox="1"/>
          <p:nvPr/>
        </p:nvSpPr>
        <p:spPr>
          <a:xfrm>
            <a:off x="3851631" y="3878131"/>
            <a:ext cx="5887883" cy="939551"/>
          </a:xfrm>
          <a:prstGeom prst="rect">
            <a:avLst/>
          </a:prstGeom>
          <a:noFill/>
          <a:effectLst/>
        </p:spPr>
        <p:txBody>
          <a:bodyPr wrap="square" lIns="0" tIns="0" rIns="0" bIns="0" rtlCol="0">
            <a:noAutofit/>
          </a:bodyPr>
          <a:lstStyle/>
          <a:p>
            <a:pPr algn="l" eaLnBrk="0" hangingPunct="0">
              <a:lnSpc>
                <a:spcPts val="1800"/>
              </a:lnSpc>
            </a:pPr>
            <a:r>
              <a:rPr lang="en-US" sz="1400" b="1" dirty="0">
                <a:latin typeface="AvenirNext LT Pro Light" panose="020B0403020202020204" pitchFamily="34" charset="0"/>
              </a:rPr>
              <a:t>ArcGIS Network Analyst consumes the damaged structures and blocked roads feature classes, and creates an optimal route from a base (fire station, shelter etc.) to all the damaged structures, accounting for blocked roadways</a:t>
            </a:r>
          </a:p>
        </p:txBody>
      </p:sp>
      <p:sp>
        <p:nvSpPr>
          <p:cNvPr id="35" name="TextBox 34">
            <a:extLst>
              <a:ext uri="{FF2B5EF4-FFF2-40B4-BE49-F238E27FC236}">
                <a16:creationId xmlns:a16="http://schemas.microsoft.com/office/drawing/2014/main" id="{B9683D9B-1545-4077-9920-95FE5FC14854}"/>
              </a:ext>
            </a:extLst>
          </p:cNvPr>
          <p:cNvSpPr txBox="1"/>
          <p:nvPr/>
        </p:nvSpPr>
        <p:spPr>
          <a:xfrm>
            <a:off x="3844460" y="5708498"/>
            <a:ext cx="5887883" cy="939551"/>
          </a:xfrm>
          <a:prstGeom prst="rect">
            <a:avLst/>
          </a:prstGeom>
          <a:noFill/>
          <a:effectLst/>
        </p:spPr>
        <p:txBody>
          <a:bodyPr wrap="square" lIns="0" tIns="0" rIns="0" bIns="0" rtlCol="0">
            <a:noAutofit/>
          </a:bodyPr>
          <a:lstStyle/>
          <a:p>
            <a:pPr algn="l" eaLnBrk="0" hangingPunct="0">
              <a:lnSpc>
                <a:spcPts val="1800"/>
              </a:lnSpc>
            </a:pPr>
            <a:r>
              <a:rPr lang="en-US" sz="1400" b="1" dirty="0">
                <a:latin typeface="AvenirNext LT Pro Light" panose="020B0403020202020204" pitchFamily="34" charset="0"/>
              </a:rPr>
              <a:t>Utilizing the </a:t>
            </a:r>
            <a:r>
              <a:rPr lang="en-US" sz="1400" b="1" dirty="0" err="1">
                <a:latin typeface="AvenirNext LT Pro Light" panose="020B0403020202020204" pitchFamily="34" charset="0"/>
              </a:rPr>
              <a:t>Esri</a:t>
            </a:r>
            <a:r>
              <a:rPr lang="en-US" sz="1400" b="1" dirty="0">
                <a:latin typeface="AvenirNext LT Pro Light" panose="020B0403020202020204" pitchFamily="34" charset="0"/>
              </a:rPr>
              <a:t> Workforce mobile app, we can assign each responder a set of structures to inspect and use Operations Dashboard to monitor their progress and other key metrics</a:t>
            </a:r>
          </a:p>
        </p:txBody>
      </p:sp>
      <p:cxnSp>
        <p:nvCxnSpPr>
          <p:cNvPr id="36" name="Straight Connector 35">
            <a:extLst>
              <a:ext uri="{FF2B5EF4-FFF2-40B4-BE49-F238E27FC236}">
                <a16:creationId xmlns:a16="http://schemas.microsoft.com/office/drawing/2014/main" id="{5AC4DDE2-DC3B-45D4-A4A1-EAE79D310EAD}"/>
              </a:ext>
            </a:extLst>
          </p:cNvPr>
          <p:cNvCxnSpPr/>
          <p:nvPr/>
        </p:nvCxnSpPr>
        <p:spPr bwMode="auto">
          <a:xfrm flipH="1">
            <a:off x="3741267" y="-1"/>
            <a:ext cx="16063" cy="6858001"/>
          </a:xfrm>
          <a:prstGeom prst="line">
            <a:avLst/>
          </a:prstGeom>
          <a:noFill/>
          <a:ln w="3175" cap="flat" cmpd="sng" algn="ctr">
            <a:solidFill>
              <a:srgbClr val="FF6600"/>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60D9EB5E-1FD9-4DF1-BFF1-86D415CEE83D}"/>
              </a:ext>
            </a:extLst>
          </p:cNvPr>
          <p:cNvCxnSpPr>
            <a:cxnSpLocks/>
          </p:cNvCxnSpPr>
          <p:nvPr/>
        </p:nvCxnSpPr>
        <p:spPr bwMode="auto">
          <a:xfrm>
            <a:off x="3758141" y="1718264"/>
            <a:ext cx="2690785" cy="0"/>
          </a:xfrm>
          <a:prstGeom prst="line">
            <a:avLst/>
          </a:prstGeom>
          <a:noFill/>
          <a:ln w="3175" cap="flat" cmpd="sng" algn="ctr">
            <a:solidFill>
              <a:srgbClr val="FF6600"/>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C2F79DCB-31B3-4116-BF48-2CE2F6C5726B}"/>
              </a:ext>
            </a:extLst>
          </p:cNvPr>
          <p:cNvCxnSpPr>
            <a:cxnSpLocks/>
          </p:cNvCxnSpPr>
          <p:nvPr/>
        </p:nvCxnSpPr>
        <p:spPr bwMode="auto">
          <a:xfrm>
            <a:off x="3741267" y="3422738"/>
            <a:ext cx="2690785" cy="0"/>
          </a:xfrm>
          <a:prstGeom prst="line">
            <a:avLst/>
          </a:prstGeom>
          <a:noFill/>
          <a:ln w="3175" cap="flat" cmpd="sng" algn="ctr">
            <a:solidFill>
              <a:srgbClr val="FF6600"/>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1D0ABF3C-AA7D-464A-986F-9B7D93B788EA}"/>
              </a:ext>
            </a:extLst>
          </p:cNvPr>
          <p:cNvCxnSpPr>
            <a:cxnSpLocks/>
          </p:cNvCxnSpPr>
          <p:nvPr/>
        </p:nvCxnSpPr>
        <p:spPr bwMode="auto">
          <a:xfrm>
            <a:off x="3758141" y="5002869"/>
            <a:ext cx="2690785" cy="0"/>
          </a:xfrm>
          <a:prstGeom prst="line">
            <a:avLst/>
          </a:prstGeom>
          <a:noFill/>
          <a:ln w="3175" cap="flat" cmpd="sng" algn="ctr">
            <a:solidFill>
              <a:srgbClr val="FF6600"/>
            </a:solidFill>
            <a:prstDash val="solid"/>
            <a:round/>
            <a:headEnd type="none" w="med" len="med"/>
            <a:tailEnd type="none" w="med" len="med"/>
          </a:ln>
          <a:effectLst/>
        </p:spPr>
      </p:cxnSp>
      <p:pic>
        <p:nvPicPr>
          <p:cNvPr id="39" name="Picture 38">
            <a:extLst>
              <a:ext uri="{FF2B5EF4-FFF2-40B4-BE49-F238E27FC236}">
                <a16:creationId xmlns:a16="http://schemas.microsoft.com/office/drawing/2014/main" id="{6050FE65-11ED-4F85-A9D5-59E6774A92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17" y="3436526"/>
            <a:ext cx="3713156" cy="1583347"/>
          </a:xfrm>
          <a:prstGeom prst="rect">
            <a:avLst/>
          </a:prstGeom>
        </p:spPr>
      </p:pic>
    </p:spTree>
    <p:extLst>
      <p:ext uri="{BB962C8B-B14F-4D97-AF65-F5344CB8AC3E}">
        <p14:creationId xmlns:p14="http://schemas.microsoft.com/office/powerpoint/2010/main" val="345083166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CB80A-6F56-453D-B557-2E581D367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10F162B-71A5-45D9-A528-9A05838CC717}"/>
              </a:ext>
            </a:extLst>
          </p:cNvPr>
          <p:cNvPicPr>
            <a:picLocks noChangeAspect="1"/>
          </p:cNvPicPr>
          <p:nvPr/>
        </p:nvPicPr>
        <p:blipFill>
          <a:blip r:embed="rId4"/>
          <a:stretch>
            <a:fillRect/>
          </a:stretch>
        </p:blipFill>
        <p:spPr>
          <a:xfrm>
            <a:off x="8146" y="3197796"/>
            <a:ext cx="9258685" cy="3660204"/>
          </a:xfrm>
          <a:prstGeom prst="rect">
            <a:avLst/>
          </a:prstGeom>
        </p:spPr>
      </p:pic>
      <p:pic>
        <p:nvPicPr>
          <p:cNvPr id="4" name="Picture 3">
            <a:extLst>
              <a:ext uri="{FF2B5EF4-FFF2-40B4-BE49-F238E27FC236}">
                <a16:creationId xmlns:a16="http://schemas.microsoft.com/office/drawing/2014/main" id="{FB022DBA-C575-4B1F-BD23-C17112DC6C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1235" y="0"/>
            <a:ext cx="4315596" cy="3197796"/>
          </a:xfrm>
          <a:prstGeom prst="rect">
            <a:avLst/>
          </a:prstGeom>
        </p:spPr>
      </p:pic>
      <p:pic>
        <p:nvPicPr>
          <p:cNvPr id="5" name="Picture 4">
            <a:extLst>
              <a:ext uri="{FF2B5EF4-FFF2-40B4-BE49-F238E27FC236}">
                <a16:creationId xmlns:a16="http://schemas.microsoft.com/office/drawing/2014/main" id="{3C8A5E0F-9556-4DD2-A2F2-7E0A343E8587}"/>
              </a:ext>
            </a:extLst>
          </p:cNvPr>
          <p:cNvPicPr>
            <a:picLocks noChangeAspect="1"/>
          </p:cNvPicPr>
          <p:nvPr/>
        </p:nvPicPr>
        <p:blipFill>
          <a:blip r:embed="rId6"/>
          <a:stretch>
            <a:fillRect/>
          </a:stretch>
        </p:blipFill>
        <p:spPr>
          <a:xfrm>
            <a:off x="9266831" y="0"/>
            <a:ext cx="2981116" cy="6858000"/>
          </a:xfrm>
          <a:prstGeom prst="rect">
            <a:avLst/>
          </a:prstGeom>
        </p:spPr>
      </p:pic>
      <p:pic>
        <p:nvPicPr>
          <p:cNvPr id="6" name="Picture 5">
            <a:extLst>
              <a:ext uri="{FF2B5EF4-FFF2-40B4-BE49-F238E27FC236}">
                <a16:creationId xmlns:a16="http://schemas.microsoft.com/office/drawing/2014/main" id="{6E490247-A8A8-4048-8CAC-9624E93B9B4A}"/>
              </a:ext>
            </a:extLst>
          </p:cNvPr>
          <p:cNvPicPr>
            <a:picLocks noChangeAspect="1"/>
          </p:cNvPicPr>
          <p:nvPr/>
        </p:nvPicPr>
        <p:blipFill>
          <a:blip r:embed="rId7"/>
          <a:stretch>
            <a:fillRect/>
          </a:stretch>
        </p:blipFill>
        <p:spPr>
          <a:xfrm>
            <a:off x="8146" y="0"/>
            <a:ext cx="4943089" cy="3193576"/>
          </a:xfrm>
          <a:prstGeom prst="rect">
            <a:avLst/>
          </a:prstGeom>
        </p:spPr>
      </p:pic>
    </p:spTree>
    <p:extLst>
      <p:ext uri="{BB962C8B-B14F-4D97-AF65-F5344CB8AC3E}">
        <p14:creationId xmlns:p14="http://schemas.microsoft.com/office/powerpoint/2010/main" val="271902298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CB80A-6F56-453D-B557-2E581D367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10F162B-71A5-45D9-A528-9A05838CC717}"/>
              </a:ext>
            </a:extLst>
          </p:cNvPr>
          <p:cNvPicPr>
            <a:picLocks noChangeAspect="1"/>
          </p:cNvPicPr>
          <p:nvPr/>
        </p:nvPicPr>
        <p:blipFill>
          <a:blip r:embed="rId4"/>
          <a:stretch>
            <a:fillRect/>
          </a:stretch>
        </p:blipFill>
        <p:spPr>
          <a:xfrm>
            <a:off x="8146" y="3197796"/>
            <a:ext cx="9258685" cy="3660204"/>
          </a:xfrm>
          <a:prstGeom prst="rect">
            <a:avLst/>
          </a:prstGeom>
        </p:spPr>
      </p:pic>
      <p:pic>
        <p:nvPicPr>
          <p:cNvPr id="4" name="Picture 3">
            <a:extLst>
              <a:ext uri="{FF2B5EF4-FFF2-40B4-BE49-F238E27FC236}">
                <a16:creationId xmlns:a16="http://schemas.microsoft.com/office/drawing/2014/main" id="{FB022DBA-C575-4B1F-BD23-C17112DC6C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1235" y="0"/>
            <a:ext cx="4315596" cy="3193576"/>
          </a:xfrm>
          <a:prstGeom prst="rect">
            <a:avLst/>
          </a:prstGeom>
        </p:spPr>
      </p:pic>
      <p:pic>
        <p:nvPicPr>
          <p:cNvPr id="5" name="Picture 4">
            <a:extLst>
              <a:ext uri="{FF2B5EF4-FFF2-40B4-BE49-F238E27FC236}">
                <a16:creationId xmlns:a16="http://schemas.microsoft.com/office/drawing/2014/main" id="{3C8A5E0F-9556-4DD2-A2F2-7E0A343E8587}"/>
              </a:ext>
            </a:extLst>
          </p:cNvPr>
          <p:cNvPicPr>
            <a:picLocks noChangeAspect="1"/>
          </p:cNvPicPr>
          <p:nvPr/>
        </p:nvPicPr>
        <p:blipFill>
          <a:blip r:embed="rId6"/>
          <a:stretch>
            <a:fillRect/>
          </a:stretch>
        </p:blipFill>
        <p:spPr>
          <a:xfrm>
            <a:off x="9266831" y="0"/>
            <a:ext cx="2981116" cy="6857999"/>
          </a:xfrm>
          <a:prstGeom prst="rect">
            <a:avLst/>
          </a:prstGeom>
        </p:spPr>
      </p:pic>
      <p:pic>
        <p:nvPicPr>
          <p:cNvPr id="6" name="Picture 5">
            <a:extLst>
              <a:ext uri="{FF2B5EF4-FFF2-40B4-BE49-F238E27FC236}">
                <a16:creationId xmlns:a16="http://schemas.microsoft.com/office/drawing/2014/main" id="{6E490247-A8A8-4048-8CAC-9624E93B9B4A}"/>
              </a:ext>
            </a:extLst>
          </p:cNvPr>
          <p:cNvPicPr>
            <a:picLocks noChangeAspect="1"/>
          </p:cNvPicPr>
          <p:nvPr/>
        </p:nvPicPr>
        <p:blipFill>
          <a:blip r:embed="rId7"/>
          <a:stretch>
            <a:fillRect/>
          </a:stretch>
        </p:blipFill>
        <p:spPr>
          <a:xfrm>
            <a:off x="8146" y="0"/>
            <a:ext cx="4887141" cy="3193576"/>
          </a:xfrm>
          <a:prstGeom prst="rect">
            <a:avLst/>
          </a:prstGeom>
        </p:spPr>
      </p:pic>
      <p:pic>
        <p:nvPicPr>
          <p:cNvPr id="7" name="Picture 6">
            <a:extLst>
              <a:ext uri="{FF2B5EF4-FFF2-40B4-BE49-F238E27FC236}">
                <a16:creationId xmlns:a16="http://schemas.microsoft.com/office/drawing/2014/main" id="{11C25819-A630-4127-950C-F10207FC72A2}"/>
              </a:ext>
            </a:extLst>
          </p:cNvPr>
          <p:cNvPicPr>
            <a:picLocks noChangeAspect="1"/>
          </p:cNvPicPr>
          <p:nvPr/>
        </p:nvPicPr>
        <p:blipFill>
          <a:blip r:embed="rId8"/>
          <a:stretch>
            <a:fillRect/>
          </a:stretch>
        </p:blipFill>
        <p:spPr>
          <a:xfrm>
            <a:off x="9274977" y="-1"/>
            <a:ext cx="2956808" cy="6858001"/>
          </a:xfrm>
          <a:prstGeom prst="rect">
            <a:avLst/>
          </a:prstGeom>
        </p:spPr>
      </p:pic>
      <p:pic>
        <p:nvPicPr>
          <p:cNvPr id="8" name="Picture 7">
            <a:extLst>
              <a:ext uri="{FF2B5EF4-FFF2-40B4-BE49-F238E27FC236}">
                <a16:creationId xmlns:a16="http://schemas.microsoft.com/office/drawing/2014/main" id="{CD9AAA44-9085-4C0A-97D1-FD15C712D07F}"/>
              </a:ext>
            </a:extLst>
          </p:cNvPr>
          <p:cNvPicPr>
            <a:picLocks noChangeAspect="1"/>
          </p:cNvPicPr>
          <p:nvPr/>
        </p:nvPicPr>
        <p:blipFill>
          <a:blip r:embed="rId9"/>
          <a:stretch>
            <a:fillRect/>
          </a:stretch>
        </p:blipFill>
        <p:spPr>
          <a:xfrm>
            <a:off x="8147" y="3193576"/>
            <a:ext cx="9266830" cy="3664424"/>
          </a:xfrm>
          <a:prstGeom prst="rect">
            <a:avLst/>
          </a:prstGeom>
        </p:spPr>
      </p:pic>
      <p:pic>
        <p:nvPicPr>
          <p:cNvPr id="9" name="Picture 8">
            <a:extLst>
              <a:ext uri="{FF2B5EF4-FFF2-40B4-BE49-F238E27FC236}">
                <a16:creationId xmlns:a16="http://schemas.microsoft.com/office/drawing/2014/main" id="{1769BEEB-16C2-4C5A-99EA-3E4DE07245B8}"/>
              </a:ext>
            </a:extLst>
          </p:cNvPr>
          <p:cNvPicPr>
            <a:picLocks noChangeAspect="1"/>
          </p:cNvPicPr>
          <p:nvPr/>
        </p:nvPicPr>
        <p:blipFill>
          <a:blip r:embed="rId10"/>
          <a:stretch>
            <a:fillRect/>
          </a:stretch>
        </p:blipFill>
        <p:spPr>
          <a:xfrm>
            <a:off x="-8017" y="0"/>
            <a:ext cx="4959251" cy="3193576"/>
          </a:xfrm>
          <a:prstGeom prst="rect">
            <a:avLst/>
          </a:prstGeom>
        </p:spPr>
      </p:pic>
      <p:pic>
        <p:nvPicPr>
          <p:cNvPr id="10" name="Picture 9">
            <a:extLst>
              <a:ext uri="{FF2B5EF4-FFF2-40B4-BE49-F238E27FC236}">
                <a16:creationId xmlns:a16="http://schemas.microsoft.com/office/drawing/2014/main" id="{1F7CAD65-A370-4DDF-AFD4-E6DC748D72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91020" y="8440"/>
            <a:ext cx="4283957" cy="3189356"/>
          </a:xfrm>
          <a:prstGeom prst="rect">
            <a:avLst/>
          </a:prstGeom>
        </p:spPr>
      </p:pic>
    </p:spTree>
    <p:extLst>
      <p:ext uri="{BB962C8B-B14F-4D97-AF65-F5344CB8AC3E}">
        <p14:creationId xmlns:p14="http://schemas.microsoft.com/office/powerpoint/2010/main" val="320599890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CB80A-6F56-453D-B557-2E581D367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10F162B-71A5-45D9-A528-9A05838CC717}"/>
              </a:ext>
            </a:extLst>
          </p:cNvPr>
          <p:cNvPicPr>
            <a:picLocks noChangeAspect="1"/>
          </p:cNvPicPr>
          <p:nvPr/>
        </p:nvPicPr>
        <p:blipFill>
          <a:blip r:embed="rId4"/>
          <a:stretch>
            <a:fillRect/>
          </a:stretch>
        </p:blipFill>
        <p:spPr>
          <a:xfrm>
            <a:off x="8146" y="3197796"/>
            <a:ext cx="9258685" cy="3660204"/>
          </a:xfrm>
          <a:prstGeom prst="rect">
            <a:avLst/>
          </a:prstGeom>
        </p:spPr>
      </p:pic>
      <p:pic>
        <p:nvPicPr>
          <p:cNvPr id="4" name="Picture 3">
            <a:extLst>
              <a:ext uri="{FF2B5EF4-FFF2-40B4-BE49-F238E27FC236}">
                <a16:creationId xmlns:a16="http://schemas.microsoft.com/office/drawing/2014/main" id="{FB022DBA-C575-4B1F-BD23-C17112DC6C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1235" y="0"/>
            <a:ext cx="4315596" cy="3193576"/>
          </a:xfrm>
          <a:prstGeom prst="rect">
            <a:avLst/>
          </a:prstGeom>
        </p:spPr>
      </p:pic>
      <p:pic>
        <p:nvPicPr>
          <p:cNvPr id="5" name="Picture 4">
            <a:extLst>
              <a:ext uri="{FF2B5EF4-FFF2-40B4-BE49-F238E27FC236}">
                <a16:creationId xmlns:a16="http://schemas.microsoft.com/office/drawing/2014/main" id="{3C8A5E0F-9556-4DD2-A2F2-7E0A343E8587}"/>
              </a:ext>
            </a:extLst>
          </p:cNvPr>
          <p:cNvPicPr>
            <a:picLocks noChangeAspect="1"/>
          </p:cNvPicPr>
          <p:nvPr/>
        </p:nvPicPr>
        <p:blipFill>
          <a:blip r:embed="rId6"/>
          <a:stretch>
            <a:fillRect/>
          </a:stretch>
        </p:blipFill>
        <p:spPr>
          <a:xfrm>
            <a:off x="9266831" y="0"/>
            <a:ext cx="2981116" cy="6857999"/>
          </a:xfrm>
          <a:prstGeom prst="rect">
            <a:avLst/>
          </a:prstGeom>
        </p:spPr>
      </p:pic>
      <p:pic>
        <p:nvPicPr>
          <p:cNvPr id="6" name="Picture 5">
            <a:extLst>
              <a:ext uri="{FF2B5EF4-FFF2-40B4-BE49-F238E27FC236}">
                <a16:creationId xmlns:a16="http://schemas.microsoft.com/office/drawing/2014/main" id="{6E490247-A8A8-4048-8CAC-9624E93B9B4A}"/>
              </a:ext>
            </a:extLst>
          </p:cNvPr>
          <p:cNvPicPr>
            <a:picLocks noChangeAspect="1"/>
          </p:cNvPicPr>
          <p:nvPr/>
        </p:nvPicPr>
        <p:blipFill>
          <a:blip r:embed="rId7"/>
          <a:stretch>
            <a:fillRect/>
          </a:stretch>
        </p:blipFill>
        <p:spPr>
          <a:xfrm>
            <a:off x="8146" y="0"/>
            <a:ext cx="4887141" cy="3193576"/>
          </a:xfrm>
          <a:prstGeom prst="rect">
            <a:avLst/>
          </a:prstGeom>
        </p:spPr>
      </p:pic>
      <p:pic>
        <p:nvPicPr>
          <p:cNvPr id="7" name="Picture 6">
            <a:extLst>
              <a:ext uri="{FF2B5EF4-FFF2-40B4-BE49-F238E27FC236}">
                <a16:creationId xmlns:a16="http://schemas.microsoft.com/office/drawing/2014/main" id="{11C25819-A630-4127-950C-F10207FC72A2}"/>
              </a:ext>
            </a:extLst>
          </p:cNvPr>
          <p:cNvPicPr>
            <a:picLocks noChangeAspect="1"/>
          </p:cNvPicPr>
          <p:nvPr/>
        </p:nvPicPr>
        <p:blipFill>
          <a:blip r:embed="rId8"/>
          <a:stretch>
            <a:fillRect/>
          </a:stretch>
        </p:blipFill>
        <p:spPr>
          <a:xfrm>
            <a:off x="9274977" y="-1"/>
            <a:ext cx="2956808" cy="6858001"/>
          </a:xfrm>
          <a:prstGeom prst="rect">
            <a:avLst/>
          </a:prstGeom>
        </p:spPr>
      </p:pic>
      <p:pic>
        <p:nvPicPr>
          <p:cNvPr id="8" name="Picture 7">
            <a:extLst>
              <a:ext uri="{FF2B5EF4-FFF2-40B4-BE49-F238E27FC236}">
                <a16:creationId xmlns:a16="http://schemas.microsoft.com/office/drawing/2014/main" id="{CD9AAA44-9085-4C0A-97D1-FD15C712D07F}"/>
              </a:ext>
            </a:extLst>
          </p:cNvPr>
          <p:cNvPicPr>
            <a:picLocks noChangeAspect="1"/>
          </p:cNvPicPr>
          <p:nvPr/>
        </p:nvPicPr>
        <p:blipFill>
          <a:blip r:embed="rId9"/>
          <a:stretch>
            <a:fillRect/>
          </a:stretch>
        </p:blipFill>
        <p:spPr>
          <a:xfrm>
            <a:off x="8147" y="3193576"/>
            <a:ext cx="9266830" cy="3664424"/>
          </a:xfrm>
          <a:prstGeom prst="rect">
            <a:avLst/>
          </a:prstGeom>
        </p:spPr>
      </p:pic>
      <p:pic>
        <p:nvPicPr>
          <p:cNvPr id="9" name="Picture 8">
            <a:extLst>
              <a:ext uri="{FF2B5EF4-FFF2-40B4-BE49-F238E27FC236}">
                <a16:creationId xmlns:a16="http://schemas.microsoft.com/office/drawing/2014/main" id="{1769BEEB-16C2-4C5A-99EA-3E4DE07245B8}"/>
              </a:ext>
            </a:extLst>
          </p:cNvPr>
          <p:cNvPicPr>
            <a:picLocks noChangeAspect="1"/>
          </p:cNvPicPr>
          <p:nvPr/>
        </p:nvPicPr>
        <p:blipFill>
          <a:blip r:embed="rId10"/>
          <a:stretch>
            <a:fillRect/>
          </a:stretch>
        </p:blipFill>
        <p:spPr>
          <a:xfrm>
            <a:off x="-31639" y="0"/>
            <a:ext cx="4982874" cy="3193576"/>
          </a:xfrm>
          <a:prstGeom prst="rect">
            <a:avLst/>
          </a:prstGeom>
        </p:spPr>
      </p:pic>
      <p:pic>
        <p:nvPicPr>
          <p:cNvPr id="10" name="Picture 9">
            <a:extLst>
              <a:ext uri="{FF2B5EF4-FFF2-40B4-BE49-F238E27FC236}">
                <a16:creationId xmlns:a16="http://schemas.microsoft.com/office/drawing/2014/main" id="{1F7CAD65-A370-4DDF-AFD4-E6DC748D72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51235" y="0"/>
            <a:ext cx="4283957" cy="3189356"/>
          </a:xfrm>
          <a:prstGeom prst="rect">
            <a:avLst/>
          </a:prstGeom>
        </p:spPr>
      </p:pic>
      <p:sp>
        <p:nvSpPr>
          <p:cNvPr id="11" name="TextBox 10">
            <a:extLst>
              <a:ext uri="{FF2B5EF4-FFF2-40B4-BE49-F238E27FC236}">
                <a16:creationId xmlns:a16="http://schemas.microsoft.com/office/drawing/2014/main" id="{60F80366-2846-4FC5-8805-781CC50DB93C}"/>
              </a:ext>
            </a:extLst>
          </p:cNvPr>
          <p:cNvSpPr txBox="1"/>
          <p:nvPr/>
        </p:nvSpPr>
        <p:spPr>
          <a:xfrm>
            <a:off x="0" y="0"/>
            <a:ext cx="12223639" cy="6857999"/>
          </a:xfrm>
          <a:prstGeom prst="rect">
            <a:avLst/>
          </a:prstGeom>
          <a:solidFill>
            <a:srgbClr val="262626">
              <a:alpha val="74902"/>
            </a:srgbClr>
          </a:solidFill>
          <a:effectLst/>
        </p:spPr>
        <p:txBody>
          <a:bodyPr wrap="square" lIns="0" tIns="0" rIns="0" bIns="0" rtlCol="0">
            <a:noAutofit/>
          </a:bodyPr>
          <a:lstStyle/>
          <a:p>
            <a:pPr algn="l" eaLnBrk="0" hangingPunct="0">
              <a:lnSpc>
                <a:spcPts val="1800"/>
              </a:lnSpc>
            </a:pPr>
            <a:endParaRPr lang="en-US" sz="1400" b="1" dirty="0">
              <a:ea typeface="+mn-ea"/>
              <a:cs typeface="+mn-cs"/>
            </a:endParaRPr>
          </a:p>
        </p:txBody>
      </p:sp>
      <p:sp>
        <p:nvSpPr>
          <p:cNvPr id="13" name="Title 1">
            <a:extLst>
              <a:ext uri="{FF2B5EF4-FFF2-40B4-BE49-F238E27FC236}">
                <a16:creationId xmlns:a16="http://schemas.microsoft.com/office/drawing/2014/main" id="{876D6270-FBB0-45EB-B1C0-FA85211F14DA}"/>
              </a:ext>
            </a:extLst>
          </p:cNvPr>
          <p:cNvSpPr txBox="1">
            <a:spLocks/>
          </p:cNvSpPr>
          <p:nvPr/>
        </p:nvSpPr>
        <p:spPr>
          <a:xfrm>
            <a:off x="685800" y="682625"/>
            <a:ext cx="10826496" cy="492443"/>
          </a:xfrm>
          <a:prstGeom prst="rect">
            <a:avLst/>
          </a:prstGeom>
        </p:spPr>
        <p:txBody>
          <a:bodyPr/>
          <a:lstStyle>
            <a:lvl1pPr algn="l" defTabSz="457200" rtl="0" eaLnBrk="1" latinLnBrk="0" hangingPunct="1">
              <a:lnSpc>
                <a:spcPct val="100000"/>
              </a:lnSpc>
              <a:spcBef>
                <a:spcPct val="0"/>
              </a:spcBef>
              <a:buNone/>
              <a:defRPr sz="2400" b="1" kern="1200">
                <a:solidFill>
                  <a:schemeClr val="tx1"/>
                </a:solidFill>
                <a:latin typeface="+mj-lt"/>
                <a:ea typeface="+mj-ea"/>
                <a:cs typeface="Arial"/>
              </a:defRPr>
            </a:lvl1pPr>
          </a:lstStyle>
          <a:p>
            <a:pPr algn="ctr"/>
            <a:r>
              <a:rPr lang="en-US" sz="3200" dirty="0">
                <a:latin typeface="AvenirNext LT Pro Regular" panose="020B0503020202020204" pitchFamily="34" charset="0"/>
              </a:rPr>
              <a:t>Damaged Structure Detection</a:t>
            </a:r>
          </a:p>
        </p:txBody>
      </p:sp>
      <p:sp>
        <p:nvSpPr>
          <p:cNvPr id="14" name="TextBox 13">
            <a:extLst>
              <a:ext uri="{FF2B5EF4-FFF2-40B4-BE49-F238E27FC236}">
                <a16:creationId xmlns:a16="http://schemas.microsoft.com/office/drawing/2014/main" id="{340692A4-FA98-4B62-AAAF-63F61199B867}"/>
              </a:ext>
            </a:extLst>
          </p:cNvPr>
          <p:cNvSpPr txBox="1"/>
          <p:nvPr/>
        </p:nvSpPr>
        <p:spPr>
          <a:xfrm>
            <a:off x="211015" y="1628336"/>
            <a:ext cx="11633982" cy="5036233"/>
          </a:xfrm>
          <a:prstGeom prst="rect">
            <a:avLst/>
          </a:prstGeom>
          <a:noFill/>
          <a:effectLst/>
        </p:spPr>
        <p:txBody>
          <a:bodyPr wrap="square" lIns="0" tIns="0" rIns="0" bIns="0" rtlCol="0">
            <a:noAutofit/>
          </a:bodyPr>
          <a:lstStyle/>
          <a:p>
            <a:pPr marL="342900" indent="-342900" algn="l" eaLnBrk="0" hangingPunct="0">
              <a:lnSpc>
                <a:spcPts val="2880"/>
              </a:lnSpc>
              <a:buFont typeface="Arial" panose="020B0604020202020204" pitchFamily="34" charset="0"/>
              <a:buChar char="•"/>
            </a:pPr>
            <a:r>
              <a:rPr lang="en-US" sz="2400" b="1" dirty="0">
                <a:latin typeface="AvenirNext LT Pro Light" panose="020B0403020202020204" pitchFamily="34" charset="0"/>
              </a:rPr>
              <a:t>We train two A.I models, one to identify building footprints and another to classify them as damaged/undamaged</a:t>
            </a:r>
          </a:p>
          <a:p>
            <a:pPr marL="342900" indent="-342900" algn="l" eaLnBrk="0" hangingPunct="0">
              <a:lnSpc>
                <a:spcPts val="288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288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2880"/>
              </a:lnSpc>
              <a:buFont typeface="Arial" panose="020B0604020202020204" pitchFamily="34" charset="0"/>
              <a:buChar char="•"/>
            </a:pPr>
            <a:r>
              <a:rPr lang="en-US" sz="2400" b="1" dirty="0">
                <a:latin typeface="AvenirNext LT Pro Light" panose="020B0403020202020204" pitchFamily="34" charset="0"/>
              </a:rPr>
              <a:t>Optionally, an existing building footprints layer can be passed in, and only the second model will run on the areas specified by the footprint</a:t>
            </a:r>
          </a:p>
          <a:p>
            <a:pPr marL="342900" indent="-342900" algn="l" eaLnBrk="0" hangingPunct="0">
              <a:lnSpc>
                <a:spcPts val="288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288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2880"/>
              </a:lnSpc>
              <a:buFont typeface="Arial" panose="020B0604020202020204" pitchFamily="34" charset="0"/>
              <a:buChar char="•"/>
            </a:pPr>
            <a:r>
              <a:rPr lang="en-US" sz="2400" b="1" dirty="0">
                <a:latin typeface="AvenirNext LT Pro Light" panose="020B0403020202020204" pitchFamily="34" charset="0"/>
              </a:rPr>
              <a:t>We also provide a training interface, so the model can be retrained against new data and also trained to classify other building features by pointing it to a folder of relevant positive/negative example images</a:t>
            </a: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algn="l" eaLnBrk="0" hangingPunct="0">
              <a:lnSpc>
                <a:spcPts val="1800"/>
              </a:lnSpc>
            </a:pPr>
            <a:endParaRPr lang="en-US" sz="1400" b="1" dirty="0">
              <a:latin typeface="AvenirNext LT Pro Light" panose="020B0403020202020204" pitchFamily="34" charset="0"/>
            </a:endParaRPr>
          </a:p>
          <a:p>
            <a:pPr algn="l" eaLnBrk="0" hangingPunct="0">
              <a:lnSpc>
                <a:spcPts val="1800"/>
              </a:lnSpc>
            </a:pPr>
            <a:endParaRPr lang="en-US" sz="1400" b="1" dirty="0">
              <a:latin typeface="AvenirNext LT Pro Light" panose="020B0403020202020204" pitchFamily="34" charset="0"/>
            </a:endParaRPr>
          </a:p>
          <a:p>
            <a:pPr algn="l" eaLnBrk="0" hangingPunct="0">
              <a:lnSpc>
                <a:spcPts val="1800"/>
              </a:lnSpc>
            </a:pPr>
            <a:endParaRPr lang="en-US" sz="1400" b="1" dirty="0">
              <a:ea typeface="+mn-ea"/>
              <a:cs typeface="+mn-cs"/>
            </a:endParaRPr>
          </a:p>
        </p:txBody>
      </p:sp>
      <p:cxnSp>
        <p:nvCxnSpPr>
          <p:cNvPr id="15" name="Straight Connector 14">
            <a:extLst>
              <a:ext uri="{FF2B5EF4-FFF2-40B4-BE49-F238E27FC236}">
                <a16:creationId xmlns:a16="http://schemas.microsoft.com/office/drawing/2014/main" id="{75C4A1D4-BAB4-44CA-B406-4579FCEA864D}"/>
              </a:ext>
            </a:extLst>
          </p:cNvPr>
          <p:cNvCxnSpPr>
            <a:cxnSpLocks/>
          </p:cNvCxnSpPr>
          <p:nvPr/>
        </p:nvCxnSpPr>
        <p:spPr bwMode="auto">
          <a:xfrm>
            <a:off x="2956808" y="1303361"/>
            <a:ext cx="6105305" cy="0"/>
          </a:xfrm>
          <a:prstGeom prst="line">
            <a:avLst/>
          </a:prstGeom>
          <a:noFill/>
          <a:ln w="3175" cap="flat" cmpd="sng" algn="ctr">
            <a:solidFill>
              <a:srgbClr val="FF6600"/>
            </a:solidFill>
            <a:prstDash val="solid"/>
            <a:round/>
            <a:headEnd type="none" w="med" len="med"/>
            <a:tailEnd type="none" w="med" len="med"/>
          </a:ln>
          <a:effectLst/>
        </p:spPr>
      </p:cxnSp>
    </p:spTree>
    <p:extLst>
      <p:ext uri="{BB962C8B-B14F-4D97-AF65-F5344CB8AC3E}">
        <p14:creationId xmlns:p14="http://schemas.microsoft.com/office/powerpoint/2010/main" val="210194673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CB80A-6F56-453D-B557-2E581D367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4ADEC6B3-700C-4B9F-BBEE-AA137FC781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90207531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CB80A-6F56-453D-B557-2E581D367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4ADEC6B3-700C-4B9F-BBEE-AA137FC781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3" name="Picture 2">
            <a:extLst>
              <a:ext uri="{FF2B5EF4-FFF2-40B4-BE49-F238E27FC236}">
                <a16:creationId xmlns:a16="http://schemas.microsoft.com/office/drawing/2014/main" id="{56CD3844-CCBF-4710-B55B-CD0384E376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
            <a:ext cx="12192000" cy="6857998"/>
          </a:xfrm>
          <a:prstGeom prst="rect">
            <a:avLst/>
          </a:prstGeom>
        </p:spPr>
      </p:pic>
    </p:spTree>
    <p:extLst>
      <p:ext uri="{BB962C8B-B14F-4D97-AF65-F5344CB8AC3E}">
        <p14:creationId xmlns:p14="http://schemas.microsoft.com/office/powerpoint/2010/main" val="32528006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CB80A-6F56-453D-B557-2E581D367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1" cy="6858000"/>
          </a:xfrm>
          <a:prstGeom prst="rect">
            <a:avLst/>
          </a:prstGeom>
        </p:spPr>
      </p:pic>
      <p:pic>
        <p:nvPicPr>
          <p:cNvPr id="16" name="Picture 15">
            <a:extLst>
              <a:ext uri="{FF2B5EF4-FFF2-40B4-BE49-F238E27FC236}">
                <a16:creationId xmlns:a16="http://schemas.microsoft.com/office/drawing/2014/main" id="{B470DAB8-56F6-4802-AC89-34E8203627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
            <a:ext cx="12192000" cy="6857998"/>
          </a:xfrm>
          <a:prstGeom prst="rect">
            <a:avLst/>
          </a:prstGeom>
        </p:spPr>
      </p:pic>
      <p:sp>
        <p:nvSpPr>
          <p:cNvPr id="11" name="TextBox 10">
            <a:extLst>
              <a:ext uri="{FF2B5EF4-FFF2-40B4-BE49-F238E27FC236}">
                <a16:creationId xmlns:a16="http://schemas.microsoft.com/office/drawing/2014/main" id="{60F80366-2846-4FC5-8805-781CC50DB93C}"/>
              </a:ext>
            </a:extLst>
          </p:cNvPr>
          <p:cNvSpPr txBox="1"/>
          <p:nvPr/>
        </p:nvSpPr>
        <p:spPr>
          <a:xfrm>
            <a:off x="0" y="1"/>
            <a:ext cx="12192001" cy="6857999"/>
          </a:xfrm>
          <a:prstGeom prst="rect">
            <a:avLst/>
          </a:prstGeom>
          <a:solidFill>
            <a:srgbClr val="262626">
              <a:alpha val="74902"/>
            </a:srgbClr>
          </a:solidFill>
          <a:effectLst/>
        </p:spPr>
        <p:txBody>
          <a:bodyPr wrap="square" lIns="0" tIns="0" rIns="0" bIns="0" rtlCol="0">
            <a:noAutofit/>
          </a:bodyPr>
          <a:lstStyle/>
          <a:p>
            <a:pPr algn="l" eaLnBrk="0" hangingPunct="0">
              <a:lnSpc>
                <a:spcPts val="1800"/>
              </a:lnSpc>
            </a:pPr>
            <a:endParaRPr lang="en-US" sz="1400" b="1" dirty="0">
              <a:ea typeface="+mn-ea"/>
              <a:cs typeface="+mn-cs"/>
            </a:endParaRPr>
          </a:p>
        </p:txBody>
      </p:sp>
      <p:sp>
        <p:nvSpPr>
          <p:cNvPr id="13" name="Title 1">
            <a:extLst>
              <a:ext uri="{FF2B5EF4-FFF2-40B4-BE49-F238E27FC236}">
                <a16:creationId xmlns:a16="http://schemas.microsoft.com/office/drawing/2014/main" id="{876D6270-FBB0-45EB-B1C0-FA85211F14DA}"/>
              </a:ext>
            </a:extLst>
          </p:cNvPr>
          <p:cNvSpPr txBox="1">
            <a:spLocks/>
          </p:cNvSpPr>
          <p:nvPr/>
        </p:nvSpPr>
        <p:spPr>
          <a:xfrm>
            <a:off x="685800" y="682625"/>
            <a:ext cx="10826496" cy="492443"/>
          </a:xfrm>
          <a:prstGeom prst="rect">
            <a:avLst/>
          </a:prstGeom>
        </p:spPr>
        <p:txBody>
          <a:bodyPr/>
          <a:lstStyle>
            <a:lvl1pPr algn="l" defTabSz="457200" rtl="0" eaLnBrk="1" latinLnBrk="0" hangingPunct="1">
              <a:lnSpc>
                <a:spcPct val="100000"/>
              </a:lnSpc>
              <a:spcBef>
                <a:spcPct val="0"/>
              </a:spcBef>
              <a:buNone/>
              <a:defRPr sz="2400" b="1" kern="1200">
                <a:solidFill>
                  <a:schemeClr val="tx1"/>
                </a:solidFill>
                <a:latin typeface="+mj-lt"/>
                <a:ea typeface="+mj-ea"/>
                <a:cs typeface="Arial"/>
              </a:defRPr>
            </a:lvl1pPr>
          </a:lstStyle>
          <a:p>
            <a:pPr algn="ctr"/>
            <a:r>
              <a:rPr lang="en-US" sz="3200" dirty="0">
                <a:latin typeface="AvenirNext LT Pro Regular" panose="020B0503020202020204" pitchFamily="34" charset="0"/>
              </a:rPr>
              <a:t>Blocked Roads Detection</a:t>
            </a:r>
          </a:p>
        </p:txBody>
      </p:sp>
      <p:sp>
        <p:nvSpPr>
          <p:cNvPr id="14" name="TextBox 13">
            <a:extLst>
              <a:ext uri="{FF2B5EF4-FFF2-40B4-BE49-F238E27FC236}">
                <a16:creationId xmlns:a16="http://schemas.microsoft.com/office/drawing/2014/main" id="{340692A4-FA98-4B62-AAAF-63F61199B867}"/>
              </a:ext>
            </a:extLst>
          </p:cNvPr>
          <p:cNvSpPr txBox="1"/>
          <p:nvPr/>
        </p:nvSpPr>
        <p:spPr>
          <a:xfrm>
            <a:off x="211015" y="1628336"/>
            <a:ext cx="11633982" cy="5036233"/>
          </a:xfrm>
          <a:prstGeom prst="rect">
            <a:avLst/>
          </a:prstGeom>
          <a:noFill/>
          <a:effectLst/>
        </p:spPr>
        <p:txBody>
          <a:bodyPr wrap="square" lIns="0" tIns="0" rIns="0" bIns="0" rtlCol="0">
            <a:noAutofit/>
          </a:bodyPr>
          <a:lstStyle/>
          <a:p>
            <a:pPr marL="342900" indent="-342900" algn="l" eaLnBrk="0" hangingPunct="0">
              <a:lnSpc>
                <a:spcPts val="2880"/>
              </a:lnSpc>
              <a:buFont typeface="Arial" panose="020B0604020202020204" pitchFamily="34" charset="0"/>
              <a:buChar char="•"/>
            </a:pPr>
            <a:r>
              <a:rPr lang="en-US" sz="2400" b="1" dirty="0">
                <a:latin typeface="AvenirNext LT Pro Light" panose="020B0403020202020204" pitchFamily="34" charset="0"/>
              </a:rPr>
              <a:t>We train an A.I model to detect road debris and run it against an imagery layer consisting of roads (this requires having the underlying road network)</a:t>
            </a:r>
          </a:p>
          <a:p>
            <a:pPr marL="342900" indent="-342900" algn="l" eaLnBrk="0" hangingPunct="0">
              <a:lnSpc>
                <a:spcPts val="288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288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2880"/>
              </a:lnSpc>
              <a:buFont typeface="Arial" panose="020B0604020202020204" pitchFamily="34" charset="0"/>
              <a:buChar char="•"/>
            </a:pPr>
            <a:r>
              <a:rPr lang="en-US" sz="2400" b="1" dirty="0">
                <a:latin typeface="AvenirNext LT Pro Light" panose="020B0403020202020204" pitchFamily="34" charset="0"/>
              </a:rPr>
              <a:t>The model will output a feature class highlighting road debris – we can utilize this directly with ArcGIS Network Analyst to place barriers and route optimally around the blocked roads</a:t>
            </a: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marL="342900" indent="-342900" algn="l" eaLnBrk="0" hangingPunct="0">
              <a:lnSpc>
                <a:spcPts val="1800"/>
              </a:lnSpc>
              <a:buFont typeface="Arial" panose="020B0604020202020204" pitchFamily="34" charset="0"/>
              <a:buChar char="•"/>
            </a:pPr>
            <a:endParaRPr lang="en-US" sz="2400" b="1" dirty="0">
              <a:latin typeface="AvenirNext LT Pro Light" panose="020B0403020202020204" pitchFamily="34" charset="0"/>
            </a:endParaRPr>
          </a:p>
          <a:p>
            <a:pPr algn="l" eaLnBrk="0" hangingPunct="0">
              <a:lnSpc>
                <a:spcPts val="1800"/>
              </a:lnSpc>
            </a:pPr>
            <a:endParaRPr lang="en-US" sz="1400" b="1" dirty="0">
              <a:latin typeface="AvenirNext LT Pro Light" panose="020B0403020202020204" pitchFamily="34" charset="0"/>
            </a:endParaRPr>
          </a:p>
          <a:p>
            <a:pPr algn="l" eaLnBrk="0" hangingPunct="0">
              <a:lnSpc>
                <a:spcPts val="1800"/>
              </a:lnSpc>
            </a:pPr>
            <a:endParaRPr lang="en-US" sz="1400" b="1" dirty="0">
              <a:latin typeface="AvenirNext LT Pro Light" panose="020B0403020202020204" pitchFamily="34" charset="0"/>
            </a:endParaRPr>
          </a:p>
          <a:p>
            <a:pPr algn="l" eaLnBrk="0" hangingPunct="0">
              <a:lnSpc>
                <a:spcPts val="1800"/>
              </a:lnSpc>
            </a:pPr>
            <a:endParaRPr lang="en-US" sz="1400" b="1" dirty="0">
              <a:ea typeface="+mn-ea"/>
              <a:cs typeface="+mn-cs"/>
            </a:endParaRPr>
          </a:p>
        </p:txBody>
      </p:sp>
      <p:cxnSp>
        <p:nvCxnSpPr>
          <p:cNvPr id="15" name="Straight Connector 14">
            <a:extLst>
              <a:ext uri="{FF2B5EF4-FFF2-40B4-BE49-F238E27FC236}">
                <a16:creationId xmlns:a16="http://schemas.microsoft.com/office/drawing/2014/main" id="{75C4A1D4-BAB4-44CA-B406-4579FCEA864D}"/>
              </a:ext>
            </a:extLst>
          </p:cNvPr>
          <p:cNvCxnSpPr>
            <a:cxnSpLocks/>
          </p:cNvCxnSpPr>
          <p:nvPr/>
        </p:nvCxnSpPr>
        <p:spPr bwMode="auto">
          <a:xfrm>
            <a:off x="2956808" y="1303361"/>
            <a:ext cx="6105305" cy="0"/>
          </a:xfrm>
          <a:prstGeom prst="line">
            <a:avLst/>
          </a:prstGeom>
          <a:noFill/>
          <a:ln w="3175" cap="flat" cmpd="sng" algn="ctr">
            <a:solidFill>
              <a:srgbClr val="FF6600"/>
            </a:solidFill>
            <a:prstDash val="solid"/>
            <a:round/>
            <a:headEnd type="none" w="med" len="med"/>
            <a:tailEnd type="none" w="med" len="med"/>
          </a:ln>
          <a:effectLst/>
        </p:spPr>
      </p:cxnSp>
    </p:spTree>
    <p:extLst>
      <p:ext uri="{BB962C8B-B14F-4D97-AF65-F5344CB8AC3E}">
        <p14:creationId xmlns:p14="http://schemas.microsoft.com/office/powerpoint/2010/main" val="214666091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Esri_Corporate_Template-Dark">
  <a:themeElements>
    <a:clrScheme name="Esri Branding Colors 2013_Blue Background 1">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0E8FF"/>
      </a:hlink>
      <a:folHlink>
        <a:srgbClr val="81D0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3175" cap="flat" cmpd="sng" algn="ctr">
          <a:solidFill>
            <a:srgbClr val="FF6600"/>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extLst>
    <a:ext uri="{05A4C25C-085E-4340-85A3-A5531E510DB2}">
      <thm15:themeFamily xmlns:thm15="http://schemas.microsoft.com/office/thememl/2012/main" name="Esri_Corporate_Template-Dark" id="{62A57839-816C-DD40-89BF-1C32BC75980C}" vid="{B3749CB9-E79A-FB42-8D76-A7C3AB67D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ct:contentTypeSchema xmlns:ct="http://schemas.microsoft.com/office/2006/metadata/contentType" xmlns:ma="http://schemas.microsoft.com/office/2006/metadata/properties/metaAttributes" ct:_="" ma:_="" ma:contentTypeName="Document" ma:contentTypeID="0x0101007CCB09B909685840A5AA5DC537182835" ma:contentTypeVersion="1" ma:contentTypeDescription="Create a new document." ma:contentTypeScope="" ma:versionID="647b6714bcbd012a02104274568241a2">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mso-contentType ?>
<FormTemplates xmlns="http://schemas.microsoft.com/sharepoint/v3/contenttype/forms">
  <Display>DocumentLibraryForm</Display>
  <Edit>DocumentLibraryForm</Edit>
  <New>DocumentLibraryForm</New>
</FormTemplates>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DC677B7-6D9E-42B7-AD1F-75D1804EAF7D}">
  <ds:schemaRefs>
    <ds:schemaRef ds:uri="ESRI.ArcGIS.Mapping.OfficeIntegration.PowerPointInfo"/>
  </ds:schemaRefs>
</ds:datastoreItem>
</file>

<file path=customXml/itemProps10.xml><?xml version="1.0" encoding="utf-8"?>
<ds:datastoreItem xmlns:ds="http://schemas.openxmlformats.org/officeDocument/2006/customXml" ds:itemID="{C9037CA3-5499-457D-8238-F29CBEBDF143}">
  <ds:schemaRefs>
    <ds:schemaRef ds:uri="ESRI.ArcGIS.Mapping.OfficeIntegration.PowerPointInfo"/>
  </ds:schemaRefs>
</ds:datastoreItem>
</file>

<file path=customXml/itemProps11.xml><?xml version="1.0" encoding="utf-8"?>
<ds:datastoreItem xmlns:ds="http://schemas.openxmlformats.org/officeDocument/2006/customXml" ds:itemID="{86B5FFB5-BF2F-45EA-BC75-C41726A8F251}">
  <ds:schemaRefs>
    <ds:schemaRef ds:uri="ESRI.ArcGIS.Mapping.OfficeIntegration.PowerPointInfo"/>
  </ds:schemaRefs>
</ds:datastoreItem>
</file>

<file path=customXml/itemProps12.xml><?xml version="1.0" encoding="utf-8"?>
<ds:datastoreItem xmlns:ds="http://schemas.openxmlformats.org/officeDocument/2006/customXml" ds:itemID="{352E5095-9B98-4AF0-9861-BDC020ABBCFC}">
  <ds:schemaRefs>
    <ds:schemaRef ds:uri="ESRI.ArcGIS.Mapping.OfficeIntegration.PowerPointInfo"/>
  </ds:schemaRefs>
</ds:datastoreItem>
</file>

<file path=customXml/itemProps13.xml><?xml version="1.0" encoding="utf-8"?>
<ds:datastoreItem xmlns:ds="http://schemas.openxmlformats.org/officeDocument/2006/customXml" ds:itemID="{D6F15B81-7660-4E9F-B613-8AA4F84B6DA3}">
  <ds:schemaRefs>
    <ds:schemaRef ds:uri="ESRI.ArcGIS.Mapping.OfficeIntegration.PowerPointInfo"/>
  </ds:schemaRefs>
</ds:datastoreItem>
</file>

<file path=customXml/itemProps14.xml><?xml version="1.0" encoding="utf-8"?>
<ds:datastoreItem xmlns:ds="http://schemas.openxmlformats.org/officeDocument/2006/customXml" ds:itemID="{D32008F3-64AC-45EB-A05B-F6120AE62290}">
  <ds:schemaRefs>
    <ds:schemaRef ds:uri="ESRI.ArcGIS.Mapping.OfficeIntegration.PowerPointInfo"/>
  </ds:schemaRefs>
</ds:datastoreItem>
</file>

<file path=customXml/itemProps15.xml><?xml version="1.0" encoding="utf-8"?>
<ds:datastoreItem xmlns:ds="http://schemas.openxmlformats.org/officeDocument/2006/customXml" ds:itemID="{C1BF2448-6CBA-44DB-9E22-BED59BA834DF}">
  <ds:schemaRefs>
    <ds:schemaRef ds:uri="ESRI.ArcGIS.Mapping.OfficeIntegration.PowerPointInfo"/>
  </ds:schemaRefs>
</ds:datastoreItem>
</file>

<file path=customXml/itemProps16.xml><?xml version="1.0" encoding="utf-8"?>
<ds:datastoreItem xmlns:ds="http://schemas.openxmlformats.org/officeDocument/2006/customXml" ds:itemID="{5A1E471A-DB16-4174-9D85-6F159A344CDB}">
  <ds:schemaRefs>
    <ds:schemaRef ds:uri="ESRI.ArcGIS.Mapping.OfficeIntegration.PowerPointInfo"/>
  </ds:schemaRefs>
</ds:datastoreItem>
</file>

<file path=customXml/itemProps17.xml><?xml version="1.0" encoding="utf-8"?>
<ds:datastoreItem xmlns:ds="http://schemas.openxmlformats.org/officeDocument/2006/customXml" ds:itemID="{905F88FE-324F-4FBE-89BB-9CEE04D6CACF}">
  <ds:schemaRefs>
    <ds:schemaRef ds:uri="ESRI.ArcGIS.Mapping.OfficeIntegration.PowerPointInfo"/>
  </ds:schemaRefs>
</ds:datastoreItem>
</file>

<file path=customXml/itemProps18.xml><?xml version="1.0" encoding="utf-8"?>
<ds:datastoreItem xmlns:ds="http://schemas.openxmlformats.org/officeDocument/2006/customXml" ds:itemID="{FDE85643-3216-4103-A1BD-63F5E1D42D73}">
  <ds:schemaRefs>
    <ds:schemaRef ds:uri="ESRI.ArcGIS.Mapping.OfficeIntegration.PowerPointInfo"/>
  </ds:schemaRefs>
</ds:datastoreItem>
</file>

<file path=customXml/itemProps19.xml><?xml version="1.0" encoding="utf-8"?>
<ds:datastoreItem xmlns:ds="http://schemas.openxmlformats.org/officeDocument/2006/customXml" ds:itemID="{22A42D4B-0AAE-44C9-A2EF-48BDE1C5260A}">
  <ds:schemaRefs>
    <ds:schemaRef ds:uri="ESRI.ArcGIS.Mapping.OfficeIntegration.PowerPointInfo"/>
  </ds:schemaRefs>
</ds:datastoreItem>
</file>

<file path=customXml/itemProps2.xml><?xml version="1.0" encoding="utf-8"?>
<ds:datastoreItem xmlns:ds="http://schemas.openxmlformats.org/officeDocument/2006/customXml" ds:itemID="{16EF6D11-DC4F-410C-A4BF-DF081B432591}">
  <ds:schemaRefs>
    <ds:schemaRef ds:uri="ESRI.ArcGIS.Mapping.OfficeIntegration.PowerPointInfo"/>
  </ds:schemaRefs>
</ds:datastoreItem>
</file>

<file path=customXml/itemProps20.xml><?xml version="1.0" encoding="utf-8"?>
<ds:datastoreItem xmlns:ds="http://schemas.openxmlformats.org/officeDocument/2006/customXml" ds:itemID="{AE5A340C-916E-449C-AA30-CD41B151A0D4}">
  <ds:schemaRefs>
    <ds:schemaRef ds:uri="ESRI.ArcGIS.Mapping.OfficeIntegration.PowerPointInfo"/>
  </ds:schemaRefs>
</ds:datastoreItem>
</file>

<file path=customXml/itemProps21.xml><?xml version="1.0" encoding="utf-8"?>
<ds:datastoreItem xmlns:ds="http://schemas.openxmlformats.org/officeDocument/2006/customXml" ds:itemID="{4617AF64-94DB-48BB-8BE2-3BCF6B12593F}">
  <ds:schemaRefs>
    <ds:schemaRef ds:uri="ESRI.ArcGIS.Mapping.OfficeIntegration.PowerPointInfo"/>
  </ds:schemaRefs>
</ds:datastoreItem>
</file>

<file path=customXml/itemProps22.xml><?xml version="1.0" encoding="utf-8"?>
<ds:datastoreItem xmlns:ds="http://schemas.openxmlformats.org/officeDocument/2006/customXml" ds:itemID="{E5F80E3B-5636-41B2-898D-5D17189605B7}">
  <ds:schemaRefs>
    <ds:schemaRef ds:uri="ESRI.ArcGIS.Mapping.OfficeIntegration.PowerPointInfo"/>
  </ds:schemaRefs>
</ds:datastoreItem>
</file>

<file path=customXml/itemProps23.xml><?xml version="1.0" encoding="utf-8"?>
<ds:datastoreItem xmlns:ds="http://schemas.openxmlformats.org/officeDocument/2006/customXml" ds:itemID="{DE4ACD9E-0233-451D-890D-5732E05DB574}">
  <ds:schemaRefs>
    <ds:schemaRef ds:uri="ESRI.ArcGIS.Mapping.OfficeIntegration.PowerPointInfo"/>
  </ds:schemaRefs>
</ds:datastoreItem>
</file>

<file path=customXml/itemProps24.xml><?xml version="1.0" encoding="utf-8"?>
<ds:datastoreItem xmlns:ds="http://schemas.openxmlformats.org/officeDocument/2006/customXml" ds:itemID="{10846DB9-88C0-41D7-ACE4-BEC3A7488A03}">
  <ds:schemaRefs>
    <ds:schemaRef ds:uri="ESRI.ArcGIS.Mapping.OfficeIntegration.PowerPointInfo"/>
  </ds:schemaRefs>
</ds:datastoreItem>
</file>

<file path=customXml/itemProps25.xml><?xml version="1.0" encoding="utf-8"?>
<ds:datastoreItem xmlns:ds="http://schemas.openxmlformats.org/officeDocument/2006/customXml" ds:itemID="{55235559-86B9-428B-8DAF-8EE6262226D5}">
  <ds:schemaRefs>
    <ds:schemaRef ds:uri="ESRI.ArcGIS.Mapping.OfficeIntegration.PowerPointInfo"/>
  </ds:schemaRefs>
</ds:datastoreItem>
</file>

<file path=customXml/itemProps26.xml><?xml version="1.0" encoding="utf-8"?>
<ds:datastoreItem xmlns:ds="http://schemas.openxmlformats.org/officeDocument/2006/customXml" ds:itemID="{653D88A7-0F5E-41C5-A5C5-47DF37C594C5}">
  <ds:schemaRefs>
    <ds:schemaRef ds:uri="ESRI.ArcGIS.Mapping.OfficeIntegration.PowerPointInfo"/>
  </ds:schemaRefs>
</ds:datastoreItem>
</file>

<file path=customXml/itemProps27.xml><?xml version="1.0" encoding="utf-8"?>
<ds:datastoreItem xmlns:ds="http://schemas.openxmlformats.org/officeDocument/2006/customXml" ds:itemID="{5B58CDD1-2BF6-415B-A256-DBBCC6A48D56}">
  <ds:schemaRefs>
    <ds:schemaRef ds:uri="ESRI.ArcGIS.Mapping.OfficeIntegration.PowerPointInfo"/>
  </ds:schemaRefs>
</ds:datastoreItem>
</file>

<file path=customXml/itemProps28.xml><?xml version="1.0" encoding="utf-8"?>
<ds:datastoreItem xmlns:ds="http://schemas.openxmlformats.org/officeDocument/2006/customXml" ds:itemID="{7684026F-E81F-4167-824A-3AA1BAEAE133}">
  <ds:schemaRefs>
    <ds:schemaRef ds:uri="ESRI.ArcGIS.Mapping.OfficeIntegration.PowerPointInfo"/>
  </ds:schemaRefs>
</ds:datastoreItem>
</file>

<file path=customXml/itemProps29.xml><?xml version="1.0" encoding="utf-8"?>
<ds:datastoreItem xmlns:ds="http://schemas.openxmlformats.org/officeDocument/2006/customXml" ds:itemID="{DB399249-DB96-4601-9BA5-97791613CF3A}">
  <ds:schemaRefs>
    <ds:schemaRef ds:uri="ESRI.ArcGIS.Mapping.OfficeIntegration.PowerPointInfo"/>
  </ds:schemaRefs>
</ds:datastoreItem>
</file>

<file path=customXml/itemProps3.xml><?xml version="1.0" encoding="utf-8"?>
<ds:datastoreItem xmlns:ds="http://schemas.openxmlformats.org/officeDocument/2006/customXml" ds:itemID="{096117C4-1661-4D3B-B9F6-BC19E0F3E90B}">
  <ds:schemaRefs>
    <ds:schemaRef ds:uri="ESRI.ArcGIS.Mapping.OfficeIntegration.PowerPointInfo"/>
  </ds:schemaRefs>
</ds:datastoreItem>
</file>

<file path=customXml/itemProps30.xml><?xml version="1.0" encoding="utf-8"?>
<ds:datastoreItem xmlns:ds="http://schemas.openxmlformats.org/officeDocument/2006/customXml" ds:itemID="{B7E6AAC2-10E8-4F0C-BCC5-34BD332F8972}">
  <ds:schemaRefs>
    <ds:schemaRef ds:uri="ESRI.ArcGIS.Mapping.OfficeIntegration.PowerPointInfo"/>
  </ds:schemaRefs>
</ds:datastoreItem>
</file>

<file path=customXml/itemProps31.xml><?xml version="1.0" encoding="utf-8"?>
<ds:datastoreItem xmlns:ds="http://schemas.openxmlformats.org/officeDocument/2006/customXml" ds:itemID="{2C9ABD96-756D-41D3-909F-6F7B4C6B6E1F}">
  <ds:schemaRefs>
    <ds:schemaRef ds:uri="ESRI.ArcGIS.Mapping.OfficeIntegration.PowerPointInfo"/>
  </ds:schemaRefs>
</ds:datastoreItem>
</file>

<file path=customXml/itemProps32.xml><?xml version="1.0" encoding="utf-8"?>
<ds:datastoreItem xmlns:ds="http://schemas.openxmlformats.org/officeDocument/2006/customXml" ds:itemID="{81E133DB-697E-4C10-B192-8899027B1EC6}">
  <ds:schemaRefs>
    <ds:schemaRef ds:uri="http://schemas.microsoft.com/office/2006/documentManagement/types"/>
    <ds:schemaRef ds:uri="http://purl.org/dc/dcmitype/"/>
    <ds:schemaRef ds:uri="http://schemas.microsoft.com/sharepoint/v3"/>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33.xml><?xml version="1.0" encoding="utf-8"?>
<ds:datastoreItem xmlns:ds="http://schemas.openxmlformats.org/officeDocument/2006/customXml" ds:itemID="{A77C5B54-CA1C-4010-8D5D-ED406825EBB7}">
  <ds:schemaRefs>
    <ds:schemaRef ds:uri="ESRI.ArcGIS.Mapping.OfficeIntegration.PowerPointInfo"/>
  </ds:schemaRefs>
</ds:datastoreItem>
</file>

<file path=customXml/itemProps34.xml><?xml version="1.0" encoding="utf-8"?>
<ds:datastoreItem xmlns:ds="http://schemas.openxmlformats.org/officeDocument/2006/customXml" ds:itemID="{DA46DABE-45F1-4E65-A939-497CB70F357D}">
  <ds:schemaRefs>
    <ds:schemaRef ds:uri="ESRI.ArcGIS.Mapping.OfficeIntegration.PowerPointInfo"/>
  </ds:schemaRefs>
</ds:datastoreItem>
</file>

<file path=customXml/itemProps35.xml><?xml version="1.0" encoding="utf-8"?>
<ds:datastoreItem xmlns:ds="http://schemas.openxmlformats.org/officeDocument/2006/customXml" ds:itemID="{612F64FD-E61D-43DE-A84B-8FC0DA8FC26C}">
  <ds:schemaRefs>
    <ds:schemaRef ds:uri="ESRI.ArcGIS.Mapping.OfficeIntegration.PowerPointInfo"/>
  </ds:schemaRefs>
</ds:datastoreItem>
</file>

<file path=customXml/itemProps36.xml><?xml version="1.0" encoding="utf-8"?>
<ds:datastoreItem xmlns:ds="http://schemas.openxmlformats.org/officeDocument/2006/customXml" ds:itemID="{3A5DA3C3-46A0-47F8-855A-99C7684A98A2}">
  <ds:schemaRefs>
    <ds:schemaRef ds:uri="ESRI.ArcGIS.Mapping.OfficeIntegration.PowerPointInfo"/>
  </ds:schemaRefs>
</ds:datastoreItem>
</file>

<file path=customXml/itemProps37.xml><?xml version="1.0" encoding="utf-8"?>
<ds:datastoreItem xmlns:ds="http://schemas.openxmlformats.org/officeDocument/2006/customXml" ds:itemID="{AB25B40B-929A-4CD0-B9AB-7142442027B6}">
  <ds:schemaRefs>
    <ds:schemaRef ds:uri="ESRI.ArcGIS.Mapping.OfficeIntegration.PowerPointInfo"/>
  </ds:schemaRefs>
</ds:datastoreItem>
</file>

<file path=customXml/itemProps38.xml><?xml version="1.0" encoding="utf-8"?>
<ds:datastoreItem xmlns:ds="http://schemas.openxmlformats.org/officeDocument/2006/customXml" ds:itemID="{EB8D7141-3508-4B4E-8051-37E3E4C09D17}">
  <ds:schemaRefs>
    <ds:schemaRef ds:uri="ESRI.ArcGIS.Mapping.OfficeIntegration.PowerPointInfo"/>
  </ds:schemaRefs>
</ds:datastoreItem>
</file>

<file path=customXml/itemProps39.xml><?xml version="1.0" encoding="utf-8"?>
<ds:datastoreItem xmlns:ds="http://schemas.openxmlformats.org/officeDocument/2006/customXml" ds:itemID="{8B8D6152-B933-4294-8151-3CF2A1B01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672FF5B-1ADC-45B0-9698-61421F5761E7}">
  <ds:schemaRefs>
    <ds:schemaRef ds:uri="ESRI.ArcGIS.Mapping.OfficeIntegration.PowerPointInfo"/>
  </ds:schemaRefs>
</ds:datastoreItem>
</file>

<file path=customXml/itemProps40.xml><?xml version="1.0" encoding="utf-8"?>
<ds:datastoreItem xmlns:ds="http://schemas.openxmlformats.org/officeDocument/2006/customXml" ds:itemID="{998905D7-FE59-48DE-A74A-5B0009B7827F}">
  <ds:schemaRefs>
    <ds:schemaRef ds:uri="ESRI.ArcGIS.Mapping.OfficeIntegration.PowerPointInfo"/>
  </ds:schemaRefs>
</ds:datastoreItem>
</file>

<file path=customXml/itemProps41.xml><?xml version="1.0" encoding="utf-8"?>
<ds:datastoreItem xmlns:ds="http://schemas.openxmlformats.org/officeDocument/2006/customXml" ds:itemID="{E559A846-F914-4753-A2DC-D33AFE44114C}">
  <ds:schemaRefs>
    <ds:schemaRef ds:uri="ESRI.ArcGIS.Mapping.OfficeIntegration.PowerPointInfo"/>
  </ds:schemaRefs>
</ds:datastoreItem>
</file>

<file path=customXml/itemProps42.xml><?xml version="1.0" encoding="utf-8"?>
<ds:datastoreItem xmlns:ds="http://schemas.openxmlformats.org/officeDocument/2006/customXml" ds:itemID="{7A70D44C-B768-49FE-A70F-C6199D3EE9A7}">
  <ds:schemaRefs>
    <ds:schemaRef ds:uri="ESRI.ArcGIS.Mapping.OfficeIntegration.PowerPointInfo"/>
  </ds:schemaRefs>
</ds:datastoreItem>
</file>

<file path=customXml/itemProps43.xml><?xml version="1.0" encoding="utf-8"?>
<ds:datastoreItem xmlns:ds="http://schemas.openxmlformats.org/officeDocument/2006/customXml" ds:itemID="{4ADFB689-BC87-4869-ADD0-8C3555150450}">
  <ds:schemaRefs>
    <ds:schemaRef ds:uri="ESRI.ArcGIS.Mapping.OfficeIntegration.PowerPointInfo"/>
  </ds:schemaRefs>
</ds:datastoreItem>
</file>

<file path=customXml/itemProps44.xml><?xml version="1.0" encoding="utf-8"?>
<ds:datastoreItem xmlns:ds="http://schemas.openxmlformats.org/officeDocument/2006/customXml" ds:itemID="{71658D62-F010-45F1-9326-EDC465FED48E}">
  <ds:schemaRefs>
    <ds:schemaRef ds:uri="ESRI.ArcGIS.Mapping.OfficeIntegration.PowerPointInfo"/>
  </ds:schemaRefs>
</ds:datastoreItem>
</file>

<file path=customXml/itemProps45.xml><?xml version="1.0" encoding="utf-8"?>
<ds:datastoreItem xmlns:ds="http://schemas.openxmlformats.org/officeDocument/2006/customXml" ds:itemID="{94844715-80D4-4BDB-8DF0-52D9314E2485}">
  <ds:schemaRefs>
    <ds:schemaRef ds:uri="ESRI.ArcGIS.Mapping.OfficeIntegration.PowerPointInfo"/>
  </ds:schemaRefs>
</ds:datastoreItem>
</file>

<file path=customXml/itemProps46.xml><?xml version="1.0" encoding="utf-8"?>
<ds:datastoreItem xmlns:ds="http://schemas.openxmlformats.org/officeDocument/2006/customXml" ds:itemID="{4ADFB73A-380D-41FC-8C37-7155886326FA}">
  <ds:schemaRefs>
    <ds:schemaRef ds:uri="ESRI.ArcGIS.Mapping.OfficeIntegration.PowerPointInfo"/>
  </ds:schemaRefs>
</ds:datastoreItem>
</file>

<file path=customXml/itemProps47.xml><?xml version="1.0" encoding="utf-8"?>
<ds:datastoreItem xmlns:ds="http://schemas.openxmlformats.org/officeDocument/2006/customXml" ds:itemID="{6D2D132B-596B-4D69-A43B-566EB6C10C03}">
  <ds:schemaRefs>
    <ds:schemaRef ds:uri="ESRI.ArcGIS.Mapping.OfficeIntegration.PowerPointInfo"/>
  </ds:schemaRefs>
</ds:datastoreItem>
</file>

<file path=customXml/itemProps48.xml><?xml version="1.0" encoding="utf-8"?>
<ds:datastoreItem xmlns:ds="http://schemas.openxmlformats.org/officeDocument/2006/customXml" ds:itemID="{33F5FE6F-FF86-471A-919E-6C74E3669390}">
  <ds:schemaRefs>
    <ds:schemaRef ds:uri="ESRI.ArcGIS.Mapping.OfficeIntegration.PowerPointInfo"/>
  </ds:schemaRefs>
</ds:datastoreItem>
</file>

<file path=customXml/itemProps49.xml><?xml version="1.0" encoding="utf-8"?>
<ds:datastoreItem xmlns:ds="http://schemas.openxmlformats.org/officeDocument/2006/customXml" ds:itemID="{9E56F111-9E55-4604-91C2-8352AE933430}">
  <ds:schemaRefs>
    <ds:schemaRef ds:uri="ESRI.ArcGIS.Mapping.OfficeIntegration.PowerPointInfo"/>
  </ds:schemaRefs>
</ds:datastoreItem>
</file>

<file path=customXml/itemProps5.xml><?xml version="1.0" encoding="utf-8"?>
<ds:datastoreItem xmlns:ds="http://schemas.openxmlformats.org/officeDocument/2006/customXml" ds:itemID="{E940B40D-12DB-4BFA-BBB6-2269FD71FF92}">
  <ds:schemaRefs>
    <ds:schemaRef ds:uri="ESRI.ArcGIS.Mapping.OfficeIntegration.PowerPointInfo"/>
  </ds:schemaRefs>
</ds:datastoreItem>
</file>

<file path=customXml/itemProps50.xml><?xml version="1.0" encoding="utf-8"?>
<ds:datastoreItem xmlns:ds="http://schemas.openxmlformats.org/officeDocument/2006/customXml" ds:itemID="{E1A338E5-2E37-4973-87E6-4C02B0B7F460}">
  <ds:schemaRefs>
    <ds:schemaRef ds:uri="http://schemas.microsoft.com/sharepoint/v3/contenttype/forms"/>
  </ds:schemaRefs>
</ds:datastoreItem>
</file>

<file path=customXml/itemProps51.xml><?xml version="1.0" encoding="utf-8"?>
<ds:datastoreItem xmlns:ds="http://schemas.openxmlformats.org/officeDocument/2006/customXml" ds:itemID="{F29452FE-972E-43F8-B54C-969F4C69C00B}">
  <ds:schemaRefs>
    <ds:schemaRef ds:uri="ESRI.ArcGIS.Mapping.OfficeIntegration.PowerPointInfo"/>
  </ds:schemaRefs>
</ds:datastoreItem>
</file>

<file path=customXml/itemProps52.xml><?xml version="1.0" encoding="utf-8"?>
<ds:datastoreItem xmlns:ds="http://schemas.openxmlformats.org/officeDocument/2006/customXml" ds:itemID="{FB58F897-2A4D-4309-8E20-83FD28E6FE27}">
  <ds:schemaRefs>
    <ds:schemaRef ds:uri="ESRI.ArcGIS.Mapping.OfficeIntegration.PowerPointInfo"/>
  </ds:schemaRefs>
</ds:datastoreItem>
</file>

<file path=customXml/itemProps53.xml><?xml version="1.0" encoding="utf-8"?>
<ds:datastoreItem xmlns:ds="http://schemas.openxmlformats.org/officeDocument/2006/customXml" ds:itemID="{8EED6C1C-A455-42E4-8CBE-649F5A755068}">
  <ds:schemaRefs>
    <ds:schemaRef ds:uri="ESRI.ArcGIS.Mapping.OfficeIntegration.PowerPointInfo"/>
  </ds:schemaRefs>
</ds:datastoreItem>
</file>

<file path=customXml/itemProps54.xml><?xml version="1.0" encoding="utf-8"?>
<ds:datastoreItem xmlns:ds="http://schemas.openxmlformats.org/officeDocument/2006/customXml" ds:itemID="{B0302D17-5923-4CC0-9EB4-0E57930F5A8E}">
  <ds:schemaRefs>
    <ds:schemaRef ds:uri="ESRI.ArcGIS.Mapping.OfficeIntegration.PowerPointInfo"/>
  </ds:schemaRefs>
</ds:datastoreItem>
</file>

<file path=customXml/itemProps55.xml><?xml version="1.0" encoding="utf-8"?>
<ds:datastoreItem xmlns:ds="http://schemas.openxmlformats.org/officeDocument/2006/customXml" ds:itemID="{76859AF2-E75C-459B-8657-EEEA80BC8153}">
  <ds:schemaRefs>
    <ds:schemaRef ds:uri="ESRI.ArcGIS.Mapping.OfficeIntegration.PowerPointInfo"/>
  </ds:schemaRefs>
</ds:datastoreItem>
</file>

<file path=customXml/itemProps56.xml><?xml version="1.0" encoding="utf-8"?>
<ds:datastoreItem xmlns:ds="http://schemas.openxmlformats.org/officeDocument/2006/customXml" ds:itemID="{F6EFD530-1E3E-47B8-A55C-19EC63E3C655}">
  <ds:schemaRefs>
    <ds:schemaRef ds:uri="ESRI.ArcGIS.Mapping.OfficeIntegration.PowerPointInfo"/>
  </ds:schemaRefs>
</ds:datastoreItem>
</file>

<file path=customXml/itemProps57.xml><?xml version="1.0" encoding="utf-8"?>
<ds:datastoreItem xmlns:ds="http://schemas.openxmlformats.org/officeDocument/2006/customXml" ds:itemID="{7147CA22-2BC4-4917-83D2-7CA4C34A80D4}">
  <ds:schemaRefs>
    <ds:schemaRef ds:uri="ESRI.ArcGIS.Mapping.OfficeIntegration.PowerPointInfo"/>
  </ds:schemaRefs>
</ds:datastoreItem>
</file>

<file path=customXml/itemProps58.xml><?xml version="1.0" encoding="utf-8"?>
<ds:datastoreItem xmlns:ds="http://schemas.openxmlformats.org/officeDocument/2006/customXml" ds:itemID="{E47732B9-9C1B-4723-B4AA-A21238C5DF44}">
  <ds:schemaRefs>
    <ds:schemaRef ds:uri="ESRI.ArcGIS.Mapping.OfficeIntegration.PowerPointInfo"/>
  </ds:schemaRefs>
</ds:datastoreItem>
</file>

<file path=customXml/itemProps59.xml><?xml version="1.0" encoding="utf-8"?>
<ds:datastoreItem xmlns:ds="http://schemas.openxmlformats.org/officeDocument/2006/customXml" ds:itemID="{039A5E78-EC42-40DE-A05E-1C7FCA140310}">
  <ds:schemaRefs>
    <ds:schemaRef ds:uri="ESRI.ArcGIS.Mapping.OfficeIntegration.PowerPointInfo"/>
  </ds:schemaRefs>
</ds:datastoreItem>
</file>

<file path=customXml/itemProps6.xml><?xml version="1.0" encoding="utf-8"?>
<ds:datastoreItem xmlns:ds="http://schemas.openxmlformats.org/officeDocument/2006/customXml" ds:itemID="{C3102E66-5C5A-4AAF-9C94-24819091B61E}">
  <ds:schemaRefs>
    <ds:schemaRef ds:uri="ESRI.ArcGIS.Mapping.OfficeIntegration.PowerPointInfo"/>
  </ds:schemaRefs>
</ds:datastoreItem>
</file>

<file path=customXml/itemProps60.xml><?xml version="1.0" encoding="utf-8"?>
<ds:datastoreItem xmlns:ds="http://schemas.openxmlformats.org/officeDocument/2006/customXml" ds:itemID="{3E253610-1BBE-4C16-A1DA-4D6F07A3A74E}">
  <ds:schemaRefs>
    <ds:schemaRef ds:uri="ESRI.ArcGIS.Mapping.OfficeIntegration.PowerPointInfo"/>
  </ds:schemaRefs>
</ds:datastoreItem>
</file>

<file path=customXml/itemProps61.xml><?xml version="1.0" encoding="utf-8"?>
<ds:datastoreItem xmlns:ds="http://schemas.openxmlformats.org/officeDocument/2006/customXml" ds:itemID="{C4AF463C-FA8B-436D-9853-3318650FDAB8}">
  <ds:schemaRefs>
    <ds:schemaRef ds:uri="ESRI.ArcGIS.Mapping.OfficeIntegration.PowerPointInfo"/>
  </ds:schemaRefs>
</ds:datastoreItem>
</file>

<file path=customXml/itemProps62.xml><?xml version="1.0" encoding="utf-8"?>
<ds:datastoreItem xmlns:ds="http://schemas.openxmlformats.org/officeDocument/2006/customXml" ds:itemID="{AC4EB402-C456-4A26-8A92-B48606FF9264}">
  <ds:schemaRefs>
    <ds:schemaRef ds:uri="ESRI.ArcGIS.Mapping.OfficeIntegration.PowerPointInfo"/>
  </ds:schemaRefs>
</ds:datastoreItem>
</file>

<file path=customXml/itemProps63.xml><?xml version="1.0" encoding="utf-8"?>
<ds:datastoreItem xmlns:ds="http://schemas.openxmlformats.org/officeDocument/2006/customXml" ds:itemID="{9E8787D6-C7B8-48EC-8C13-4069AE6320BD}">
  <ds:schemaRefs>
    <ds:schemaRef ds:uri="ESRI.ArcGIS.Mapping.OfficeIntegration.PowerPointInfo"/>
  </ds:schemaRefs>
</ds:datastoreItem>
</file>

<file path=customXml/itemProps64.xml><?xml version="1.0" encoding="utf-8"?>
<ds:datastoreItem xmlns:ds="http://schemas.openxmlformats.org/officeDocument/2006/customXml" ds:itemID="{EF0D8C03-B10D-4D20-AC38-CA6799A7A314}">
  <ds:schemaRefs>
    <ds:schemaRef ds:uri="ESRI.ArcGIS.Mapping.OfficeIntegration.PowerPointInfo"/>
  </ds:schemaRefs>
</ds:datastoreItem>
</file>

<file path=customXml/itemProps65.xml><?xml version="1.0" encoding="utf-8"?>
<ds:datastoreItem xmlns:ds="http://schemas.openxmlformats.org/officeDocument/2006/customXml" ds:itemID="{53220D22-8257-492D-8F60-ECE474D7C478}">
  <ds:schemaRefs>
    <ds:schemaRef ds:uri="ESRI.ArcGIS.Mapping.OfficeIntegration.PowerPointInfo"/>
  </ds:schemaRefs>
</ds:datastoreItem>
</file>

<file path=customXml/itemProps66.xml><?xml version="1.0" encoding="utf-8"?>
<ds:datastoreItem xmlns:ds="http://schemas.openxmlformats.org/officeDocument/2006/customXml" ds:itemID="{328DCA66-548E-4424-83E1-09FFD45EE4B0}">
  <ds:schemaRefs>
    <ds:schemaRef ds:uri="ESRI.ArcGIS.Mapping.OfficeIntegration.PowerPointInfo"/>
  </ds:schemaRefs>
</ds:datastoreItem>
</file>

<file path=customXml/itemProps67.xml><?xml version="1.0" encoding="utf-8"?>
<ds:datastoreItem xmlns:ds="http://schemas.openxmlformats.org/officeDocument/2006/customXml" ds:itemID="{18DF8D07-6137-4D85-8010-4650942E033A}">
  <ds:schemaRefs>
    <ds:schemaRef ds:uri="ESRI.ArcGIS.Mapping.OfficeIntegration.PowerPointInfo"/>
  </ds:schemaRefs>
</ds:datastoreItem>
</file>

<file path=customXml/itemProps68.xml><?xml version="1.0" encoding="utf-8"?>
<ds:datastoreItem xmlns:ds="http://schemas.openxmlformats.org/officeDocument/2006/customXml" ds:itemID="{EE9F405B-FE7A-4AB8-9CB8-9A75FBA69A95}">
  <ds:schemaRefs>
    <ds:schemaRef ds:uri="ESRI.ArcGIS.Mapping.OfficeIntegration.PowerPointInfo"/>
  </ds:schemaRefs>
</ds:datastoreItem>
</file>

<file path=customXml/itemProps7.xml><?xml version="1.0" encoding="utf-8"?>
<ds:datastoreItem xmlns:ds="http://schemas.openxmlformats.org/officeDocument/2006/customXml" ds:itemID="{A2D97EB6-C9B5-45C6-85A6-D4FE6E1D9856}">
  <ds:schemaRefs>
    <ds:schemaRef ds:uri="ESRI.ArcGIS.Mapping.OfficeIntegration.PowerPointInfo"/>
  </ds:schemaRefs>
</ds:datastoreItem>
</file>

<file path=customXml/itemProps8.xml><?xml version="1.0" encoding="utf-8"?>
<ds:datastoreItem xmlns:ds="http://schemas.openxmlformats.org/officeDocument/2006/customXml" ds:itemID="{2FE51124-E413-4DA5-9E06-A6EB32D0C127}">
  <ds:schemaRefs>
    <ds:schemaRef ds:uri="ESRI.ArcGIS.Mapping.OfficeIntegration.PowerPointInfo"/>
  </ds:schemaRefs>
</ds:datastoreItem>
</file>

<file path=customXml/itemProps9.xml><?xml version="1.0" encoding="utf-8"?>
<ds:datastoreItem xmlns:ds="http://schemas.openxmlformats.org/officeDocument/2006/customXml" ds:itemID="{D4E2A01F-BEC1-4558-9AD1-A87ED70D910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598</Words>
  <Application>Microsoft Office PowerPoint</Application>
  <PresentationFormat>Widescreen</PresentationFormat>
  <Paragraphs>105</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AvenirNext LT Pro Light</vt:lpstr>
      <vt:lpstr>AvenirNext LT Pro Medium</vt:lpstr>
      <vt:lpstr>AvenirNext LT Pro Regular</vt:lpstr>
      <vt:lpstr>Calibri</vt:lpstr>
      <vt:lpstr>Lucida Grande</vt:lpstr>
      <vt:lpstr>Esri_Corporate_Template-Dark</vt:lpstr>
      <vt:lpstr>PowerPoint Presentation</vt:lpstr>
      <vt:lpstr>The Unique Challenges of Coordinating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2018-03-20T01:13:23Z</dcterms:created>
  <dcterms:modified xsi:type="dcterms:W3CDTF">2019-12-10T15:00:29Z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0x0101007CCB09B909685840A5AA5DC537182835</vt:lpwstr>
  </property>
</Properties>
</file>