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80" r:id="rId6"/>
    <p:sldId id="282" r:id="rId7"/>
    <p:sldId id="283" r:id="rId8"/>
    <p:sldId id="305" r:id="rId9"/>
    <p:sldId id="306" r:id="rId10"/>
    <p:sldId id="284" r:id="rId11"/>
    <p:sldId id="288" r:id="rId12"/>
    <p:sldId id="289" r:id="rId13"/>
    <p:sldId id="290" r:id="rId14"/>
    <p:sldId id="308" r:id="rId15"/>
    <p:sldId id="287" r:id="rId16"/>
    <p:sldId id="264" r:id="rId17"/>
    <p:sldId id="311" r:id="rId18"/>
    <p:sldId id="312" r:id="rId19"/>
    <p:sldId id="310" r:id="rId20"/>
    <p:sldId id="298" r:id="rId21"/>
    <p:sldId id="299" r:id="rId22"/>
    <p:sldId id="291" r:id="rId23"/>
    <p:sldId id="313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8844" autoAdjust="0"/>
  </p:normalViewPr>
  <p:slideViewPr>
    <p:cSldViewPr snapToGrid="0">
      <p:cViewPr varScale="1">
        <p:scale>
          <a:sx n="64" d="100"/>
          <a:sy n="64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ott-Clarke" userId="ffc2d079-4496-42ba-8ad7-ab4e8a72fdb6" providerId="ADAL" clId="{074C94D1-53EE-4AE9-86FE-8725E1F46D82}"/>
    <pc:docChg chg="undo custSel addSld delSld modSld">
      <pc:chgData name="Thomas Scott-Clarke" userId="ffc2d079-4496-42ba-8ad7-ab4e8a72fdb6" providerId="ADAL" clId="{074C94D1-53EE-4AE9-86FE-8725E1F46D82}" dt="2019-11-29T14:49:58.625" v="181" actId="2696"/>
      <pc:docMkLst>
        <pc:docMk/>
      </pc:docMkLst>
      <pc:sldChg chg="addSp delSp modSp">
        <pc:chgData name="Thomas Scott-Clarke" userId="ffc2d079-4496-42ba-8ad7-ab4e8a72fdb6" providerId="ADAL" clId="{074C94D1-53EE-4AE9-86FE-8725E1F46D82}" dt="2019-11-29T14:45:28.249" v="56" actId="27636"/>
        <pc:sldMkLst>
          <pc:docMk/>
          <pc:sldMk cId="2208115771" sldId="256"/>
        </pc:sldMkLst>
        <pc:spChg chg="add del">
          <ac:chgData name="Thomas Scott-Clarke" userId="ffc2d079-4496-42ba-8ad7-ab4e8a72fdb6" providerId="ADAL" clId="{074C94D1-53EE-4AE9-86FE-8725E1F46D82}" dt="2019-11-29T14:38:39.866" v="3"/>
          <ac:spMkLst>
            <pc:docMk/>
            <pc:sldMk cId="2208115771" sldId="256"/>
            <ac:spMk id="5" creationId="{80723560-F5BC-4E99-958B-D38A5C66F8F2}"/>
          </ac:spMkLst>
        </pc:spChg>
        <pc:spChg chg="add del mod">
          <ac:chgData name="Thomas Scott-Clarke" userId="ffc2d079-4496-42ba-8ad7-ab4e8a72fdb6" providerId="ADAL" clId="{074C94D1-53EE-4AE9-86FE-8725E1F46D82}" dt="2019-11-29T14:38:39.866" v="3"/>
          <ac:spMkLst>
            <pc:docMk/>
            <pc:sldMk cId="2208115771" sldId="256"/>
            <ac:spMk id="6" creationId="{7475B6B8-67DA-43FC-AA83-1DF07AAC9AED}"/>
          </ac:spMkLst>
        </pc:spChg>
        <pc:spChg chg="add mod">
          <ac:chgData name="Thomas Scott-Clarke" userId="ffc2d079-4496-42ba-8ad7-ab4e8a72fdb6" providerId="ADAL" clId="{074C94D1-53EE-4AE9-86FE-8725E1F46D82}" dt="2019-11-29T14:45:09.398" v="52" actId="255"/>
          <ac:spMkLst>
            <pc:docMk/>
            <pc:sldMk cId="2208115771" sldId="256"/>
            <ac:spMk id="10" creationId="{FA7B3F37-D4BD-450B-8210-497E5C5BC979}"/>
          </ac:spMkLst>
        </pc:spChg>
        <pc:spChg chg="add mod">
          <ac:chgData name="Thomas Scott-Clarke" userId="ffc2d079-4496-42ba-8ad7-ab4e8a72fdb6" providerId="ADAL" clId="{074C94D1-53EE-4AE9-86FE-8725E1F46D82}" dt="2019-11-29T14:45:28.249" v="56" actId="27636"/>
          <ac:spMkLst>
            <pc:docMk/>
            <pc:sldMk cId="2208115771" sldId="256"/>
            <ac:spMk id="11" creationId="{CF1E61EF-4F04-4BEB-A5B0-8A6DF9E1D7EE}"/>
          </ac:spMkLst>
        </pc:spChg>
        <pc:picChg chg="add del">
          <ac:chgData name="Thomas Scott-Clarke" userId="ffc2d079-4496-42ba-8ad7-ab4e8a72fdb6" providerId="ADAL" clId="{074C94D1-53EE-4AE9-86FE-8725E1F46D82}" dt="2019-11-29T14:38:39.866" v="3"/>
          <ac:picMkLst>
            <pc:docMk/>
            <pc:sldMk cId="2208115771" sldId="256"/>
            <ac:picMk id="4" creationId="{872D36BC-5FB1-421C-B9BD-70A6AE02366A}"/>
          </ac:picMkLst>
        </pc:picChg>
        <pc:picChg chg="add del">
          <ac:chgData name="Thomas Scott-Clarke" userId="ffc2d079-4496-42ba-8ad7-ab4e8a72fdb6" providerId="ADAL" clId="{074C94D1-53EE-4AE9-86FE-8725E1F46D82}" dt="2019-11-29T14:38:39.866" v="3"/>
          <ac:picMkLst>
            <pc:docMk/>
            <pc:sldMk cId="2208115771" sldId="256"/>
            <ac:picMk id="7" creationId="{1B928BDE-6BA5-48DF-A53E-63D1B34392B6}"/>
          </ac:picMkLst>
        </pc:picChg>
        <pc:picChg chg="add del">
          <ac:chgData name="Thomas Scott-Clarke" userId="ffc2d079-4496-42ba-8ad7-ab4e8a72fdb6" providerId="ADAL" clId="{074C94D1-53EE-4AE9-86FE-8725E1F46D82}" dt="2019-11-29T14:38:39.866" v="3"/>
          <ac:picMkLst>
            <pc:docMk/>
            <pc:sldMk cId="2208115771" sldId="256"/>
            <ac:picMk id="8" creationId="{D9318DF2-1C7E-4F74-B340-81251851A9CB}"/>
          </ac:picMkLst>
        </pc:picChg>
        <pc:picChg chg="add mod">
          <ac:chgData name="Thomas Scott-Clarke" userId="ffc2d079-4496-42ba-8ad7-ab4e8a72fdb6" providerId="ADAL" clId="{074C94D1-53EE-4AE9-86FE-8725E1F46D82}" dt="2019-11-29T14:39:54.522" v="20" actId="1076"/>
          <ac:picMkLst>
            <pc:docMk/>
            <pc:sldMk cId="2208115771" sldId="256"/>
            <ac:picMk id="9" creationId="{F36DB5CD-5D3B-4139-977C-93970BA0CA98}"/>
          </ac:picMkLst>
        </pc:picChg>
        <pc:picChg chg="add mod">
          <ac:chgData name="Thomas Scott-Clarke" userId="ffc2d079-4496-42ba-8ad7-ab4e8a72fdb6" providerId="ADAL" clId="{074C94D1-53EE-4AE9-86FE-8725E1F46D82}" dt="2019-11-29T14:39:22.679" v="9" actId="14100"/>
          <ac:picMkLst>
            <pc:docMk/>
            <pc:sldMk cId="2208115771" sldId="256"/>
            <ac:picMk id="12" creationId="{6E00714D-4CCE-457F-98EF-37DAE0C9E378}"/>
          </ac:picMkLst>
        </pc:picChg>
        <pc:picChg chg="add mod">
          <ac:chgData name="Thomas Scott-Clarke" userId="ffc2d079-4496-42ba-8ad7-ab4e8a72fdb6" providerId="ADAL" clId="{074C94D1-53EE-4AE9-86FE-8725E1F46D82}" dt="2019-11-29T14:39:17.225" v="7" actId="14100"/>
          <ac:picMkLst>
            <pc:docMk/>
            <pc:sldMk cId="2208115771" sldId="256"/>
            <ac:picMk id="13" creationId="{1DB02C5E-E980-4305-ABE1-4FBDB2789618}"/>
          </ac:picMkLst>
        </pc:picChg>
      </pc:sldChg>
      <pc:sldChg chg="addSp modSp add">
        <pc:chgData name="Thomas Scott-Clarke" userId="ffc2d079-4496-42ba-8ad7-ab4e8a72fdb6" providerId="ADAL" clId="{074C94D1-53EE-4AE9-86FE-8725E1F46D82}" dt="2019-11-29T14:43:17.472" v="41" actId="167"/>
        <pc:sldMkLst>
          <pc:docMk/>
          <pc:sldMk cId="1567684162" sldId="263"/>
        </pc:sldMkLst>
        <pc:picChg chg="add mod ord">
          <ac:chgData name="Thomas Scott-Clarke" userId="ffc2d079-4496-42ba-8ad7-ab4e8a72fdb6" providerId="ADAL" clId="{074C94D1-53EE-4AE9-86FE-8725E1F46D82}" dt="2019-11-29T14:43:17.472" v="41" actId="167"/>
          <ac:picMkLst>
            <pc:docMk/>
            <pc:sldMk cId="1567684162" sldId="263"/>
            <ac:picMk id="6" creationId="{4BC39390-F536-4856-A17E-04167BCF1C12}"/>
          </ac:picMkLst>
        </pc:picChg>
      </pc:sldChg>
      <pc:sldChg chg="modSp add">
        <pc:chgData name="Thomas Scott-Clarke" userId="ffc2d079-4496-42ba-8ad7-ab4e8a72fdb6" providerId="ADAL" clId="{074C94D1-53EE-4AE9-86FE-8725E1F46D82}" dt="2019-11-29T14:49:23.951" v="180" actId="20577"/>
        <pc:sldMkLst>
          <pc:docMk/>
          <pc:sldMk cId="1152610357" sldId="264"/>
        </pc:sldMkLst>
        <pc:spChg chg="mod">
          <ac:chgData name="Thomas Scott-Clarke" userId="ffc2d079-4496-42ba-8ad7-ab4e8a72fdb6" providerId="ADAL" clId="{074C94D1-53EE-4AE9-86FE-8725E1F46D82}" dt="2019-11-29T14:49:23.951" v="180" actId="20577"/>
          <ac:spMkLst>
            <pc:docMk/>
            <pc:sldMk cId="1152610357" sldId="264"/>
            <ac:spMk id="6" creationId="{06603ACE-76BB-4DBD-89EB-77FB7B01F769}"/>
          </ac:spMkLst>
        </pc:spChg>
      </pc:sldChg>
    </pc:docChg>
  </pc:docChgLst>
  <pc:docChgLst>
    <pc:chgData name="Thomas Scott-Clarke" userId="ffc2d079-4496-42ba-8ad7-ab4e8a72fdb6" providerId="ADAL" clId="{94EA93DD-9B59-48DF-ACE4-39480517E792}"/>
    <pc:docChg chg="undo custSel addSld delSld modSld sldOrd">
      <pc:chgData name="Thomas Scott-Clarke" userId="ffc2d079-4496-42ba-8ad7-ab4e8a72fdb6" providerId="ADAL" clId="{94EA93DD-9B59-48DF-ACE4-39480517E792}" dt="2019-12-04T14:15:25.541" v="1701" actId="167"/>
      <pc:docMkLst>
        <pc:docMk/>
      </pc:docMkLst>
      <pc:sldChg chg="addSp delSp modSp">
        <pc:chgData name="Thomas Scott-Clarke" userId="ffc2d079-4496-42ba-8ad7-ab4e8a72fdb6" providerId="ADAL" clId="{94EA93DD-9B59-48DF-ACE4-39480517E792}" dt="2019-12-04T14:15:25.541" v="1701" actId="167"/>
        <pc:sldMkLst>
          <pc:docMk/>
          <pc:sldMk cId="2208115771" sldId="256"/>
        </pc:sldMkLst>
        <pc:spChg chg="mod">
          <ac:chgData name="Thomas Scott-Clarke" userId="ffc2d079-4496-42ba-8ad7-ab4e8a72fdb6" providerId="ADAL" clId="{94EA93DD-9B59-48DF-ACE4-39480517E792}" dt="2019-12-04T11:59:22.959" v="562" actId="1076"/>
          <ac:spMkLst>
            <pc:docMk/>
            <pc:sldMk cId="2208115771" sldId="256"/>
            <ac:spMk id="11" creationId="{CF1E61EF-4F04-4BEB-A5B0-8A6DF9E1D7EE}"/>
          </ac:spMkLst>
        </pc:spChg>
        <pc:picChg chg="add mod ord">
          <ac:chgData name="Thomas Scott-Clarke" userId="ffc2d079-4496-42ba-8ad7-ab4e8a72fdb6" providerId="ADAL" clId="{94EA93DD-9B59-48DF-ACE4-39480517E792}" dt="2019-12-04T14:15:25.541" v="1701" actId="167"/>
          <ac:picMkLst>
            <pc:docMk/>
            <pc:sldMk cId="2208115771" sldId="256"/>
            <ac:picMk id="2" creationId="{17C343B5-D94E-4020-AAFC-8ECF25B364F0}"/>
          </ac:picMkLst>
        </pc:picChg>
        <pc:picChg chg="add del mod">
          <ac:chgData name="Thomas Scott-Clarke" userId="ffc2d079-4496-42ba-8ad7-ab4e8a72fdb6" providerId="ADAL" clId="{94EA93DD-9B59-48DF-ACE4-39480517E792}" dt="2019-12-03T22:29:57.835" v="550" actId="478"/>
          <ac:picMkLst>
            <pc:docMk/>
            <pc:sldMk cId="2208115771" sldId="256"/>
            <ac:picMk id="2" creationId="{F8AA2D14-61FD-486C-939C-67C6FAB431AB}"/>
          </ac:picMkLst>
        </pc:picChg>
        <pc:picChg chg="del mod">
          <ac:chgData name="Thomas Scott-Clarke" userId="ffc2d079-4496-42ba-8ad7-ab4e8a72fdb6" providerId="ADAL" clId="{94EA93DD-9B59-48DF-ACE4-39480517E792}" dt="2019-12-04T14:14:02.679" v="1697" actId="478"/>
          <ac:picMkLst>
            <pc:docMk/>
            <pc:sldMk cId="2208115771" sldId="256"/>
            <ac:picMk id="9" creationId="{F36DB5CD-5D3B-4139-977C-93970BA0CA98}"/>
          </ac:picMkLst>
        </pc:picChg>
      </pc:sldChg>
      <pc:sldChg chg="addSp delSp modSp del ord">
        <pc:chgData name="Thomas Scott-Clarke" userId="ffc2d079-4496-42ba-8ad7-ab4e8a72fdb6" providerId="ADAL" clId="{94EA93DD-9B59-48DF-ACE4-39480517E792}" dt="2019-12-04T14:10:33.614" v="1675" actId="2696"/>
        <pc:sldMkLst>
          <pc:docMk/>
          <pc:sldMk cId="465493919" sldId="257"/>
        </pc:sldMkLst>
        <pc:spChg chg="add del mod">
          <ac:chgData name="Thomas Scott-Clarke" userId="ffc2d079-4496-42ba-8ad7-ab4e8a72fdb6" providerId="ADAL" clId="{94EA93DD-9B59-48DF-ACE4-39480517E792}" dt="2019-12-02T15:17:00.064" v="2" actId="478"/>
          <ac:spMkLst>
            <pc:docMk/>
            <pc:sldMk cId="465493919" sldId="257"/>
            <ac:spMk id="2" creationId="{4F720B10-00D4-4308-82BB-2E41A6324576}"/>
          </ac:spMkLst>
        </pc:spChg>
        <pc:spChg chg="add del mod">
          <ac:chgData name="Thomas Scott-Clarke" userId="ffc2d079-4496-42ba-8ad7-ab4e8a72fdb6" providerId="ADAL" clId="{94EA93DD-9B59-48DF-ACE4-39480517E792}" dt="2019-12-03T22:20:11.739" v="280"/>
          <ac:spMkLst>
            <pc:docMk/>
            <pc:sldMk cId="465493919" sldId="257"/>
            <ac:spMk id="2" creationId="{8B251E24-8859-482F-A0A9-5877CAE23FAC}"/>
          </ac:spMkLst>
        </pc:spChg>
        <pc:spChg chg="add mod">
          <ac:chgData name="Thomas Scott-Clarke" userId="ffc2d079-4496-42ba-8ad7-ab4e8a72fdb6" providerId="ADAL" clId="{94EA93DD-9B59-48DF-ACE4-39480517E792}" dt="2019-12-02T18:06:33.312" v="162" actId="313"/>
          <ac:spMkLst>
            <pc:docMk/>
            <pc:sldMk cId="465493919" sldId="257"/>
            <ac:spMk id="3" creationId="{9B8BEC0F-60B9-4B56-BA02-AD67408C5566}"/>
          </ac:spMkLst>
        </pc:spChg>
        <pc:spChg chg="add mod">
          <ac:chgData name="Thomas Scott-Clarke" userId="ffc2d079-4496-42ba-8ad7-ab4e8a72fdb6" providerId="ADAL" clId="{94EA93DD-9B59-48DF-ACE4-39480517E792}" dt="2019-12-03T22:22:06.055" v="317" actId="1076"/>
          <ac:spMkLst>
            <pc:docMk/>
            <pc:sldMk cId="465493919" sldId="257"/>
            <ac:spMk id="6" creationId="{11CD3409-E706-4C40-93E8-274743DD43D2}"/>
          </ac:spMkLst>
        </pc:spChg>
      </pc:sldChg>
      <pc:sldChg chg="del ord">
        <pc:chgData name="Thomas Scott-Clarke" userId="ffc2d079-4496-42ba-8ad7-ab4e8a72fdb6" providerId="ADAL" clId="{94EA93DD-9B59-48DF-ACE4-39480517E792}" dt="2019-12-04T14:10:33.571" v="1673" actId="2696"/>
        <pc:sldMkLst>
          <pc:docMk/>
          <pc:sldMk cId="845546784" sldId="258"/>
        </pc:sldMkLst>
      </pc:sldChg>
      <pc:sldChg chg="addSp delSp modSp del ord">
        <pc:chgData name="Thomas Scott-Clarke" userId="ffc2d079-4496-42ba-8ad7-ab4e8a72fdb6" providerId="ADAL" clId="{94EA93DD-9B59-48DF-ACE4-39480517E792}" dt="2019-12-04T14:05:16.334" v="1486" actId="2696"/>
        <pc:sldMkLst>
          <pc:docMk/>
          <pc:sldMk cId="1241250855" sldId="259"/>
        </pc:sldMkLst>
        <pc:spChg chg="add del mod">
          <ac:chgData name="Thomas Scott-Clarke" userId="ffc2d079-4496-42ba-8ad7-ab4e8a72fdb6" providerId="ADAL" clId="{94EA93DD-9B59-48DF-ACE4-39480517E792}" dt="2019-12-04T14:04:17.725" v="1440"/>
          <ac:spMkLst>
            <pc:docMk/>
            <pc:sldMk cId="1241250855" sldId="259"/>
            <ac:spMk id="2" creationId="{B51A0550-95EB-4096-B4D3-A76DEA6E2D9F}"/>
          </ac:spMkLst>
        </pc:spChg>
      </pc:sldChg>
      <pc:sldChg chg="del">
        <pc:chgData name="Thomas Scott-Clarke" userId="ffc2d079-4496-42ba-8ad7-ab4e8a72fdb6" providerId="ADAL" clId="{94EA93DD-9B59-48DF-ACE4-39480517E792}" dt="2019-12-04T13:57:34.114" v="1258" actId="2696"/>
        <pc:sldMkLst>
          <pc:docMk/>
          <pc:sldMk cId="1484097600" sldId="260"/>
        </pc:sldMkLst>
      </pc:sldChg>
      <pc:sldChg chg="del">
        <pc:chgData name="Thomas Scott-Clarke" userId="ffc2d079-4496-42ba-8ad7-ab4e8a72fdb6" providerId="ADAL" clId="{94EA93DD-9B59-48DF-ACE4-39480517E792}" dt="2019-12-04T14:10:40.436" v="1677" actId="2696"/>
        <pc:sldMkLst>
          <pc:docMk/>
          <pc:sldMk cId="737130954" sldId="261"/>
        </pc:sldMkLst>
      </pc:sldChg>
      <pc:sldChg chg="delSp del">
        <pc:chgData name="Thomas Scott-Clarke" userId="ffc2d079-4496-42ba-8ad7-ab4e8a72fdb6" providerId="ADAL" clId="{94EA93DD-9B59-48DF-ACE4-39480517E792}" dt="2019-12-04T13:07:05.925" v="962" actId="2696"/>
        <pc:sldMkLst>
          <pc:docMk/>
          <pc:sldMk cId="1033630724" sldId="262"/>
        </pc:sldMkLst>
        <pc:picChg chg="del">
          <ac:chgData name="Thomas Scott-Clarke" userId="ffc2d079-4496-42ba-8ad7-ab4e8a72fdb6" providerId="ADAL" clId="{94EA93DD-9B59-48DF-ACE4-39480517E792}" dt="2019-12-03T22:29:48.732" v="547"/>
          <ac:picMkLst>
            <pc:docMk/>
            <pc:sldMk cId="1033630724" sldId="262"/>
            <ac:picMk id="6" creationId="{D3C3CA3E-9CFC-4C8B-A373-34F7EDAFFE50}"/>
          </ac:picMkLst>
        </pc:picChg>
      </pc:sldChg>
      <pc:sldChg chg="addSp delSp modSp modNotesTx">
        <pc:chgData name="Thomas Scott-Clarke" userId="ffc2d079-4496-42ba-8ad7-ab4e8a72fdb6" providerId="ADAL" clId="{94EA93DD-9B59-48DF-ACE4-39480517E792}" dt="2019-12-04T14:09:11.132" v="1672" actId="255"/>
        <pc:sldMkLst>
          <pc:docMk/>
          <pc:sldMk cId="1152610357" sldId="264"/>
        </pc:sldMkLst>
        <pc:spChg chg="add del mod">
          <ac:chgData name="Thomas Scott-Clarke" userId="ffc2d079-4496-42ba-8ad7-ab4e8a72fdb6" providerId="ADAL" clId="{94EA93DD-9B59-48DF-ACE4-39480517E792}" dt="2019-12-04T13:37:40.607" v="1087" actId="478"/>
          <ac:spMkLst>
            <pc:docMk/>
            <pc:sldMk cId="1152610357" sldId="264"/>
            <ac:spMk id="3" creationId="{0EF08BC2-3382-4EA6-B7B9-FBFE1EEF7663}"/>
          </ac:spMkLst>
        </pc:spChg>
        <pc:spChg chg="del mod">
          <ac:chgData name="Thomas Scott-Clarke" userId="ffc2d079-4496-42ba-8ad7-ab4e8a72fdb6" providerId="ADAL" clId="{94EA93DD-9B59-48DF-ACE4-39480517E792}" dt="2019-12-04T13:37:37.323" v="1085" actId="478"/>
          <ac:spMkLst>
            <pc:docMk/>
            <pc:sldMk cId="1152610357" sldId="264"/>
            <ac:spMk id="6" creationId="{06603ACE-76BB-4DBD-89EB-77FB7B01F769}"/>
          </ac:spMkLst>
        </pc:spChg>
        <pc:spChg chg="add mod">
          <ac:chgData name="Thomas Scott-Clarke" userId="ffc2d079-4496-42ba-8ad7-ab4e8a72fdb6" providerId="ADAL" clId="{94EA93DD-9B59-48DF-ACE4-39480517E792}" dt="2019-12-04T13:37:48.851" v="1101" actId="5793"/>
          <ac:spMkLst>
            <pc:docMk/>
            <pc:sldMk cId="1152610357" sldId="264"/>
            <ac:spMk id="7" creationId="{F4CF774F-3BA8-4DE9-97AF-5769269C0BB9}"/>
          </ac:spMkLst>
        </pc:spChg>
        <pc:spChg chg="add mod">
          <ac:chgData name="Thomas Scott-Clarke" userId="ffc2d079-4496-42ba-8ad7-ab4e8a72fdb6" providerId="ADAL" clId="{94EA93DD-9B59-48DF-ACE4-39480517E792}" dt="2019-12-04T14:09:11.132" v="1672" actId="255"/>
          <ac:spMkLst>
            <pc:docMk/>
            <pc:sldMk cId="1152610357" sldId="264"/>
            <ac:spMk id="8" creationId="{17471FAC-E6BE-4D53-AFE7-A5830E10E661}"/>
          </ac:spMkLst>
        </pc:spChg>
      </pc:sldChg>
      <pc:sldChg chg="add del">
        <pc:chgData name="Thomas Scott-Clarke" userId="ffc2d079-4496-42ba-8ad7-ab4e8a72fdb6" providerId="ADAL" clId="{94EA93DD-9B59-48DF-ACE4-39480517E792}" dt="2019-12-03T22:26:53.664" v="426" actId="2696"/>
        <pc:sldMkLst>
          <pc:docMk/>
          <pc:sldMk cId="3587880440" sldId="265"/>
        </pc:sldMkLst>
      </pc:sldChg>
      <pc:sldChg chg="add del">
        <pc:chgData name="Thomas Scott-Clarke" userId="ffc2d079-4496-42ba-8ad7-ab4e8a72fdb6" providerId="ADAL" clId="{94EA93DD-9B59-48DF-ACE4-39480517E792}" dt="2019-12-03T22:26:53.664" v="427" actId="2696"/>
        <pc:sldMkLst>
          <pc:docMk/>
          <pc:sldMk cId="949442622" sldId="266"/>
        </pc:sldMkLst>
      </pc:sldChg>
      <pc:sldChg chg="add del">
        <pc:chgData name="Thomas Scott-Clarke" userId="ffc2d079-4496-42ba-8ad7-ab4e8a72fdb6" providerId="ADAL" clId="{94EA93DD-9B59-48DF-ACE4-39480517E792}" dt="2019-12-03T22:28:18.379" v="539" actId="2696"/>
        <pc:sldMkLst>
          <pc:docMk/>
          <pc:sldMk cId="3156149239" sldId="267"/>
        </pc:sldMkLst>
      </pc:sldChg>
      <pc:sldChg chg="add del">
        <pc:chgData name="Thomas Scott-Clarke" userId="ffc2d079-4496-42ba-8ad7-ab4e8a72fdb6" providerId="ADAL" clId="{94EA93DD-9B59-48DF-ACE4-39480517E792}" dt="2019-12-03T22:24:41.200" v="325" actId="2696"/>
        <pc:sldMkLst>
          <pc:docMk/>
          <pc:sldMk cId="2964311097" sldId="269"/>
        </pc:sldMkLst>
      </pc:sldChg>
      <pc:sldChg chg="add del">
        <pc:chgData name="Thomas Scott-Clarke" userId="ffc2d079-4496-42ba-8ad7-ab4e8a72fdb6" providerId="ADAL" clId="{94EA93DD-9B59-48DF-ACE4-39480517E792}" dt="2019-12-03T22:24:41.200" v="324" actId="2696"/>
        <pc:sldMkLst>
          <pc:docMk/>
          <pc:sldMk cId="2995974816" sldId="270"/>
        </pc:sldMkLst>
      </pc:sldChg>
      <pc:sldChg chg="add del">
        <pc:chgData name="Thomas Scott-Clarke" userId="ffc2d079-4496-42ba-8ad7-ab4e8a72fdb6" providerId="ADAL" clId="{94EA93DD-9B59-48DF-ACE4-39480517E792}" dt="2019-12-03T22:24:41.200" v="323" actId="2696"/>
        <pc:sldMkLst>
          <pc:docMk/>
          <pc:sldMk cId="2939316951" sldId="271"/>
        </pc:sldMkLst>
      </pc:sldChg>
      <pc:sldChg chg="add del">
        <pc:chgData name="Thomas Scott-Clarke" userId="ffc2d079-4496-42ba-8ad7-ab4e8a72fdb6" providerId="ADAL" clId="{94EA93DD-9B59-48DF-ACE4-39480517E792}" dt="2019-12-03T22:24:41.200" v="322" actId="2696"/>
        <pc:sldMkLst>
          <pc:docMk/>
          <pc:sldMk cId="24509498" sldId="272"/>
        </pc:sldMkLst>
      </pc:sldChg>
      <pc:sldChg chg="add del">
        <pc:chgData name="Thomas Scott-Clarke" userId="ffc2d079-4496-42ba-8ad7-ab4e8a72fdb6" providerId="ADAL" clId="{94EA93DD-9B59-48DF-ACE4-39480517E792}" dt="2019-12-03T22:24:41.200" v="321" actId="2696"/>
        <pc:sldMkLst>
          <pc:docMk/>
          <pc:sldMk cId="1933710101" sldId="273"/>
        </pc:sldMkLst>
      </pc:sldChg>
      <pc:sldChg chg="add del">
        <pc:chgData name="Thomas Scott-Clarke" userId="ffc2d079-4496-42ba-8ad7-ab4e8a72fdb6" providerId="ADAL" clId="{94EA93DD-9B59-48DF-ACE4-39480517E792}" dt="2019-12-03T22:29:38.542" v="546" actId="2696"/>
        <pc:sldMkLst>
          <pc:docMk/>
          <pc:sldMk cId="504590730" sldId="275"/>
        </pc:sldMkLst>
      </pc:sldChg>
      <pc:sldChg chg="add del">
        <pc:chgData name="Thomas Scott-Clarke" userId="ffc2d079-4496-42ba-8ad7-ab4e8a72fdb6" providerId="ADAL" clId="{94EA93DD-9B59-48DF-ACE4-39480517E792}" dt="2019-12-03T22:29:27.794" v="545" actId="2696"/>
        <pc:sldMkLst>
          <pc:docMk/>
          <pc:sldMk cId="2948991681" sldId="276"/>
        </pc:sldMkLst>
      </pc:sldChg>
      <pc:sldChg chg="add del">
        <pc:chgData name="Thomas Scott-Clarke" userId="ffc2d079-4496-42ba-8ad7-ab4e8a72fdb6" providerId="ADAL" clId="{94EA93DD-9B59-48DF-ACE4-39480517E792}" dt="2019-12-03T22:28:31.392" v="541" actId="2696"/>
        <pc:sldMkLst>
          <pc:docMk/>
          <pc:sldMk cId="1032319630" sldId="279"/>
        </pc:sldMkLst>
      </pc:sldChg>
      <pc:sldChg chg="modSp add ord">
        <pc:chgData name="Thomas Scott-Clarke" userId="ffc2d079-4496-42ba-8ad7-ab4e8a72fdb6" providerId="ADAL" clId="{94EA93DD-9B59-48DF-ACE4-39480517E792}" dt="2019-12-04T12:08:12.839" v="739" actId="20577"/>
        <pc:sldMkLst>
          <pc:docMk/>
          <pc:sldMk cId="784502796" sldId="280"/>
        </pc:sldMkLst>
        <pc:spChg chg="mod">
          <ac:chgData name="Thomas Scott-Clarke" userId="ffc2d079-4496-42ba-8ad7-ab4e8a72fdb6" providerId="ADAL" clId="{94EA93DD-9B59-48DF-ACE4-39480517E792}" dt="2019-12-04T12:07:01.700" v="716" actId="1076"/>
          <ac:spMkLst>
            <pc:docMk/>
            <pc:sldMk cId="784502796" sldId="280"/>
            <ac:spMk id="2" creationId="{98520280-4B0E-48E8-A24F-DB65459E9D99}"/>
          </ac:spMkLst>
        </pc:spChg>
        <pc:spChg chg="mod">
          <ac:chgData name="Thomas Scott-Clarke" userId="ffc2d079-4496-42ba-8ad7-ab4e8a72fdb6" providerId="ADAL" clId="{94EA93DD-9B59-48DF-ACE4-39480517E792}" dt="2019-12-04T12:08:12.839" v="739" actId="20577"/>
          <ac:spMkLst>
            <pc:docMk/>
            <pc:sldMk cId="784502796" sldId="280"/>
            <ac:spMk id="8" creationId="{25854E1C-49B1-4B39-8F3E-201AD9EC9F38}"/>
          </ac:spMkLst>
        </pc:spChg>
      </pc:sldChg>
      <pc:sldChg chg="add del ord">
        <pc:chgData name="Thomas Scott-Clarke" userId="ffc2d079-4496-42ba-8ad7-ab4e8a72fdb6" providerId="ADAL" clId="{94EA93DD-9B59-48DF-ACE4-39480517E792}" dt="2019-12-04T14:10:33.627" v="1676" actId="2696"/>
        <pc:sldMkLst>
          <pc:docMk/>
          <pc:sldMk cId="2858475303" sldId="281"/>
        </pc:sldMkLst>
      </pc:sldChg>
      <pc:sldChg chg="add ord modNotesTx">
        <pc:chgData name="Thomas Scott-Clarke" userId="ffc2d079-4496-42ba-8ad7-ab4e8a72fdb6" providerId="ADAL" clId="{94EA93DD-9B59-48DF-ACE4-39480517E792}" dt="2019-12-04T12:07:24.200" v="718" actId="20577"/>
        <pc:sldMkLst>
          <pc:docMk/>
          <pc:sldMk cId="728201481" sldId="282"/>
        </pc:sldMkLst>
      </pc:sldChg>
      <pc:sldChg chg="add del">
        <pc:chgData name="Thomas Scott-Clarke" userId="ffc2d079-4496-42ba-8ad7-ab4e8a72fdb6" providerId="ADAL" clId="{94EA93DD-9B59-48DF-ACE4-39480517E792}" dt="2019-12-03T22:24:20.048" v="318" actId="2696"/>
        <pc:sldMkLst>
          <pc:docMk/>
          <pc:sldMk cId="1567591165" sldId="282"/>
        </pc:sldMkLst>
      </pc:sldChg>
      <pc:sldChg chg="add ord">
        <pc:chgData name="Thomas Scott-Clarke" userId="ffc2d079-4496-42ba-8ad7-ab4e8a72fdb6" providerId="ADAL" clId="{94EA93DD-9B59-48DF-ACE4-39480517E792}" dt="2019-12-04T12:09:54.394" v="840"/>
        <pc:sldMkLst>
          <pc:docMk/>
          <pc:sldMk cId="1200420514" sldId="283"/>
        </pc:sldMkLst>
      </pc:sldChg>
      <pc:sldChg chg="modSp add ord">
        <pc:chgData name="Thomas Scott-Clarke" userId="ffc2d079-4496-42ba-8ad7-ab4e8a72fdb6" providerId="ADAL" clId="{94EA93DD-9B59-48DF-ACE4-39480517E792}" dt="2019-12-04T12:10:10.321" v="841" actId="1582"/>
        <pc:sldMkLst>
          <pc:docMk/>
          <pc:sldMk cId="288022703" sldId="284"/>
        </pc:sldMkLst>
        <pc:cxnChg chg="mod">
          <ac:chgData name="Thomas Scott-Clarke" userId="ffc2d079-4496-42ba-8ad7-ab4e8a72fdb6" providerId="ADAL" clId="{94EA93DD-9B59-48DF-ACE4-39480517E792}" dt="2019-12-04T12:10:10.321" v="841" actId="1582"/>
          <ac:cxnSpMkLst>
            <pc:docMk/>
            <pc:sldMk cId="288022703" sldId="284"/>
            <ac:cxnSpMk id="10" creationId="{FFFC21DE-C7ED-4BA7-8F7A-00E97089E3EA}"/>
          </ac:cxnSpMkLst>
        </pc:cxnChg>
      </pc:sldChg>
      <pc:sldChg chg="add del">
        <pc:chgData name="Thomas Scott-Clarke" userId="ffc2d079-4496-42ba-8ad7-ab4e8a72fdb6" providerId="ADAL" clId="{94EA93DD-9B59-48DF-ACE4-39480517E792}" dt="2019-12-03T22:26:25.389" v="422" actId="2696"/>
        <pc:sldMkLst>
          <pc:docMk/>
          <pc:sldMk cId="729166488" sldId="285"/>
        </pc:sldMkLst>
      </pc:sldChg>
      <pc:sldChg chg="add del">
        <pc:chgData name="Thomas Scott-Clarke" userId="ffc2d079-4496-42ba-8ad7-ab4e8a72fdb6" providerId="ADAL" clId="{94EA93DD-9B59-48DF-ACE4-39480517E792}" dt="2019-12-03T22:28:20.379" v="540" actId="2696"/>
        <pc:sldMkLst>
          <pc:docMk/>
          <pc:sldMk cId="3688138447" sldId="286"/>
        </pc:sldMkLst>
      </pc:sldChg>
      <pc:sldChg chg="add ord">
        <pc:chgData name="Thomas Scott-Clarke" userId="ffc2d079-4496-42ba-8ad7-ab4e8a72fdb6" providerId="ADAL" clId="{94EA93DD-9B59-48DF-ACE4-39480517E792}" dt="2019-12-04T12:10:48.823" v="846"/>
        <pc:sldMkLst>
          <pc:docMk/>
          <pc:sldMk cId="512514662" sldId="287"/>
        </pc:sldMkLst>
      </pc:sldChg>
      <pc:sldChg chg="add del">
        <pc:chgData name="Thomas Scott-Clarke" userId="ffc2d079-4496-42ba-8ad7-ab4e8a72fdb6" providerId="ADAL" clId="{94EA93DD-9B59-48DF-ACE4-39480517E792}" dt="2019-12-03T22:24:20.048" v="319" actId="2696"/>
        <pc:sldMkLst>
          <pc:docMk/>
          <pc:sldMk cId="790623800" sldId="287"/>
        </pc:sldMkLst>
      </pc:sldChg>
      <pc:sldChg chg="modSp add ord">
        <pc:chgData name="Thomas Scott-Clarke" userId="ffc2d079-4496-42ba-8ad7-ab4e8a72fdb6" providerId="ADAL" clId="{94EA93DD-9B59-48DF-ACE4-39480517E792}" dt="2019-12-04T13:08:28.862" v="964" actId="948"/>
        <pc:sldMkLst>
          <pc:docMk/>
          <pc:sldMk cId="1471283613" sldId="288"/>
        </pc:sldMkLst>
        <pc:spChg chg="mod">
          <ac:chgData name="Thomas Scott-Clarke" userId="ffc2d079-4496-42ba-8ad7-ab4e8a72fdb6" providerId="ADAL" clId="{94EA93DD-9B59-48DF-ACE4-39480517E792}" dt="2019-12-04T13:08:28.862" v="964" actId="948"/>
          <ac:spMkLst>
            <pc:docMk/>
            <pc:sldMk cId="1471283613" sldId="288"/>
            <ac:spMk id="6" creationId="{00C1F577-490E-4D84-94EC-EA75F8601B73}"/>
          </ac:spMkLst>
        </pc:spChg>
        <pc:cxnChg chg="mod">
          <ac:chgData name="Thomas Scott-Clarke" userId="ffc2d079-4496-42ba-8ad7-ab4e8a72fdb6" providerId="ADAL" clId="{94EA93DD-9B59-48DF-ACE4-39480517E792}" dt="2019-12-04T12:10:29.549" v="844" actId="14100"/>
          <ac:cxnSpMkLst>
            <pc:docMk/>
            <pc:sldMk cId="1471283613" sldId="288"/>
            <ac:cxnSpMk id="7" creationId="{8CE9F384-B4E5-4E6E-8185-4A1A3BD7650A}"/>
          </ac:cxnSpMkLst>
        </pc:cxnChg>
        <pc:cxnChg chg="mod">
          <ac:chgData name="Thomas Scott-Clarke" userId="ffc2d079-4496-42ba-8ad7-ab4e8a72fdb6" providerId="ADAL" clId="{94EA93DD-9B59-48DF-ACE4-39480517E792}" dt="2019-12-04T12:10:29.549" v="844" actId="14100"/>
          <ac:cxnSpMkLst>
            <pc:docMk/>
            <pc:sldMk cId="1471283613" sldId="288"/>
            <ac:cxnSpMk id="8" creationId="{1A2C0D51-0773-4331-9039-5463D3F00551}"/>
          </ac:cxnSpMkLst>
        </pc:cxnChg>
      </pc:sldChg>
      <pc:sldChg chg="add ord">
        <pc:chgData name="Thomas Scott-Clarke" userId="ffc2d079-4496-42ba-8ad7-ab4e8a72fdb6" providerId="ADAL" clId="{94EA93DD-9B59-48DF-ACE4-39480517E792}" dt="2019-12-03T22:28:55.317" v="542"/>
        <pc:sldMkLst>
          <pc:docMk/>
          <pc:sldMk cId="1927700060" sldId="289"/>
        </pc:sldMkLst>
      </pc:sldChg>
      <pc:sldChg chg="add ord">
        <pc:chgData name="Thomas Scott-Clarke" userId="ffc2d079-4496-42ba-8ad7-ab4e8a72fdb6" providerId="ADAL" clId="{94EA93DD-9B59-48DF-ACE4-39480517E792}" dt="2019-12-03T22:28:55.317" v="542"/>
        <pc:sldMkLst>
          <pc:docMk/>
          <pc:sldMk cId="44122496" sldId="290"/>
        </pc:sldMkLst>
      </pc:sldChg>
      <pc:sldChg chg="modSp add ord">
        <pc:chgData name="Thomas Scott-Clarke" userId="ffc2d079-4496-42ba-8ad7-ab4e8a72fdb6" providerId="ADAL" clId="{94EA93DD-9B59-48DF-ACE4-39480517E792}" dt="2019-12-04T14:02:15.807" v="1419"/>
        <pc:sldMkLst>
          <pc:docMk/>
          <pc:sldMk cId="2263231526" sldId="291"/>
        </pc:sldMkLst>
        <pc:spChg chg="mod">
          <ac:chgData name="Thomas Scott-Clarke" userId="ffc2d079-4496-42ba-8ad7-ab4e8a72fdb6" providerId="ADAL" clId="{94EA93DD-9B59-48DF-ACE4-39480517E792}" dt="2019-12-04T11:56:36.610" v="560" actId="20577"/>
          <ac:spMkLst>
            <pc:docMk/>
            <pc:sldMk cId="2263231526" sldId="291"/>
            <ac:spMk id="7" creationId="{0E6053DE-0FE3-4782-AD15-F29ACCF9EC17}"/>
          </ac:spMkLst>
        </pc:spChg>
        <pc:picChg chg="mod">
          <ac:chgData name="Thomas Scott-Clarke" userId="ffc2d079-4496-42ba-8ad7-ab4e8a72fdb6" providerId="ADAL" clId="{94EA93DD-9B59-48DF-ACE4-39480517E792}" dt="2019-12-04T11:56:08.121" v="553" actId="1076"/>
          <ac:picMkLst>
            <pc:docMk/>
            <pc:sldMk cId="2263231526" sldId="291"/>
            <ac:picMk id="6" creationId="{5686E8EC-6688-4B2B-9171-64345E04E782}"/>
          </ac:picMkLst>
        </pc:picChg>
        <pc:picChg chg="mod">
          <ac:chgData name="Thomas Scott-Clarke" userId="ffc2d079-4496-42ba-8ad7-ab4e8a72fdb6" providerId="ADAL" clId="{94EA93DD-9B59-48DF-ACE4-39480517E792}" dt="2019-12-04T11:56:27.960" v="558" actId="1076"/>
          <ac:picMkLst>
            <pc:docMk/>
            <pc:sldMk cId="2263231526" sldId="291"/>
            <ac:picMk id="9" creationId="{89EE16C9-F025-4156-B957-54589E168572}"/>
          </ac:picMkLst>
        </pc:picChg>
      </pc:sldChg>
      <pc:sldChg chg="add del">
        <pc:chgData name="Thomas Scott-Clarke" userId="ffc2d079-4496-42ba-8ad7-ab4e8a72fdb6" providerId="ADAL" clId="{94EA93DD-9B59-48DF-ACE4-39480517E792}" dt="2019-12-03T22:27:02.615" v="430" actId="2696"/>
        <pc:sldMkLst>
          <pc:docMk/>
          <pc:sldMk cId="3773268983" sldId="292"/>
        </pc:sldMkLst>
      </pc:sldChg>
      <pc:sldChg chg="add del">
        <pc:chgData name="Thomas Scott-Clarke" userId="ffc2d079-4496-42ba-8ad7-ab4e8a72fdb6" providerId="ADAL" clId="{94EA93DD-9B59-48DF-ACE4-39480517E792}" dt="2019-12-03T22:27:00.178" v="429" actId="2696"/>
        <pc:sldMkLst>
          <pc:docMk/>
          <pc:sldMk cId="917972584" sldId="293"/>
        </pc:sldMkLst>
      </pc:sldChg>
      <pc:sldChg chg="add del">
        <pc:chgData name="Thomas Scott-Clarke" userId="ffc2d079-4496-42ba-8ad7-ab4e8a72fdb6" providerId="ADAL" clId="{94EA93DD-9B59-48DF-ACE4-39480517E792}" dt="2019-12-03T22:26:56.819" v="428" actId="2696"/>
        <pc:sldMkLst>
          <pc:docMk/>
          <pc:sldMk cId="3556746083" sldId="294"/>
        </pc:sldMkLst>
      </pc:sldChg>
      <pc:sldChg chg="add del">
        <pc:chgData name="Thomas Scott-Clarke" userId="ffc2d079-4496-42ba-8ad7-ab4e8a72fdb6" providerId="ADAL" clId="{94EA93DD-9B59-48DF-ACE4-39480517E792}" dt="2019-12-03T22:26:46.353" v="425" actId="2696"/>
        <pc:sldMkLst>
          <pc:docMk/>
          <pc:sldMk cId="1775676367" sldId="295"/>
        </pc:sldMkLst>
      </pc:sldChg>
      <pc:sldChg chg="add del">
        <pc:chgData name="Thomas Scott-Clarke" userId="ffc2d079-4496-42ba-8ad7-ab4e8a72fdb6" providerId="ADAL" clId="{94EA93DD-9B59-48DF-ACE4-39480517E792}" dt="2019-12-03T22:26:40.964" v="424" actId="2696"/>
        <pc:sldMkLst>
          <pc:docMk/>
          <pc:sldMk cId="3317667437" sldId="296"/>
        </pc:sldMkLst>
      </pc:sldChg>
      <pc:sldChg chg="add del">
        <pc:chgData name="Thomas Scott-Clarke" userId="ffc2d079-4496-42ba-8ad7-ab4e8a72fdb6" providerId="ADAL" clId="{94EA93DD-9B59-48DF-ACE4-39480517E792}" dt="2019-12-03T22:26:31.997" v="423" actId="2696"/>
        <pc:sldMkLst>
          <pc:docMk/>
          <pc:sldMk cId="2228117023" sldId="297"/>
        </pc:sldMkLst>
      </pc:sldChg>
      <pc:sldChg chg="modSp add">
        <pc:chgData name="Thomas Scott-Clarke" userId="ffc2d079-4496-42ba-8ad7-ab4e8a72fdb6" providerId="ADAL" clId="{94EA93DD-9B59-48DF-ACE4-39480517E792}" dt="2019-12-03T22:17:00.775" v="166" actId="14100"/>
        <pc:sldMkLst>
          <pc:docMk/>
          <pc:sldMk cId="2700521693" sldId="298"/>
        </pc:sldMkLst>
        <pc:cxnChg chg="mod">
          <ac:chgData name="Thomas Scott-Clarke" userId="ffc2d079-4496-42ba-8ad7-ab4e8a72fdb6" providerId="ADAL" clId="{94EA93DD-9B59-48DF-ACE4-39480517E792}" dt="2019-12-03T22:17:00.775" v="166" actId="14100"/>
          <ac:cxnSpMkLst>
            <pc:docMk/>
            <pc:sldMk cId="2700521693" sldId="298"/>
            <ac:cxnSpMk id="6" creationId="{CF853BB3-50DA-46F5-B205-8D0921677176}"/>
          </ac:cxnSpMkLst>
        </pc:cxnChg>
      </pc:sldChg>
      <pc:sldChg chg="modSp add">
        <pc:chgData name="Thomas Scott-Clarke" userId="ffc2d079-4496-42ba-8ad7-ab4e8a72fdb6" providerId="ADAL" clId="{94EA93DD-9B59-48DF-ACE4-39480517E792}" dt="2019-12-04T13:56:31.514" v="1193" actId="6549"/>
        <pc:sldMkLst>
          <pc:docMk/>
          <pc:sldMk cId="743594880" sldId="299"/>
        </pc:sldMkLst>
        <pc:spChg chg="mod">
          <ac:chgData name="Thomas Scott-Clarke" userId="ffc2d079-4496-42ba-8ad7-ab4e8a72fdb6" providerId="ADAL" clId="{94EA93DD-9B59-48DF-ACE4-39480517E792}" dt="2019-12-04T13:56:31.514" v="1193" actId="6549"/>
          <ac:spMkLst>
            <pc:docMk/>
            <pc:sldMk cId="743594880" sldId="299"/>
            <ac:spMk id="3" creationId="{1EBF70D4-C4CB-4D82-AD92-B88DF5A14F39}"/>
          </ac:spMkLst>
        </pc:spChg>
      </pc:sldChg>
      <pc:sldChg chg="modSp add del">
        <pc:chgData name="Thomas Scott-Clarke" userId="ffc2d079-4496-42ba-8ad7-ab4e8a72fdb6" providerId="ADAL" clId="{94EA93DD-9B59-48DF-ACE4-39480517E792}" dt="2019-12-04T14:01:09.692" v="1409" actId="2696"/>
        <pc:sldMkLst>
          <pc:docMk/>
          <pc:sldMk cId="1234381802" sldId="300"/>
        </pc:sldMkLst>
        <pc:spChg chg="mod">
          <ac:chgData name="Thomas Scott-Clarke" userId="ffc2d079-4496-42ba-8ad7-ab4e8a72fdb6" providerId="ADAL" clId="{94EA93DD-9B59-48DF-ACE4-39480517E792}" dt="2019-12-04T13:11:54.238" v="981" actId="1076"/>
          <ac:spMkLst>
            <pc:docMk/>
            <pc:sldMk cId="1234381802" sldId="300"/>
            <ac:spMk id="6" creationId="{9A9341BA-B0EB-4A0A-AB4E-B98307E9CBE1}"/>
          </ac:spMkLst>
        </pc:spChg>
      </pc:sldChg>
      <pc:sldChg chg="add del">
        <pc:chgData name="Thomas Scott-Clarke" userId="ffc2d079-4496-42ba-8ad7-ab4e8a72fdb6" providerId="ADAL" clId="{94EA93DD-9B59-48DF-ACE4-39480517E792}" dt="2019-12-03T22:21:16.253" v="291" actId="2696"/>
        <pc:sldMkLst>
          <pc:docMk/>
          <pc:sldMk cId="1819658917" sldId="301"/>
        </pc:sldMkLst>
      </pc:sldChg>
      <pc:sldChg chg="del">
        <pc:chgData name="Thomas Scott-Clarke" userId="ffc2d079-4496-42ba-8ad7-ab4e8a72fdb6" providerId="ADAL" clId="{94EA93DD-9B59-48DF-ACE4-39480517E792}" dt="2019-12-04T12:02:32.209" v="655" actId="2696"/>
        <pc:sldMkLst>
          <pc:docMk/>
          <pc:sldMk cId="2739480105" sldId="301"/>
        </pc:sldMkLst>
      </pc:sldChg>
      <pc:sldChg chg="delSp add del">
        <pc:chgData name="Thomas Scott-Clarke" userId="ffc2d079-4496-42ba-8ad7-ab4e8a72fdb6" providerId="ADAL" clId="{94EA93DD-9B59-48DF-ACE4-39480517E792}" dt="2019-12-04T14:03:06.527" v="1426" actId="2696"/>
        <pc:sldMkLst>
          <pc:docMk/>
          <pc:sldMk cId="2460048155" sldId="302"/>
        </pc:sldMkLst>
        <pc:spChg chg="del">
          <ac:chgData name="Thomas Scott-Clarke" userId="ffc2d079-4496-42ba-8ad7-ab4e8a72fdb6" providerId="ADAL" clId="{94EA93DD-9B59-48DF-ACE4-39480517E792}" dt="2019-12-03T22:19:11.461" v="274" actId="478"/>
          <ac:spMkLst>
            <pc:docMk/>
            <pc:sldMk cId="2460048155" sldId="302"/>
            <ac:spMk id="6" creationId="{9A9341BA-B0EB-4A0A-AB4E-B98307E9CBE1}"/>
          </ac:spMkLst>
        </pc:spChg>
      </pc:sldChg>
      <pc:sldChg chg="addSp delSp add del">
        <pc:chgData name="Thomas Scott-Clarke" userId="ffc2d079-4496-42ba-8ad7-ab4e8a72fdb6" providerId="ADAL" clId="{94EA93DD-9B59-48DF-ACE4-39480517E792}" dt="2019-12-04T14:05:14.812" v="1485" actId="2696"/>
        <pc:sldMkLst>
          <pc:docMk/>
          <pc:sldMk cId="1747495329" sldId="303"/>
        </pc:sldMkLst>
        <pc:spChg chg="add">
          <ac:chgData name="Thomas Scott-Clarke" userId="ffc2d079-4496-42ba-8ad7-ab4e8a72fdb6" providerId="ADAL" clId="{94EA93DD-9B59-48DF-ACE4-39480517E792}" dt="2019-12-03T22:20:24.410" v="282"/>
          <ac:spMkLst>
            <pc:docMk/>
            <pc:sldMk cId="1747495329" sldId="303"/>
            <ac:spMk id="6" creationId="{2164961C-5ED3-40C7-8E01-AF0379E93FCE}"/>
          </ac:spMkLst>
        </pc:spChg>
        <pc:spChg chg="del">
          <ac:chgData name="Thomas Scott-Clarke" userId="ffc2d079-4496-42ba-8ad7-ab4e8a72fdb6" providerId="ADAL" clId="{94EA93DD-9B59-48DF-ACE4-39480517E792}" dt="2019-12-03T22:20:26.890" v="283" actId="478"/>
          <ac:spMkLst>
            <pc:docMk/>
            <pc:sldMk cId="1747495329" sldId="303"/>
            <ac:spMk id="7" creationId="{694F7B5A-55E7-4F4E-A524-ED22A27A4303}"/>
          </ac:spMkLst>
        </pc:spChg>
      </pc:sldChg>
      <pc:sldChg chg="addSp delSp modSp add del ord">
        <pc:chgData name="Thomas Scott-Clarke" userId="ffc2d079-4496-42ba-8ad7-ab4e8a72fdb6" providerId="ADAL" clId="{94EA93DD-9B59-48DF-ACE4-39480517E792}" dt="2019-12-04T14:10:33.594" v="1674" actId="2696"/>
        <pc:sldMkLst>
          <pc:docMk/>
          <pc:sldMk cId="2170330668" sldId="304"/>
        </pc:sldMkLst>
        <pc:spChg chg="add mod">
          <ac:chgData name="Thomas Scott-Clarke" userId="ffc2d079-4496-42ba-8ad7-ab4e8a72fdb6" providerId="ADAL" clId="{94EA93DD-9B59-48DF-ACE4-39480517E792}" dt="2019-12-03T22:21:11.504" v="290" actId="1076"/>
          <ac:spMkLst>
            <pc:docMk/>
            <pc:sldMk cId="2170330668" sldId="304"/>
            <ac:spMk id="2" creationId="{BA0F8D6D-870D-4A7C-9175-F5F77500E02E}"/>
          </ac:spMkLst>
        </pc:spChg>
        <pc:spChg chg="del">
          <ac:chgData name="Thomas Scott-Clarke" userId="ffc2d079-4496-42ba-8ad7-ab4e8a72fdb6" providerId="ADAL" clId="{94EA93DD-9B59-48DF-ACE4-39480517E792}" dt="2019-12-03T22:20:53.926" v="286" actId="478"/>
          <ac:spMkLst>
            <pc:docMk/>
            <pc:sldMk cId="2170330668" sldId="304"/>
            <ac:spMk id="3" creationId="{9B8BEC0F-60B9-4B56-BA02-AD67408C5566}"/>
          </ac:spMkLst>
        </pc:spChg>
        <pc:spChg chg="add mod">
          <ac:chgData name="Thomas Scott-Clarke" userId="ffc2d079-4496-42ba-8ad7-ab4e8a72fdb6" providerId="ADAL" clId="{94EA93DD-9B59-48DF-ACE4-39480517E792}" dt="2019-12-03T22:21:45.658" v="315" actId="20577"/>
          <ac:spMkLst>
            <pc:docMk/>
            <pc:sldMk cId="2170330668" sldId="304"/>
            <ac:spMk id="6" creationId="{581C8148-0446-463B-9D0E-D0E4DBD9BAB4}"/>
          </ac:spMkLst>
        </pc:spChg>
        <pc:spChg chg="add mod">
          <ac:chgData name="Thomas Scott-Clarke" userId="ffc2d079-4496-42ba-8ad7-ab4e8a72fdb6" providerId="ADAL" clId="{94EA93DD-9B59-48DF-ACE4-39480517E792}" dt="2019-12-03T22:26:14.157" v="421" actId="20577"/>
          <ac:spMkLst>
            <pc:docMk/>
            <pc:sldMk cId="2170330668" sldId="304"/>
            <ac:spMk id="7" creationId="{C92AE6EB-46BE-423E-A72C-6FC182841876}"/>
          </ac:spMkLst>
        </pc:spChg>
      </pc:sldChg>
      <pc:sldChg chg="addSp delSp modSp add">
        <pc:chgData name="Thomas Scott-Clarke" userId="ffc2d079-4496-42ba-8ad7-ab4e8a72fdb6" providerId="ADAL" clId="{94EA93DD-9B59-48DF-ACE4-39480517E792}" dt="2019-12-04T12:14:09.527" v="940" actId="1076"/>
        <pc:sldMkLst>
          <pc:docMk/>
          <pc:sldMk cId="1059185982" sldId="305"/>
        </pc:sldMkLst>
        <pc:spChg chg="add mod">
          <ac:chgData name="Thomas Scott-Clarke" userId="ffc2d079-4496-42ba-8ad7-ab4e8a72fdb6" providerId="ADAL" clId="{94EA93DD-9B59-48DF-ACE4-39480517E792}" dt="2019-12-04T12:08:07.708" v="738" actId="5793"/>
          <ac:spMkLst>
            <pc:docMk/>
            <pc:sldMk cId="1059185982" sldId="305"/>
            <ac:spMk id="6" creationId="{87B8EF83-5FCE-4429-8012-F217E0879CAB}"/>
          </ac:spMkLst>
        </pc:spChg>
        <pc:spChg chg="add mod">
          <ac:chgData name="Thomas Scott-Clarke" userId="ffc2d079-4496-42ba-8ad7-ab4e8a72fdb6" providerId="ADAL" clId="{94EA93DD-9B59-48DF-ACE4-39480517E792}" dt="2019-12-04T12:14:04.498" v="938" actId="6549"/>
          <ac:spMkLst>
            <pc:docMk/>
            <pc:sldMk cId="1059185982" sldId="305"/>
            <ac:spMk id="7" creationId="{8B190965-85DD-4E2F-A3D9-D9BE2303A07C}"/>
          </ac:spMkLst>
        </pc:spChg>
        <pc:picChg chg="del">
          <ac:chgData name="Thomas Scott-Clarke" userId="ffc2d079-4496-42ba-8ad7-ab4e8a72fdb6" providerId="ADAL" clId="{94EA93DD-9B59-48DF-ACE4-39480517E792}" dt="2019-12-04T12:07:58.956" v="722" actId="478"/>
          <ac:picMkLst>
            <pc:docMk/>
            <pc:sldMk cId="1059185982" sldId="305"/>
            <ac:picMk id="2" creationId="{63F9A315-1DBF-411A-A675-2E4330597414}"/>
          </ac:picMkLst>
        </pc:picChg>
        <pc:picChg chg="add mod">
          <ac:chgData name="Thomas Scott-Clarke" userId="ffc2d079-4496-42ba-8ad7-ab4e8a72fdb6" providerId="ADAL" clId="{94EA93DD-9B59-48DF-ACE4-39480517E792}" dt="2019-12-04T12:14:09.527" v="940" actId="1076"/>
          <ac:picMkLst>
            <pc:docMk/>
            <pc:sldMk cId="1059185982" sldId="305"/>
            <ac:picMk id="8" creationId="{7D31EE99-E58E-4844-A907-12A18D6BAFDA}"/>
          </ac:picMkLst>
        </pc:picChg>
      </pc:sldChg>
      <pc:sldChg chg="add del">
        <pc:chgData name="Thomas Scott-Clarke" userId="ffc2d079-4496-42ba-8ad7-ab4e8a72fdb6" providerId="ADAL" clId="{94EA93DD-9B59-48DF-ACE4-39480517E792}" dt="2019-12-04T12:07:55.018" v="720"/>
        <pc:sldMkLst>
          <pc:docMk/>
          <pc:sldMk cId="1318715533" sldId="305"/>
        </pc:sldMkLst>
      </pc:sldChg>
      <pc:sldChg chg="delSp modSp add">
        <pc:chgData name="Thomas Scott-Clarke" userId="ffc2d079-4496-42ba-8ad7-ab4e8a72fdb6" providerId="ADAL" clId="{94EA93DD-9B59-48DF-ACE4-39480517E792}" dt="2019-12-04T12:14:22.292" v="941" actId="11"/>
        <pc:sldMkLst>
          <pc:docMk/>
          <pc:sldMk cId="783229940" sldId="306"/>
        </pc:sldMkLst>
        <pc:spChg chg="mod">
          <ac:chgData name="Thomas Scott-Clarke" userId="ffc2d079-4496-42ba-8ad7-ab4e8a72fdb6" providerId="ADAL" clId="{94EA93DD-9B59-48DF-ACE4-39480517E792}" dt="2019-12-04T12:14:22.292" v="941" actId="11"/>
          <ac:spMkLst>
            <pc:docMk/>
            <pc:sldMk cId="783229940" sldId="306"/>
            <ac:spMk id="7" creationId="{8B190965-85DD-4E2F-A3D9-D9BE2303A07C}"/>
          </ac:spMkLst>
        </pc:spChg>
        <pc:picChg chg="del">
          <ac:chgData name="Thomas Scott-Clarke" userId="ffc2d079-4496-42ba-8ad7-ab4e8a72fdb6" providerId="ADAL" clId="{94EA93DD-9B59-48DF-ACE4-39480517E792}" dt="2019-12-04T12:13:56.970" v="936" actId="478"/>
          <ac:picMkLst>
            <pc:docMk/>
            <pc:sldMk cId="783229940" sldId="306"/>
            <ac:picMk id="8" creationId="{7D31EE99-E58E-4844-A907-12A18D6BAFDA}"/>
          </ac:picMkLst>
        </pc:picChg>
      </pc:sldChg>
      <pc:sldChg chg="add del">
        <pc:chgData name="Thomas Scott-Clarke" userId="ffc2d079-4496-42ba-8ad7-ab4e8a72fdb6" providerId="ADAL" clId="{94EA93DD-9B59-48DF-ACE4-39480517E792}" dt="2019-12-04T12:15:40.084" v="958" actId="2696"/>
        <pc:sldMkLst>
          <pc:docMk/>
          <pc:sldMk cId="1481785886" sldId="307"/>
        </pc:sldMkLst>
      </pc:sldChg>
      <pc:sldChg chg="addSp delSp modSp add">
        <pc:chgData name="Thomas Scott-Clarke" userId="ffc2d079-4496-42ba-8ad7-ab4e8a72fdb6" providerId="ADAL" clId="{94EA93DD-9B59-48DF-ACE4-39480517E792}" dt="2019-12-04T13:54:24.106" v="1127" actId="404"/>
        <pc:sldMkLst>
          <pc:docMk/>
          <pc:sldMk cId="4053157888" sldId="308"/>
        </pc:sldMkLst>
        <pc:spChg chg="del mod">
          <ac:chgData name="Thomas Scott-Clarke" userId="ffc2d079-4496-42ba-8ad7-ab4e8a72fdb6" providerId="ADAL" clId="{94EA93DD-9B59-48DF-ACE4-39480517E792}" dt="2019-12-04T13:12:12.706" v="984" actId="478"/>
          <ac:spMkLst>
            <pc:docMk/>
            <pc:sldMk cId="4053157888" sldId="308"/>
            <ac:spMk id="6" creationId="{87B8EF83-5FCE-4429-8012-F217E0879CAB}"/>
          </ac:spMkLst>
        </pc:spChg>
        <pc:spChg chg="mod">
          <ac:chgData name="Thomas Scott-Clarke" userId="ffc2d079-4496-42ba-8ad7-ab4e8a72fdb6" providerId="ADAL" clId="{94EA93DD-9B59-48DF-ACE4-39480517E792}" dt="2019-12-04T12:15:34.652" v="957" actId="20577"/>
          <ac:spMkLst>
            <pc:docMk/>
            <pc:sldMk cId="4053157888" sldId="308"/>
            <ac:spMk id="7" creationId="{8B190965-85DD-4E2F-A3D9-D9BE2303A07C}"/>
          </ac:spMkLst>
        </pc:spChg>
        <pc:spChg chg="add mod">
          <ac:chgData name="Thomas Scott-Clarke" userId="ffc2d079-4496-42ba-8ad7-ab4e8a72fdb6" providerId="ADAL" clId="{94EA93DD-9B59-48DF-ACE4-39480517E792}" dt="2019-12-04T13:12:16.616" v="985" actId="1076"/>
          <ac:spMkLst>
            <pc:docMk/>
            <pc:sldMk cId="4053157888" sldId="308"/>
            <ac:spMk id="8" creationId="{CB5E4760-591A-40A5-A9B1-AAFA2082CB63}"/>
          </ac:spMkLst>
        </pc:spChg>
        <pc:spChg chg="add mod">
          <ac:chgData name="Thomas Scott-Clarke" userId="ffc2d079-4496-42ba-8ad7-ab4e8a72fdb6" providerId="ADAL" clId="{94EA93DD-9B59-48DF-ACE4-39480517E792}" dt="2019-12-04T13:54:24.106" v="1127" actId="404"/>
          <ac:spMkLst>
            <pc:docMk/>
            <pc:sldMk cId="4053157888" sldId="308"/>
            <ac:spMk id="9" creationId="{47633338-8EB6-47AA-B801-DBF5A4DF7D53}"/>
          </ac:spMkLst>
        </pc:spChg>
      </pc:sldChg>
      <pc:sldChg chg="modSp del">
        <pc:chgData name="Thomas Scott-Clarke" userId="ffc2d079-4496-42ba-8ad7-ab4e8a72fdb6" providerId="ADAL" clId="{94EA93DD-9B59-48DF-ACE4-39480517E792}" dt="2019-12-04T14:03:03.015" v="1425" actId="2696"/>
        <pc:sldMkLst>
          <pc:docMk/>
          <pc:sldMk cId="3734382017" sldId="309"/>
        </pc:sldMkLst>
        <pc:spChg chg="mod">
          <ac:chgData name="Thomas Scott-Clarke" userId="ffc2d079-4496-42ba-8ad7-ab4e8a72fdb6" providerId="ADAL" clId="{94EA93DD-9B59-48DF-ACE4-39480517E792}" dt="2019-12-04T13:59:47.142" v="1408" actId="20577"/>
          <ac:spMkLst>
            <pc:docMk/>
            <pc:sldMk cId="3734382017" sldId="309"/>
            <ac:spMk id="8" creationId="{17471FAC-E6BE-4D53-AFE7-A5830E10E661}"/>
          </ac:spMkLst>
        </pc:spChg>
      </pc:sldChg>
      <pc:sldChg chg="modSp">
        <pc:chgData name="Thomas Scott-Clarke" userId="ffc2d079-4496-42ba-8ad7-ab4e8a72fdb6" providerId="ADAL" clId="{94EA93DD-9B59-48DF-ACE4-39480517E792}" dt="2019-12-04T14:10:49.591" v="1695" actId="20577"/>
        <pc:sldMkLst>
          <pc:docMk/>
          <pc:sldMk cId="2555643227" sldId="310"/>
        </pc:sldMkLst>
        <pc:spChg chg="mod">
          <ac:chgData name="Thomas Scott-Clarke" userId="ffc2d079-4496-42ba-8ad7-ab4e8a72fdb6" providerId="ADAL" clId="{94EA93DD-9B59-48DF-ACE4-39480517E792}" dt="2019-12-04T14:10:49.591" v="1695" actId="20577"/>
          <ac:spMkLst>
            <pc:docMk/>
            <pc:sldMk cId="2555643227" sldId="310"/>
            <ac:spMk id="8" creationId="{17471FAC-E6BE-4D53-AFE7-A5830E10E6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C0B1B-5D2F-4017-9AF0-9C6D485575D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1015E-B814-4C25-9351-313295531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4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14DC2-012D-45EB-A874-D7CBC86EE7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6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14DC2-012D-45EB-A874-D7CBC86EE75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39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14DC2-012D-45EB-A874-D7CBC86EE7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0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14DC2-012D-45EB-A874-D7CBC86EE7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2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14DC2-012D-45EB-A874-D7CBC86EE75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4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14DC2-012D-45EB-A874-D7CBC86EE75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1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include Geo graphic names; sensitive sea areas – protection areas; Sediment Data; Vessel traffic; Navigational hazards; Routes database; List of layers; Seabed mining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1015E-B814-4C25-9351-313295531E4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1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include Geo graphic names; sensitive sea areas – protection areas; Sediment Data; Vessel traffic; Navigational hazards; Routes database; List of layers; Seabed mining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1015E-B814-4C25-9351-313295531E4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include Geo graphic names; sensitive sea areas – protection areas; Sediment Data; Vessel traffic; Navigational hazards; Routes database; List of layers; Seabed mining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1015E-B814-4C25-9351-313295531E4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8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89A5-80B7-4AF9-8A40-BB132046B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B94E9-0752-4D84-BAF2-9279AFBE6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F15B8-D000-471C-9AB9-6217422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26AF2-6516-427D-85F7-0A88231E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053D4-1498-4ABF-901D-E1DD599E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9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06FE-8C68-4657-BAF4-1F1F32A0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BD635-55C2-4169-94D5-684B8BC65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E39E-22CB-4CB9-882B-7168E8D3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7E622-ACF8-435B-BC6C-2C2A0485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A656A-7EAC-4CE0-B9B0-BC42749B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4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BDDFD-B9B9-4803-AA10-42CC96744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DD215-BDC0-4342-AA0C-13275D097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F621B-5241-4654-A628-8FB83B1C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C75DA-37F5-4A12-8BE3-DDDBD4A1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D717C-7773-4FD3-85C4-714C3B51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3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71A1-B240-477A-A63C-507FC45E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34A1D-EA07-41B4-82A8-A55F005CF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B05BB-F4EA-4118-B67D-DA4F2157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02E8-550B-4059-ACF4-F2DEE636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40B60-15EC-4A59-8200-8A1311B8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5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375E-504B-45FD-804D-24717536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C9DA4-AC91-474F-80C9-AE68C9B11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38F27-A06E-497F-AA61-13F132DB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68E3-C316-4D7A-B46A-9D070D20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40A1A-4324-4605-BED6-4F3EAD5E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8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5CC9-A2E3-4941-9B3B-6EC87296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D063-6B60-416E-B242-82936D72E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31C43-3213-422F-9CFF-C2D2BFEFF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60181-BAF9-4770-9BE6-6C9BD503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9E017-0023-4B1E-960B-7B7B5209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5B176-6986-4BD8-971E-DA029265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6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2C9F-0CF6-46E8-8186-4A1B42F9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28317-A922-472E-B8BF-768B66365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89A8-4A68-4186-A008-C7E7AB4F2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32020-C87E-45EC-8618-1E408E951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C8378-1AE7-4F8F-BB35-BFE72AE43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8B4AD-C286-4143-9254-37DD0DA4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CA17D8-6067-43C0-B8F7-9C88FFB7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0D8F9-EC7B-44E4-9106-D76DFFCD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9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52FF-875E-4B96-BF32-438A1871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5BE33-FD31-4DE7-AE07-F4E0442B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510E4-AEB0-4C44-9CFF-232D1B85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D5E58-4B8E-4664-8044-E4338241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77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34EF6-3116-4732-8E12-F729321E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5F02A-D7C2-485A-A68A-63AAEB1B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2A6CC-0C3E-462A-8040-1303C12B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4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3547-35F5-4A65-A88F-3052ECEB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46DB-402F-443F-8745-9F306978A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0A688-D56E-4A3E-BAB6-72FA8FA3F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65F7-483D-4C34-81CE-8344AA8D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8A055-7F46-49C2-8673-197130F9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D85A2-7D53-4EB2-85F6-9E2CF380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59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3324-893E-48DA-ADCC-C0C7FFF7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F3B36-3E17-434A-B5C2-DAFABD5FA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3F491-96EC-4D5A-8B27-3055255E4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29075-9DED-4575-885A-7B86C5D4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29640-DB84-42A3-8E7C-BEBCE4A1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BD1F5-E573-449C-82F6-4558002B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1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670A2-9F90-44D5-A6A1-A51287E6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DFD22-F135-4B05-B54A-0255CDB5C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AC1A2-2086-44AD-AB78-6997DF1A4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6004-D7FE-4511-9035-52B699AC84CD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5907C-3E69-4703-9D65-C76B1BF65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57DDC-8D36-47D6-97BB-A6D8DEFEE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6427-06CF-4536-8DD0-D403F9D04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343B5-D94E-4020-AAFC-8ECF25B3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9176" cy="61493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A7B3F37-D4BD-450B-8210-497E5C5BC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71" y="1295400"/>
            <a:ext cx="11953929" cy="2819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Meso American – Caribbean Sea Hydrographic Commission (MACHC) Marine Spatial Data Infrastructure (MSDI) Working Group (MMSDIWG)</a:t>
            </a: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Plenary Report</a:t>
            </a:r>
            <a:endParaRPr lang="en-GB" sz="4400" b="1" dirty="0">
              <a:solidFill>
                <a:srgbClr val="002060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1E61EF-4F04-4BEB-A5B0-8A6DF9E1D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1" y="4910843"/>
            <a:ext cx="3611188" cy="778720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altLang="en-US" sz="1800" dirty="0"/>
              <a:t>Presented by: Jim Rogers (Chair)</a:t>
            </a:r>
          </a:p>
          <a:p>
            <a:pPr algn="l"/>
            <a:r>
              <a:rPr lang="en-GB" altLang="en-US" sz="1800" dirty="0"/>
              <a:t>Vice Chair: Tom Scott-Clarke</a:t>
            </a:r>
          </a:p>
          <a:p>
            <a:pPr algn="l"/>
            <a:r>
              <a:rPr lang="en-GB" altLang="en-US" sz="1800" dirty="0"/>
              <a:t>06 December 2019</a:t>
            </a:r>
          </a:p>
          <a:p>
            <a:pPr algn="l" eaLnBrk="1" hangingPunct="1"/>
            <a:endParaRPr lang="en-GB" alt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00714D-4CCE-457F-98EF-37DAE0C9E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B02C5E-E980-4305-ABE1-4FBDB2789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1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A63501-09D2-442D-BFA3-D1C081BA9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1086678"/>
            <a:ext cx="11401425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B04AF-9D4C-4C1C-AC5A-89987A5A9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584" y="1948070"/>
            <a:ext cx="3054127" cy="4147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8580CF-6C20-4615-AF62-2C830F7ECC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193"/>
          <a:stretch/>
        </p:blipFill>
        <p:spPr>
          <a:xfrm>
            <a:off x="4681200" y="1948070"/>
            <a:ext cx="2829598" cy="4147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11F19-6F63-40E0-9B2D-621191A61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287" y="5266497"/>
            <a:ext cx="3781425" cy="828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0F7853-872C-455E-B48C-0022C333B8F6}"/>
              </a:ext>
            </a:extLst>
          </p:cNvPr>
          <p:cNvSpPr txBox="1"/>
          <p:nvPr/>
        </p:nvSpPr>
        <p:spPr>
          <a:xfrm>
            <a:off x="7736522" y="1948070"/>
            <a:ext cx="4139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MSDI Inventory – coastal state summary </a:t>
            </a:r>
          </a:p>
        </p:txBody>
      </p:sp>
    </p:spTree>
    <p:extLst>
      <p:ext uri="{BB962C8B-B14F-4D97-AF65-F5344CB8AC3E}">
        <p14:creationId xmlns:p14="http://schemas.microsoft.com/office/powerpoint/2010/main" val="4412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190965-85DD-4E2F-A3D9-D9BE2303A07C}"/>
              </a:ext>
            </a:extLst>
          </p:cNvPr>
          <p:cNvSpPr/>
          <p:nvPr/>
        </p:nvSpPr>
        <p:spPr>
          <a:xfrm>
            <a:off x="317499" y="1841336"/>
            <a:ext cx="1155700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300"/>
              </a:spcAft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3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5E4760-591A-40A5-A9B1-AAFA2082CB63}"/>
              </a:ext>
            </a:extLst>
          </p:cNvPr>
          <p:cNvSpPr txBox="1">
            <a:spLocks/>
          </p:cNvSpPr>
          <p:nvPr/>
        </p:nvSpPr>
        <p:spPr>
          <a:xfrm>
            <a:off x="0" y="1137980"/>
            <a:ext cx="1195392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2060"/>
                </a:solidFill>
              </a:rPr>
              <a:t>Future MMSDIWG Direction and Workplan 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33338-8EB6-47AA-B801-DBF5A4DF7D53}"/>
              </a:ext>
            </a:extLst>
          </p:cNvPr>
          <p:cNvSpPr/>
          <p:nvPr/>
        </p:nvSpPr>
        <p:spPr>
          <a:xfrm>
            <a:off x="317499" y="1841336"/>
            <a:ext cx="1155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Propose an action that all MACHC Coastal States complete the Inventory Survey.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Direct Link: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https://docs.google.com/forms/d/e/1FAIpQLSeLy3QTXAykjUSPAYBYRho3eDPSqslKSEgKkbrWib9OXddISg/viewform?vc=0&amp;c=0&amp;w=1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5315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B11719-C5CF-4A49-B886-4B8329ECF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092"/>
            <a:ext cx="12192000" cy="56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1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CF774F-3BA8-4DE9-97AF-5769269C0BB9}"/>
              </a:ext>
            </a:extLst>
          </p:cNvPr>
          <p:cNvSpPr txBox="1">
            <a:spLocks/>
          </p:cNvSpPr>
          <p:nvPr/>
        </p:nvSpPr>
        <p:spPr>
          <a:xfrm>
            <a:off x="0" y="1137980"/>
            <a:ext cx="1195392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2060"/>
                </a:solidFill>
              </a:rPr>
              <a:t>Future MMSDIWG Direction and Workplan continued… 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71FAC-E6BE-4D53-AFE7-A5830E10E661}"/>
              </a:ext>
            </a:extLst>
          </p:cNvPr>
          <p:cNvSpPr/>
          <p:nvPr/>
        </p:nvSpPr>
        <p:spPr>
          <a:xfrm>
            <a:off x="317500" y="1766385"/>
            <a:ext cx="1155700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Continue to review use cases and to coordinate identification of foundation data layers necessary to support their work.  Some additional layers identified during the MMSDIWG Pre-Meeting:</a:t>
            </a:r>
          </a:p>
          <a:p>
            <a:pPr marL="914400" lvl="1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Sensitive Sea / Environmental Areas</a:t>
            </a:r>
          </a:p>
          <a:p>
            <a:pPr marL="914400" lvl="1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Hazards</a:t>
            </a:r>
          </a:p>
          <a:p>
            <a:pPr marL="914400" lvl="1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Geographic Names</a:t>
            </a:r>
          </a:p>
          <a:p>
            <a:pPr marL="914400" lvl="1" indent="-4572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Ship Traffic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5261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CF774F-3BA8-4DE9-97AF-5769269C0BB9}"/>
              </a:ext>
            </a:extLst>
          </p:cNvPr>
          <p:cNvSpPr txBox="1">
            <a:spLocks/>
          </p:cNvSpPr>
          <p:nvPr/>
        </p:nvSpPr>
        <p:spPr>
          <a:xfrm>
            <a:off x="0" y="1137980"/>
            <a:ext cx="1195392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2060"/>
                </a:solidFill>
              </a:rPr>
              <a:t>Future MMSDIWG Direction and Workplan continued… 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71FAC-E6BE-4D53-AFE7-A5830E10E661}"/>
              </a:ext>
            </a:extLst>
          </p:cNvPr>
          <p:cNvSpPr/>
          <p:nvPr/>
        </p:nvSpPr>
        <p:spPr>
          <a:xfrm>
            <a:off x="317499" y="1841336"/>
            <a:ext cx="11557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Conduct a follow on Inventory of MSDI Resources to account for some subset of the additional layers identified during the MMSDIWG Meeting. 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d) Consider data principles and standards for the MACHC MSDI efforts.  Review the UN GGIM data principles as a starting point for the MMSDIWG .   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9304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CF774F-3BA8-4DE9-97AF-5769269C0BB9}"/>
              </a:ext>
            </a:extLst>
          </p:cNvPr>
          <p:cNvSpPr txBox="1">
            <a:spLocks/>
          </p:cNvSpPr>
          <p:nvPr/>
        </p:nvSpPr>
        <p:spPr>
          <a:xfrm>
            <a:off x="0" y="1137980"/>
            <a:ext cx="1195392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2060"/>
                </a:solidFill>
              </a:rPr>
              <a:t>Future MMSDIWG Direction and Workplan continued… 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71FAC-E6BE-4D53-AFE7-A5830E10E661}"/>
              </a:ext>
            </a:extLst>
          </p:cNvPr>
          <p:cNvSpPr/>
          <p:nvPr/>
        </p:nvSpPr>
        <p:spPr>
          <a:xfrm>
            <a:off x="317499" y="1841336"/>
            <a:ext cx="115570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e) Encourage Member States to make their MSDI data available in GIS formats that can be used to support the analysis necessary in the various MSDI use cases.  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f) Encourage Member States to consider some minimal regular update cycle to their MSDI data to ensure the data does not become outdated. 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901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CF774F-3BA8-4DE9-97AF-5769269C0BB9}"/>
              </a:ext>
            </a:extLst>
          </p:cNvPr>
          <p:cNvSpPr txBox="1">
            <a:spLocks/>
          </p:cNvSpPr>
          <p:nvPr/>
        </p:nvSpPr>
        <p:spPr>
          <a:xfrm>
            <a:off x="0" y="1137980"/>
            <a:ext cx="1195392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2060"/>
                </a:solidFill>
              </a:rPr>
              <a:t>Future MMSDIWG Direction and Workplan continued… 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71FAC-E6BE-4D53-AFE7-A5830E10E661}"/>
              </a:ext>
            </a:extLst>
          </p:cNvPr>
          <p:cNvSpPr/>
          <p:nvPr/>
        </p:nvSpPr>
        <p:spPr>
          <a:xfrm>
            <a:off x="317499" y="1841336"/>
            <a:ext cx="11557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g) Work with Member States to coordinate receipt of data and to integrate web mapping and web cataloguing services per each states approach to MSDI.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h) Continue to Support Disaster Response and coordination as well as other use cases within the region by making MSDI Information discoverable and accessible to non-navigation users.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564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131BC2-291B-4888-B3B0-BBC33B213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04" y="1043325"/>
            <a:ext cx="9760024" cy="500587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853BB3-50DA-46F5-B205-8D0921677176}"/>
              </a:ext>
            </a:extLst>
          </p:cNvPr>
          <p:cNvCxnSpPr>
            <a:cxnSpLocks/>
          </p:cNvCxnSpPr>
          <p:nvPr/>
        </p:nvCxnSpPr>
        <p:spPr>
          <a:xfrm flipV="1">
            <a:off x="8060635" y="1384301"/>
            <a:ext cx="359465" cy="10010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2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47A857-4911-4487-A68E-26D060DE8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2" y="1024003"/>
            <a:ext cx="6505545" cy="5044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F70D4-C4CB-4D82-AD92-B88DF5A14F39}"/>
              </a:ext>
            </a:extLst>
          </p:cNvPr>
          <p:cNvSpPr txBox="1"/>
          <p:nvPr/>
        </p:nvSpPr>
        <p:spPr>
          <a:xfrm>
            <a:off x="6877878" y="1122460"/>
            <a:ext cx="5059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Propose an action point for all states to provide updated key contact information. </a:t>
            </a:r>
          </a:p>
          <a:p>
            <a:endParaRPr lang="en-GB" sz="2800" dirty="0"/>
          </a:p>
          <a:p>
            <a:r>
              <a:rPr lang="en-GB" sz="2800" dirty="0"/>
              <a:t>Please send to Chair, Copied to Vice Chair.</a:t>
            </a:r>
          </a:p>
        </p:txBody>
      </p:sp>
    </p:spTree>
    <p:extLst>
      <p:ext uri="{BB962C8B-B14F-4D97-AF65-F5344CB8AC3E}">
        <p14:creationId xmlns:p14="http://schemas.microsoft.com/office/powerpoint/2010/main" val="74359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6053DE-0FE3-4782-AD15-F29ACCF9EC17}"/>
              </a:ext>
            </a:extLst>
          </p:cNvPr>
          <p:cNvSpPr/>
          <p:nvPr/>
        </p:nvSpPr>
        <p:spPr>
          <a:xfrm>
            <a:off x="6096000" y="977479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Better define MACHC position as a supranational MSDI and continue to engage with wider regional initiatives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6E8EC-6688-4B2B-9171-64345E04E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9" y="1064904"/>
            <a:ext cx="5625758" cy="2892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E16C9-F025-4156-B957-54589E168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08" y="2552022"/>
            <a:ext cx="3472379" cy="33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3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5854E1C-49B1-4B39-8F3E-201AD9EC9F38}"/>
              </a:ext>
            </a:extLst>
          </p:cNvPr>
          <p:cNvSpPr txBox="1">
            <a:spLocks/>
          </p:cNvSpPr>
          <p:nvPr/>
        </p:nvSpPr>
        <p:spPr>
          <a:xfrm>
            <a:off x="119035" y="1163802"/>
            <a:ext cx="11953929" cy="1089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</a:rPr>
              <a:t>Key accomplishments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20280-4B0E-48E8-A24F-DB65459E9D99}"/>
              </a:ext>
            </a:extLst>
          </p:cNvPr>
          <p:cNvSpPr/>
          <p:nvPr/>
        </p:nvSpPr>
        <p:spPr>
          <a:xfrm>
            <a:off x="317499" y="1841336"/>
            <a:ext cx="11557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spcAft>
                <a:spcPts val="300"/>
              </a:spcAft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Finalized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MMSDIWG TOR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(MACHC Action 19.8.7)</a:t>
            </a:r>
          </a:p>
          <a:p>
            <a:pPr marL="514350" lvl="0" indent="-514350">
              <a:lnSpc>
                <a:spcPct val="150000"/>
              </a:lnSpc>
              <a:spcAft>
                <a:spcPts val="300"/>
              </a:spcAft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Finalized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MMSDIWG Governance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Framework</a:t>
            </a:r>
          </a:p>
          <a:p>
            <a:pPr marL="514350" lvl="0" indent="-514350">
              <a:lnSpc>
                <a:spcPct val="150000"/>
              </a:lnSpc>
              <a:spcAft>
                <a:spcPts val="300"/>
              </a:spcAft>
              <a:buAutoNum type="alphaLcParenR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Developed a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MMSDIWG Workplan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(MACHC Action 19.8.7a)</a:t>
            </a:r>
          </a:p>
          <a:p>
            <a:pPr marL="514350" lvl="0" indent="-514350">
              <a:lnSpc>
                <a:spcPct val="150000"/>
              </a:lnSpc>
              <a:spcAft>
                <a:spcPts val="300"/>
              </a:spcAft>
              <a:buAutoNum type="alphaLcParenR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Established MMSDIWG Website…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	</a:t>
            </a:r>
            <a:r>
              <a:rPr lang="en-GB" sz="2400" dirty="0">
                <a:hlinkClick r:id="rId4"/>
              </a:rPr>
              <a:t>https://ocsihomachcaseus2-dev.azurewebsites.net/bootstrap/mmsdiwg.html</a:t>
            </a:r>
            <a:r>
              <a:rPr lang="en-GB" sz="2400" dirty="0"/>
              <a:t>   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4502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CF774F-3BA8-4DE9-97AF-5769269C0BB9}"/>
              </a:ext>
            </a:extLst>
          </p:cNvPr>
          <p:cNvSpPr txBox="1">
            <a:spLocks/>
          </p:cNvSpPr>
          <p:nvPr/>
        </p:nvSpPr>
        <p:spPr>
          <a:xfrm>
            <a:off x="0" y="1137980"/>
            <a:ext cx="1195392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002060"/>
                </a:solidFill>
              </a:rPr>
              <a:t>MMSDIWG Recommendations 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71FAC-E6BE-4D53-AFE7-A5830E10E661}"/>
              </a:ext>
            </a:extLst>
          </p:cNvPr>
          <p:cNvSpPr/>
          <p:nvPr/>
        </p:nvSpPr>
        <p:spPr>
          <a:xfrm>
            <a:off x="317499" y="1841336"/>
            <a:ext cx="11557000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The MMSDIWG group asks that the MACHC Approve the MMSDIWG Workplan.  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The MMSDIWG asks that Member States consider making their bathymetric data available via the Seabed 2030 and DCDB initiatives.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The MMSDIWG asks that Member States consider making their MSDI data available via the CMA as the Netherlands is now doing. 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1501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C39390-F536-4856-A17E-04167BCF1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r="15779" b="1"/>
          <a:stretch/>
        </p:blipFill>
        <p:spPr>
          <a:xfrm>
            <a:off x="17571" y="2742301"/>
            <a:ext cx="5034114" cy="2429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C9F3BC-8739-4CDE-976B-169D10504520}"/>
              </a:ext>
            </a:extLst>
          </p:cNvPr>
          <p:cNvSpPr txBox="1"/>
          <p:nvPr/>
        </p:nvSpPr>
        <p:spPr>
          <a:xfrm>
            <a:off x="4252386" y="977479"/>
            <a:ext cx="3687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Please Note this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7F02D4-A154-40B8-BB53-2E8299F7C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85" y="1500784"/>
            <a:ext cx="7140315" cy="535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8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F9A315-1DBF-411A-A675-2E4330597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7479"/>
            <a:ext cx="12192000" cy="56147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21593E-10C4-4784-9671-5BB0A753BA35}"/>
              </a:ext>
            </a:extLst>
          </p:cNvPr>
          <p:cNvSpPr/>
          <p:nvPr/>
        </p:nvSpPr>
        <p:spPr>
          <a:xfrm>
            <a:off x="1543987" y="977479"/>
            <a:ext cx="1154243" cy="5814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07DB8D-1099-44A4-8F24-FC9FF9ADAD36}"/>
              </a:ext>
            </a:extLst>
          </p:cNvPr>
          <p:cNvCxnSpPr>
            <a:cxnSpLocks/>
          </p:cNvCxnSpPr>
          <p:nvPr/>
        </p:nvCxnSpPr>
        <p:spPr>
          <a:xfrm flipH="1">
            <a:off x="4691922" y="3312826"/>
            <a:ext cx="86943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0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31BE94-DF31-42AF-A6BF-963372178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1195387"/>
            <a:ext cx="8743950" cy="446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859AA-CAD3-446D-B17E-5C0A9AAF0095}"/>
              </a:ext>
            </a:extLst>
          </p:cNvPr>
          <p:cNvSpPr txBox="1"/>
          <p:nvPr/>
        </p:nvSpPr>
        <p:spPr>
          <a:xfrm>
            <a:off x="4385211" y="5662612"/>
            <a:ext cx="342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Documents uploaded back to 2012</a:t>
            </a:r>
          </a:p>
        </p:txBody>
      </p:sp>
    </p:spTree>
    <p:extLst>
      <p:ext uri="{BB962C8B-B14F-4D97-AF65-F5344CB8AC3E}">
        <p14:creationId xmlns:p14="http://schemas.microsoft.com/office/powerpoint/2010/main" val="120042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B8EF83-5FCE-4429-8012-F217E0879CAB}"/>
              </a:ext>
            </a:extLst>
          </p:cNvPr>
          <p:cNvSpPr txBox="1">
            <a:spLocks/>
          </p:cNvSpPr>
          <p:nvPr/>
        </p:nvSpPr>
        <p:spPr>
          <a:xfrm>
            <a:off x="119035" y="1163802"/>
            <a:ext cx="11953929" cy="1089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</a:rPr>
              <a:t>Key accomplishments continued…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190965-85DD-4E2F-A3D9-D9BE2303A07C}"/>
              </a:ext>
            </a:extLst>
          </p:cNvPr>
          <p:cNvSpPr/>
          <p:nvPr/>
        </p:nvSpPr>
        <p:spPr>
          <a:xfrm>
            <a:off x="317499" y="1841336"/>
            <a:ext cx="11557000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spcAft>
                <a:spcPts val="300"/>
              </a:spcAft>
              <a:buFont typeface="+mj-lt"/>
              <a:buAutoNum type="alphaLcParenR" startAt="5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Engaged with stakeholders on MSDI use cases:</a:t>
            </a:r>
          </a:p>
          <a:p>
            <a:pPr marL="971550" lvl="1" indent="-5143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Need for an MSDI in the MACHC – Dawn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Seepersad</a:t>
            </a:r>
            <a:endParaRPr lang="en-GB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71550" lvl="1" indent="-5143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Hurricane Dorian Event and how MSDI can support Disaster Response – Sudesh Botha, Map Action</a:t>
            </a:r>
          </a:p>
          <a:p>
            <a:pPr marL="971550" lvl="1" indent="-5143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CMA – Carolina Garcia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31EE99-E58E-4844-A907-12A18D6BA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022" y="4604208"/>
            <a:ext cx="3962907" cy="9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8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B8EF83-5FCE-4429-8012-F217E0879CAB}"/>
              </a:ext>
            </a:extLst>
          </p:cNvPr>
          <p:cNvSpPr txBox="1">
            <a:spLocks/>
          </p:cNvSpPr>
          <p:nvPr/>
        </p:nvSpPr>
        <p:spPr>
          <a:xfrm>
            <a:off x="119035" y="1163802"/>
            <a:ext cx="11953929" cy="1089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</a:rPr>
              <a:t>Key accomplishments continued…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190965-85DD-4E2F-A3D9-D9BE2303A07C}"/>
              </a:ext>
            </a:extLst>
          </p:cNvPr>
          <p:cNvSpPr/>
          <p:nvPr/>
        </p:nvSpPr>
        <p:spPr>
          <a:xfrm>
            <a:off x="317499" y="1841336"/>
            <a:ext cx="115570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spcAft>
                <a:spcPts val="300"/>
              </a:spcAft>
              <a:buFont typeface="+mj-lt"/>
              <a:buAutoNum type="alphaLcParenR" startAt="6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Undertook an Inventory of MSDI resources with Member States of the MMSDWG.  Discoverability is key to a good MSDI effort!</a:t>
            </a:r>
          </a:p>
          <a:p>
            <a:pPr lvl="0">
              <a:lnSpc>
                <a:spcPct val="150000"/>
              </a:lnSpc>
              <a:spcAft>
                <a:spcPts val="300"/>
              </a:spcAft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322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3479A3-BD12-4EC4-AA20-29D7EA0C3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7479"/>
            <a:ext cx="12192000" cy="56147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B87D524-9125-480E-A0C7-22B82B82C932}"/>
              </a:ext>
            </a:extLst>
          </p:cNvPr>
          <p:cNvSpPr/>
          <p:nvPr/>
        </p:nvSpPr>
        <p:spPr>
          <a:xfrm>
            <a:off x="9728200" y="3429000"/>
            <a:ext cx="1739900" cy="26293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FC21DE-C7ED-4BA7-8F7A-00E97089E3EA}"/>
              </a:ext>
            </a:extLst>
          </p:cNvPr>
          <p:cNvCxnSpPr>
            <a:cxnSpLocks/>
          </p:cNvCxnSpPr>
          <p:nvPr/>
        </p:nvCxnSpPr>
        <p:spPr>
          <a:xfrm flipH="1">
            <a:off x="4321278" y="5029200"/>
            <a:ext cx="1179870" cy="177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E13A49-E306-4BF3-8DE3-D7FD66052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3466"/>
            <a:ext cx="8058493" cy="4911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1F577-490E-4D84-94EC-EA75F8601B73}"/>
              </a:ext>
            </a:extLst>
          </p:cNvPr>
          <p:cNvSpPr txBox="1"/>
          <p:nvPr/>
        </p:nvSpPr>
        <p:spPr>
          <a:xfrm>
            <a:off x="8282932" y="1077138"/>
            <a:ext cx="4139527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MSDI Inventory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800" dirty="0"/>
              <a:t>Summary by member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800" dirty="0"/>
              <a:t>Link to breakdown by coastal state.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E9F384-B4E5-4E6E-8185-4A1A3BD7650A}"/>
              </a:ext>
            </a:extLst>
          </p:cNvPr>
          <p:cNvCxnSpPr>
            <a:cxnSpLocks/>
          </p:cNvCxnSpPr>
          <p:nvPr/>
        </p:nvCxnSpPr>
        <p:spPr>
          <a:xfrm flipH="1">
            <a:off x="3749028" y="1445342"/>
            <a:ext cx="85726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2C0D51-0773-4331-9039-5463D3F00551}"/>
              </a:ext>
            </a:extLst>
          </p:cNvPr>
          <p:cNvCxnSpPr>
            <a:cxnSpLocks/>
          </p:cNvCxnSpPr>
          <p:nvPr/>
        </p:nvCxnSpPr>
        <p:spPr>
          <a:xfrm flipH="1">
            <a:off x="4624100" y="1671484"/>
            <a:ext cx="83944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8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F97E-8C8B-4DC1-A914-65A4B4E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0"/>
            <a:ext cx="12192000" cy="98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856CB-0C6C-4280-A46D-5EFC82EA9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5050"/>
            <a:ext cx="12192000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FB0DE-EF92-4BA6-AD3A-B76F65D38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8" y="977479"/>
            <a:ext cx="5541246" cy="2867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47EA97-0D20-4D1E-922E-93D761D5A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42" y="2004885"/>
            <a:ext cx="5840363" cy="41101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66A8F-33B0-4A40-8CFF-36FEF1D9124B}"/>
              </a:ext>
            </a:extLst>
          </p:cNvPr>
          <p:cNvSpPr txBox="1"/>
          <p:nvPr/>
        </p:nvSpPr>
        <p:spPr>
          <a:xfrm>
            <a:off x="6695768" y="1481665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Country Submissions</a:t>
            </a:r>
          </a:p>
        </p:txBody>
      </p:sp>
    </p:spTree>
    <p:extLst>
      <p:ext uri="{BB962C8B-B14F-4D97-AF65-F5344CB8AC3E}">
        <p14:creationId xmlns:p14="http://schemas.microsoft.com/office/powerpoint/2010/main" val="192770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9A8721B05705408C394AC020367869" ma:contentTypeVersion="11" ma:contentTypeDescription="Create a new document." ma:contentTypeScope="" ma:versionID="17c0d5ad101387ba015a70dc145410e3">
  <xsd:schema xmlns:xsd="http://www.w3.org/2001/XMLSchema" xmlns:xs="http://www.w3.org/2001/XMLSchema" xmlns:p="http://schemas.microsoft.com/office/2006/metadata/properties" xmlns:ns3="6a9d1d1a-ef8d-4ad1-bf35-bf422ca862a4" xmlns:ns4="544e4b34-523d-46a1-a4d2-869d59970990" targetNamespace="http://schemas.microsoft.com/office/2006/metadata/properties" ma:root="true" ma:fieldsID="e5a9895dd4d8220b1dbd36b8083c4f68" ns3:_="" ns4:_="">
    <xsd:import namespace="6a9d1d1a-ef8d-4ad1-bf35-bf422ca862a4"/>
    <xsd:import namespace="544e4b34-523d-46a1-a4d2-869d5997099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d1d1a-ef8d-4ad1-bf35-bf422ca862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e4b34-523d-46a1-a4d2-869d59970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CA8621-D74B-47A4-870D-2EE0567F9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d1d1a-ef8d-4ad1-bf35-bf422ca862a4"/>
    <ds:schemaRef ds:uri="544e4b34-523d-46a1-a4d2-869d59970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351BBD-33ED-4779-93A2-7FEA910F0F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D39264-3E64-401C-90C2-F4F1DD996AAD}">
  <ds:schemaRefs>
    <ds:schemaRef ds:uri="http://purl.org/dc/terms/"/>
    <ds:schemaRef ds:uri="544e4b34-523d-46a1-a4d2-869d59970990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6a9d1d1a-ef8d-4ad1-bf35-bf422ca862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670</Words>
  <Application>Microsoft Office PowerPoint</Application>
  <PresentationFormat>Widescreen</PresentationFormat>
  <Paragraphs>66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Meso American – Caribbean Sea Hydrographic Commission (MACHC) Marine Spatial Data Infrastructure (MSDI) Working Group (MMSDIWG)  Plenary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Scott-Clarke</dc:creator>
  <cp:lastModifiedBy>James Rogers</cp:lastModifiedBy>
  <cp:revision>42</cp:revision>
  <dcterms:created xsi:type="dcterms:W3CDTF">2019-11-29T14:37:40Z</dcterms:created>
  <dcterms:modified xsi:type="dcterms:W3CDTF">2019-12-06T14:39:57Z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0x0101003D9A8721B05705408C394AC020367869</vt:lpwstr>
  </property>
</Properties>
</file>