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447" r:id="rId5"/>
    <p:sldId id="519" r:id="rId6"/>
    <p:sldId id="460" r:id="rId7"/>
    <p:sldId id="516" r:id="rId8"/>
    <p:sldId id="504" r:id="rId9"/>
    <p:sldId id="517" r:id="rId10"/>
    <p:sldId id="512" r:id="rId11"/>
    <p:sldId id="486" r:id="rId12"/>
    <p:sldId id="500" r:id="rId13"/>
    <p:sldId id="501" r:id="rId14"/>
    <p:sldId id="499" r:id="rId15"/>
    <p:sldId id="495" r:id="rId16"/>
    <p:sldId id="496" r:id="rId17"/>
    <p:sldId id="483" r:id="rId18"/>
    <p:sldId id="497" r:id="rId19"/>
    <p:sldId id="482" r:id="rId20"/>
    <p:sldId id="463" r:id="rId21"/>
    <p:sldId id="518" r:id="rId22"/>
    <p:sldId id="473" r:id="rId23"/>
    <p:sldId id="498" r:id="rId2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2CC"/>
    <a:srgbClr val="323E1A"/>
    <a:srgbClr val="193157"/>
    <a:srgbClr val="FFEEB7"/>
    <a:srgbClr val="9966FF"/>
    <a:srgbClr val="FF99CC"/>
    <a:srgbClr val="192D45"/>
    <a:srgbClr val="262F3D"/>
    <a:srgbClr val="284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94364" autoAdjust="0"/>
  </p:normalViewPr>
  <p:slideViewPr>
    <p:cSldViewPr snapToGrid="0" snapToObjects="1">
      <p:cViewPr varScale="1">
        <p:scale>
          <a:sx n="69" d="100"/>
          <a:sy n="69" d="100"/>
        </p:scale>
        <p:origin x="1590" y="72"/>
      </p:cViewPr>
      <p:guideLst>
        <p:guide orient="horz" pos="2115"/>
        <p:guide pos="2880"/>
      </p:guideLst>
    </p:cSldViewPr>
  </p:slideViewPr>
  <p:outlineViewPr>
    <p:cViewPr>
      <p:scale>
        <a:sx n="33" d="100"/>
        <a:sy n="33" d="100"/>
      </p:scale>
      <p:origin x="0" y="-6624"/>
    </p:cViewPr>
  </p:outlineViewPr>
  <p:notesTextViewPr>
    <p:cViewPr>
      <p:scale>
        <a:sx n="100" d="100"/>
        <a:sy n="100" d="100"/>
      </p:scale>
      <p:origin x="0" y="0"/>
    </p:cViewPr>
  </p:notesTextViewPr>
  <p:sorterViewPr>
    <p:cViewPr>
      <p:scale>
        <a:sx n="100" d="100"/>
        <a:sy n="100" d="100"/>
      </p:scale>
      <p:origin x="0" y="1600"/>
    </p:cViewPr>
  </p:sorterViewPr>
  <p:notesViewPr>
    <p:cSldViewPr snapToGrid="0" snapToObjects="1">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GEZ\1-Proyectos\CMA-2\2019-\CMA3\Taller-CMA3\3-Presentaciones\InsumosCMa\Totales%20productos%20cargados%20CMA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GEZ\1-Proyectos\CMA-2\2019-\CMA3\Taller-CMA3\3-Presentaciones\InsumosCMa\Estadisticas%20capas%20Atl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'[Totales productos cargados CMA2.xlsx]Hoja1'!$B$3</c:f>
              <c:strCache>
                <c:ptCount val="1"/>
                <c:pt idx="0">
                  <c:v>Layers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'[Totales productos cargados CMA2.xlsx]Hoja1'!$C$2:$I$2</c:f>
              <c:strCache>
                <c:ptCount val="7"/>
                <c:pt idx="0">
                  <c:v>August 2017</c:v>
                </c:pt>
                <c:pt idx="1">
                  <c:v>January 2018</c:v>
                </c:pt>
                <c:pt idx="2">
                  <c:v>March 2018</c:v>
                </c:pt>
                <c:pt idx="3">
                  <c:v> May 2018</c:v>
                </c:pt>
                <c:pt idx="4">
                  <c:v>June 2018</c:v>
                </c:pt>
                <c:pt idx="5">
                  <c:v>June 2019</c:v>
                </c:pt>
                <c:pt idx="6">
                  <c:v>July 2019</c:v>
                </c:pt>
              </c:strCache>
            </c:strRef>
          </c:cat>
          <c:val>
            <c:numRef>
              <c:f>'[Totales productos cargados CMA2.xlsx]Hoja1'!$C$3:$I$3</c:f>
              <c:numCache>
                <c:formatCode>General</c:formatCode>
                <c:ptCount val="7"/>
                <c:pt idx="0">
                  <c:v>507</c:v>
                </c:pt>
                <c:pt idx="1">
                  <c:v>557</c:v>
                </c:pt>
                <c:pt idx="2">
                  <c:v>855</c:v>
                </c:pt>
                <c:pt idx="3">
                  <c:v>838</c:v>
                </c:pt>
                <c:pt idx="4">
                  <c:v>858</c:v>
                </c:pt>
                <c:pt idx="5">
                  <c:v>895</c:v>
                </c:pt>
                <c:pt idx="6">
                  <c:v>914</c:v>
                </c:pt>
              </c:numCache>
            </c:numRef>
          </c:val>
          <c:extLst>
            <c:ext xmlns:c16="http://schemas.microsoft.com/office/drawing/2014/chart" uri="{C3380CC4-5D6E-409C-BE32-E72D297353CC}">
              <c16:uniqueId val="{00000000-3F27-4497-BF2F-89C0B5CA2DDD}"/>
            </c:ext>
          </c:extLst>
        </c:ser>
        <c:ser>
          <c:idx val="1"/>
          <c:order val="1"/>
          <c:tx>
            <c:strRef>
              <c:f>'[Totales productos cargados CMA2.xlsx]Hoja1'!$B$4</c:f>
              <c:strCache>
                <c:ptCount val="1"/>
                <c:pt idx="0">
                  <c:v>Maps</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'[Totales productos cargados CMA2.xlsx]Hoja1'!$C$2:$I$2</c:f>
              <c:strCache>
                <c:ptCount val="7"/>
                <c:pt idx="0">
                  <c:v>August 2017</c:v>
                </c:pt>
                <c:pt idx="1">
                  <c:v>January 2018</c:v>
                </c:pt>
                <c:pt idx="2">
                  <c:v>March 2018</c:v>
                </c:pt>
                <c:pt idx="3">
                  <c:v> May 2018</c:v>
                </c:pt>
                <c:pt idx="4">
                  <c:v>June 2018</c:v>
                </c:pt>
                <c:pt idx="5">
                  <c:v>June 2019</c:v>
                </c:pt>
                <c:pt idx="6">
                  <c:v>July 2019</c:v>
                </c:pt>
              </c:strCache>
            </c:strRef>
          </c:cat>
          <c:val>
            <c:numRef>
              <c:f>'[Totales productos cargados CMA2.xlsx]Hoja1'!$C$4:$I$4</c:f>
              <c:numCache>
                <c:formatCode>General</c:formatCode>
                <c:ptCount val="7"/>
                <c:pt idx="0">
                  <c:v>12</c:v>
                </c:pt>
                <c:pt idx="1">
                  <c:v>23</c:v>
                </c:pt>
                <c:pt idx="2">
                  <c:v>53</c:v>
                </c:pt>
                <c:pt idx="3">
                  <c:v>55</c:v>
                </c:pt>
                <c:pt idx="4">
                  <c:v>63</c:v>
                </c:pt>
                <c:pt idx="5">
                  <c:v>198</c:v>
                </c:pt>
                <c:pt idx="6">
                  <c:v>144</c:v>
                </c:pt>
              </c:numCache>
            </c:numRef>
          </c:val>
          <c:extLst>
            <c:ext xmlns:c16="http://schemas.microsoft.com/office/drawing/2014/chart" uri="{C3380CC4-5D6E-409C-BE32-E72D297353CC}">
              <c16:uniqueId val="{00000001-3F27-4497-BF2F-89C0B5CA2DDD}"/>
            </c:ext>
          </c:extLst>
        </c:ser>
        <c:ser>
          <c:idx val="2"/>
          <c:order val="2"/>
          <c:tx>
            <c:strRef>
              <c:f>'[Totales productos cargados CMA2.xlsx]Hoja1'!$B$5</c:f>
              <c:strCache>
                <c:ptCount val="1"/>
                <c:pt idx="0">
                  <c:v>Documents</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'[Totales productos cargados CMA2.xlsx]Hoja1'!$C$2:$I$2</c:f>
              <c:strCache>
                <c:ptCount val="7"/>
                <c:pt idx="0">
                  <c:v>August 2017</c:v>
                </c:pt>
                <c:pt idx="1">
                  <c:v>January 2018</c:v>
                </c:pt>
                <c:pt idx="2">
                  <c:v>March 2018</c:v>
                </c:pt>
                <c:pt idx="3">
                  <c:v> May 2018</c:v>
                </c:pt>
                <c:pt idx="4">
                  <c:v>June 2018</c:v>
                </c:pt>
                <c:pt idx="5">
                  <c:v>June 2019</c:v>
                </c:pt>
                <c:pt idx="6">
                  <c:v>July 2019</c:v>
                </c:pt>
              </c:strCache>
            </c:strRef>
          </c:cat>
          <c:val>
            <c:numRef>
              <c:f>'[Totales productos cargados CMA2.xlsx]Hoja1'!$C$5:$I$5</c:f>
              <c:numCache>
                <c:formatCode>General</c:formatCode>
                <c:ptCount val="7"/>
                <c:pt idx="0">
                  <c:v>24</c:v>
                </c:pt>
                <c:pt idx="1">
                  <c:v>24</c:v>
                </c:pt>
                <c:pt idx="2">
                  <c:v>45</c:v>
                </c:pt>
                <c:pt idx="3">
                  <c:v>52</c:v>
                </c:pt>
                <c:pt idx="4">
                  <c:v>63</c:v>
                </c:pt>
                <c:pt idx="5">
                  <c:v>63</c:v>
                </c:pt>
                <c:pt idx="6">
                  <c:v>81</c:v>
                </c:pt>
              </c:numCache>
            </c:numRef>
          </c:val>
          <c:extLst>
            <c:ext xmlns:c16="http://schemas.microsoft.com/office/drawing/2014/chart" uri="{C3380CC4-5D6E-409C-BE32-E72D297353CC}">
              <c16:uniqueId val="{00000002-3F27-4497-BF2F-89C0B5CA2DDD}"/>
            </c:ext>
          </c:extLst>
        </c:ser>
        <c:ser>
          <c:idx val="3"/>
          <c:order val="3"/>
          <c:tx>
            <c:strRef>
              <c:f>'[Totales productos cargados CMA2.xlsx]Hoja1'!$B$6</c:f>
              <c:strCache>
                <c:ptCount val="1"/>
                <c:pt idx="0">
                  <c:v>External sources</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'[Totales productos cargados CMA2.xlsx]Hoja1'!$C$2:$I$2</c:f>
              <c:strCache>
                <c:ptCount val="7"/>
                <c:pt idx="0">
                  <c:v>August 2017</c:v>
                </c:pt>
                <c:pt idx="1">
                  <c:v>January 2018</c:v>
                </c:pt>
                <c:pt idx="2">
                  <c:v>March 2018</c:v>
                </c:pt>
                <c:pt idx="3">
                  <c:v> May 2018</c:v>
                </c:pt>
                <c:pt idx="4">
                  <c:v>June 2018</c:v>
                </c:pt>
                <c:pt idx="5">
                  <c:v>June 2019</c:v>
                </c:pt>
                <c:pt idx="6">
                  <c:v>July 2019</c:v>
                </c:pt>
              </c:strCache>
            </c:strRef>
          </c:cat>
          <c:val>
            <c:numRef>
              <c:f>'[Totales productos cargados CMA2.xlsx]Hoja1'!$C$6:$I$6</c:f>
              <c:numCache>
                <c:formatCode>General</c:formatCode>
                <c:ptCount val="7"/>
                <c:pt idx="0">
                  <c:v>93</c:v>
                </c:pt>
                <c:pt idx="1">
                  <c:v>88</c:v>
                </c:pt>
                <c:pt idx="2">
                  <c:v>93</c:v>
                </c:pt>
                <c:pt idx="3">
                  <c:v>93</c:v>
                </c:pt>
                <c:pt idx="4">
                  <c:v>95</c:v>
                </c:pt>
                <c:pt idx="5">
                  <c:v>93</c:v>
                </c:pt>
                <c:pt idx="6">
                  <c:v>93</c:v>
                </c:pt>
              </c:numCache>
            </c:numRef>
          </c:val>
          <c:extLst>
            <c:ext xmlns:c16="http://schemas.microsoft.com/office/drawing/2014/chart" uri="{C3380CC4-5D6E-409C-BE32-E72D297353CC}">
              <c16:uniqueId val="{00000003-3F27-4497-BF2F-89C0B5CA2DDD}"/>
            </c:ext>
          </c:extLst>
        </c:ser>
        <c:dLbls>
          <c:showLegendKey val="0"/>
          <c:showVal val="0"/>
          <c:showCatName val="0"/>
          <c:showSerName val="0"/>
          <c:showPercent val="0"/>
          <c:showBubbleSize val="0"/>
        </c:dLbls>
        <c:gapWidth val="150"/>
        <c:shape val="box"/>
        <c:axId val="447476344"/>
        <c:axId val="447480608"/>
        <c:axId val="0"/>
      </c:bar3DChart>
      <c:catAx>
        <c:axId val="4474763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cap="none" spc="0" normalizeH="0" baseline="0">
                <a:solidFill>
                  <a:schemeClr val="tx1">
                    <a:lumMod val="65000"/>
                    <a:lumOff val="35000"/>
                  </a:schemeClr>
                </a:solidFill>
                <a:latin typeface="+mn-lt"/>
                <a:ea typeface="+mn-ea"/>
                <a:cs typeface="+mn-cs"/>
              </a:defRPr>
            </a:pPr>
            <a:endParaRPr lang="en-US"/>
          </a:p>
        </c:txPr>
        <c:crossAx val="447480608"/>
        <c:crosses val="autoZero"/>
        <c:auto val="1"/>
        <c:lblAlgn val="ctr"/>
        <c:lblOffset val="100"/>
        <c:noMultiLvlLbl val="0"/>
      </c:catAx>
      <c:valAx>
        <c:axId val="44748060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7476344"/>
        <c:crosses val="autoZero"/>
        <c:crossBetween val="between"/>
      </c:valAx>
      <c:spPr>
        <a:noFill/>
        <a:ln>
          <a:noFill/>
        </a:ln>
        <a:effectLst/>
      </c:spPr>
    </c:plotArea>
    <c:legend>
      <c:legendPos val="b"/>
      <c:layout>
        <c:manualLayout>
          <c:xMode val="edge"/>
          <c:yMode val="edge"/>
          <c:x val="2.2083682254503679E-2"/>
          <c:y val="0.88139000651244948"/>
          <c:w val="0.91952486452630922"/>
          <c:h val="0.117595226475481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CO"/>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85898455563468"/>
          <c:y val="0.15277636723167218"/>
          <c:w val="0.44104928497650064"/>
          <c:h val="0.81985360949502828"/>
        </c:manualLayout>
      </c:layout>
      <c:doughnutChart>
        <c:varyColors val="1"/>
        <c:ser>
          <c:idx val="0"/>
          <c:order val="0"/>
          <c:tx>
            <c:strRef>
              <c:f>'[Estadisticas capas Atlas.xlsx]Hoja1'!$E$3</c:f>
              <c:strCache>
                <c:ptCount val="1"/>
                <c:pt idx="0">
                  <c:v>July 2019</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5659-48C8-9FE3-DA374A649541}"/>
              </c:ext>
            </c:extLst>
          </c:dPt>
          <c:dPt>
            <c:idx val="1"/>
            <c:bubble3D val="0"/>
            <c:spPr>
              <a:solidFill>
                <a:schemeClr val="accent2"/>
              </a:solidFill>
              <a:ln w="19050">
                <a:noFill/>
              </a:ln>
              <a:effectLst/>
            </c:spPr>
            <c:extLst>
              <c:ext xmlns:c16="http://schemas.microsoft.com/office/drawing/2014/chart" uri="{C3380CC4-5D6E-409C-BE32-E72D297353CC}">
                <c16:uniqueId val="{00000003-5659-48C8-9FE3-DA374A649541}"/>
              </c:ext>
            </c:extLst>
          </c:dPt>
          <c:dPt>
            <c:idx val="2"/>
            <c:bubble3D val="0"/>
            <c:spPr>
              <a:solidFill>
                <a:schemeClr val="accent3"/>
              </a:solidFill>
              <a:ln w="19050">
                <a:noFill/>
              </a:ln>
              <a:effectLst/>
            </c:spPr>
            <c:extLst>
              <c:ext xmlns:c16="http://schemas.microsoft.com/office/drawing/2014/chart" uri="{C3380CC4-5D6E-409C-BE32-E72D297353CC}">
                <c16:uniqueId val="{00000005-5659-48C8-9FE3-DA374A649541}"/>
              </c:ext>
            </c:extLst>
          </c:dPt>
          <c:dPt>
            <c:idx val="3"/>
            <c:bubble3D val="0"/>
            <c:spPr>
              <a:solidFill>
                <a:schemeClr val="accent4"/>
              </a:solidFill>
              <a:ln w="19050">
                <a:noFill/>
              </a:ln>
              <a:effectLst/>
            </c:spPr>
            <c:extLst>
              <c:ext xmlns:c16="http://schemas.microsoft.com/office/drawing/2014/chart" uri="{C3380CC4-5D6E-409C-BE32-E72D297353CC}">
                <c16:uniqueId val="{00000007-5659-48C8-9FE3-DA374A649541}"/>
              </c:ext>
            </c:extLst>
          </c:dPt>
          <c:dPt>
            <c:idx val="4"/>
            <c:bubble3D val="0"/>
            <c:spPr>
              <a:solidFill>
                <a:schemeClr val="accent5"/>
              </a:solidFill>
              <a:ln w="19050">
                <a:noFill/>
              </a:ln>
              <a:effectLst/>
            </c:spPr>
            <c:extLst>
              <c:ext xmlns:c16="http://schemas.microsoft.com/office/drawing/2014/chart" uri="{C3380CC4-5D6E-409C-BE32-E72D297353CC}">
                <c16:uniqueId val="{00000009-5659-48C8-9FE3-DA374A649541}"/>
              </c:ext>
            </c:extLst>
          </c:dPt>
          <c:dPt>
            <c:idx val="5"/>
            <c:bubble3D val="0"/>
            <c:spPr>
              <a:solidFill>
                <a:schemeClr val="accent6"/>
              </a:solidFill>
              <a:ln w="19050">
                <a:noFill/>
              </a:ln>
              <a:effectLst/>
            </c:spPr>
            <c:extLst>
              <c:ext xmlns:c16="http://schemas.microsoft.com/office/drawing/2014/chart" uri="{C3380CC4-5D6E-409C-BE32-E72D297353CC}">
                <c16:uniqueId val="{0000000B-5659-48C8-9FE3-DA374A649541}"/>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5659-48C8-9FE3-DA374A649541}"/>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5659-48C8-9FE3-DA374A649541}"/>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5659-48C8-9FE3-DA374A649541}"/>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5659-48C8-9FE3-DA374A649541}"/>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5659-48C8-9FE3-DA374A649541}"/>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5659-48C8-9FE3-DA374A649541}"/>
              </c:ext>
            </c:extLst>
          </c:dPt>
          <c:dPt>
            <c:idx val="12"/>
            <c:bubble3D val="0"/>
            <c:spPr>
              <a:solidFill>
                <a:schemeClr val="accent1">
                  <a:lumMod val="80000"/>
                  <a:lumOff val="20000"/>
                </a:schemeClr>
              </a:solidFill>
              <a:ln w="19050">
                <a:noFill/>
              </a:ln>
              <a:effectLst/>
            </c:spPr>
            <c:extLst>
              <c:ext xmlns:c16="http://schemas.microsoft.com/office/drawing/2014/chart" uri="{C3380CC4-5D6E-409C-BE32-E72D297353CC}">
                <c16:uniqueId val="{00000019-5659-48C8-9FE3-DA374A649541}"/>
              </c:ext>
            </c:extLst>
          </c:dPt>
          <c:dPt>
            <c:idx val="13"/>
            <c:bubble3D val="0"/>
            <c:spPr>
              <a:solidFill>
                <a:schemeClr val="accent2">
                  <a:lumMod val="80000"/>
                  <a:lumOff val="20000"/>
                </a:schemeClr>
              </a:solidFill>
              <a:ln w="19050">
                <a:noFill/>
              </a:ln>
              <a:effectLst/>
            </c:spPr>
            <c:extLst>
              <c:ext xmlns:c16="http://schemas.microsoft.com/office/drawing/2014/chart" uri="{C3380CC4-5D6E-409C-BE32-E72D297353CC}">
                <c16:uniqueId val="{0000001B-5659-48C8-9FE3-DA374A649541}"/>
              </c:ext>
            </c:extLst>
          </c:dPt>
          <c:dPt>
            <c:idx val="14"/>
            <c:bubble3D val="0"/>
            <c:spPr>
              <a:solidFill>
                <a:schemeClr val="accent3">
                  <a:lumMod val="80000"/>
                  <a:lumOff val="20000"/>
                </a:schemeClr>
              </a:solidFill>
              <a:ln w="19050">
                <a:noFill/>
              </a:ln>
              <a:effectLst/>
            </c:spPr>
            <c:extLst>
              <c:ext xmlns:c16="http://schemas.microsoft.com/office/drawing/2014/chart" uri="{C3380CC4-5D6E-409C-BE32-E72D297353CC}">
                <c16:uniqueId val="{0000001D-5659-48C8-9FE3-DA374A649541}"/>
              </c:ext>
            </c:extLst>
          </c:dPt>
          <c:dPt>
            <c:idx val="15"/>
            <c:bubble3D val="0"/>
            <c:spPr>
              <a:solidFill>
                <a:schemeClr val="accent4">
                  <a:lumMod val="80000"/>
                  <a:lumOff val="20000"/>
                </a:schemeClr>
              </a:solidFill>
              <a:ln w="19050">
                <a:noFill/>
              </a:ln>
              <a:effectLst/>
            </c:spPr>
            <c:extLst>
              <c:ext xmlns:c16="http://schemas.microsoft.com/office/drawing/2014/chart" uri="{C3380CC4-5D6E-409C-BE32-E72D297353CC}">
                <c16:uniqueId val="{0000001F-5659-48C8-9FE3-DA374A649541}"/>
              </c:ext>
            </c:extLst>
          </c:dPt>
          <c:dPt>
            <c:idx val="16"/>
            <c:bubble3D val="0"/>
            <c:spPr>
              <a:solidFill>
                <a:schemeClr val="accent5">
                  <a:lumMod val="80000"/>
                  <a:lumOff val="20000"/>
                </a:schemeClr>
              </a:solidFill>
              <a:ln w="19050">
                <a:noFill/>
              </a:ln>
              <a:effectLst/>
            </c:spPr>
            <c:extLst>
              <c:ext xmlns:c16="http://schemas.microsoft.com/office/drawing/2014/chart" uri="{C3380CC4-5D6E-409C-BE32-E72D297353CC}">
                <c16:uniqueId val="{00000021-5659-48C8-9FE3-DA374A649541}"/>
              </c:ext>
            </c:extLst>
          </c:dPt>
          <c:dPt>
            <c:idx val="17"/>
            <c:bubble3D val="0"/>
            <c:spPr>
              <a:solidFill>
                <a:schemeClr val="accent6">
                  <a:lumMod val="80000"/>
                  <a:lumOff val="20000"/>
                </a:schemeClr>
              </a:solidFill>
              <a:ln w="19050">
                <a:noFill/>
              </a:ln>
              <a:effectLst/>
            </c:spPr>
            <c:extLst>
              <c:ext xmlns:c16="http://schemas.microsoft.com/office/drawing/2014/chart" uri="{C3380CC4-5D6E-409C-BE32-E72D297353CC}">
                <c16:uniqueId val="{00000023-5659-48C8-9FE3-DA374A649541}"/>
              </c:ext>
            </c:extLst>
          </c:dPt>
          <c:dPt>
            <c:idx val="18"/>
            <c:bubble3D val="0"/>
            <c:spPr>
              <a:solidFill>
                <a:schemeClr val="accent1">
                  <a:lumMod val="80000"/>
                </a:schemeClr>
              </a:solidFill>
              <a:ln w="19050">
                <a:noFill/>
              </a:ln>
              <a:effectLst/>
            </c:spPr>
            <c:extLst>
              <c:ext xmlns:c16="http://schemas.microsoft.com/office/drawing/2014/chart" uri="{C3380CC4-5D6E-409C-BE32-E72D297353CC}">
                <c16:uniqueId val="{00000025-5659-48C8-9FE3-DA374A649541}"/>
              </c:ext>
            </c:extLst>
          </c:dPt>
          <c:dPt>
            <c:idx val="19"/>
            <c:bubble3D val="0"/>
            <c:spPr>
              <a:solidFill>
                <a:schemeClr val="accent2">
                  <a:lumMod val="80000"/>
                </a:schemeClr>
              </a:solidFill>
              <a:ln w="19050">
                <a:noFill/>
              </a:ln>
              <a:effectLst/>
            </c:spPr>
            <c:extLst>
              <c:ext xmlns:c16="http://schemas.microsoft.com/office/drawing/2014/chart" uri="{C3380CC4-5D6E-409C-BE32-E72D297353CC}">
                <c16:uniqueId val="{00000027-5659-48C8-9FE3-DA374A649541}"/>
              </c:ext>
            </c:extLst>
          </c:dPt>
          <c:dPt>
            <c:idx val="20"/>
            <c:bubble3D val="0"/>
            <c:spPr>
              <a:solidFill>
                <a:schemeClr val="accent3">
                  <a:lumMod val="80000"/>
                </a:schemeClr>
              </a:solidFill>
              <a:ln w="19050">
                <a:noFill/>
              </a:ln>
              <a:effectLst/>
            </c:spPr>
            <c:extLst>
              <c:ext xmlns:c16="http://schemas.microsoft.com/office/drawing/2014/chart" uri="{C3380CC4-5D6E-409C-BE32-E72D297353CC}">
                <c16:uniqueId val="{00000029-5659-48C8-9FE3-DA374A649541}"/>
              </c:ext>
            </c:extLst>
          </c:dPt>
          <c:dPt>
            <c:idx val="21"/>
            <c:bubble3D val="0"/>
            <c:spPr>
              <a:solidFill>
                <a:schemeClr val="accent4">
                  <a:lumMod val="80000"/>
                </a:schemeClr>
              </a:solidFill>
              <a:ln w="19050">
                <a:noFill/>
              </a:ln>
              <a:effectLst/>
            </c:spPr>
            <c:extLst>
              <c:ext xmlns:c16="http://schemas.microsoft.com/office/drawing/2014/chart" uri="{C3380CC4-5D6E-409C-BE32-E72D297353CC}">
                <c16:uniqueId val="{0000002B-5659-48C8-9FE3-DA374A649541}"/>
              </c:ext>
            </c:extLst>
          </c:dPt>
          <c:dPt>
            <c:idx val="22"/>
            <c:bubble3D val="0"/>
            <c:spPr>
              <a:solidFill>
                <a:schemeClr val="accent5">
                  <a:lumMod val="80000"/>
                </a:schemeClr>
              </a:solidFill>
              <a:ln w="19050">
                <a:noFill/>
              </a:ln>
              <a:effectLst/>
            </c:spPr>
            <c:extLst>
              <c:ext xmlns:c16="http://schemas.microsoft.com/office/drawing/2014/chart" uri="{C3380CC4-5D6E-409C-BE32-E72D297353CC}">
                <c16:uniqueId val="{0000002D-5659-48C8-9FE3-DA374A649541}"/>
              </c:ext>
            </c:extLst>
          </c:dPt>
          <c:dPt>
            <c:idx val="23"/>
            <c:bubble3D val="0"/>
            <c:spPr>
              <a:solidFill>
                <a:schemeClr val="accent6">
                  <a:lumMod val="80000"/>
                </a:schemeClr>
              </a:solidFill>
              <a:ln w="19050">
                <a:noFill/>
              </a:ln>
              <a:effectLst/>
            </c:spPr>
            <c:extLst>
              <c:ext xmlns:c16="http://schemas.microsoft.com/office/drawing/2014/chart" uri="{C3380CC4-5D6E-409C-BE32-E72D297353CC}">
                <c16:uniqueId val="{0000002F-5659-48C8-9FE3-DA374A649541}"/>
              </c:ext>
            </c:extLst>
          </c:dPt>
          <c:dPt>
            <c:idx val="24"/>
            <c:bubble3D val="0"/>
            <c:spPr>
              <a:solidFill>
                <a:schemeClr val="accent1">
                  <a:lumMod val="60000"/>
                  <a:lumOff val="40000"/>
                </a:schemeClr>
              </a:solidFill>
              <a:ln w="19050">
                <a:noFill/>
              </a:ln>
              <a:effectLst/>
            </c:spPr>
            <c:extLst>
              <c:ext xmlns:c16="http://schemas.microsoft.com/office/drawing/2014/chart" uri="{C3380CC4-5D6E-409C-BE32-E72D297353CC}">
                <c16:uniqueId val="{00000031-5659-48C8-9FE3-DA374A649541}"/>
              </c:ext>
            </c:extLst>
          </c:dPt>
          <c:dPt>
            <c:idx val="25"/>
            <c:bubble3D val="0"/>
            <c:spPr>
              <a:solidFill>
                <a:schemeClr val="accent2">
                  <a:lumMod val="60000"/>
                  <a:lumOff val="40000"/>
                </a:schemeClr>
              </a:solidFill>
              <a:ln w="19050">
                <a:noFill/>
              </a:ln>
              <a:effectLst/>
            </c:spPr>
            <c:extLst>
              <c:ext xmlns:c16="http://schemas.microsoft.com/office/drawing/2014/chart" uri="{C3380CC4-5D6E-409C-BE32-E72D297353CC}">
                <c16:uniqueId val="{00000033-5659-48C8-9FE3-DA374A649541}"/>
              </c:ext>
            </c:extLst>
          </c:dPt>
          <c:dPt>
            <c:idx val="26"/>
            <c:bubble3D val="0"/>
            <c:spPr>
              <a:solidFill>
                <a:schemeClr val="accent3">
                  <a:lumMod val="60000"/>
                  <a:lumOff val="40000"/>
                </a:schemeClr>
              </a:solidFill>
              <a:ln w="19050">
                <a:noFill/>
              </a:ln>
              <a:effectLst/>
            </c:spPr>
            <c:extLst>
              <c:ext xmlns:c16="http://schemas.microsoft.com/office/drawing/2014/chart" uri="{C3380CC4-5D6E-409C-BE32-E72D297353CC}">
                <c16:uniqueId val="{00000035-5659-48C8-9FE3-DA374A649541}"/>
              </c:ext>
            </c:extLst>
          </c:dPt>
          <c:dPt>
            <c:idx val="27"/>
            <c:bubble3D val="0"/>
            <c:spPr>
              <a:solidFill>
                <a:schemeClr val="accent4">
                  <a:lumMod val="60000"/>
                  <a:lumOff val="40000"/>
                </a:schemeClr>
              </a:solidFill>
              <a:ln w="19050">
                <a:noFill/>
              </a:ln>
              <a:effectLst/>
            </c:spPr>
            <c:extLst>
              <c:ext xmlns:c16="http://schemas.microsoft.com/office/drawing/2014/chart" uri="{C3380CC4-5D6E-409C-BE32-E72D297353CC}">
                <c16:uniqueId val="{00000037-5659-48C8-9FE3-DA374A649541}"/>
              </c:ext>
            </c:extLst>
          </c:dPt>
          <c:dPt>
            <c:idx val="28"/>
            <c:bubble3D val="0"/>
            <c:spPr>
              <a:solidFill>
                <a:schemeClr val="accent5">
                  <a:lumMod val="60000"/>
                  <a:lumOff val="40000"/>
                </a:schemeClr>
              </a:solidFill>
              <a:ln w="19050">
                <a:noFill/>
              </a:ln>
              <a:effectLst/>
            </c:spPr>
            <c:extLst>
              <c:ext xmlns:c16="http://schemas.microsoft.com/office/drawing/2014/chart" uri="{C3380CC4-5D6E-409C-BE32-E72D297353CC}">
                <c16:uniqueId val="{00000039-5659-48C8-9FE3-DA374A649541}"/>
              </c:ext>
            </c:extLst>
          </c:dPt>
          <c:dPt>
            <c:idx val="29"/>
            <c:bubble3D val="0"/>
            <c:spPr>
              <a:solidFill>
                <a:schemeClr val="accent6">
                  <a:lumMod val="60000"/>
                  <a:lumOff val="40000"/>
                </a:schemeClr>
              </a:solidFill>
              <a:ln w="19050">
                <a:noFill/>
              </a:ln>
              <a:effectLst/>
            </c:spPr>
            <c:extLst>
              <c:ext xmlns:c16="http://schemas.microsoft.com/office/drawing/2014/chart" uri="{C3380CC4-5D6E-409C-BE32-E72D297353CC}">
                <c16:uniqueId val="{0000003B-5659-48C8-9FE3-DA374A649541}"/>
              </c:ext>
            </c:extLst>
          </c:dPt>
          <c:dLbls>
            <c:dLbl>
              <c:idx val="1"/>
              <c:layout>
                <c:manualLayout>
                  <c:x val="0.20344037231655987"/>
                  <c:y val="-0.17886697777387092"/>
                </c:manualLayout>
              </c:layout>
              <c:spPr>
                <a:noFill/>
                <a:ln>
                  <a:noFill/>
                </a:ln>
                <a:effectLst/>
              </c:spPr>
              <c:txPr>
                <a:bodyPr rot="0" spcFirstLastPara="1" vertOverflow="clip" horzOverflow="clip" vert="horz" wrap="square" lIns="36576" tIns="18288" rIns="36576" bIns="18288" anchor="ctr" anchorCtr="1">
                  <a:spAutoFit/>
                </a:bodyPr>
                <a:lstStyle/>
                <a:p>
                  <a:pPr>
                    <a:defRPr sz="1400" b="0" i="0" u="sng"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34171845987734"/>
                      <c:h val="0.10357513819935918"/>
                    </c:manualLayout>
                  </c15:layout>
                </c:ext>
                <c:ext xmlns:c16="http://schemas.microsoft.com/office/drawing/2014/chart" uri="{C3380CC4-5D6E-409C-BE32-E72D297353CC}">
                  <c16:uniqueId val="{00000003-5659-48C8-9FE3-DA374A649541}"/>
                </c:ext>
              </c:extLst>
            </c:dLbl>
            <c:dLbl>
              <c:idx val="2"/>
              <c:layout>
                <c:manualLayout>
                  <c:x val="0.1152496853968796"/>
                  <c:y val="-0.14253459385232914"/>
                </c:manualLayout>
              </c:layout>
              <c:showLegendKey val="0"/>
              <c:showVal val="0"/>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5659-48C8-9FE3-DA374A649541}"/>
                </c:ext>
              </c:extLst>
            </c:dLbl>
            <c:dLbl>
              <c:idx val="3"/>
              <c:layout>
                <c:manualLayout>
                  <c:x val="0.22885301153650647"/>
                  <c:y val="-0.10620224639977469"/>
                </c:manualLayout>
              </c:layout>
              <c:showLegendKey val="0"/>
              <c:showVal val="0"/>
              <c:showCatName val="1"/>
              <c:showSerName val="0"/>
              <c:showPercent val="0"/>
              <c:showBubbleSize val="0"/>
              <c:separator> </c:separator>
              <c:extLst>
                <c:ext xmlns:c15="http://schemas.microsoft.com/office/drawing/2012/chart" uri="{CE6537A1-D6FC-4f65-9D91-7224C49458BB}">
                  <c15:layout>
                    <c:manualLayout>
                      <c:w val="0.31180795902141212"/>
                      <c:h val="8.3452607302559767E-2"/>
                    </c:manualLayout>
                  </c15:layout>
                </c:ext>
                <c:ext xmlns:c16="http://schemas.microsoft.com/office/drawing/2014/chart" uri="{C3380CC4-5D6E-409C-BE32-E72D297353CC}">
                  <c16:uniqueId val="{00000007-5659-48C8-9FE3-DA374A649541}"/>
                </c:ext>
              </c:extLst>
            </c:dLbl>
            <c:dLbl>
              <c:idx val="4"/>
              <c:layout>
                <c:manualLayout>
                  <c:x val="0.18275307255790907"/>
                  <c:y val="-7.8254286820886559E-2"/>
                </c:manualLayout>
              </c:layout>
              <c:showLegendKey val="0"/>
              <c:showVal val="0"/>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5659-48C8-9FE3-DA374A649541}"/>
                </c:ext>
              </c:extLst>
            </c:dLbl>
            <c:dLbl>
              <c:idx val="5"/>
              <c:layout>
                <c:manualLayout>
                  <c:x val="0.19757088925179359"/>
                  <c:y val="-4.1921939368332099E-2"/>
                </c:manualLayout>
              </c:layout>
              <c:showLegendKey val="0"/>
              <c:showVal val="0"/>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5659-48C8-9FE3-DA374A649541}"/>
                </c:ext>
              </c:extLst>
            </c:dLbl>
            <c:dLbl>
              <c:idx val="6"/>
              <c:layout>
                <c:manualLayout>
                  <c:x val="0.20744943371438315"/>
                  <c:y val="-1.6768775747332893E-2"/>
                </c:manualLayout>
              </c:layout>
              <c:showLegendKey val="0"/>
              <c:showVal val="0"/>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D-5659-48C8-9FE3-DA374A649541}"/>
                </c:ext>
              </c:extLst>
            </c:dLbl>
            <c:dLbl>
              <c:idx val="7"/>
              <c:layout>
                <c:manualLayout>
                  <c:x val="0.18110664848081068"/>
                  <c:y val="1.9563571705221647E-2"/>
                </c:manualLayout>
              </c:layout>
              <c:showLegendKey val="0"/>
              <c:showVal val="0"/>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F-5659-48C8-9FE3-DA374A649541}"/>
                </c:ext>
              </c:extLst>
            </c:dLbl>
            <c:dLbl>
              <c:idx val="8"/>
              <c:layout>
                <c:manualLayout>
                  <c:x val="0.22802973467811166"/>
                  <c:y val="4.7511531284109766E-2"/>
                </c:manualLayout>
              </c:layout>
              <c:showLegendKey val="0"/>
              <c:showVal val="0"/>
              <c:showCatName val="1"/>
              <c:showSerName val="0"/>
              <c:showPercent val="0"/>
              <c:showBubbleSize val="0"/>
              <c:separator> </c:separator>
              <c:extLst>
                <c:ext xmlns:c15="http://schemas.microsoft.com/office/drawing/2012/chart" uri="{CE6537A1-D6FC-4f65-9D91-7224C49458BB}">
                  <c15:layout>
                    <c:manualLayout>
                      <c:w val="0.24879943923055212"/>
                      <c:h val="8.3452607302559767E-2"/>
                    </c:manualLayout>
                  </c15:layout>
                </c:ext>
                <c:ext xmlns:c16="http://schemas.microsoft.com/office/drawing/2014/chart" uri="{C3380CC4-5D6E-409C-BE32-E72D297353CC}">
                  <c16:uniqueId val="{00000011-5659-48C8-9FE3-DA374A649541}"/>
                </c:ext>
              </c:extLst>
            </c:dLbl>
            <c:dLbl>
              <c:idx val="11"/>
              <c:layout>
                <c:manualLayout>
                  <c:x val="0.18439949663500735"/>
                  <c:y val="6.1485511073553649E-2"/>
                </c:manualLayout>
              </c:layout>
              <c:spPr>
                <a:noFill/>
                <a:ln>
                  <a:noFill/>
                </a:ln>
                <a:effectLst/>
              </c:spPr>
              <c:txPr>
                <a:bodyPr rot="0" spcFirstLastPara="1" vertOverflow="clip" horzOverflow="clip" vert="horz" wrap="square" lIns="36576" tIns="18288" rIns="36576" bIns="18288" anchor="ctr" anchorCtr="1">
                  <a:spAutoFit/>
                </a:bodyPr>
                <a:lstStyle/>
                <a:p>
                  <a:pPr>
                    <a:defRPr sz="1400" b="0" i="0" u="sng"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7-5659-48C8-9FE3-DA374A649541}"/>
                </c:ext>
              </c:extLst>
            </c:dLbl>
            <c:dLbl>
              <c:idx val="12"/>
              <c:layout>
                <c:manualLayout>
                  <c:x val="0.23214579487085735"/>
                  <c:y val="0.10899704235766346"/>
                </c:manualLayout>
              </c:layout>
              <c:showLegendKey val="0"/>
              <c:showVal val="0"/>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19-5659-48C8-9FE3-DA374A649541}"/>
                </c:ext>
              </c:extLst>
            </c:dLbl>
            <c:dLbl>
              <c:idx val="13"/>
              <c:layout>
                <c:manualLayout>
                  <c:x val="0.18110664848081068"/>
                  <c:y val="0.19563571705221647"/>
                </c:manualLayout>
              </c:layout>
              <c:showLegendKey val="0"/>
              <c:showVal val="0"/>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1B-5659-48C8-9FE3-DA374A649541}"/>
                </c:ext>
              </c:extLst>
            </c:dLbl>
            <c:dLbl>
              <c:idx val="14"/>
              <c:layout>
                <c:manualLayout>
                  <c:x val="0.11031047798543031"/>
                  <c:y val="9.3625664589274918E-2"/>
                </c:manualLayout>
              </c:layout>
              <c:spPr>
                <a:noFill/>
                <a:ln>
                  <a:noFill/>
                </a:ln>
                <a:effectLst/>
              </c:spPr>
              <c:txPr>
                <a:bodyPr rot="0" spcFirstLastPara="1" vertOverflow="clip" horzOverflow="clip" vert="horz" wrap="square" lIns="36576" tIns="18288" rIns="36576" bIns="18288" anchor="ctr" anchorCtr="1">
                  <a:spAutoFit/>
                </a:bodyPr>
                <a:lstStyle/>
                <a:p>
                  <a:pPr>
                    <a:defRPr sz="1400" b="0" i="0" u="sng"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075196595350576"/>
                      <c:h val="4.312370163022429E-2"/>
                    </c:manualLayout>
                  </c15:layout>
                </c:ext>
                <c:ext xmlns:c16="http://schemas.microsoft.com/office/drawing/2014/chart" uri="{C3380CC4-5D6E-409C-BE32-E72D297353CC}">
                  <c16:uniqueId val="{0000001D-5659-48C8-9FE3-DA374A649541}"/>
                </c:ext>
              </c:extLst>
            </c:dLbl>
            <c:dLbl>
              <c:idx val="16"/>
              <c:layout>
                <c:manualLayout>
                  <c:x val="-9.2199748317503674E-2"/>
                  <c:y val="0.10620224639977466"/>
                </c:manualLayout>
              </c:layout>
              <c:showLegendKey val="0"/>
              <c:showVal val="0"/>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21-5659-48C8-9FE3-DA374A649541}"/>
                </c:ext>
              </c:extLst>
            </c:dLbl>
            <c:dLbl>
              <c:idx val="19"/>
              <c:layout>
                <c:manualLayout>
                  <c:x val="-0.11854253355107613"/>
                  <c:y val="8.3843878736664199E-2"/>
                </c:manualLayout>
              </c:layout>
              <c:spPr>
                <a:noFill/>
                <a:ln>
                  <a:noFill/>
                </a:ln>
                <a:effectLst/>
              </c:spPr>
              <c:txPr>
                <a:bodyPr rot="0" spcFirstLastPara="1" vertOverflow="clip" horzOverflow="clip" vert="horz" wrap="square" lIns="36576" tIns="18288" rIns="36576" bIns="18288" anchor="ctr" anchorCtr="1">
                  <a:spAutoFit/>
                </a:bodyPr>
                <a:lstStyle/>
                <a:p>
                  <a:pPr>
                    <a:defRPr sz="1400" b="0" i="0" u="sng"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27-5659-48C8-9FE3-DA374A649541}"/>
                </c:ext>
              </c:extLst>
            </c:dLbl>
            <c:dLbl>
              <c:idx val="22"/>
              <c:layout>
                <c:manualLayout>
                  <c:x val="-0.15832991960512241"/>
                  <c:y val="2.2656476028160094E-2"/>
                </c:manualLayout>
              </c:layout>
              <c:spPr>
                <a:noFill/>
                <a:ln>
                  <a:noFill/>
                </a:ln>
                <a:effectLst/>
              </c:spPr>
              <c:txPr>
                <a:bodyPr rot="0" spcFirstLastPara="1" vertOverflow="clip" horzOverflow="clip" vert="horz" wrap="square" lIns="36576" tIns="18288" rIns="36576" bIns="18288" anchor="ctr" anchorCtr="1">
                  <a:spAutoFit/>
                </a:bodyPr>
                <a:lstStyle/>
                <a:p>
                  <a:pPr>
                    <a:defRPr sz="1400" b="0" i="0" u="sng"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7180260115185636"/>
                      <c:h val="0.15154378700194329"/>
                    </c:manualLayout>
                  </c15:layout>
                </c:ext>
                <c:ext xmlns:c16="http://schemas.microsoft.com/office/drawing/2014/chart" uri="{C3380CC4-5D6E-409C-BE32-E72D297353CC}">
                  <c16:uniqueId val="{0000002D-5659-48C8-9FE3-DA374A649541}"/>
                </c:ext>
              </c:extLst>
            </c:dLbl>
            <c:dLbl>
              <c:idx val="24"/>
              <c:layout>
                <c:manualLayout>
                  <c:x val="-0.17525608126651171"/>
                  <c:y val="-5.310113694388597E-2"/>
                </c:manualLayout>
              </c:layout>
              <c:showLegendKey val="0"/>
              <c:showVal val="0"/>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31-5659-48C8-9FE3-DA374A649541}"/>
                </c:ext>
              </c:extLst>
            </c:dLbl>
            <c:dLbl>
              <c:idx val="25"/>
              <c:layout>
                <c:manualLayout>
                  <c:x val="-0.1813277924000252"/>
                  <c:y val="-0.11179183831555227"/>
                </c:manualLayout>
              </c:layout>
              <c:showLegendKey val="0"/>
              <c:showVal val="0"/>
              <c:showCatName val="1"/>
              <c:showSerName val="0"/>
              <c:showPercent val="0"/>
              <c:showBubbleSize val="0"/>
              <c:separator> </c:separator>
              <c:extLst>
                <c:ext xmlns:c15="http://schemas.microsoft.com/office/drawing/2012/chart" uri="{CE6537A1-D6FC-4f65-9D91-7224C49458BB}">
                  <c15:layout>
                    <c:manualLayout>
                      <c:w val="0.24894555110199049"/>
                      <c:h val="0.10357513819935918"/>
                    </c:manualLayout>
                  </c15:layout>
                </c:ext>
                <c:ext xmlns:c16="http://schemas.microsoft.com/office/drawing/2014/chart" uri="{C3380CC4-5D6E-409C-BE32-E72D297353CC}">
                  <c16:uniqueId val="{00000033-5659-48C8-9FE3-DA374A649541}"/>
                </c:ext>
              </c:extLst>
            </c:dLbl>
            <c:dLbl>
              <c:idx val="26"/>
              <c:layout>
                <c:manualLayout>
                  <c:x val="-0.16421281876081723"/>
                  <c:y val="-0.16349567356783212"/>
                </c:manualLayout>
              </c:layout>
              <c:spPr>
                <a:noFill/>
                <a:ln>
                  <a:noFill/>
                </a:ln>
                <a:effectLst/>
              </c:spPr>
              <c:txPr>
                <a:bodyPr rot="0" spcFirstLastPara="1" vertOverflow="clip" horzOverflow="clip" vert="horz" wrap="square" lIns="36576" tIns="18288" rIns="36576" bIns="18288" anchor="ctr" anchorCtr="1">
                  <a:spAutoFit/>
                </a:bodyPr>
                <a:lstStyle/>
                <a:p>
                  <a:pPr>
                    <a:defRPr sz="1400" b="0" i="0" u="sng"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252662572385943"/>
                      <c:h val="9.2186454702299206E-2"/>
                    </c:manualLayout>
                  </c15:layout>
                </c:ext>
                <c:ext xmlns:c16="http://schemas.microsoft.com/office/drawing/2014/chart" uri="{C3380CC4-5D6E-409C-BE32-E72D297353CC}">
                  <c16:uniqueId val="{00000035-5659-48C8-9FE3-DA374A649541}"/>
                </c:ext>
              </c:extLst>
            </c:dLbl>
            <c:dLbl>
              <c:idx val="27"/>
              <c:layout>
                <c:manualLayout>
                  <c:x val="-2.9069469149098501E-2"/>
                  <c:y val="-0.16438229317529907"/>
                </c:manualLayout>
              </c:layout>
              <c:showLegendKey val="0"/>
              <c:showVal val="0"/>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37-5659-48C8-9FE3-DA374A649541}"/>
                </c:ext>
              </c:extLst>
            </c:dLbl>
            <c:dLbl>
              <c:idx val="28"/>
              <c:layout>
                <c:manualLayout>
                  <c:x val="6.8264999275168608E-3"/>
                  <c:y val="-0.20572542039432051"/>
                </c:manualLayout>
              </c:layout>
              <c:showLegendKey val="0"/>
              <c:showVal val="0"/>
              <c:showCatName val="1"/>
              <c:showSerName val="0"/>
              <c:showPercent val="0"/>
              <c:showBubbleSize val="0"/>
              <c:separator> </c:separator>
              <c:extLst>
                <c:ext xmlns:c15="http://schemas.microsoft.com/office/drawing/2012/chart" uri="{CE6537A1-D6FC-4f65-9D91-7224C49458BB}">
                  <c15:layout>
                    <c:manualLayout>
                      <c:w val="0.24598642550919836"/>
                      <c:h val="0.10042040437677996"/>
                    </c:manualLayout>
                  </c15:layout>
                </c:ext>
                <c:ext xmlns:c16="http://schemas.microsoft.com/office/drawing/2014/chart" uri="{C3380CC4-5D6E-409C-BE32-E72D297353CC}">
                  <c16:uniqueId val="{00000039-5659-48C8-9FE3-DA374A649541}"/>
                </c:ext>
              </c:extLst>
            </c:dLbl>
            <c:dLbl>
              <c:idx val="29"/>
              <c:layout>
                <c:manualLayout>
                  <c:x val="6.642313556206457E-2"/>
                  <c:y val="-0.16252371495456713"/>
                </c:manualLayout>
              </c:layout>
              <c:showLegendKey val="0"/>
              <c:showVal val="0"/>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3B-5659-48C8-9FE3-DA374A649541}"/>
                </c:ext>
              </c:extLst>
            </c:dLbl>
            <c:spPr>
              <a:noFill/>
              <a:ln>
                <a:no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'[Estadisticas capas Atlas.xlsx]Hoja1'!$B$4:$B$33</c:f>
              <c:strCache>
                <c:ptCount val="30"/>
                <c:pt idx="0">
                  <c:v>Biodiversity and ecosystems</c:v>
                </c:pt>
                <c:pt idx="1">
                  <c:v>Habitats &amp; Ecosystems</c:v>
                </c:pt>
                <c:pt idx="2">
                  <c:v>Climate change</c:v>
                </c:pt>
                <c:pt idx="3">
                  <c:v>Climatology Meteorology Atmosphere</c:v>
                </c:pt>
                <c:pt idx="4">
                  <c:v>Conservation</c:v>
                </c:pt>
                <c:pt idx="5">
                  <c:v>Elevation</c:v>
                </c:pt>
                <c:pt idx="6">
                  <c:v>Environment</c:v>
                </c:pt>
                <c:pt idx="7">
                  <c:v>Fisheries</c:v>
                </c:pt>
                <c:pt idx="8">
                  <c:v>Geology / Geomorphology</c:v>
                </c:pt>
                <c:pt idx="9">
                  <c:v>Geoscientific information</c:v>
                </c:pt>
                <c:pt idx="10">
                  <c:v>Regional Governance Frame</c:v>
                </c:pt>
                <c:pt idx="11">
                  <c:v>Governance</c:v>
                </c:pt>
                <c:pt idx="12">
                  <c:v>Imagery Base Maps Earth Cover</c:v>
                </c:pt>
                <c:pt idx="13">
                  <c:v>Other</c:v>
                </c:pt>
                <c:pt idx="14">
                  <c:v>Indicator</c:v>
                </c:pt>
                <c:pt idx="15">
                  <c:v>Transportation</c:v>
                </c:pt>
                <c:pt idx="16">
                  <c:v>Infrastructure</c:v>
                </c:pt>
                <c:pt idx="17">
                  <c:v>Integrated Coastal Zone Management</c:v>
                </c:pt>
                <c:pt idx="18">
                  <c:v>Hazards</c:v>
                </c:pt>
                <c:pt idx="19">
                  <c:v>Natural Hazards</c:v>
                </c:pt>
                <c:pt idx="20">
                  <c:v>Oceans</c:v>
                </c:pt>
                <c:pt idx="21">
                  <c:v>Physical environment</c:v>
                </c:pt>
                <c:pt idx="22">
                  <c:v>Oceanography &amp; Climate</c:v>
                </c:pt>
                <c:pt idx="23">
                  <c:v>Planning cadastre</c:v>
                </c:pt>
                <c:pt idx="24">
                  <c:v>Planning</c:v>
                </c:pt>
                <c:pt idx="25">
                  <c:v>Pollution/water quality</c:v>
                </c:pt>
                <c:pt idx="26">
                  <c:v>Protected areas</c:v>
                </c:pt>
                <c:pt idx="27">
                  <c:v>Society</c:v>
                </c:pt>
                <c:pt idx="28">
                  <c:v>Socioeconomic Issues</c:v>
                </c:pt>
                <c:pt idx="29">
                  <c:v>Species</c:v>
                </c:pt>
              </c:strCache>
            </c:strRef>
          </c:cat>
          <c:val>
            <c:numRef>
              <c:f>'[Estadisticas capas Atlas.xlsx]Hoja1'!$E$4:$E$33</c:f>
              <c:numCache>
                <c:formatCode>General</c:formatCode>
                <c:ptCount val="30"/>
                <c:pt idx="1">
                  <c:v>61</c:v>
                </c:pt>
                <c:pt idx="2">
                  <c:v>18</c:v>
                </c:pt>
                <c:pt idx="3">
                  <c:v>1</c:v>
                </c:pt>
                <c:pt idx="4">
                  <c:v>13</c:v>
                </c:pt>
                <c:pt idx="5">
                  <c:v>7</c:v>
                </c:pt>
                <c:pt idx="6">
                  <c:v>16</c:v>
                </c:pt>
                <c:pt idx="7">
                  <c:v>9</c:v>
                </c:pt>
                <c:pt idx="8">
                  <c:v>37</c:v>
                </c:pt>
                <c:pt idx="11">
                  <c:v>31</c:v>
                </c:pt>
                <c:pt idx="12">
                  <c:v>6</c:v>
                </c:pt>
                <c:pt idx="13">
                  <c:v>2</c:v>
                </c:pt>
                <c:pt idx="14">
                  <c:v>286</c:v>
                </c:pt>
                <c:pt idx="16">
                  <c:v>10</c:v>
                </c:pt>
                <c:pt idx="19">
                  <c:v>78</c:v>
                </c:pt>
                <c:pt idx="22">
                  <c:v>220</c:v>
                </c:pt>
                <c:pt idx="24">
                  <c:v>38</c:v>
                </c:pt>
                <c:pt idx="25">
                  <c:v>10</c:v>
                </c:pt>
                <c:pt idx="26">
                  <c:v>40</c:v>
                </c:pt>
                <c:pt idx="27">
                  <c:v>1</c:v>
                </c:pt>
                <c:pt idx="28">
                  <c:v>11</c:v>
                </c:pt>
                <c:pt idx="29">
                  <c:v>4</c:v>
                </c:pt>
              </c:numCache>
            </c:numRef>
          </c:val>
          <c:extLst>
            <c:ext xmlns:c16="http://schemas.microsoft.com/office/drawing/2014/chart" uri="{C3380CC4-5D6E-409C-BE32-E72D297353CC}">
              <c16:uniqueId val="{0000003C-5659-48C8-9FE3-DA374A64954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[Libro1]Hoja5!TablaDinámica2</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w="28575" cap="rnd">
            <a:solidFill>
              <a:schemeClr val="accent1"/>
            </a:solidFill>
            <a:round/>
          </a:ln>
          <a:effectLst/>
        </c:spPr>
      </c:pivotFmt>
      <c:pivotFmt>
        <c:idx val="3"/>
        <c:spPr>
          <a:solidFill>
            <a:schemeClr val="accent1"/>
          </a:solidFill>
          <a:ln w="28575" cap="rnd">
            <a:solidFill>
              <a:schemeClr val="accent1"/>
            </a:solidFill>
            <a:round/>
          </a:ln>
          <a:effectLst/>
        </c:spPr>
      </c:pivotFmt>
      <c:pivotFmt>
        <c:idx val="4"/>
        <c:spPr>
          <a:solidFill>
            <a:schemeClr val="accent1"/>
          </a:solidFill>
          <a:ln w="28575" cap="rnd">
            <a:solidFill>
              <a:schemeClr val="accent2"/>
            </a:solidFill>
            <a:round/>
          </a:ln>
          <a:effectLst/>
        </c:spPr>
        <c:marker>
          <c:symbol val="circle"/>
          <c:size val="5"/>
        </c:marker>
      </c:pivotFmt>
      <c:pivotFmt>
        <c:idx val="5"/>
        <c:spPr>
          <a:solidFill>
            <a:schemeClr val="accent1"/>
          </a:solidFill>
          <a:ln w="28575" cap="rnd">
            <a:solidFill>
              <a:schemeClr val="accent1"/>
            </a:solidFill>
            <a:round/>
          </a:ln>
          <a:effectLst/>
        </c:spPr>
        <c:marker>
          <c:symbol val="circle"/>
          <c:size val="5"/>
        </c:marker>
      </c:pivotFmt>
      <c:pivotFmt>
        <c:idx val="6"/>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7"/>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8"/>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s>
    <c:plotArea>
      <c:layout>
        <c:manualLayout>
          <c:layoutTarget val="inner"/>
          <c:xMode val="edge"/>
          <c:yMode val="edge"/>
          <c:x val="5.3283629401397289E-2"/>
          <c:y val="2.4717829928214988E-2"/>
          <c:w val="0.94260620148194063"/>
          <c:h val="0.81994521733053916"/>
        </c:manualLayout>
      </c:layout>
      <c:lineChart>
        <c:grouping val="standard"/>
        <c:varyColors val="0"/>
        <c:ser>
          <c:idx val="0"/>
          <c:order val="0"/>
          <c:tx>
            <c:strRef>
              <c:f>Hoja5!$B$1</c:f>
              <c:strCache>
                <c:ptCount val="1"/>
                <c:pt idx="0">
                  <c:v>Avg. SESSIONS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31750" cap="rnd">
                <a:solidFill>
                  <a:srgbClr val="00B050"/>
                </a:solidFill>
                <a:prstDash val="sysDot"/>
              </a:ln>
              <a:effectLst/>
            </c:spPr>
            <c:trendlineType val="linear"/>
            <c:dispRSqr val="0"/>
            <c:dispEq val="0"/>
          </c:trendline>
          <c:cat>
            <c:multiLvlStrRef>
              <c:f>Hoja5!$A$2:$A$36</c:f>
              <c:multiLvlStrCache>
                <c:ptCount val="31"/>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lvl>
                <c:lvl>
                  <c:pt idx="0">
                    <c:v>2017</c:v>
                  </c:pt>
                  <c:pt idx="12">
                    <c:v>2018</c:v>
                  </c:pt>
                  <c:pt idx="24">
                    <c:v>2019</c:v>
                  </c:pt>
                </c:lvl>
              </c:multiLvlStrCache>
            </c:multiLvlStrRef>
          </c:cat>
          <c:val>
            <c:numRef>
              <c:f>Hoja5!$B$2:$B$36</c:f>
              <c:numCache>
                <c:formatCode>General</c:formatCode>
                <c:ptCount val="31"/>
                <c:pt idx="0">
                  <c:v>71</c:v>
                </c:pt>
                <c:pt idx="1">
                  <c:v>239</c:v>
                </c:pt>
                <c:pt idx="2">
                  <c:v>199</c:v>
                </c:pt>
                <c:pt idx="3">
                  <c:v>218</c:v>
                </c:pt>
                <c:pt idx="4">
                  <c:v>268</c:v>
                </c:pt>
                <c:pt idx="5">
                  <c:v>240</c:v>
                </c:pt>
                <c:pt idx="6">
                  <c:v>178</c:v>
                </c:pt>
                <c:pt idx="7">
                  <c:v>239</c:v>
                </c:pt>
                <c:pt idx="8">
                  <c:v>293</c:v>
                </c:pt>
                <c:pt idx="9">
                  <c:v>291</c:v>
                </c:pt>
                <c:pt idx="10">
                  <c:v>314</c:v>
                </c:pt>
                <c:pt idx="11">
                  <c:v>221</c:v>
                </c:pt>
                <c:pt idx="12">
                  <c:v>240</c:v>
                </c:pt>
                <c:pt idx="13">
                  <c:v>460</c:v>
                </c:pt>
                <c:pt idx="14">
                  <c:v>364</c:v>
                </c:pt>
                <c:pt idx="15">
                  <c:v>397</c:v>
                </c:pt>
                <c:pt idx="16">
                  <c:v>548</c:v>
                </c:pt>
                <c:pt idx="17">
                  <c:v>486</c:v>
                </c:pt>
                <c:pt idx="18">
                  <c:v>359</c:v>
                </c:pt>
                <c:pt idx="19">
                  <c:v>408</c:v>
                </c:pt>
                <c:pt idx="20">
                  <c:v>454</c:v>
                </c:pt>
                <c:pt idx="21">
                  <c:v>409</c:v>
                </c:pt>
                <c:pt idx="22">
                  <c:v>531</c:v>
                </c:pt>
                <c:pt idx="23">
                  <c:v>243</c:v>
                </c:pt>
                <c:pt idx="24">
                  <c:v>308</c:v>
                </c:pt>
                <c:pt idx="25">
                  <c:v>373</c:v>
                </c:pt>
                <c:pt idx="26">
                  <c:v>500</c:v>
                </c:pt>
                <c:pt idx="27">
                  <c:v>397</c:v>
                </c:pt>
                <c:pt idx="28">
                  <c:v>417</c:v>
                </c:pt>
                <c:pt idx="29">
                  <c:v>291</c:v>
                </c:pt>
                <c:pt idx="30">
                  <c:v>236</c:v>
                </c:pt>
              </c:numCache>
            </c:numRef>
          </c:val>
          <c:smooth val="0"/>
          <c:extLst>
            <c:ext xmlns:c16="http://schemas.microsoft.com/office/drawing/2014/chart" uri="{C3380CC4-5D6E-409C-BE32-E72D297353CC}">
              <c16:uniqueId val="{00000000-B225-41B1-B6D8-8BADF096B721}"/>
            </c:ext>
          </c:extLst>
        </c:ser>
        <c:ser>
          <c:idx val="1"/>
          <c:order val="1"/>
          <c:tx>
            <c:strRef>
              <c:f>Hoja5!$C$1</c:f>
              <c:strCache>
                <c:ptCount val="1"/>
                <c:pt idx="0">
                  <c:v>Avg. VISITS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Hoja5!$A$2:$A$36</c:f>
              <c:multiLvlStrCache>
                <c:ptCount val="31"/>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lvl>
                <c:lvl>
                  <c:pt idx="0">
                    <c:v>2017</c:v>
                  </c:pt>
                  <c:pt idx="12">
                    <c:v>2018</c:v>
                  </c:pt>
                  <c:pt idx="24">
                    <c:v>2019</c:v>
                  </c:pt>
                </c:lvl>
              </c:multiLvlStrCache>
            </c:multiLvlStrRef>
          </c:cat>
          <c:val>
            <c:numRef>
              <c:f>Hoja5!$C$2:$C$36</c:f>
              <c:numCache>
                <c:formatCode>General</c:formatCode>
                <c:ptCount val="31"/>
                <c:pt idx="0">
                  <c:v>497</c:v>
                </c:pt>
                <c:pt idx="1">
                  <c:v>1611</c:v>
                </c:pt>
                <c:pt idx="2">
                  <c:v>2002</c:v>
                </c:pt>
                <c:pt idx="3">
                  <c:v>1593</c:v>
                </c:pt>
                <c:pt idx="4">
                  <c:v>1180</c:v>
                </c:pt>
                <c:pt idx="5">
                  <c:v>1107</c:v>
                </c:pt>
                <c:pt idx="6">
                  <c:v>607</c:v>
                </c:pt>
                <c:pt idx="7">
                  <c:v>1497</c:v>
                </c:pt>
                <c:pt idx="8">
                  <c:v>952</c:v>
                </c:pt>
                <c:pt idx="9">
                  <c:v>1220</c:v>
                </c:pt>
                <c:pt idx="10">
                  <c:v>1480</c:v>
                </c:pt>
                <c:pt idx="11">
                  <c:v>1155</c:v>
                </c:pt>
                <c:pt idx="12">
                  <c:v>823</c:v>
                </c:pt>
                <c:pt idx="13">
                  <c:v>2228</c:v>
                </c:pt>
                <c:pt idx="14">
                  <c:v>1628</c:v>
                </c:pt>
                <c:pt idx="15">
                  <c:v>2516</c:v>
                </c:pt>
                <c:pt idx="16">
                  <c:v>2148</c:v>
                </c:pt>
                <c:pt idx="17">
                  <c:v>1783</c:v>
                </c:pt>
                <c:pt idx="18">
                  <c:v>935</c:v>
                </c:pt>
                <c:pt idx="19">
                  <c:v>893</c:v>
                </c:pt>
                <c:pt idx="20">
                  <c:v>1264</c:v>
                </c:pt>
                <c:pt idx="21">
                  <c:v>1173</c:v>
                </c:pt>
                <c:pt idx="22">
                  <c:v>1601</c:v>
                </c:pt>
                <c:pt idx="23">
                  <c:v>701</c:v>
                </c:pt>
                <c:pt idx="24">
                  <c:v>1058</c:v>
                </c:pt>
                <c:pt idx="25">
                  <c:v>1259</c:v>
                </c:pt>
                <c:pt idx="26">
                  <c:v>1607</c:v>
                </c:pt>
                <c:pt idx="27">
                  <c:v>1275</c:v>
                </c:pt>
                <c:pt idx="28">
                  <c:v>1306</c:v>
                </c:pt>
                <c:pt idx="29">
                  <c:v>1161</c:v>
                </c:pt>
                <c:pt idx="30">
                  <c:v>1290</c:v>
                </c:pt>
              </c:numCache>
            </c:numRef>
          </c:val>
          <c:smooth val="0"/>
          <c:extLst>
            <c:ext xmlns:c16="http://schemas.microsoft.com/office/drawing/2014/chart" uri="{C3380CC4-5D6E-409C-BE32-E72D297353CC}">
              <c16:uniqueId val="{00000001-B225-41B1-B6D8-8BADF096B721}"/>
            </c:ext>
          </c:extLst>
        </c:ser>
        <c:dLbls>
          <c:showLegendKey val="0"/>
          <c:showVal val="0"/>
          <c:showCatName val="0"/>
          <c:showSerName val="0"/>
          <c:showPercent val="0"/>
          <c:showBubbleSize val="0"/>
        </c:dLbls>
        <c:marker val="1"/>
        <c:smooth val="0"/>
        <c:axId val="596221832"/>
        <c:axId val="596216912"/>
      </c:lineChart>
      <c:catAx>
        <c:axId val="596221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96216912"/>
        <c:crosses val="autoZero"/>
        <c:auto val="1"/>
        <c:lblAlgn val="ctr"/>
        <c:lblOffset val="100"/>
        <c:noMultiLvlLbl val="0"/>
      </c:catAx>
      <c:valAx>
        <c:axId val="59621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96221832"/>
        <c:crosses val="autoZero"/>
        <c:crossBetween val="between"/>
      </c:valAx>
      <c:spPr>
        <a:noFill/>
        <a:ln>
          <a:noFill/>
        </a:ln>
        <a:effectLst/>
      </c:spPr>
    </c:plotArea>
    <c:legend>
      <c:legendPos val="r"/>
      <c:layout>
        <c:manualLayout>
          <c:xMode val="edge"/>
          <c:yMode val="edge"/>
          <c:x val="0.69330049806890826"/>
          <c:y val="4.5277671717948671E-2"/>
          <c:w val="0.22748933866912496"/>
          <c:h val="0.2075632924761644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87A7B-28A0-4836-B215-DEE5F0764C85}" type="doc">
      <dgm:prSet loTypeId="urn:microsoft.com/office/officeart/2005/8/layout/target3" loCatId="list" qsTypeId="urn:microsoft.com/office/officeart/2005/8/quickstyle/simple5" qsCatId="simple" csTypeId="urn:microsoft.com/office/officeart/2005/8/colors/accent1_4" csCatId="accent1" phldr="1"/>
      <dgm:spPr/>
      <dgm:t>
        <a:bodyPr/>
        <a:lstStyle/>
        <a:p>
          <a:endParaRPr lang="es-CO"/>
        </a:p>
      </dgm:t>
    </dgm:pt>
    <dgm:pt modelId="{72738F48-A00A-4C4E-9CC1-A2A634465DD6}">
      <dgm:prSet phldrT="[Texto]"/>
      <dgm:spPr/>
      <dgm:t>
        <a:bodyPr/>
        <a:lstStyle/>
        <a:p>
          <a:r>
            <a:rPr lang="en-US" noProof="0" smtClean="0">
              <a:latin typeface="+mn-lt"/>
            </a:rPr>
            <a:t>Execution and financial support</a:t>
          </a:r>
          <a:endParaRPr lang="en-US" noProof="0" dirty="0">
            <a:latin typeface="+mn-lt"/>
          </a:endParaRPr>
        </a:p>
      </dgm:t>
    </dgm:pt>
    <dgm:pt modelId="{7724BD7E-964C-405B-AAB4-A3CB4E8DD56C}" type="parTrans" cxnId="{F860E6B4-1972-456E-A69C-7E5D8B57A5F3}">
      <dgm:prSet/>
      <dgm:spPr/>
      <dgm:t>
        <a:bodyPr/>
        <a:lstStyle/>
        <a:p>
          <a:endParaRPr lang="es-CO">
            <a:solidFill>
              <a:schemeClr val="tx1"/>
            </a:solidFill>
            <a:latin typeface="+mn-lt"/>
          </a:endParaRPr>
        </a:p>
      </dgm:t>
    </dgm:pt>
    <dgm:pt modelId="{7E31E80B-BCA1-4C63-B43E-FA8A93C6A2FB}" type="sibTrans" cxnId="{F860E6B4-1972-456E-A69C-7E5D8B57A5F3}">
      <dgm:prSet/>
      <dgm:spPr/>
      <dgm:t>
        <a:bodyPr/>
        <a:lstStyle/>
        <a:p>
          <a:endParaRPr lang="es-CO">
            <a:solidFill>
              <a:schemeClr val="tx1"/>
            </a:solidFill>
            <a:latin typeface="+mn-lt"/>
          </a:endParaRPr>
        </a:p>
      </dgm:t>
    </dgm:pt>
    <dgm:pt modelId="{BC87BD63-DEC0-4CCE-9CF0-F6B8372B9181}">
      <dgm:prSet phldrT="[Texto]"/>
      <dgm:spPr/>
      <dgm:t>
        <a:bodyPr/>
        <a:lstStyle/>
        <a:p>
          <a:r>
            <a:rPr lang="en-US" noProof="0" dirty="0" smtClean="0">
              <a:latin typeface="+mn-lt"/>
            </a:rPr>
            <a:t>IOC                / </a:t>
          </a:r>
          <a:r>
            <a:rPr lang="en-US" b="0" i="0" dirty="0" smtClean="0"/>
            <a:t>International Oceanographic Data and Information Exchange </a:t>
          </a:r>
          <a:r>
            <a:rPr lang="en-US" b="1" i="0" dirty="0" smtClean="0"/>
            <a:t>IODE-</a:t>
          </a:r>
          <a:endParaRPr lang="en-US" noProof="0" dirty="0">
            <a:latin typeface="+mn-lt"/>
          </a:endParaRPr>
        </a:p>
      </dgm:t>
    </dgm:pt>
    <dgm:pt modelId="{94BE1731-1A6F-4B70-AD55-CF6CD5CA2C87}" type="parTrans" cxnId="{14934F4D-6DD4-4AAA-8560-7691973551DE}">
      <dgm:prSet/>
      <dgm:spPr/>
      <dgm:t>
        <a:bodyPr/>
        <a:lstStyle/>
        <a:p>
          <a:endParaRPr lang="es-CO">
            <a:solidFill>
              <a:schemeClr val="tx1"/>
            </a:solidFill>
            <a:latin typeface="+mn-lt"/>
          </a:endParaRPr>
        </a:p>
      </dgm:t>
    </dgm:pt>
    <dgm:pt modelId="{84F96EA4-BF4B-4CCF-A083-502FC177756D}" type="sibTrans" cxnId="{14934F4D-6DD4-4AAA-8560-7691973551DE}">
      <dgm:prSet/>
      <dgm:spPr/>
      <dgm:t>
        <a:bodyPr/>
        <a:lstStyle/>
        <a:p>
          <a:endParaRPr lang="es-CO">
            <a:solidFill>
              <a:schemeClr val="tx1"/>
            </a:solidFill>
            <a:latin typeface="+mn-lt"/>
          </a:endParaRPr>
        </a:p>
      </dgm:t>
    </dgm:pt>
    <dgm:pt modelId="{01830BD2-BD6A-47B6-BBA3-525965C757C8}">
      <dgm:prSet phldrT="[Texto]"/>
      <dgm:spPr/>
      <dgm:t>
        <a:bodyPr/>
        <a:lstStyle/>
        <a:p>
          <a:r>
            <a:rPr lang="en-US" noProof="0" dirty="0" smtClean="0">
              <a:latin typeface="+mn-lt"/>
            </a:rPr>
            <a:t>Flanders Government </a:t>
          </a:r>
          <a:endParaRPr lang="en-US" noProof="0" dirty="0">
            <a:latin typeface="+mn-lt"/>
          </a:endParaRPr>
        </a:p>
      </dgm:t>
    </dgm:pt>
    <dgm:pt modelId="{1EB9B862-E444-489C-8D84-E3F67F60DDFE}" type="parTrans" cxnId="{DEBD7D14-F04F-48CE-A437-3226788BA86A}">
      <dgm:prSet/>
      <dgm:spPr/>
      <dgm:t>
        <a:bodyPr/>
        <a:lstStyle/>
        <a:p>
          <a:endParaRPr lang="es-CO">
            <a:solidFill>
              <a:schemeClr val="tx1"/>
            </a:solidFill>
            <a:latin typeface="+mn-lt"/>
          </a:endParaRPr>
        </a:p>
      </dgm:t>
    </dgm:pt>
    <dgm:pt modelId="{315FF285-16C0-4C4A-B90A-D586AEC1A866}" type="sibTrans" cxnId="{DEBD7D14-F04F-48CE-A437-3226788BA86A}">
      <dgm:prSet/>
      <dgm:spPr/>
      <dgm:t>
        <a:bodyPr/>
        <a:lstStyle/>
        <a:p>
          <a:endParaRPr lang="es-CO">
            <a:solidFill>
              <a:schemeClr val="tx1"/>
            </a:solidFill>
            <a:latin typeface="+mn-lt"/>
          </a:endParaRPr>
        </a:p>
      </dgm:t>
    </dgm:pt>
    <dgm:pt modelId="{CA61D9BE-5FD3-4495-80D0-79F67A280CF1}">
      <dgm:prSet phldrT="[Texto]"/>
      <dgm:spPr/>
      <dgm:t>
        <a:bodyPr/>
        <a:lstStyle/>
        <a:p>
          <a:r>
            <a:rPr lang="en-US" noProof="0" smtClean="0">
              <a:latin typeface="+mn-lt"/>
            </a:rPr>
            <a:t>Regional coordination</a:t>
          </a:r>
          <a:endParaRPr lang="en-US" noProof="0" dirty="0">
            <a:latin typeface="+mn-lt"/>
          </a:endParaRPr>
        </a:p>
      </dgm:t>
    </dgm:pt>
    <dgm:pt modelId="{1F02D693-364F-4303-9F4D-D4B90C140656}" type="parTrans" cxnId="{A1B047EF-DE83-4D88-A74B-2A79BF136420}">
      <dgm:prSet/>
      <dgm:spPr/>
      <dgm:t>
        <a:bodyPr/>
        <a:lstStyle/>
        <a:p>
          <a:endParaRPr lang="es-CO">
            <a:solidFill>
              <a:schemeClr val="tx1"/>
            </a:solidFill>
            <a:latin typeface="+mn-lt"/>
          </a:endParaRPr>
        </a:p>
      </dgm:t>
    </dgm:pt>
    <dgm:pt modelId="{33E535B5-5DA5-43C2-A5C9-443B128308EA}" type="sibTrans" cxnId="{A1B047EF-DE83-4D88-A74B-2A79BF136420}">
      <dgm:prSet/>
      <dgm:spPr/>
      <dgm:t>
        <a:bodyPr/>
        <a:lstStyle/>
        <a:p>
          <a:endParaRPr lang="es-CO">
            <a:solidFill>
              <a:schemeClr val="tx1"/>
            </a:solidFill>
            <a:latin typeface="+mn-lt"/>
          </a:endParaRPr>
        </a:p>
      </dgm:t>
    </dgm:pt>
    <dgm:pt modelId="{2E62A4A1-2011-4272-AC31-89EF60151C8C}">
      <dgm:prSet phldrT="[Texto]"/>
      <dgm:spPr/>
      <dgm:t>
        <a:bodyPr/>
        <a:lstStyle/>
        <a:p>
          <a:r>
            <a:rPr lang="en-US" noProof="0" dirty="0" smtClean="0">
              <a:latin typeface="+mn-lt"/>
            </a:rPr>
            <a:t>Marine and Coastal Research Institute –INVEMAR- (Colombia)</a:t>
          </a:r>
          <a:endParaRPr lang="en-US" noProof="0" dirty="0">
            <a:latin typeface="+mn-lt"/>
          </a:endParaRPr>
        </a:p>
      </dgm:t>
    </dgm:pt>
    <dgm:pt modelId="{B0B22C3D-7376-4EEF-959D-83914FD45F04}" type="parTrans" cxnId="{F8061805-C727-4F7F-A5AA-C61D564FC341}">
      <dgm:prSet/>
      <dgm:spPr/>
      <dgm:t>
        <a:bodyPr/>
        <a:lstStyle/>
        <a:p>
          <a:endParaRPr lang="es-CO">
            <a:solidFill>
              <a:schemeClr val="tx1"/>
            </a:solidFill>
            <a:latin typeface="+mn-lt"/>
          </a:endParaRPr>
        </a:p>
      </dgm:t>
    </dgm:pt>
    <dgm:pt modelId="{A57F9FB8-FD2F-4ABE-9764-1F6CAB9E4BDD}" type="sibTrans" cxnId="{F8061805-C727-4F7F-A5AA-C61D564FC341}">
      <dgm:prSet/>
      <dgm:spPr/>
      <dgm:t>
        <a:bodyPr/>
        <a:lstStyle/>
        <a:p>
          <a:endParaRPr lang="es-CO">
            <a:solidFill>
              <a:schemeClr val="tx1"/>
            </a:solidFill>
            <a:latin typeface="+mn-lt"/>
          </a:endParaRPr>
        </a:p>
      </dgm:t>
    </dgm:pt>
    <dgm:pt modelId="{50B31D9F-A849-4A3A-A73C-7657B9E131DC}">
      <dgm:prSet phldrT="[Texto]"/>
      <dgm:spPr/>
      <dgm:t>
        <a:bodyPr/>
        <a:lstStyle/>
        <a:p>
          <a:r>
            <a:rPr lang="en-US" noProof="0" smtClean="0">
              <a:latin typeface="+mn-lt"/>
            </a:rPr>
            <a:t>Partners </a:t>
          </a:r>
          <a:endParaRPr lang="en-US" noProof="0" dirty="0">
            <a:latin typeface="+mn-lt"/>
          </a:endParaRPr>
        </a:p>
      </dgm:t>
    </dgm:pt>
    <dgm:pt modelId="{46D52519-892E-4D6D-B4A1-257064A359C0}" type="parTrans" cxnId="{69CAC005-D0D0-4150-8F5F-A25FA715426E}">
      <dgm:prSet/>
      <dgm:spPr/>
      <dgm:t>
        <a:bodyPr/>
        <a:lstStyle/>
        <a:p>
          <a:endParaRPr lang="es-CO">
            <a:solidFill>
              <a:schemeClr val="tx1"/>
            </a:solidFill>
            <a:latin typeface="+mn-lt"/>
          </a:endParaRPr>
        </a:p>
      </dgm:t>
    </dgm:pt>
    <dgm:pt modelId="{3D4764A9-09FA-449A-B5E6-A436C0EFB095}" type="sibTrans" cxnId="{69CAC005-D0D0-4150-8F5F-A25FA715426E}">
      <dgm:prSet/>
      <dgm:spPr/>
      <dgm:t>
        <a:bodyPr/>
        <a:lstStyle/>
        <a:p>
          <a:endParaRPr lang="es-CO">
            <a:solidFill>
              <a:schemeClr val="tx1"/>
            </a:solidFill>
            <a:latin typeface="+mn-lt"/>
          </a:endParaRPr>
        </a:p>
      </dgm:t>
    </dgm:pt>
    <dgm:pt modelId="{618B5D91-07BF-4937-95D7-A0E725A9D4AF}">
      <dgm:prSet phldrT="[Texto]"/>
      <dgm:spPr/>
      <dgm:t>
        <a:bodyPr/>
        <a:lstStyle/>
        <a:p>
          <a:r>
            <a:rPr lang="en-US" noProof="0" smtClean="0">
              <a:latin typeface="+mn-lt"/>
            </a:rPr>
            <a:t>National Focal Point (NFP) / Country</a:t>
          </a:r>
          <a:endParaRPr lang="en-US" noProof="0" dirty="0">
            <a:latin typeface="+mn-lt"/>
          </a:endParaRPr>
        </a:p>
      </dgm:t>
    </dgm:pt>
    <dgm:pt modelId="{AED2C4E6-16C7-4B2E-A9C2-3072801D5D40}" type="parTrans" cxnId="{A275EE15-5479-4A29-A726-995537794E33}">
      <dgm:prSet/>
      <dgm:spPr/>
      <dgm:t>
        <a:bodyPr/>
        <a:lstStyle/>
        <a:p>
          <a:endParaRPr lang="es-CO">
            <a:solidFill>
              <a:schemeClr val="tx1"/>
            </a:solidFill>
            <a:latin typeface="+mn-lt"/>
          </a:endParaRPr>
        </a:p>
      </dgm:t>
    </dgm:pt>
    <dgm:pt modelId="{9C3BDFB8-5D55-447F-9D62-545FF2402C76}" type="sibTrans" cxnId="{A275EE15-5479-4A29-A726-995537794E33}">
      <dgm:prSet/>
      <dgm:spPr/>
      <dgm:t>
        <a:bodyPr/>
        <a:lstStyle/>
        <a:p>
          <a:endParaRPr lang="es-CO">
            <a:solidFill>
              <a:schemeClr val="tx1"/>
            </a:solidFill>
            <a:latin typeface="+mn-lt"/>
          </a:endParaRPr>
        </a:p>
      </dgm:t>
    </dgm:pt>
    <dgm:pt modelId="{0B6BE03D-9A2A-4B3C-8C81-F534080B7FE1}">
      <dgm:prSet phldrT="[Texto]"/>
      <dgm:spPr/>
      <dgm:t>
        <a:bodyPr/>
        <a:lstStyle/>
        <a:p>
          <a:r>
            <a:rPr lang="en-US" noProof="0" smtClean="0">
              <a:latin typeface="+mn-lt"/>
            </a:rPr>
            <a:t>Projects</a:t>
          </a:r>
          <a:endParaRPr lang="en-US" noProof="0" dirty="0">
            <a:latin typeface="+mn-lt"/>
          </a:endParaRPr>
        </a:p>
      </dgm:t>
    </dgm:pt>
    <dgm:pt modelId="{E10FFA57-3E3C-453E-B8C1-C249FCC150A5}" type="parTrans" cxnId="{E6941D42-AEE7-42DF-94A0-D20175040FF2}">
      <dgm:prSet/>
      <dgm:spPr/>
      <dgm:t>
        <a:bodyPr/>
        <a:lstStyle/>
        <a:p>
          <a:endParaRPr lang="es-ES">
            <a:solidFill>
              <a:schemeClr val="tx1"/>
            </a:solidFill>
          </a:endParaRPr>
        </a:p>
      </dgm:t>
    </dgm:pt>
    <dgm:pt modelId="{F3EFAE50-A905-4809-BD44-B3BF5728AD97}" type="sibTrans" cxnId="{E6941D42-AEE7-42DF-94A0-D20175040FF2}">
      <dgm:prSet/>
      <dgm:spPr/>
      <dgm:t>
        <a:bodyPr/>
        <a:lstStyle/>
        <a:p>
          <a:endParaRPr lang="es-ES">
            <a:solidFill>
              <a:schemeClr val="tx1"/>
            </a:solidFill>
          </a:endParaRPr>
        </a:p>
      </dgm:t>
    </dgm:pt>
    <dgm:pt modelId="{F6B17F5B-3166-4FC0-A614-F019DDA6E94B}">
      <dgm:prSet phldrT="[Texto]"/>
      <dgm:spPr/>
      <dgm:t>
        <a:bodyPr/>
        <a:lstStyle/>
        <a:p>
          <a:r>
            <a:rPr lang="en-US" noProof="0" smtClean="0">
              <a:latin typeface="+mn-lt"/>
            </a:rPr>
            <a:t>Agencies</a:t>
          </a:r>
          <a:endParaRPr lang="en-US" noProof="0" dirty="0">
            <a:latin typeface="+mn-lt"/>
          </a:endParaRPr>
        </a:p>
      </dgm:t>
    </dgm:pt>
    <dgm:pt modelId="{395E7EA7-FE2D-4FD3-A943-A2E820B99CE7}" type="parTrans" cxnId="{A1A32B7D-3587-438A-8303-53BB2B84DBD8}">
      <dgm:prSet/>
      <dgm:spPr/>
      <dgm:t>
        <a:bodyPr/>
        <a:lstStyle/>
        <a:p>
          <a:endParaRPr lang="es-ES">
            <a:solidFill>
              <a:schemeClr val="tx1"/>
            </a:solidFill>
          </a:endParaRPr>
        </a:p>
      </dgm:t>
    </dgm:pt>
    <dgm:pt modelId="{952A1504-57EC-4517-B155-F3F448C36C12}" type="sibTrans" cxnId="{A1A32B7D-3587-438A-8303-53BB2B84DBD8}">
      <dgm:prSet/>
      <dgm:spPr/>
      <dgm:t>
        <a:bodyPr/>
        <a:lstStyle/>
        <a:p>
          <a:endParaRPr lang="es-ES">
            <a:solidFill>
              <a:schemeClr val="tx1"/>
            </a:solidFill>
          </a:endParaRPr>
        </a:p>
      </dgm:t>
    </dgm:pt>
    <dgm:pt modelId="{F075ACBE-7E90-48B3-9228-038061047FE0}" type="pres">
      <dgm:prSet presAssocID="{71187A7B-28A0-4836-B215-DEE5F0764C85}" presName="Name0" presStyleCnt="0">
        <dgm:presLayoutVars>
          <dgm:chMax val="7"/>
          <dgm:dir/>
          <dgm:animLvl val="lvl"/>
          <dgm:resizeHandles val="exact"/>
        </dgm:presLayoutVars>
      </dgm:prSet>
      <dgm:spPr/>
      <dgm:t>
        <a:bodyPr/>
        <a:lstStyle/>
        <a:p>
          <a:endParaRPr lang="es-CO"/>
        </a:p>
      </dgm:t>
    </dgm:pt>
    <dgm:pt modelId="{29016151-69E4-4E1E-9496-3F0063CD174A}" type="pres">
      <dgm:prSet presAssocID="{72738F48-A00A-4C4E-9CC1-A2A634465DD6}" presName="circle1" presStyleLbl="node1" presStyleIdx="0" presStyleCnt="3"/>
      <dgm:spPr/>
      <dgm:t>
        <a:bodyPr/>
        <a:lstStyle/>
        <a:p>
          <a:endParaRPr lang="es-CO"/>
        </a:p>
      </dgm:t>
    </dgm:pt>
    <dgm:pt modelId="{4D051D34-C46D-4154-B546-165E9C7ED7C9}" type="pres">
      <dgm:prSet presAssocID="{72738F48-A00A-4C4E-9CC1-A2A634465DD6}" presName="space" presStyleCnt="0"/>
      <dgm:spPr/>
      <dgm:t>
        <a:bodyPr/>
        <a:lstStyle/>
        <a:p>
          <a:endParaRPr lang="es-CO"/>
        </a:p>
      </dgm:t>
    </dgm:pt>
    <dgm:pt modelId="{34058690-2D2F-489C-A110-6EBF4C91ABC5}" type="pres">
      <dgm:prSet presAssocID="{72738F48-A00A-4C4E-9CC1-A2A634465DD6}" presName="rect1" presStyleLbl="alignAcc1" presStyleIdx="0" presStyleCnt="3" custScaleX="100000"/>
      <dgm:spPr/>
      <dgm:t>
        <a:bodyPr/>
        <a:lstStyle/>
        <a:p>
          <a:endParaRPr lang="es-CO"/>
        </a:p>
      </dgm:t>
    </dgm:pt>
    <dgm:pt modelId="{8EA55FB2-1579-4819-A318-22A0038F4589}" type="pres">
      <dgm:prSet presAssocID="{CA61D9BE-5FD3-4495-80D0-79F67A280CF1}" presName="vertSpace2" presStyleLbl="node1" presStyleIdx="0" presStyleCnt="3"/>
      <dgm:spPr/>
      <dgm:t>
        <a:bodyPr/>
        <a:lstStyle/>
        <a:p>
          <a:endParaRPr lang="es-CO"/>
        </a:p>
      </dgm:t>
    </dgm:pt>
    <dgm:pt modelId="{341DCA1B-4CB1-43B8-A85A-0E38B28A5DFA}" type="pres">
      <dgm:prSet presAssocID="{CA61D9BE-5FD3-4495-80D0-79F67A280CF1}" presName="circle2" presStyleLbl="node1" presStyleIdx="1" presStyleCnt="3"/>
      <dgm:spPr/>
      <dgm:t>
        <a:bodyPr/>
        <a:lstStyle/>
        <a:p>
          <a:endParaRPr lang="es-CO"/>
        </a:p>
      </dgm:t>
    </dgm:pt>
    <dgm:pt modelId="{859F5E17-4A97-4F57-9B12-7D20C025A525}" type="pres">
      <dgm:prSet presAssocID="{CA61D9BE-5FD3-4495-80D0-79F67A280CF1}" presName="rect2" presStyleLbl="alignAcc1" presStyleIdx="1" presStyleCnt="3"/>
      <dgm:spPr/>
      <dgm:t>
        <a:bodyPr/>
        <a:lstStyle/>
        <a:p>
          <a:endParaRPr lang="es-CO"/>
        </a:p>
      </dgm:t>
    </dgm:pt>
    <dgm:pt modelId="{E4DC8F6C-192B-45F1-A9B0-C0EC9F278D67}" type="pres">
      <dgm:prSet presAssocID="{50B31D9F-A849-4A3A-A73C-7657B9E131DC}" presName="vertSpace3" presStyleLbl="node1" presStyleIdx="1" presStyleCnt="3"/>
      <dgm:spPr/>
      <dgm:t>
        <a:bodyPr/>
        <a:lstStyle/>
        <a:p>
          <a:endParaRPr lang="es-CO"/>
        </a:p>
      </dgm:t>
    </dgm:pt>
    <dgm:pt modelId="{57CFE154-1359-4FD6-9874-FD1970C4D4A3}" type="pres">
      <dgm:prSet presAssocID="{50B31D9F-A849-4A3A-A73C-7657B9E131DC}" presName="circle3" presStyleLbl="node1" presStyleIdx="2" presStyleCnt="3"/>
      <dgm:spPr/>
      <dgm:t>
        <a:bodyPr/>
        <a:lstStyle/>
        <a:p>
          <a:endParaRPr lang="es-CO"/>
        </a:p>
      </dgm:t>
    </dgm:pt>
    <dgm:pt modelId="{BB34C435-F1CA-4F62-916C-424BD6CF7AB2}" type="pres">
      <dgm:prSet presAssocID="{50B31D9F-A849-4A3A-A73C-7657B9E131DC}" presName="rect3" presStyleLbl="alignAcc1" presStyleIdx="2" presStyleCnt="3"/>
      <dgm:spPr/>
      <dgm:t>
        <a:bodyPr/>
        <a:lstStyle/>
        <a:p>
          <a:endParaRPr lang="es-CO"/>
        </a:p>
      </dgm:t>
    </dgm:pt>
    <dgm:pt modelId="{E1FEF092-E1C8-48AA-8016-02F9599B24F6}" type="pres">
      <dgm:prSet presAssocID="{72738F48-A00A-4C4E-9CC1-A2A634465DD6}" presName="rect1ParTx" presStyleLbl="alignAcc1" presStyleIdx="2" presStyleCnt="3">
        <dgm:presLayoutVars>
          <dgm:chMax val="1"/>
          <dgm:bulletEnabled val="1"/>
        </dgm:presLayoutVars>
      </dgm:prSet>
      <dgm:spPr/>
      <dgm:t>
        <a:bodyPr/>
        <a:lstStyle/>
        <a:p>
          <a:endParaRPr lang="es-CO"/>
        </a:p>
      </dgm:t>
    </dgm:pt>
    <dgm:pt modelId="{05F78C9F-C1A9-49AC-B321-2E507F7A47F9}" type="pres">
      <dgm:prSet presAssocID="{72738F48-A00A-4C4E-9CC1-A2A634465DD6}" presName="rect1ChTx" presStyleLbl="alignAcc1" presStyleIdx="2" presStyleCnt="3">
        <dgm:presLayoutVars>
          <dgm:bulletEnabled val="1"/>
        </dgm:presLayoutVars>
      </dgm:prSet>
      <dgm:spPr/>
      <dgm:t>
        <a:bodyPr/>
        <a:lstStyle/>
        <a:p>
          <a:endParaRPr lang="es-CO"/>
        </a:p>
      </dgm:t>
    </dgm:pt>
    <dgm:pt modelId="{0FA85883-CF3A-4AF4-9943-E74DE4C8837E}" type="pres">
      <dgm:prSet presAssocID="{CA61D9BE-5FD3-4495-80D0-79F67A280CF1}" presName="rect2ParTx" presStyleLbl="alignAcc1" presStyleIdx="2" presStyleCnt="3">
        <dgm:presLayoutVars>
          <dgm:chMax val="1"/>
          <dgm:bulletEnabled val="1"/>
        </dgm:presLayoutVars>
      </dgm:prSet>
      <dgm:spPr/>
      <dgm:t>
        <a:bodyPr/>
        <a:lstStyle/>
        <a:p>
          <a:endParaRPr lang="es-CO"/>
        </a:p>
      </dgm:t>
    </dgm:pt>
    <dgm:pt modelId="{542E0F8A-503A-48D8-AA3B-54B75D6AB80D}" type="pres">
      <dgm:prSet presAssocID="{CA61D9BE-5FD3-4495-80D0-79F67A280CF1}" presName="rect2ChTx" presStyleLbl="alignAcc1" presStyleIdx="2" presStyleCnt="3">
        <dgm:presLayoutVars>
          <dgm:bulletEnabled val="1"/>
        </dgm:presLayoutVars>
      </dgm:prSet>
      <dgm:spPr/>
      <dgm:t>
        <a:bodyPr/>
        <a:lstStyle/>
        <a:p>
          <a:endParaRPr lang="es-CO"/>
        </a:p>
      </dgm:t>
    </dgm:pt>
    <dgm:pt modelId="{80BCC4D7-933E-4026-B199-66C81F9E2B9D}" type="pres">
      <dgm:prSet presAssocID="{50B31D9F-A849-4A3A-A73C-7657B9E131DC}" presName="rect3ParTx" presStyleLbl="alignAcc1" presStyleIdx="2" presStyleCnt="3">
        <dgm:presLayoutVars>
          <dgm:chMax val="1"/>
          <dgm:bulletEnabled val="1"/>
        </dgm:presLayoutVars>
      </dgm:prSet>
      <dgm:spPr/>
      <dgm:t>
        <a:bodyPr/>
        <a:lstStyle/>
        <a:p>
          <a:endParaRPr lang="es-CO"/>
        </a:p>
      </dgm:t>
    </dgm:pt>
    <dgm:pt modelId="{C59D3208-7D6A-46C3-9BDC-D1DB6D2E61C2}" type="pres">
      <dgm:prSet presAssocID="{50B31D9F-A849-4A3A-A73C-7657B9E131DC}" presName="rect3ChTx" presStyleLbl="alignAcc1" presStyleIdx="2" presStyleCnt="3">
        <dgm:presLayoutVars>
          <dgm:bulletEnabled val="1"/>
        </dgm:presLayoutVars>
      </dgm:prSet>
      <dgm:spPr/>
      <dgm:t>
        <a:bodyPr/>
        <a:lstStyle/>
        <a:p>
          <a:endParaRPr lang="es-CO"/>
        </a:p>
      </dgm:t>
    </dgm:pt>
  </dgm:ptLst>
  <dgm:cxnLst>
    <dgm:cxn modelId="{064DA775-558C-4377-8126-EE74FEB6DDFA}" type="presOf" srcId="{01830BD2-BD6A-47B6-BBA3-525965C757C8}" destId="{05F78C9F-C1A9-49AC-B321-2E507F7A47F9}" srcOrd="0" destOrd="1" presId="urn:microsoft.com/office/officeart/2005/8/layout/target3"/>
    <dgm:cxn modelId="{14934F4D-6DD4-4AAA-8560-7691973551DE}" srcId="{72738F48-A00A-4C4E-9CC1-A2A634465DD6}" destId="{BC87BD63-DEC0-4CCE-9CF0-F6B8372B9181}" srcOrd="0" destOrd="0" parTransId="{94BE1731-1A6F-4B70-AD55-CF6CD5CA2C87}" sibTransId="{84F96EA4-BF4B-4CCF-A083-502FC177756D}"/>
    <dgm:cxn modelId="{A1A32B7D-3587-438A-8303-53BB2B84DBD8}" srcId="{50B31D9F-A849-4A3A-A73C-7657B9E131DC}" destId="{F6B17F5B-3166-4FC0-A614-F019DDA6E94B}" srcOrd="2" destOrd="0" parTransId="{395E7EA7-FE2D-4FD3-A943-A2E820B99CE7}" sibTransId="{952A1504-57EC-4517-B155-F3F448C36C12}"/>
    <dgm:cxn modelId="{A275EE15-5479-4A29-A726-995537794E33}" srcId="{50B31D9F-A849-4A3A-A73C-7657B9E131DC}" destId="{618B5D91-07BF-4937-95D7-A0E725A9D4AF}" srcOrd="0" destOrd="0" parTransId="{AED2C4E6-16C7-4B2E-A9C2-3072801D5D40}" sibTransId="{9C3BDFB8-5D55-447F-9D62-545FF2402C76}"/>
    <dgm:cxn modelId="{E6941D42-AEE7-42DF-94A0-D20175040FF2}" srcId="{50B31D9F-A849-4A3A-A73C-7657B9E131DC}" destId="{0B6BE03D-9A2A-4B3C-8C81-F534080B7FE1}" srcOrd="1" destOrd="0" parTransId="{E10FFA57-3E3C-453E-B8C1-C249FCC150A5}" sibTransId="{F3EFAE50-A905-4809-BD44-B3BF5728AD97}"/>
    <dgm:cxn modelId="{948A236B-2A08-4BE7-ABA4-751CF23ABFB9}" type="presOf" srcId="{BC87BD63-DEC0-4CCE-9CF0-F6B8372B9181}" destId="{05F78C9F-C1A9-49AC-B321-2E507F7A47F9}" srcOrd="0" destOrd="0" presId="urn:microsoft.com/office/officeart/2005/8/layout/target3"/>
    <dgm:cxn modelId="{BFD94015-3956-4146-9BEF-2C7899745CFF}" type="presOf" srcId="{72738F48-A00A-4C4E-9CC1-A2A634465DD6}" destId="{34058690-2D2F-489C-A110-6EBF4C91ABC5}" srcOrd="0" destOrd="0" presId="urn:microsoft.com/office/officeart/2005/8/layout/target3"/>
    <dgm:cxn modelId="{60553B7D-E52C-40A1-8AFB-4510C1C7461C}" type="presOf" srcId="{0B6BE03D-9A2A-4B3C-8C81-F534080B7FE1}" destId="{C59D3208-7D6A-46C3-9BDC-D1DB6D2E61C2}" srcOrd="0" destOrd="1" presId="urn:microsoft.com/office/officeart/2005/8/layout/target3"/>
    <dgm:cxn modelId="{36C9CB82-52DE-4321-B941-7016A60DE71F}" type="presOf" srcId="{CA61D9BE-5FD3-4495-80D0-79F67A280CF1}" destId="{859F5E17-4A97-4F57-9B12-7D20C025A525}" srcOrd="0" destOrd="0" presId="urn:microsoft.com/office/officeart/2005/8/layout/target3"/>
    <dgm:cxn modelId="{FD8DBBD3-714D-40A0-A5B7-4A8BAB60B7D8}" type="presOf" srcId="{2E62A4A1-2011-4272-AC31-89EF60151C8C}" destId="{542E0F8A-503A-48D8-AA3B-54B75D6AB80D}" srcOrd="0" destOrd="0" presId="urn:microsoft.com/office/officeart/2005/8/layout/target3"/>
    <dgm:cxn modelId="{F860E6B4-1972-456E-A69C-7E5D8B57A5F3}" srcId="{71187A7B-28A0-4836-B215-DEE5F0764C85}" destId="{72738F48-A00A-4C4E-9CC1-A2A634465DD6}" srcOrd="0" destOrd="0" parTransId="{7724BD7E-964C-405B-AAB4-A3CB4E8DD56C}" sibTransId="{7E31E80B-BCA1-4C63-B43E-FA8A93C6A2FB}"/>
    <dgm:cxn modelId="{D7C5A64C-85B9-4D1D-A7B1-665BE19F3F7C}" type="presOf" srcId="{50B31D9F-A849-4A3A-A73C-7657B9E131DC}" destId="{BB34C435-F1CA-4F62-916C-424BD6CF7AB2}" srcOrd="0" destOrd="0" presId="urn:microsoft.com/office/officeart/2005/8/layout/target3"/>
    <dgm:cxn modelId="{305D80C7-23B3-466D-B55D-9D25D45E641E}" type="presOf" srcId="{CA61D9BE-5FD3-4495-80D0-79F67A280CF1}" destId="{0FA85883-CF3A-4AF4-9943-E74DE4C8837E}" srcOrd="1" destOrd="0" presId="urn:microsoft.com/office/officeart/2005/8/layout/target3"/>
    <dgm:cxn modelId="{F8061805-C727-4F7F-A5AA-C61D564FC341}" srcId="{CA61D9BE-5FD3-4495-80D0-79F67A280CF1}" destId="{2E62A4A1-2011-4272-AC31-89EF60151C8C}" srcOrd="0" destOrd="0" parTransId="{B0B22C3D-7376-4EEF-959D-83914FD45F04}" sibTransId="{A57F9FB8-FD2F-4ABE-9764-1F6CAB9E4BDD}"/>
    <dgm:cxn modelId="{DEF0FD5D-FCD7-4024-B4A2-4FA60402AA2A}" type="presOf" srcId="{50B31D9F-A849-4A3A-A73C-7657B9E131DC}" destId="{80BCC4D7-933E-4026-B199-66C81F9E2B9D}" srcOrd="1" destOrd="0" presId="urn:microsoft.com/office/officeart/2005/8/layout/target3"/>
    <dgm:cxn modelId="{69CAC005-D0D0-4150-8F5F-A25FA715426E}" srcId="{71187A7B-28A0-4836-B215-DEE5F0764C85}" destId="{50B31D9F-A849-4A3A-A73C-7657B9E131DC}" srcOrd="2" destOrd="0" parTransId="{46D52519-892E-4D6D-B4A1-257064A359C0}" sibTransId="{3D4764A9-09FA-449A-B5E6-A436C0EFB095}"/>
    <dgm:cxn modelId="{8D19153A-252B-4EA7-A5DB-7C717793A71F}" type="presOf" srcId="{F6B17F5B-3166-4FC0-A614-F019DDA6E94B}" destId="{C59D3208-7D6A-46C3-9BDC-D1DB6D2E61C2}" srcOrd="0" destOrd="2" presId="urn:microsoft.com/office/officeart/2005/8/layout/target3"/>
    <dgm:cxn modelId="{7BD6BC36-83F4-4FAF-B501-C97984D7CE40}" type="presOf" srcId="{72738F48-A00A-4C4E-9CC1-A2A634465DD6}" destId="{E1FEF092-E1C8-48AA-8016-02F9599B24F6}" srcOrd="1" destOrd="0" presId="urn:microsoft.com/office/officeart/2005/8/layout/target3"/>
    <dgm:cxn modelId="{A1B047EF-DE83-4D88-A74B-2A79BF136420}" srcId="{71187A7B-28A0-4836-B215-DEE5F0764C85}" destId="{CA61D9BE-5FD3-4495-80D0-79F67A280CF1}" srcOrd="1" destOrd="0" parTransId="{1F02D693-364F-4303-9F4D-D4B90C140656}" sibTransId="{33E535B5-5DA5-43C2-A5C9-443B128308EA}"/>
    <dgm:cxn modelId="{A5A920B4-B175-4F74-A6C2-57C71763EA0D}" type="presOf" srcId="{71187A7B-28A0-4836-B215-DEE5F0764C85}" destId="{F075ACBE-7E90-48B3-9228-038061047FE0}" srcOrd="0" destOrd="0" presId="urn:microsoft.com/office/officeart/2005/8/layout/target3"/>
    <dgm:cxn modelId="{EE0B4337-7E8A-4FBA-AA3D-D4C5C89F8D06}" type="presOf" srcId="{618B5D91-07BF-4937-95D7-A0E725A9D4AF}" destId="{C59D3208-7D6A-46C3-9BDC-D1DB6D2E61C2}" srcOrd="0" destOrd="0" presId="urn:microsoft.com/office/officeart/2005/8/layout/target3"/>
    <dgm:cxn modelId="{DEBD7D14-F04F-48CE-A437-3226788BA86A}" srcId="{72738F48-A00A-4C4E-9CC1-A2A634465DD6}" destId="{01830BD2-BD6A-47B6-BBA3-525965C757C8}" srcOrd="1" destOrd="0" parTransId="{1EB9B862-E444-489C-8D84-E3F67F60DDFE}" sibTransId="{315FF285-16C0-4C4A-B90A-D586AEC1A866}"/>
    <dgm:cxn modelId="{433A2510-AB34-467C-AE7C-41129B909345}" type="presParOf" srcId="{F075ACBE-7E90-48B3-9228-038061047FE0}" destId="{29016151-69E4-4E1E-9496-3F0063CD174A}" srcOrd="0" destOrd="0" presId="urn:microsoft.com/office/officeart/2005/8/layout/target3"/>
    <dgm:cxn modelId="{73C0D204-6C0A-4A3B-A8FD-2CFAC85E7D0E}" type="presParOf" srcId="{F075ACBE-7E90-48B3-9228-038061047FE0}" destId="{4D051D34-C46D-4154-B546-165E9C7ED7C9}" srcOrd="1" destOrd="0" presId="urn:microsoft.com/office/officeart/2005/8/layout/target3"/>
    <dgm:cxn modelId="{80E69982-FDFB-4772-8C08-B265B7F068FE}" type="presParOf" srcId="{F075ACBE-7E90-48B3-9228-038061047FE0}" destId="{34058690-2D2F-489C-A110-6EBF4C91ABC5}" srcOrd="2" destOrd="0" presId="urn:microsoft.com/office/officeart/2005/8/layout/target3"/>
    <dgm:cxn modelId="{8105BBC7-8F92-4033-A4F4-07A6950668D9}" type="presParOf" srcId="{F075ACBE-7E90-48B3-9228-038061047FE0}" destId="{8EA55FB2-1579-4819-A318-22A0038F4589}" srcOrd="3" destOrd="0" presId="urn:microsoft.com/office/officeart/2005/8/layout/target3"/>
    <dgm:cxn modelId="{AC76C208-343A-430F-B117-B85267D30347}" type="presParOf" srcId="{F075ACBE-7E90-48B3-9228-038061047FE0}" destId="{341DCA1B-4CB1-43B8-A85A-0E38B28A5DFA}" srcOrd="4" destOrd="0" presId="urn:microsoft.com/office/officeart/2005/8/layout/target3"/>
    <dgm:cxn modelId="{B1A483AC-9CFF-4698-A2E2-2CC33DE82547}" type="presParOf" srcId="{F075ACBE-7E90-48B3-9228-038061047FE0}" destId="{859F5E17-4A97-4F57-9B12-7D20C025A525}" srcOrd="5" destOrd="0" presId="urn:microsoft.com/office/officeart/2005/8/layout/target3"/>
    <dgm:cxn modelId="{1E38D4B2-99B1-4581-A6DF-5E473DF539A3}" type="presParOf" srcId="{F075ACBE-7E90-48B3-9228-038061047FE0}" destId="{E4DC8F6C-192B-45F1-A9B0-C0EC9F278D67}" srcOrd="6" destOrd="0" presId="urn:microsoft.com/office/officeart/2005/8/layout/target3"/>
    <dgm:cxn modelId="{C341BF74-A693-4E41-9F37-45EDA4AC3867}" type="presParOf" srcId="{F075ACBE-7E90-48B3-9228-038061047FE0}" destId="{57CFE154-1359-4FD6-9874-FD1970C4D4A3}" srcOrd="7" destOrd="0" presId="urn:microsoft.com/office/officeart/2005/8/layout/target3"/>
    <dgm:cxn modelId="{FA6F249F-5534-4603-8EDC-3551B2B6378B}" type="presParOf" srcId="{F075ACBE-7E90-48B3-9228-038061047FE0}" destId="{BB34C435-F1CA-4F62-916C-424BD6CF7AB2}" srcOrd="8" destOrd="0" presId="urn:microsoft.com/office/officeart/2005/8/layout/target3"/>
    <dgm:cxn modelId="{004F61DB-20A2-4F88-A3D0-CD3C3CC04F81}" type="presParOf" srcId="{F075ACBE-7E90-48B3-9228-038061047FE0}" destId="{E1FEF092-E1C8-48AA-8016-02F9599B24F6}" srcOrd="9" destOrd="0" presId="urn:microsoft.com/office/officeart/2005/8/layout/target3"/>
    <dgm:cxn modelId="{541D91C2-E866-4E1A-AACD-89554D1A0B29}" type="presParOf" srcId="{F075ACBE-7E90-48B3-9228-038061047FE0}" destId="{05F78C9F-C1A9-49AC-B321-2E507F7A47F9}" srcOrd="10" destOrd="0" presId="urn:microsoft.com/office/officeart/2005/8/layout/target3"/>
    <dgm:cxn modelId="{B9159536-0761-42AA-8152-F49964C3A2F5}" type="presParOf" srcId="{F075ACBE-7E90-48B3-9228-038061047FE0}" destId="{0FA85883-CF3A-4AF4-9943-E74DE4C8837E}" srcOrd="11" destOrd="0" presId="urn:microsoft.com/office/officeart/2005/8/layout/target3"/>
    <dgm:cxn modelId="{DAA6F91F-C7AF-458B-B8DB-AC5BDE21BB8A}" type="presParOf" srcId="{F075ACBE-7E90-48B3-9228-038061047FE0}" destId="{542E0F8A-503A-48D8-AA3B-54B75D6AB80D}" srcOrd="12" destOrd="0" presId="urn:microsoft.com/office/officeart/2005/8/layout/target3"/>
    <dgm:cxn modelId="{ADA77CBD-CED9-42E3-8A2C-558111795359}" type="presParOf" srcId="{F075ACBE-7E90-48B3-9228-038061047FE0}" destId="{80BCC4D7-933E-4026-B199-66C81F9E2B9D}" srcOrd="13" destOrd="0" presId="urn:microsoft.com/office/officeart/2005/8/layout/target3"/>
    <dgm:cxn modelId="{019429E1-C745-4603-80A4-8FF226394F5A}" type="presParOf" srcId="{F075ACBE-7E90-48B3-9228-038061047FE0}" destId="{C59D3208-7D6A-46C3-9BDC-D1DB6D2E61C2}"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B61B41-0A9E-4B42-9FC6-F39828785DE7}" type="doc">
      <dgm:prSet loTypeId="urn:microsoft.com/office/officeart/2005/8/layout/pyramid4" loCatId="relationship" qsTypeId="urn:microsoft.com/office/officeart/2005/8/quickstyle/3d2" qsCatId="3D" csTypeId="urn:microsoft.com/office/officeart/2005/8/colors/colorful1" csCatId="colorful" phldr="1"/>
      <dgm:spPr/>
      <dgm:t>
        <a:bodyPr/>
        <a:lstStyle/>
        <a:p>
          <a:endParaRPr lang="es-ES"/>
        </a:p>
      </dgm:t>
    </dgm:pt>
    <dgm:pt modelId="{B128C69E-2441-4C00-8EE1-0480237434E8}">
      <dgm:prSet phldrT="[Texto]" custT="1"/>
      <dgm:spPr/>
      <dgm:t>
        <a:bodyPr/>
        <a:lstStyle/>
        <a:p>
          <a:r>
            <a:rPr lang="en-US" sz="1400" b="1" noProof="0" dirty="0" smtClean="0">
              <a:solidFill>
                <a:schemeClr val="tx1"/>
              </a:solidFill>
            </a:rPr>
            <a:t>Cartographic layers</a:t>
          </a:r>
          <a:endParaRPr lang="en-US" sz="1400" b="1" noProof="0" dirty="0">
            <a:solidFill>
              <a:schemeClr val="tx1"/>
            </a:solidFill>
          </a:endParaRPr>
        </a:p>
      </dgm:t>
    </dgm:pt>
    <dgm:pt modelId="{68BD12BF-D358-4593-B0DC-659D460F7F41}" type="parTrans" cxnId="{886C60FB-10EB-4C25-A373-111DACCE7EAF}">
      <dgm:prSet/>
      <dgm:spPr/>
      <dgm:t>
        <a:bodyPr/>
        <a:lstStyle/>
        <a:p>
          <a:endParaRPr lang="en-US" sz="1400" b="1" noProof="0" dirty="0">
            <a:solidFill>
              <a:schemeClr val="tx1"/>
            </a:solidFill>
          </a:endParaRPr>
        </a:p>
      </dgm:t>
    </dgm:pt>
    <dgm:pt modelId="{E15F3DFA-F68A-4401-91B0-62D4F0CDD023}" type="sibTrans" cxnId="{886C60FB-10EB-4C25-A373-111DACCE7EAF}">
      <dgm:prSet/>
      <dgm:spPr/>
      <dgm:t>
        <a:bodyPr/>
        <a:lstStyle/>
        <a:p>
          <a:endParaRPr lang="en-US" sz="1400" b="1" noProof="0" dirty="0">
            <a:solidFill>
              <a:schemeClr val="tx1"/>
            </a:solidFill>
          </a:endParaRPr>
        </a:p>
      </dgm:t>
    </dgm:pt>
    <dgm:pt modelId="{C86AC58A-022B-47E0-904F-40F10B36620E}">
      <dgm:prSet phldrT="[Texto]" custT="1"/>
      <dgm:spPr/>
      <dgm:t>
        <a:bodyPr/>
        <a:lstStyle/>
        <a:p>
          <a:r>
            <a:rPr lang="en-US" sz="1400" b="1" noProof="0" dirty="0" smtClean="0">
              <a:solidFill>
                <a:schemeClr val="tx1"/>
              </a:solidFill>
            </a:rPr>
            <a:t>Maps</a:t>
          </a:r>
          <a:endParaRPr lang="en-US" sz="1400" b="1" noProof="0" dirty="0">
            <a:solidFill>
              <a:schemeClr val="tx1"/>
            </a:solidFill>
          </a:endParaRPr>
        </a:p>
      </dgm:t>
    </dgm:pt>
    <dgm:pt modelId="{9168C140-D145-4292-A2C9-3C6C676CC182}" type="parTrans" cxnId="{EE998CF6-BDFE-44F7-870B-1F1EC38F495B}">
      <dgm:prSet/>
      <dgm:spPr/>
      <dgm:t>
        <a:bodyPr/>
        <a:lstStyle/>
        <a:p>
          <a:endParaRPr lang="en-US" sz="1400" b="1" noProof="0" dirty="0">
            <a:solidFill>
              <a:schemeClr val="tx1"/>
            </a:solidFill>
          </a:endParaRPr>
        </a:p>
      </dgm:t>
    </dgm:pt>
    <dgm:pt modelId="{E24DD781-9904-42C6-9E81-1BCF1D4E10D2}" type="sibTrans" cxnId="{EE998CF6-BDFE-44F7-870B-1F1EC38F495B}">
      <dgm:prSet/>
      <dgm:spPr/>
      <dgm:t>
        <a:bodyPr/>
        <a:lstStyle/>
        <a:p>
          <a:endParaRPr lang="en-US" sz="1400" b="1" noProof="0" dirty="0">
            <a:solidFill>
              <a:schemeClr val="tx1"/>
            </a:solidFill>
          </a:endParaRPr>
        </a:p>
      </dgm:t>
    </dgm:pt>
    <dgm:pt modelId="{E4DBB726-CA2F-485D-A43F-BA410DAFBDEB}">
      <dgm:prSet phldrT="[Texto]" custT="1"/>
      <dgm:spPr/>
      <dgm:t>
        <a:bodyPr/>
        <a:lstStyle/>
        <a:p>
          <a:r>
            <a:rPr lang="en-US" sz="1400" b="1" noProof="0" dirty="0" smtClean="0">
              <a:solidFill>
                <a:schemeClr val="tx1"/>
              </a:solidFill>
            </a:rPr>
            <a:t>Catalogue</a:t>
          </a:r>
          <a:endParaRPr lang="en-US" sz="1400" b="1" noProof="0" dirty="0">
            <a:solidFill>
              <a:schemeClr val="tx1"/>
            </a:solidFill>
          </a:endParaRPr>
        </a:p>
      </dgm:t>
    </dgm:pt>
    <dgm:pt modelId="{1C9F0B3D-6CF4-4912-B0F1-A4D7340A3049}" type="parTrans" cxnId="{2FF78EE1-AE19-42C2-B05B-1E47EE96C06B}">
      <dgm:prSet/>
      <dgm:spPr/>
      <dgm:t>
        <a:bodyPr/>
        <a:lstStyle/>
        <a:p>
          <a:endParaRPr lang="en-US" sz="1400" b="1" noProof="0" dirty="0">
            <a:solidFill>
              <a:schemeClr val="tx1"/>
            </a:solidFill>
          </a:endParaRPr>
        </a:p>
      </dgm:t>
    </dgm:pt>
    <dgm:pt modelId="{8B2001FA-9C0B-4B25-88C7-0B72D1F24404}" type="sibTrans" cxnId="{2FF78EE1-AE19-42C2-B05B-1E47EE96C06B}">
      <dgm:prSet/>
      <dgm:spPr/>
      <dgm:t>
        <a:bodyPr/>
        <a:lstStyle/>
        <a:p>
          <a:endParaRPr lang="en-US" sz="1400" b="1" noProof="0" dirty="0">
            <a:solidFill>
              <a:schemeClr val="tx1"/>
            </a:solidFill>
          </a:endParaRPr>
        </a:p>
      </dgm:t>
    </dgm:pt>
    <dgm:pt modelId="{D4882ACA-2BF9-4AA7-8E56-3B465C3CDA58}">
      <dgm:prSet phldrT="[Texto]" custT="1"/>
      <dgm:spPr/>
      <dgm:t>
        <a:bodyPr/>
        <a:lstStyle/>
        <a:p>
          <a:r>
            <a:rPr lang="en-US" sz="1400" b="1" noProof="0" dirty="0" smtClean="0">
              <a:solidFill>
                <a:schemeClr val="tx1"/>
              </a:solidFill>
            </a:rPr>
            <a:t>External sources</a:t>
          </a:r>
          <a:endParaRPr lang="en-US" sz="1400" b="1" noProof="0" dirty="0">
            <a:solidFill>
              <a:schemeClr val="tx1"/>
            </a:solidFill>
          </a:endParaRPr>
        </a:p>
      </dgm:t>
    </dgm:pt>
    <dgm:pt modelId="{D1CA5459-D48E-48EC-98A0-F550F33036DD}" type="parTrans" cxnId="{ECCACB7A-1D72-411D-BE3B-2B42397DDB42}">
      <dgm:prSet/>
      <dgm:spPr/>
      <dgm:t>
        <a:bodyPr/>
        <a:lstStyle/>
        <a:p>
          <a:endParaRPr lang="en-US" sz="1400" b="1" noProof="0" dirty="0">
            <a:solidFill>
              <a:schemeClr val="tx1"/>
            </a:solidFill>
          </a:endParaRPr>
        </a:p>
      </dgm:t>
    </dgm:pt>
    <dgm:pt modelId="{54D96451-8190-4818-A33B-0456F1F3AAAB}" type="sibTrans" cxnId="{ECCACB7A-1D72-411D-BE3B-2B42397DDB42}">
      <dgm:prSet/>
      <dgm:spPr/>
      <dgm:t>
        <a:bodyPr/>
        <a:lstStyle/>
        <a:p>
          <a:endParaRPr lang="en-US" sz="1400" b="1" noProof="0" dirty="0">
            <a:solidFill>
              <a:schemeClr val="tx1"/>
            </a:solidFill>
          </a:endParaRPr>
        </a:p>
      </dgm:t>
    </dgm:pt>
    <dgm:pt modelId="{CC435A55-35F8-4710-969D-E896C984452C}">
      <dgm:prSet phldrT="[Texto]" custT="1"/>
      <dgm:spPr/>
      <dgm:t>
        <a:bodyPr/>
        <a:lstStyle/>
        <a:p>
          <a:r>
            <a:rPr lang="en-US" sz="1400" b="1" noProof="0" dirty="0" smtClean="0">
              <a:solidFill>
                <a:schemeClr val="tx1"/>
              </a:solidFill>
            </a:rPr>
            <a:t>Documents</a:t>
          </a:r>
          <a:endParaRPr lang="en-US" sz="1400" b="1" noProof="0" dirty="0">
            <a:solidFill>
              <a:schemeClr val="tx1"/>
            </a:solidFill>
          </a:endParaRPr>
        </a:p>
      </dgm:t>
    </dgm:pt>
    <dgm:pt modelId="{2B8E9833-DDDB-4F0A-87D7-924F7D7B51E2}" type="parTrans" cxnId="{CC975ABC-E60C-4C1A-A87F-31C54BC5CF77}">
      <dgm:prSet/>
      <dgm:spPr/>
      <dgm:t>
        <a:bodyPr/>
        <a:lstStyle/>
        <a:p>
          <a:endParaRPr lang="en-US" sz="1400" b="1" noProof="0" dirty="0">
            <a:solidFill>
              <a:schemeClr val="tx1"/>
            </a:solidFill>
          </a:endParaRPr>
        </a:p>
      </dgm:t>
    </dgm:pt>
    <dgm:pt modelId="{7A230025-3070-4DD1-81F0-56E8250CCA56}" type="sibTrans" cxnId="{CC975ABC-E60C-4C1A-A87F-31C54BC5CF77}">
      <dgm:prSet/>
      <dgm:spPr/>
      <dgm:t>
        <a:bodyPr/>
        <a:lstStyle/>
        <a:p>
          <a:endParaRPr lang="en-US" sz="1400" b="1" noProof="0" dirty="0">
            <a:solidFill>
              <a:schemeClr val="tx1"/>
            </a:solidFill>
          </a:endParaRPr>
        </a:p>
      </dgm:t>
    </dgm:pt>
    <dgm:pt modelId="{8782145A-7B7F-4A3E-9EED-2CD70BE77964}">
      <dgm:prSet phldrT="[Texto]" custT="1"/>
      <dgm:spPr/>
      <dgm:t>
        <a:bodyPr/>
        <a:lstStyle/>
        <a:p>
          <a:r>
            <a:rPr lang="en-US" sz="1400" b="1" noProof="0" dirty="0" smtClean="0">
              <a:solidFill>
                <a:schemeClr val="tx1"/>
              </a:solidFill>
            </a:rPr>
            <a:t>Indicators</a:t>
          </a:r>
          <a:endParaRPr lang="en-US" sz="1400" b="1" noProof="0" dirty="0">
            <a:solidFill>
              <a:schemeClr val="tx1"/>
            </a:solidFill>
          </a:endParaRPr>
        </a:p>
      </dgm:t>
    </dgm:pt>
    <dgm:pt modelId="{E9D9EE15-ABE9-471C-92FC-69D6619AE7CF}" type="parTrans" cxnId="{9A5B1C3A-2D9E-4F15-9290-753F91881D55}">
      <dgm:prSet/>
      <dgm:spPr/>
      <dgm:t>
        <a:bodyPr/>
        <a:lstStyle/>
        <a:p>
          <a:endParaRPr lang="en-US" sz="1400" b="1" noProof="0" dirty="0">
            <a:solidFill>
              <a:schemeClr val="tx1"/>
            </a:solidFill>
          </a:endParaRPr>
        </a:p>
      </dgm:t>
    </dgm:pt>
    <dgm:pt modelId="{97C8AA8F-EEA4-45A8-AEE8-38FFC0789734}" type="sibTrans" cxnId="{9A5B1C3A-2D9E-4F15-9290-753F91881D55}">
      <dgm:prSet/>
      <dgm:spPr/>
      <dgm:t>
        <a:bodyPr/>
        <a:lstStyle/>
        <a:p>
          <a:endParaRPr lang="en-US" sz="1400" b="1" noProof="0" dirty="0">
            <a:solidFill>
              <a:schemeClr val="tx1"/>
            </a:solidFill>
          </a:endParaRPr>
        </a:p>
      </dgm:t>
    </dgm:pt>
    <dgm:pt modelId="{6D665400-8B53-4212-9767-2C24BB7B0321}" type="pres">
      <dgm:prSet presAssocID="{A3B61B41-0A9E-4B42-9FC6-F39828785DE7}" presName="compositeShape" presStyleCnt="0">
        <dgm:presLayoutVars>
          <dgm:chMax val="9"/>
          <dgm:dir/>
          <dgm:resizeHandles val="exact"/>
        </dgm:presLayoutVars>
      </dgm:prSet>
      <dgm:spPr/>
      <dgm:t>
        <a:bodyPr/>
        <a:lstStyle/>
        <a:p>
          <a:endParaRPr lang="es-ES"/>
        </a:p>
      </dgm:t>
    </dgm:pt>
    <dgm:pt modelId="{F09A55D3-E189-464D-BD53-F6EDBF3A2769}" type="pres">
      <dgm:prSet presAssocID="{A3B61B41-0A9E-4B42-9FC6-F39828785DE7}" presName="triangle1" presStyleLbl="node1" presStyleIdx="0" presStyleCnt="4" custScaleX="118448" custScaleY="96325" custLinFactNeighborY="2026">
        <dgm:presLayoutVars>
          <dgm:bulletEnabled val="1"/>
        </dgm:presLayoutVars>
      </dgm:prSet>
      <dgm:spPr/>
      <dgm:t>
        <a:bodyPr/>
        <a:lstStyle/>
        <a:p>
          <a:endParaRPr lang="es-ES"/>
        </a:p>
      </dgm:t>
    </dgm:pt>
    <dgm:pt modelId="{3A800C9A-65D0-4ED0-B6E8-A2406087F6E9}" type="pres">
      <dgm:prSet presAssocID="{A3B61B41-0A9E-4B42-9FC6-F39828785DE7}" presName="triangle2" presStyleLbl="node1" presStyleIdx="1" presStyleCnt="4" custScaleX="118448" custScaleY="96325" custLinFactNeighborX="-8104">
        <dgm:presLayoutVars>
          <dgm:bulletEnabled val="1"/>
        </dgm:presLayoutVars>
      </dgm:prSet>
      <dgm:spPr/>
      <dgm:t>
        <a:bodyPr/>
        <a:lstStyle/>
        <a:p>
          <a:endParaRPr lang="es-ES"/>
        </a:p>
      </dgm:t>
    </dgm:pt>
    <dgm:pt modelId="{C26F38AA-2B2F-4815-8EB7-7E095F10935E}" type="pres">
      <dgm:prSet presAssocID="{A3B61B41-0A9E-4B42-9FC6-F39828785DE7}" presName="triangle3" presStyleLbl="node1" presStyleIdx="2" presStyleCnt="4" custScaleX="118448" custScaleY="96325">
        <dgm:presLayoutVars>
          <dgm:bulletEnabled val="1"/>
        </dgm:presLayoutVars>
      </dgm:prSet>
      <dgm:spPr/>
      <dgm:t>
        <a:bodyPr/>
        <a:lstStyle/>
        <a:p>
          <a:endParaRPr lang="es-ES"/>
        </a:p>
      </dgm:t>
    </dgm:pt>
    <dgm:pt modelId="{2C1486A3-E9C6-4AC1-AC11-3AEFE327FC6B}" type="pres">
      <dgm:prSet presAssocID="{A3B61B41-0A9E-4B42-9FC6-F39828785DE7}" presName="triangle4" presStyleLbl="node1" presStyleIdx="3" presStyleCnt="4" custScaleX="118448" custScaleY="96325" custLinFactNeighborX="8104">
        <dgm:presLayoutVars>
          <dgm:bulletEnabled val="1"/>
        </dgm:presLayoutVars>
      </dgm:prSet>
      <dgm:spPr/>
      <dgm:t>
        <a:bodyPr/>
        <a:lstStyle/>
        <a:p>
          <a:endParaRPr lang="es-ES"/>
        </a:p>
      </dgm:t>
    </dgm:pt>
  </dgm:ptLst>
  <dgm:cxnLst>
    <dgm:cxn modelId="{886C60FB-10EB-4C25-A373-111DACCE7EAF}" srcId="{A3B61B41-0A9E-4B42-9FC6-F39828785DE7}" destId="{B128C69E-2441-4C00-8EE1-0480237434E8}" srcOrd="0" destOrd="0" parTransId="{68BD12BF-D358-4593-B0DC-659D460F7F41}" sibTransId="{E15F3DFA-F68A-4401-91B0-62D4F0CDD023}"/>
    <dgm:cxn modelId="{EE998CF6-BDFE-44F7-870B-1F1EC38F495B}" srcId="{A3B61B41-0A9E-4B42-9FC6-F39828785DE7}" destId="{C86AC58A-022B-47E0-904F-40F10B36620E}" srcOrd="1" destOrd="0" parTransId="{9168C140-D145-4292-A2C9-3C6C676CC182}" sibTransId="{E24DD781-9904-42C6-9E81-1BCF1D4E10D2}"/>
    <dgm:cxn modelId="{ECCACB7A-1D72-411D-BE3B-2B42397DDB42}" srcId="{E4DBB726-CA2F-485D-A43F-BA410DAFBDEB}" destId="{D4882ACA-2BF9-4AA7-8E56-3B465C3CDA58}" srcOrd="0" destOrd="0" parTransId="{D1CA5459-D48E-48EC-98A0-F550F33036DD}" sibTransId="{54D96451-8190-4818-A33B-0456F1F3AAAB}"/>
    <dgm:cxn modelId="{CC975ABC-E60C-4C1A-A87F-31C54BC5CF77}" srcId="{E4DBB726-CA2F-485D-A43F-BA410DAFBDEB}" destId="{CC435A55-35F8-4710-969D-E896C984452C}" srcOrd="1" destOrd="0" parTransId="{2B8E9833-DDDB-4F0A-87D7-924F7D7B51E2}" sibTransId="{7A230025-3070-4DD1-81F0-56E8250CCA56}"/>
    <dgm:cxn modelId="{421211A4-2BB9-4C73-85BA-C72E64AD4755}" type="presOf" srcId="{C86AC58A-022B-47E0-904F-40F10B36620E}" destId="{3A800C9A-65D0-4ED0-B6E8-A2406087F6E9}" srcOrd="0" destOrd="0" presId="urn:microsoft.com/office/officeart/2005/8/layout/pyramid4"/>
    <dgm:cxn modelId="{A197B0C3-D487-46CD-8841-5BE76F7E6DCB}" type="presOf" srcId="{CC435A55-35F8-4710-969D-E896C984452C}" destId="{2C1486A3-E9C6-4AC1-AC11-3AEFE327FC6B}" srcOrd="0" destOrd="2" presId="urn:microsoft.com/office/officeart/2005/8/layout/pyramid4"/>
    <dgm:cxn modelId="{76D54273-C06B-4FDD-A67F-33CE9AA345B8}" type="presOf" srcId="{A3B61B41-0A9E-4B42-9FC6-F39828785DE7}" destId="{6D665400-8B53-4212-9767-2C24BB7B0321}" srcOrd="0" destOrd="0" presId="urn:microsoft.com/office/officeart/2005/8/layout/pyramid4"/>
    <dgm:cxn modelId="{5DF7D015-2680-4C64-B1A3-4A7F79E5A4E7}" type="presOf" srcId="{D4882ACA-2BF9-4AA7-8E56-3B465C3CDA58}" destId="{2C1486A3-E9C6-4AC1-AC11-3AEFE327FC6B}" srcOrd="0" destOrd="1" presId="urn:microsoft.com/office/officeart/2005/8/layout/pyramid4"/>
    <dgm:cxn modelId="{2C32B598-5DE9-4929-9A65-A8FBD5E02003}" type="presOf" srcId="{B128C69E-2441-4C00-8EE1-0480237434E8}" destId="{F09A55D3-E189-464D-BD53-F6EDBF3A2769}" srcOrd="0" destOrd="0" presId="urn:microsoft.com/office/officeart/2005/8/layout/pyramid4"/>
    <dgm:cxn modelId="{2FF78EE1-AE19-42C2-B05B-1E47EE96C06B}" srcId="{A3B61B41-0A9E-4B42-9FC6-F39828785DE7}" destId="{E4DBB726-CA2F-485D-A43F-BA410DAFBDEB}" srcOrd="3" destOrd="0" parTransId="{1C9F0B3D-6CF4-4912-B0F1-A4D7340A3049}" sibTransId="{8B2001FA-9C0B-4B25-88C7-0B72D1F24404}"/>
    <dgm:cxn modelId="{9A5B1C3A-2D9E-4F15-9290-753F91881D55}" srcId="{A3B61B41-0A9E-4B42-9FC6-F39828785DE7}" destId="{8782145A-7B7F-4A3E-9EED-2CD70BE77964}" srcOrd="2" destOrd="0" parTransId="{E9D9EE15-ABE9-471C-92FC-69D6619AE7CF}" sibTransId="{97C8AA8F-EEA4-45A8-AEE8-38FFC0789734}"/>
    <dgm:cxn modelId="{961EA9FC-040A-45DA-8B70-1303BE9FA8F7}" type="presOf" srcId="{E4DBB726-CA2F-485D-A43F-BA410DAFBDEB}" destId="{2C1486A3-E9C6-4AC1-AC11-3AEFE327FC6B}" srcOrd="0" destOrd="0" presId="urn:microsoft.com/office/officeart/2005/8/layout/pyramid4"/>
    <dgm:cxn modelId="{7BBCB827-EAC1-4B16-ABA8-E3F39DF22B5F}" type="presOf" srcId="{8782145A-7B7F-4A3E-9EED-2CD70BE77964}" destId="{C26F38AA-2B2F-4815-8EB7-7E095F10935E}" srcOrd="0" destOrd="0" presId="urn:microsoft.com/office/officeart/2005/8/layout/pyramid4"/>
    <dgm:cxn modelId="{AB5A32D2-36BE-4778-AB3A-A52B4A5FE914}" type="presParOf" srcId="{6D665400-8B53-4212-9767-2C24BB7B0321}" destId="{F09A55D3-E189-464D-BD53-F6EDBF3A2769}" srcOrd="0" destOrd="0" presId="urn:microsoft.com/office/officeart/2005/8/layout/pyramid4"/>
    <dgm:cxn modelId="{0F9C6515-ABC7-45CB-BDCE-01B99A3F4414}" type="presParOf" srcId="{6D665400-8B53-4212-9767-2C24BB7B0321}" destId="{3A800C9A-65D0-4ED0-B6E8-A2406087F6E9}" srcOrd="1" destOrd="0" presId="urn:microsoft.com/office/officeart/2005/8/layout/pyramid4"/>
    <dgm:cxn modelId="{5EFCA1D9-EB18-45FA-88EC-5897C818ABA0}" type="presParOf" srcId="{6D665400-8B53-4212-9767-2C24BB7B0321}" destId="{C26F38AA-2B2F-4815-8EB7-7E095F10935E}" srcOrd="2" destOrd="0" presId="urn:microsoft.com/office/officeart/2005/8/layout/pyramid4"/>
    <dgm:cxn modelId="{5FA06121-5FAC-4C6F-A568-D62D0DA39830}" type="presParOf" srcId="{6D665400-8B53-4212-9767-2C24BB7B0321}" destId="{2C1486A3-E9C6-4AC1-AC11-3AEFE327FC6B}"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858E43-0B45-4D23-868A-F5BF065C76DB}" type="doc">
      <dgm:prSet loTypeId="urn:microsoft.com/office/officeart/2005/8/layout/gear1" loCatId="relationship" qsTypeId="urn:microsoft.com/office/officeart/2005/8/quickstyle/simple1" qsCatId="simple" csTypeId="urn:microsoft.com/office/officeart/2005/8/colors/colorful2" csCatId="colorful" phldr="1"/>
      <dgm:spPr/>
    </dgm:pt>
    <dgm:pt modelId="{AF563B03-7AB7-4D0C-BCF3-543B006B0878}">
      <dgm:prSet phldrT="[Texto]" custT="1"/>
      <dgm:spPr>
        <a:solidFill>
          <a:srgbClr val="0070C0"/>
        </a:solidFill>
        <a:ln w="6350">
          <a:solidFill>
            <a:schemeClr val="accent5">
              <a:lumMod val="40000"/>
              <a:lumOff val="60000"/>
            </a:schemeClr>
          </a:solidFill>
        </a:ln>
      </dgm:spPr>
      <dgm:t>
        <a:bodyPr/>
        <a:lstStyle/>
        <a:p>
          <a:r>
            <a:rPr lang="es-CO" sz="800" b="1" noProof="0" dirty="0">
              <a:solidFill>
                <a:schemeClr val="tx1"/>
              </a:solidFill>
              <a:latin typeface="+mj-lt"/>
            </a:rPr>
            <a:t>CMA2 objectives</a:t>
          </a:r>
          <a:endParaRPr lang="es-CO" sz="800" noProof="0" dirty="0">
            <a:solidFill>
              <a:schemeClr val="tx1"/>
            </a:solidFill>
            <a:latin typeface="+mj-lt"/>
          </a:endParaRPr>
        </a:p>
      </dgm:t>
    </dgm:pt>
    <dgm:pt modelId="{299F4CC3-D478-4B15-9AD3-D3D669E5EB0F}" type="parTrans" cxnId="{D4E2CCA3-A7B7-45E8-99D1-CE514F7F4AA0}">
      <dgm:prSet/>
      <dgm:spPr/>
      <dgm:t>
        <a:bodyPr/>
        <a:lstStyle/>
        <a:p>
          <a:endParaRPr lang="en-US" sz="600" noProof="0" dirty="0">
            <a:solidFill>
              <a:schemeClr val="tx1"/>
            </a:solidFill>
            <a:latin typeface="Sintony" pitchFamily="50" charset="0"/>
          </a:endParaRPr>
        </a:p>
      </dgm:t>
    </dgm:pt>
    <dgm:pt modelId="{0BEBCA54-4FC7-4175-A9A6-7A20228FBC63}" type="sibTrans" cxnId="{D4E2CCA3-A7B7-45E8-99D1-CE514F7F4AA0}">
      <dgm:prSet/>
      <dgm:spPr>
        <a:solidFill>
          <a:srgbClr val="262F3D"/>
        </a:solidFill>
      </dgm:spPr>
      <dgm:t>
        <a:bodyPr/>
        <a:lstStyle/>
        <a:p>
          <a:endParaRPr lang="en-US" sz="600" noProof="0" dirty="0">
            <a:solidFill>
              <a:schemeClr val="tx1"/>
            </a:solidFill>
            <a:latin typeface="Sintony" pitchFamily="50" charset="0"/>
          </a:endParaRPr>
        </a:p>
      </dgm:t>
    </dgm:pt>
    <dgm:pt modelId="{7B4ED97C-11D2-44F2-B478-09CAD717FFB7}">
      <dgm:prSet phldrT="[Texto]" custT="1"/>
      <dgm:spPr>
        <a:solidFill>
          <a:srgbClr val="00B0F0"/>
        </a:solidFill>
        <a:ln>
          <a:noFill/>
        </a:ln>
      </dgm:spPr>
      <dgm:t>
        <a:bodyPr/>
        <a:lstStyle/>
        <a:p>
          <a:r>
            <a:rPr lang="en-US" sz="800" b="1" noProof="0" dirty="0">
              <a:solidFill>
                <a:schemeClr val="tx1"/>
              </a:solidFill>
              <a:latin typeface="+mj-lt"/>
            </a:rPr>
            <a:t> SDG     </a:t>
          </a:r>
        </a:p>
      </dgm:t>
    </dgm:pt>
    <dgm:pt modelId="{CB88D10A-152F-4493-A732-09F32CBC7F9A}" type="parTrans" cxnId="{605B82DE-081A-4D85-AEF2-D428F9E32E76}">
      <dgm:prSet/>
      <dgm:spPr/>
      <dgm:t>
        <a:bodyPr/>
        <a:lstStyle/>
        <a:p>
          <a:endParaRPr lang="en-US" sz="600" noProof="0" dirty="0">
            <a:solidFill>
              <a:schemeClr val="tx1"/>
            </a:solidFill>
            <a:latin typeface="Sintony" pitchFamily="50" charset="0"/>
          </a:endParaRPr>
        </a:p>
      </dgm:t>
    </dgm:pt>
    <dgm:pt modelId="{468992CA-1ABE-463A-AF55-66C805BECA27}" type="sibTrans" cxnId="{605B82DE-081A-4D85-AEF2-D428F9E32E76}">
      <dgm:prSet/>
      <dgm:spPr>
        <a:solidFill>
          <a:schemeClr val="tx1"/>
        </a:solidFill>
      </dgm:spPr>
      <dgm:t>
        <a:bodyPr/>
        <a:lstStyle/>
        <a:p>
          <a:endParaRPr lang="en-US" sz="600" noProof="0" dirty="0">
            <a:solidFill>
              <a:schemeClr val="tx1"/>
            </a:solidFill>
            <a:latin typeface="Sintony" pitchFamily="50" charset="0"/>
          </a:endParaRPr>
        </a:p>
      </dgm:t>
    </dgm:pt>
    <dgm:pt modelId="{E59E7731-40DF-4EDB-A294-B8ECB73AF8B0}">
      <dgm:prSet phldrT="[Texto]" custT="1"/>
      <dgm:spPr>
        <a:solidFill>
          <a:srgbClr val="00B050"/>
        </a:solidFill>
        <a:ln>
          <a:noFill/>
        </a:ln>
      </dgm:spPr>
      <dgm:t>
        <a:bodyPr/>
        <a:lstStyle/>
        <a:p>
          <a:r>
            <a:rPr lang="es-CO" sz="800" b="1" noProof="0" dirty="0">
              <a:solidFill>
                <a:schemeClr val="tx1"/>
              </a:solidFill>
              <a:latin typeface="+mj-lt"/>
            </a:rPr>
            <a:t>Aichi </a:t>
          </a:r>
          <a:r>
            <a:rPr lang="es-CO" sz="800" b="1" noProof="0" dirty="0" smtClean="0">
              <a:solidFill>
                <a:schemeClr val="tx1"/>
              </a:solidFill>
              <a:latin typeface="+mj-lt"/>
            </a:rPr>
            <a:t>Targets</a:t>
          </a:r>
          <a:endParaRPr lang="es-CO" sz="800" noProof="0" dirty="0">
            <a:solidFill>
              <a:schemeClr val="tx1"/>
            </a:solidFill>
            <a:latin typeface="+mj-lt"/>
          </a:endParaRPr>
        </a:p>
      </dgm:t>
    </dgm:pt>
    <dgm:pt modelId="{AC8B941D-8E7A-471D-871D-1A3E52865E62}" type="parTrans" cxnId="{6B789DF0-965A-4317-A2D6-2809A71A1053}">
      <dgm:prSet/>
      <dgm:spPr/>
      <dgm:t>
        <a:bodyPr/>
        <a:lstStyle/>
        <a:p>
          <a:endParaRPr lang="en-US" sz="600" noProof="0" dirty="0">
            <a:solidFill>
              <a:schemeClr val="tx1"/>
            </a:solidFill>
            <a:latin typeface="Sintony" pitchFamily="50" charset="0"/>
          </a:endParaRPr>
        </a:p>
      </dgm:t>
    </dgm:pt>
    <dgm:pt modelId="{F5EEF1F5-41BF-403E-95F2-C705664887AC}" type="sibTrans" cxnId="{6B789DF0-965A-4317-A2D6-2809A71A1053}">
      <dgm:prSet/>
      <dgm:spPr>
        <a:solidFill>
          <a:schemeClr val="tx1"/>
        </a:solidFill>
      </dgm:spPr>
      <dgm:t>
        <a:bodyPr/>
        <a:lstStyle/>
        <a:p>
          <a:endParaRPr lang="en-US" sz="600" noProof="0" dirty="0">
            <a:solidFill>
              <a:schemeClr val="tx1"/>
            </a:solidFill>
            <a:latin typeface="Sintony" pitchFamily="50" charset="0"/>
          </a:endParaRPr>
        </a:p>
      </dgm:t>
    </dgm:pt>
    <dgm:pt modelId="{26FC6AAD-EC93-4650-9A63-9348D8C625BD}" type="pres">
      <dgm:prSet presAssocID="{8A858E43-0B45-4D23-868A-F5BF065C76DB}" presName="composite" presStyleCnt="0">
        <dgm:presLayoutVars>
          <dgm:chMax val="3"/>
          <dgm:animLvl val="lvl"/>
          <dgm:resizeHandles val="exact"/>
        </dgm:presLayoutVars>
      </dgm:prSet>
      <dgm:spPr/>
    </dgm:pt>
    <dgm:pt modelId="{91781718-C12C-46B4-A312-0AC2BE093236}" type="pres">
      <dgm:prSet presAssocID="{AF563B03-7AB7-4D0C-BCF3-543B006B0878}" presName="gear1" presStyleLbl="node1" presStyleIdx="0" presStyleCnt="3" custLinFactNeighborX="-71426" custLinFactNeighborY="-16378">
        <dgm:presLayoutVars>
          <dgm:chMax val="1"/>
          <dgm:bulletEnabled val="1"/>
        </dgm:presLayoutVars>
      </dgm:prSet>
      <dgm:spPr/>
      <dgm:t>
        <a:bodyPr/>
        <a:lstStyle/>
        <a:p>
          <a:endParaRPr lang="es-CO"/>
        </a:p>
      </dgm:t>
    </dgm:pt>
    <dgm:pt modelId="{B28A92E8-A07B-48D1-B55F-8E9A16AF7B5A}" type="pres">
      <dgm:prSet presAssocID="{AF563B03-7AB7-4D0C-BCF3-543B006B0878}" presName="gear1srcNode" presStyleLbl="node1" presStyleIdx="0" presStyleCnt="3"/>
      <dgm:spPr/>
      <dgm:t>
        <a:bodyPr/>
        <a:lstStyle/>
        <a:p>
          <a:endParaRPr lang="es-CO"/>
        </a:p>
      </dgm:t>
    </dgm:pt>
    <dgm:pt modelId="{20A30DD0-D768-4A12-9680-B2DEF0CF57E4}" type="pres">
      <dgm:prSet presAssocID="{AF563B03-7AB7-4D0C-BCF3-543B006B0878}" presName="gear1dstNode" presStyleLbl="node1" presStyleIdx="0" presStyleCnt="3"/>
      <dgm:spPr/>
      <dgm:t>
        <a:bodyPr/>
        <a:lstStyle/>
        <a:p>
          <a:endParaRPr lang="es-CO"/>
        </a:p>
      </dgm:t>
    </dgm:pt>
    <dgm:pt modelId="{8A01EB05-C68F-4318-A93E-34B51DC605C5}" type="pres">
      <dgm:prSet presAssocID="{7B4ED97C-11D2-44F2-B478-09CAD717FFB7}" presName="gear2" presStyleLbl="node1" presStyleIdx="1" presStyleCnt="3" custLinFactX="12637" custLinFactNeighborX="100000" custLinFactNeighborY="64954">
        <dgm:presLayoutVars>
          <dgm:chMax val="1"/>
          <dgm:bulletEnabled val="1"/>
        </dgm:presLayoutVars>
      </dgm:prSet>
      <dgm:spPr/>
      <dgm:t>
        <a:bodyPr/>
        <a:lstStyle/>
        <a:p>
          <a:endParaRPr lang="es-CO"/>
        </a:p>
      </dgm:t>
    </dgm:pt>
    <dgm:pt modelId="{61211563-7ABE-4017-942D-634EE6128E50}" type="pres">
      <dgm:prSet presAssocID="{7B4ED97C-11D2-44F2-B478-09CAD717FFB7}" presName="gear2srcNode" presStyleLbl="node1" presStyleIdx="1" presStyleCnt="3"/>
      <dgm:spPr/>
      <dgm:t>
        <a:bodyPr/>
        <a:lstStyle/>
        <a:p>
          <a:endParaRPr lang="es-CO"/>
        </a:p>
      </dgm:t>
    </dgm:pt>
    <dgm:pt modelId="{395C5446-ECDC-4598-9096-CD97829F3974}" type="pres">
      <dgm:prSet presAssocID="{7B4ED97C-11D2-44F2-B478-09CAD717FFB7}" presName="gear2dstNode" presStyleLbl="node1" presStyleIdx="1" presStyleCnt="3"/>
      <dgm:spPr/>
      <dgm:t>
        <a:bodyPr/>
        <a:lstStyle/>
        <a:p>
          <a:endParaRPr lang="es-CO"/>
        </a:p>
      </dgm:t>
    </dgm:pt>
    <dgm:pt modelId="{28D490C6-4B0C-4265-8F2D-D1835E46B337}" type="pres">
      <dgm:prSet presAssocID="{E59E7731-40DF-4EDB-A294-B8ECB73AF8B0}" presName="gear3" presStyleLbl="node1" presStyleIdx="2" presStyleCnt="3" custScaleX="105926" custScaleY="102868"/>
      <dgm:spPr/>
      <dgm:t>
        <a:bodyPr/>
        <a:lstStyle/>
        <a:p>
          <a:endParaRPr lang="es-CO"/>
        </a:p>
      </dgm:t>
    </dgm:pt>
    <dgm:pt modelId="{A5895354-0992-46CD-8590-923A6E153074}" type="pres">
      <dgm:prSet presAssocID="{E59E7731-40DF-4EDB-A294-B8ECB73AF8B0}" presName="gear3tx" presStyleLbl="node1" presStyleIdx="2" presStyleCnt="3">
        <dgm:presLayoutVars>
          <dgm:chMax val="1"/>
          <dgm:bulletEnabled val="1"/>
        </dgm:presLayoutVars>
      </dgm:prSet>
      <dgm:spPr/>
      <dgm:t>
        <a:bodyPr/>
        <a:lstStyle/>
        <a:p>
          <a:endParaRPr lang="es-CO"/>
        </a:p>
      </dgm:t>
    </dgm:pt>
    <dgm:pt modelId="{7AB749E2-3125-4552-A0ED-C9FF88CE4312}" type="pres">
      <dgm:prSet presAssocID="{E59E7731-40DF-4EDB-A294-B8ECB73AF8B0}" presName="gear3srcNode" presStyleLbl="node1" presStyleIdx="2" presStyleCnt="3"/>
      <dgm:spPr/>
      <dgm:t>
        <a:bodyPr/>
        <a:lstStyle/>
        <a:p>
          <a:endParaRPr lang="es-CO"/>
        </a:p>
      </dgm:t>
    </dgm:pt>
    <dgm:pt modelId="{528BED78-AB58-4A5A-BC82-7494BBA6F84C}" type="pres">
      <dgm:prSet presAssocID="{E59E7731-40DF-4EDB-A294-B8ECB73AF8B0}" presName="gear3dstNode" presStyleLbl="node1" presStyleIdx="2" presStyleCnt="3"/>
      <dgm:spPr/>
      <dgm:t>
        <a:bodyPr/>
        <a:lstStyle/>
        <a:p>
          <a:endParaRPr lang="es-CO"/>
        </a:p>
      </dgm:t>
    </dgm:pt>
    <dgm:pt modelId="{2F72E4B5-BDC5-4795-A73F-EB5AEB086C60}" type="pres">
      <dgm:prSet presAssocID="{0BEBCA54-4FC7-4175-A9A6-7A20228FBC63}" presName="connector1" presStyleLbl="sibTrans2D1" presStyleIdx="0" presStyleCnt="3" custAng="13092412" custLinFactNeighborX="-60493" custLinFactNeighborY="-17130"/>
      <dgm:spPr/>
      <dgm:t>
        <a:bodyPr/>
        <a:lstStyle/>
        <a:p>
          <a:endParaRPr lang="es-CO"/>
        </a:p>
      </dgm:t>
    </dgm:pt>
    <dgm:pt modelId="{E6C99055-9AD6-4BE4-8BC1-9718E5652391}" type="pres">
      <dgm:prSet presAssocID="{468992CA-1ABE-463A-AF55-66C805BECA27}" presName="connector2" presStyleLbl="sibTrans2D1" presStyleIdx="1" presStyleCnt="3" custAng="8192268" custLinFactNeighborX="95766" custLinFactNeighborY="50197"/>
      <dgm:spPr/>
      <dgm:t>
        <a:bodyPr/>
        <a:lstStyle/>
        <a:p>
          <a:endParaRPr lang="es-CO"/>
        </a:p>
      </dgm:t>
    </dgm:pt>
    <dgm:pt modelId="{F10091A1-90DF-44F7-9858-D0BACCC1F3DB}" type="pres">
      <dgm:prSet presAssocID="{F5EEF1F5-41BF-403E-95F2-C705664887AC}" presName="connector3" presStyleLbl="sibTrans2D1" presStyleIdx="2" presStyleCnt="3" custAng="7601370" custLinFactNeighborX="1430" custLinFactNeighborY="-3248"/>
      <dgm:spPr/>
      <dgm:t>
        <a:bodyPr/>
        <a:lstStyle/>
        <a:p>
          <a:endParaRPr lang="es-CO"/>
        </a:p>
      </dgm:t>
    </dgm:pt>
  </dgm:ptLst>
  <dgm:cxnLst>
    <dgm:cxn modelId="{FE1BF737-44C8-4437-A3F7-2B425342B091}" type="presOf" srcId="{AF563B03-7AB7-4D0C-BCF3-543B006B0878}" destId="{20A30DD0-D768-4A12-9680-B2DEF0CF57E4}" srcOrd="2" destOrd="0" presId="urn:microsoft.com/office/officeart/2005/8/layout/gear1"/>
    <dgm:cxn modelId="{7AA038C3-CE1D-4F8E-84E7-8540A328DCBC}" type="presOf" srcId="{E59E7731-40DF-4EDB-A294-B8ECB73AF8B0}" destId="{528BED78-AB58-4A5A-BC82-7494BBA6F84C}" srcOrd="3" destOrd="0" presId="urn:microsoft.com/office/officeart/2005/8/layout/gear1"/>
    <dgm:cxn modelId="{633E51A1-3A2F-478D-9250-73FBE796118B}" type="presOf" srcId="{7B4ED97C-11D2-44F2-B478-09CAD717FFB7}" destId="{61211563-7ABE-4017-942D-634EE6128E50}" srcOrd="1" destOrd="0" presId="urn:microsoft.com/office/officeart/2005/8/layout/gear1"/>
    <dgm:cxn modelId="{4AFAFF21-B999-4C4F-A24C-A7B6839AC3C9}" type="presOf" srcId="{E59E7731-40DF-4EDB-A294-B8ECB73AF8B0}" destId="{28D490C6-4B0C-4265-8F2D-D1835E46B337}" srcOrd="0" destOrd="0" presId="urn:microsoft.com/office/officeart/2005/8/layout/gear1"/>
    <dgm:cxn modelId="{FD300C9A-1C35-458E-BEB7-0C7580374F2B}" type="presOf" srcId="{AF563B03-7AB7-4D0C-BCF3-543B006B0878}" destId="{B28A92E8-A07B-48D1-B55F-8E9A16AF7B5A}" srcOrd="1" destOrd="0" presId="urn:microsoft.com/office/officeart/2005/8/layout/gear1"/>
    <dgm:cxn modelId="{613FAB1A-D6F1-43BC-BD25-1558353B9665}" type="presOf" srcId="{AF563B03-7AB7-4D0C-BCF3-543B006B0878}" destId="{91781718-C12C-46B4-A312-0AC2BE093236}" srcOrd="0" destOrd="0" presId="urn:microsoft.com/office/officeart/2005/8/layout/gear1"/>
    <dgm:cxn modelId="{609E5A25-1E02-4B7C-BC47-7C1873B94F6F}" type="presOf" srcId="{0BEBCA54-4FC7-4175-A9A6-7A20228FBC63}" destId="{2F72E4B5-BDC5-4795-A73F-EB5AEB086C60}" srcOrd="0" destOrd="0" presId="urn:microsoft.com/office/officeart/2005/8/layout/gear1"/>
    <dgm:cxn modelId="{8CA02DF8-279C-4C4E-8A7F-E77636ABDEF0}" type="presOf" srcId="{E59E7731-40DF-4EDB-A294-B8ECB73AF8B0}" destId="{A5895354-0992-46CD-8590-923A6E153074}" srcOrd="1" destOrd="0" presId="urn:microsoft.com/office/officeart/2005/8/layout/gear1"/>
    <dgm:cxn modelId="{6B789DF0-965A-4317-A2D6-2809A71A1053}" srcId="{8A858E43-0B45-4D23-868A-F5BF065C76DB}" destId="{E59E7731-40DF-4EDB-A294-B8ECB73AF8B0}" srcOrd="2" destOrd="0" parTransId="{AC8B941D-8E7A-471D-871D-1A3E52865E62}" sibTransId="{F5EEF1F5-41BF-403E-95F2-C705664887AC}"/>
    <dgm:cxn modelId="{475D60F4-777A-4A55-A77F-369A9D8580A4}" type="presOf" srcId="{F5EEF1F5-41BF-403E-95F2-C705664887AC}" destId="{F10091A1-90DF-44F7-9858-D0BACCC1F3DB}" srcOrd="0" destOrd="0" presId="urn:microsoft.com/office/officeart/2005/8/layout/gear1"/>
    <dgm:cxn modelId="{8CDD1F45-AED0-4FD7-9754-FB9CB582F8B6}" type="presOf" srcId="{8A858E43-0B45-4D23-868A-F5BF065C76DB}" destId="{26FC6AAD-EC93-4650-9A63-9348D8C625BD}" srcOrd="0" destOrd="0" presId="urn:microsoft.com/office/officeart/2005/8/layout/gear1"/>
    <dgm:cxn modelId="{C5C01E27-8B94-423E-A0A5-5AEAA566EFC4}" type="presOf" srcId="{7B4ED97C-11D2-44F2-B478-09CAD717FFB7}" destId="{395C5446-ECDC-4598-9096-CD97829F3974}" srcOrd="2" destOrd="0" presId="urn:microsoft.com/office/officeart/2005/8/layout/gear1"/>
    <dgm:cxn modelId="{605B82DE-081A-4D85-AEF2-D428F9E32E76}" srcId="{8A858E43-0B45-4D23-868A-F5BF065C76DB}" destId="{7B4ED97C-11D2-44F2-B478-09CAD717FFB7}" srcOrd="1" destOrd="0" parTransId="{CB88D10A-152F-4493-A732-09F32CBC7F9A}" sibTransId="{468992CA-1ABE-463A-AF55-66C805BECA27}"/>
    <dgm:cxn modelId="{47AD53F7-9A3D-4F1A-8680-908F9CC0B31B}" type="presOf" srcId="{E59E7731-40DF-4EDB-A294-B8ECB73AF8B0}" destId="{7AB749E2-3125-4552-A0ED-C9FF88CE4312}" srcOrd="2" destOrd="0" presId="urn:microsoft.com/office/officeart/2005/8/layout/gear1"/>
    <dgm:cxn modelId="{809992B6-72DC-4A51-9522-17B1072D9EF2}" type="presOf" srcId="{7B4ED97C-11D2-44F2-B478-09CAD717FFB7}" destId="{8A01EB05-C68F-4318-A93E-34B51DC605C5}" srcOrd="0" destOrd="0" presId="urn:microsoft.com/office/officeart/2005/8/layout/gear1"/>
    <dgm:cxn modelId="{D4E2CCA3-A7B7-45E8-99D1-CE514F7F4AA0}" srcId="{8A858E43-0B45-4D23-868A-F5BF065C76DB}" destId="{AF563B03-7AB7-4D0C-BCF3-543B006B0878}" srcOrd="0" destOrd="0" parTransId="{299F4CC3-D478-4B15-9AD3-D3D669E5EB0F}" sibTransId="{0BEBCA54-4FC7-4175-A9A6-7A20228FBC63}"/>
    <dgm:cxn modelId="{DBFC112A-E42C-4419-809C-69AF59805835}" type="presOf" srcId="{468992CA-1ABE-463A-AF55-66C805BECA27}" destId="{E6C99055-9AD6-4BE4-8BC1-9718E5652391}" srcOrd="0" destOrd="0" presId="urn:microsoft.com/office/officeart/2005/8/layout/gear1"/>
    <dgm:cxn modelId="{90B6C47D-1233-4A86-84B5-99B943A5BD96}" type="presParOf" srcId="{26FC6AAD-EC93-4650-9A63-9348D8C625BD}" destId="{91781718-C12C-46B4-A312-0AC2BE093236}" srcOrd="0" destOrd="0" presId="urn:microsoft.com/office/officeart/2005/8/layout/gear1"/>
    <dgm:cxn modelId="{C1FEF52C-736A-44FE-AE0A-21E73333FB10}" type="presParOf" srcId="{26FC6AAD-EC93-4650-9A63-9348D8C625BD}" destId="{B28A92E8-A07B-48D1-B55F-8E9A16AF7B5A}" srcOrd="1" destOrd="0" presId="urn:microsoft.com/office/officeart/2005/8/layout/gear1"/>
    <dgm:cxn modelId="{A18706C7-58C8-4401-AF81-FE269BB64FCE}" type="presParOf" srcId="{26FC6AAD-EC93-4650-9A63-9348D8C625BD}" destId="{20A30DD0-D768-4A12-9680-B2DEF0CF57E4}" srcOrd="2" destOrd="0" presId="urn:microsoft.com/office/officeart/2005/8/layout/gear1"/>
    <dgm:cxn modelId="{B85140A3-B30C-4E60-A432-B2FEEF13C23F}" type="presParOf" srcId="{26FC6AAD-EC93-4650-9A63-9348D8C625BD}" destId="{8A01EB05-C68F-4318-A93E-34B51DC605C5}" srcOrd="3" destOrd="0" presId="urn:microsoft.com/office/officeart/2005/8/layout/gear1"/>
    <dgm:cxn modelId="{A579F121-7167-4F16-849F-F4B0EEF336D2}" type="presParOf" srcId="{26FC6AAD-EC93-4650-9A63-9348D8C625BD}" destId="{61211563-7ABE-4017-942D-634EE6128E50}" srcOrd="4" destOrd="0" presId="urn:microsoft.com/office/officeart/2005/8/layout/gear1"/>
    <dgm:cxn modelId="{3D970B04-9507-457E-A6D0-A80FBB182C6E}" type="presParOf" srcId="{26FC6AAD-EC93-4650-9A63-9348D8C625BD}" destId="{395C5446-ECDC-4598-9096-CD97829F3974}" srcOrd="5" destOrd="0" presId="urn:microsoft.com/office/officeart/2005/8/layout/gear1"/>
    <dgm:cxn modelId="{0C555314-6676-4F86-B1C8-8DEAF60386EC}" type="presParOf" srcId="{26FC6AAD-EC93-4650-9A63-9348D8C625BD}" destId="{28D490C6-4B0C-4265-8F2D-D1835E46B337}" srcOrd="6" destOrd="0" presId="urn:microsoft.com/office/officeart/2005/8/layout/gear1"/>
    <dgm:cxn modelId="{A6436321-8F9F-4F3D-ADF1-E8C0CF1E2679}" type="presParOf" srcId="{26FC6AAD-EC93-4650-9A63-9348D8C625BD}" destId="{A5895354-0992-46CD-8590-923A6E153074}" srcOrd="7" destOrd="0" presId="urn:microsoft.com/office/officeart/2005/8/layout/gear1"/>
    <dgm:cxn modelId="{50A8F63D-677B-4807-9119-4E54782D2FF4}" type="presParOf" srcId="{26FC6AAD-EC93-4650-9A63-9348D8C625BD}" destId="{7AB749E2-3125-4552-A0ED-C9FF88CE4312}" srcOrd="8" destOrd="0" presId="urn:microsoft.com/office/officeart/2005/8/layout/gear1"/>
    <dgm:cxn modelId="{27435283-7FF4-46E4-8E67-D81CCA851F99}" type="presParOf" srcId="{26FC6AAD-EC93-4650-9A63-9348D8C625BD}" destId="{528BED78-AB58-4A5A-BC82-7494BBA6F84C}" srcOrd="9" destOrd="0" presId="urn:microsoft.com/office/officeart/2005/8/layout/gear1"/>
    <dgm:cxn modelId="{D9504AC6-7453-4B8E-8434-C231EEA7DFB5}" type="presParOf" srcId="{26FC6AAD-EC93-4650-9A63-9348D8C625BD}" destId="{2F72E4B5-BDC5-4795-A73F-EB5AEB086C60}" srcOrd="10" destOrd="0" presId="urn:microsoft.com/office/officeart/2005/8/layout/gear1"/>
    <dgm:cxn modelId="{D539BBF4-73F1-4FC1-BCCE-F0C52C0FA965}" type="presParOf" srcId="{26FC6AAD-EC93-4650-9A63-9348D8C625BD}" destId="{E6C99055-9AD6-4BE4-8BC1-9718E5652391}" srcOrd="11" destOrd="0" presId="urn:microsoft.com/office/officeart/2005/8/layout/gear1"/>
    <dgm:cxn modelId="{B6957891-42C1-42AA-840E-5553B994BC56}" type="presParOf" srcId="{26FC6AAD-EC93-4650-9A63-9348D8C625BD}" destId="{F10091A1-90DF-44F7-9858-D0BACCC1F3DB}"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6151-69E4-4E1E-9496-3F0063CD174A}">
      <dsp:nvSpPr>
        <dsp:cNvPr id="0" name=""/>
        <dsp:cNvSpPr/>
      </dsp:nvSpPr>
      <dsp:spPr>
        <a:xfrm>
          <a:off x="0" y="0"/>
          <a:ext cx="3663364" cy="3663364"/>
        </a:xfrm>
        <a:prstGeom prst="pie">
          <a:avLst>
            <a:gd name="adj1" fmla="val 5400000"/>
            <a:gd name="adj2" fmla="val 16200000"/>
          </a:avLst>
        </a:prstGeom>
        <a:gradFill rotWithShape="0">
          <a:gsLst>
            <a:gs pos="0">
              <a:schemeClr val="accent1">
                <a:shade val="50000"/>
                <a:hueOff val="0"/>
                <a:satOff val="0"/>
                <a:lumOff val="0"/>
                <a:alphaOff val="0"/>
                <a:tint val="100000"/>
                <a:shade val="100000"/>
                <a:satMod val="130000"/>
              </a:schemeClr>
            </a:gs>
            <a:gs pos="100000">
              <a:schemeClr val="accent1">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4058690-2D2F-489C-A110-6EBF4C91ABC5}">
      <dsp:nvSpPr>
        <dsp:cNvPr id="0" name=""/>
        <dsp:cNvSpPr/>
      </dsp:nvSpPr>
      <dsp:spPr>
        <a:xfrm>
          <a:off x="1831682" y="0"/>
          <a:ext cx="6884492" cy="3663364"/>
        </a:xfrm>
        <a:prstGeom prst="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smtClean="0">
              <a:latin typeface="+mn-lt"/>
            </a:rPr>
            <a:t>Execution and financial support</a:t>
          </a:r>
          <a:endParaRPr lang="en-US" sz="3000" kern="1200" noProof="0" dirty="0">
            <a:latin typeface="+mn-lt"/>
          </a:endParaRPr>
        </a:p>
      </dsp:txBody>
      <dsp:txXfrm>
        <a:off x="1831682" y="0"/>
        <a:ext cx="3442246" cy="1099011"/>
      </dsp:txXfrm>
    </dsp:sp>
    <dsp:sp modelId="{341DCA1B-4CB1-43B8-A85A-0E38B28A5DFA}">
      <dsp:nvSpPr>
        <dsp:cNvPr id="0" name=""/>
        <dsp:cNvSpPr/>
      </dsp:nvSpPr>
      <dsp:spPr>
        <a:xfrm>
          <a:off x="641089" y="1099011"/>
          <a:ext cx="2381184" cy="2381184"/>
        </a:xfrm>
        <a:prstGeom prst="pie">
          <a:avLst>
            <a:gd name="adj1" fmla="val 5400000"/>
            <a:gd name="adj2" fmla="val 16200000"/>
          </a:avLst>
        </a:prstGeom>
        <a:gradFill rotWithShape="0">
          <a:gsLst>
            <a:gs pos="0">
              <a:schemeClr val="accent1">
                <a:shade val="50000"/>
                <a:hueOff val="240958"/>
                <a:satOff val="-5040"/>
                <a:lumOff val="28042"/>
                <a:alphaOff val="0"/>
                <a:tint val="100000"/>
                <a:shade val="100000"/>
                <a:satMod val="130000"/>
              </a:schemeClr>
            </a:gs>
            <a:gs pos="100000">
              <a:schemeClr val="accent1">
                <a:shade val="50000"/>
                <a:hueOff val="240958"/>
                <a:satOff val="-5040"/>
                <a:lumOff val="2804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59F5E17-4A97-4F57-9B12-7D20C025A525}">
      <dsp:nvSpPr>
        <dsp:cNvPr id="0" name=""/>
        <dsp:cNvSpPr/>
      </dsp:nvSpPr>
      <dsp:spPr>
        <a:xfrm>
          <a:off x="1831682" y="1099011"/>
          <a:ext cx="6884492" cy="2381184"/>
        </a:xfrm>
        <a:prstGeom prst="rect">
          <a:avLst/>
        </a:prstGeom>
        <a:solidFill>
          <a:schemeClr val="lt1">
            <a:alpha val="90000"/>
            <a:hueOff val="0"/>
            <a:satOff val="0"/>
            <a:lumOff val="0"/>
            <a:alphaOff val="0"/>
          </a:schemeClr>
        </a:solidFill>
        <a:ln w="9525" cap="flat" cmpd="sng" algn="ctr">
          <a:solidFill>
            <a:schemeClr val="accent1">
              <a:shade val="50000"/>
              <a:hueOff val="240958"/>
              <a:satOff val="-5040"/>
              <a:lumOff val="2804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smtClean="0">
              <a:latin typeface="+mn-lt"/>
            </a:rPr>
            <a:t>Regional coordination</a:t>
          </a:r>
          <a:endParaRPr lang="en-US" sz="3000" kern="1200" noProof="0" dirty="0">
            <a:latin typeface="+mn-lt"/>
          </a:endParaRPr>
        </a:p>
      </dsp:txBody>
      <dsp:txXfrm>
        <a:off x="1831682" y="1099011"/>
        <a:ext cx="3442246" cy="1099007"/>
      </dsp:txXfrm>
    </dsp:sp>
    <dsp:sp modelId="{57CFE154-1359-4FD6-9874-FD1970C4D4A3}">
      <dsp:nvSpPr>
        <dsp:cNvPr id="0" name=""/>
        <dsp:cNvSpPr/>
      </dsp:nvSpPr>
      <dsp:spPr>
        <a:xfrm>
          <a:off x="1282177" y="2198019"/>
          <a:ext cx="1099008" cy="1099008"/>
        </a:xfrm>
        <a:prstGeom prst="pie">
          <a:avLst>
            <a:gd name="adj1" fmla="val 5400000"/>
            <a:gd name="adj2" fmla="val 16200000"/>
          </a:avLst>
        </a:prstGeom>
        <a:gradFill rotWithShape="0">
          <a:gsLst>
            <a:gs pos="0">
              <a:schemeClr val="accent1">
                <a:shade val="50000"/>
                <a:hueOff val="240958"/>
                <a:satOff val="-5040"/>
                <a:lumOff val="28042"/>
                <a:alphaOff val="0"/>
                <a:tint val="100000"/>
                <a:shade val="100000"/>
                <a:satMod val="130000"/>
              </a:schemeClr>
            </a:gs>
            <a:gs pos="100000">
              <a:schemeClr val="accent1">
                <a:shade val="50000"/>
                <a:hueOff val="240958"/>
                <a:satOff val="-5040"/>
                <a:lumOff val="2804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B34C435-F1CA-4F62-916C-424BD6CF7AB2}">
      <dsp:nvSpPr>
        <dsp:cNvPr id="0" name=""/>
        <dsp:cNvSpPr/>
      </dsp:nvSpPr>
      <dsp:spPr>
        <a:xfrm>
          <a:off x="1831682" y="2198019"/>
          <a:ext cx="6884492" cy="1099008"/>
        </a:xfrm>
        <a:prstGeom prst="rect">
          <a:avLst/>
        </a:prstGeom>
        <a:solidFill>
          <a:schemeClr val="lt1">
            <a:alpha val="90000"/>
            <a:hueOff val="0"/>
            <a:satOff val="0"/>
            <a:lumOff val="0"/>
            <a:alphaOff val="0"/>
          </a:schemeClr>
        </a:solidFill>
        <a:ln w="9525" cap="flat" cmpd="sng" algn="ctr">
          <a:solidFill>
            <a:schemeClr val="accent1">
              <a:shade val="50000"/>
              <a:hueOff val="240958"/>
              <a:satOff val="-5040"/>
              <a:lumOff val="2804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smtClean="0">
              <a:latin typeface="+mn-lt"/>
            </a:rPr>
            <a:t>Partners </a:t>
          </a:r>
          <a:endParaRPr lang="en-US" sz="3000" kern="1200" noProof="0" dirty="0">
            <a:latin typeface="+mn-lt"/>
          </a:endParaRPr>
        </a:p>
      </dsp:txBody>
      <dsp:txXfrm>
        <a:off x="1831682" y="2198019"/>
        <a:ext cx="3442246" cy="1099008"/>
      </dsp:txXfrm>
    </dsp:sp>
    <dsp:sp modelId="{05F78C9F-C1A9-49AC-B321-2E507F7A47F9}">
      <dsp:nvSpPr>
        <dsp:cNvPr id="0" name=""/>
        <dsp:cNvSpPr/>
      </dsp:nvSpPr>
      <dsp:spPr>
        <a:xfrm>
          <a:off x="5273928" y="0"/>
          <a:ext cx="3442246" cy="1099011"/>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smtClean="0">
              <a:latin typeface="+mn-lt"/>
            </a:rPr>
            <a:t>IOC                / </a:t>
          </a:r>
          <a:r>
            <a:rPr lang="en-US" sz="1600" b="0" i="0" kern="1200" dirty="0" smtClean="0"/>
            <a:t>International Oceanographic Data and Information Exchange </a:t>
          </a:r>
          <a:r>
            <a:rPr lang="en-US" sz="1600" b="1" i="0" kern="1200" dirty="0" smtClean="0"/>
            <a:t>IODE-</a:t>
          </a:r>
          <a:endParaRPr lang="en-US" sz="1600" kern="1200" noProof="0" dirty="0">
            <a:latin typeface="+mn-lt"/>
          </a:endParaRPr>
        </a:p>
        <a:p>
          <a:pPr marL="171450" lvl="1" indent="-171450" algn="l" defTabSz="711200">
            <a:lnSpc>
              <a:spcPct val="90000"/>
            </a:lnSpc>
            <a:spcBef>
              <a:spcPct val="0"/>
            </a:spcBef>
            <a:spcAft>
              <a:spcPct val="15000"/>
            </a:spcAft>
            <a:buChar char="••"/>
          </a:pPr>
          <a:r>
            <a:rPr lang="en-US" sz="1600" kern="1200" noProof="0" dirty="0" smtClean="0">
              <a:latin typeface="+mn-lt"/>
            </a:rPr>
            <a:t>Flanders Government </a:t>
          </a:r>
          <a:endParaRPr lang="en-US" sz="1600" kern="1200" noProof="0" dirty="0">
            <a:latin typeface="+mn-lt"/>
          </a:endParaRPr>
        </a:p>
      </dsp:txBody>
      <dsp:txXfrm>
        <a:off x="5273928" y="0"/>
        <a:ext cx="3442246" cy="1099011"/>
      </dsp:txXfrm>
    </dsp:sp>
    <dsp:sp modelId="{542E0F8A-503A-48D8-AA3B-54B75D6AB80D}">
      <dsp:nvSpPr>
        <dsp:cNvPr id="0" name=""/>
        <dsp:cNvSpPr/>
      </dsp:nvSpPr>
      <dsp:spPr>
        <a:xfrm>
          <a:off x="5273928" y="1099011"/>
          <a:ext cx="3442246" cy="1099007"/>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smtClean="0">
              <a:latin typeface="+mn-lt"/>
            </a:rPr>
            <a:t>Marine and Coastal Research Institute –INVEMAR- (Colombia)</a:t>
          </a:r>
          <a:endParaRPr lang="en-US" sz="1600" kern="1200" noProof="0" dirty="0">
            <a:latin typeface="+mn-lt"/>
          </a:endParaRPr>
        </a:p>
      </dsp:txBody>
      <dsp:txXfrm>
        <a:off x="5273928" y="1099011"/>
        <a:ext cx="3442246" cy="1099007"/>
      </dsp:txXfrm>
    </dsp:sp>
    <dsp:sp modelId="{C59D3208-7D6A-46C3-9BDC-D1DB6D2E61C2}">
      <dsp:nvSpPr>
        <dsp:cNvPr id="0" name=""/>
        <dsp:cNvSpPr/>
      </dsp:nvSpPr>
      <dsp:spPr>
        <a:xfrm>
          <a:off x="5273928" y="2198019"/>
          <a:ext cx="3442246" cy="1099008"/>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smtClean="0">
              <a:latin typeface="+mn-lt"/>
            </a:rPr>
            <a:t>National Focal Point (NFP) / Country</a:t>
          </a:r>
          <a:endParaRPr lang="en-US" sz="1600" kern="1200" noProof="0" dirty="0">
            <a:latin typeface="+mn-lt"/>
          </a:endParaRPr>
        </a:p>
        <a:p>
          <a:pPr marL="171450" lvl="1" indent="-171450" algn="l" defTabSz="711200">
            <a:lnSpc>
              <a:spcPct val="90000"/>
            </a:lnSpc>
            <a:spcBef>
              <a:spcPct val="0"/>
            </a:spcBef>
            <a:spcAft>
              <a:spcPct val="15000"/>
            </a:spcAft>
            <a:buChar char="••"/>
          </a:pPr>
          <a:r>
            <a:rPr lang="en-US" sz="1600" kern="1200" noProof="0" smtClean="0">
              <a:latin typeface="+mn-lt"/>
            </a:rPr>
            <a:t>Projects</a:t>
          </a:r>
          <a:endParaRPr lang="en-US" sz="1600" kern="1200" noProof="0" dirty="0">
            <a:latin typeface="+mn-lt"/>
          </a:endParaRPr>
        </a:p>
        <a:p>
          <a:pPr marL="171450" lvl="1" indent="-171450" algn="l" defTabSz="711200">
            <a:lnSpc>
              <a:spcPct val="90000"/>
            </a:lnSpc>
            <a:spcBef>
              <a:spcPct val="0"/>
            </a:spcBef>
            <a:spcAft>
              <a:spcPct val="15000"/>
            </a:spcAft>
            <a:buChar char="••"/>
          </a:pPr>
          <a:r>
            <a:rPr lang="en-US" sz="1600" kern="1200" noProof="0" smtClean="0">
              <a:latin typeface="+mn-lt"/>
            </a:rPr>
            <a:t>Agencies</a:t>
          </a:r>
          <a:endParaRPr lang="en-US" sz="1600" kern="1200" noProof="0" dirty="0">
            <a:latin typeface="+mn-lt"/>
          </a:endParaRPr>
        </a:p>
      </dsp:txBody>
      <dsp:txXfrm>
        <a:off x="5273928" y="2198019"/>
        <a:ext cx="3442246" cy="1099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A55D3-E189-464D-BD53-F6EDBF3A2769}">
      <dsp:nvSpPr>
        <dsp:cNvPr id="0" name=""/>
        <dsp:cNvSpPr/>
      </dsp:nvSpPr>
      <dsp:spPr>
        <a:xfrm>
          <a:off x="1556016" y="69905"/>
          <a:ext cx="2143189" cy="1742897"/>
        </a:xfrm>
        <a:prstGeom prst="triangl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noProof="0" dirty="0" smtClean="0">
              <a:solidFill>
                <a:schemeClr val="tx1"/>
              </a:solidFill>
            </a:rPr>
            <a:t>Cartographic layers</a:t>
          </a:r>
          <a:endParaRPr lang="en-US" sz="1400" b="1" kern="1200" noProof="0" dirty="0">
            <a:solidFill>
              <a:schemeClr val="tx1"/>
            </a:solidFill>
          </a:endParaRPr>
        </a:p>
      </dsp:txBody>
      <dsp:txXfrm>
        <a:off x="2091813" y="941354"/>
        <a:ext cx="1071595" cy="871448"/>
      </dsp:txXfrm>
    </dsp:sp>
    <dsp:sp modelId="{3A800C9A-65D0-4ED0-B6E8-A2406087F6E9}">
      <dsp:nvSpPr>
        <dsp:cNvPr id="0" name=""/>
        <dsp:cNvSpPr/>
      </dsp:nvSpPr>
      <dsp:spPr>
        <a:xfrm>
          <a:off x="504687" y="1842640"/>
          <a:ext cx="2143189" cy="1742897"/>
        </a:xfrm>
        <a:prstGeom prst="triangl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noProof="0" dirty="0" smtClean="0">
              <a:solidFill>
                <a:schemeClr val="tx1"/>
              </a:solidFill>
            </a:rPr>
            <a:t>Maps</a:t>
          </a:r>
          <a:endParaRPr lang="en-US" sz="1400" b="1" kern="1200" noProof="0" dirty="0">
            <a:solidFill>
              <a:schemeClr val="tx1"/>
            </a:solidFill>
          </a:endParaRPr>
        </a:p>
      </dsp:txBody>
      <dsp:txXfrm>
        <a:off x="1040484" y="2714089"/>
        <a:ext cx="1071595" cy="871448"/>
      </dsp:txXfrm>
    </dsp:sp>
    <dsp:sp modelId="{C26F38AA-2B2F-4815-8EB7-7E095F10935E}">
      <dsp:nvSpPr>
        <dsp:cNvPr id="0" name=""/>
        <dsp:cNvSpPr/>
      </dsp:nvSpPr>
      <dsp:spPr>
        <a:xfrm rot="10800000">
          <a:off x="1556016" y="1842640"/>
          <a:ext cx="2143189" cy="1742897"/>
        </a:xfrm>
        <a:prstGeom prst="triangl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noProof="0" dirty="0" smtClean="0">
              <a:solidFill>
                <a:schemeClr val="tx1"/>
              </a:solidFill>
            </a:rPr>
            <a:t>Indicators</a:t>
          </a:r>
          <a:endParaRPr lang="en-US" sz="1400" b="1" kern="1200" noProof="0" dirty="0">
            <a:solidFill>
              <a:schemeClr val="tx1"/>
            </a:solidFill>
          </a:endParaRPr>
        </a:p>
      </dsp:txBody>
      <dsp:txXfrm rot="10800000">
        <a:off x="2091813" y="1842640"/>
        <a:ext cx="1071595" cy="871448"/>
      </dsp:txXfrm>
    </dsp:sp>
    <dsp:sp modelId="{2C1486A3-E9C6-4AC1-AC11-3AEFE327FC6B}">
      <dsp:nvSpPr>
        <dsp:cNvPr id="0" name=""/>
        <dsp:cNvSpPr/>
      </dsp:nvSpPr>
      <dsp:spPr>
        <a:xfrm>
          <a:off x="2607346" y="1842640"/>
          <a:ext cx="2143189" cy="1742897"/>
        </a:xfrm>
        <a:prstGeom prst="triangl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noProof="0" dirty="0" smtClean="0">
              <a:solidFill>
                <a:schemeClr val="tx1"/>
              </a:solidFill>
            </a:rPr>
            <a:t>Catalogue</a:t>
          </a:r>
          <a:endParaRPr lang="en-US" sz="1400" b="1" kern="1200" noProof="0" dirty="0">
            <a:solidFill>
              <a:schemeClr val="tx1"/>
            </a:solidFill>
          </a:endParaRPr>
        </a:p>
        <a:p>
          <a:pPr marL="114300" lvl="1" indent="-114300" algn="l" defTabSz="622300">
            <a:lnSpc>
              <a:spcPct val="90000"/>
            </a:lnSpc>
            <a:spcBef>
              <a:spcPct val="0"/>
            </a:spcBef>
            <a:spcAft>
              <a:spcPct val="15000"/>
            </a:spcAft>
            <a:buChar char="••"/>
          </a:pPr>
          <a:r>
            <a:rPr lang="en-US" sz="1400" b="1" kern="1200" noProof="0" dirty="0" smtClean="0">
              <a:solidFill>
                <a:schemeClr val="tx1"/>
              </a:solidFill>
            </a:rPr>
            <a:t>External sources</a:t>
          </a:r>
          <a:endParaRPr lang="en-US" sz="1400" b="1" kern="1200" noProof="0" dirty="0">
            <a:solidFill>
              <a:schemeClr val="tx1"/>
            </a:solidFill>
          </a:endParaRPr>
        </a:p>
        <a:p>
          <a:pPr marL="114300" lvl="1" indent="-114300" algn="l" defTabSz="622300">
            <a:lnSpc>
              <a:spcPct val="90000"/>
            </a:lnSpc>
            <a:spcBef>
              <a:spcPct val="0"/>
            </a:spcBef>
            <a:spcAft>
              <a:spcPct val="15000"/>
            </a:spcAft>
            <a:buChar char="••"/>
          </a:pPr>
          <a:r>
            <a:rPr lang="en-US" sz="1400" b="1" kern="1200" noProof="0" dirty="0" smtClean="0">
              <a:solidFill>
                <a:schemeClr val="tx1"/>
              </a:solidFill>
            </a:rPr>
            <a:t>Documents</a:t>
          </a:r>
          <a:endParaRPr lang="en-US" sz="1400" b="1" kern="1200" noProof="0" dirty="0">
            <a:solidFill>
              <a:schemeClr val="tx1"/>
            </a:solidFill>
          </a:endParaRPr>
        </a:p>
      </dsp:txBody>
      <dsp:txXfrm>
        <a:off x="3143143" y="2714089"/>
        <a:ext cx="1071595" cy="871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81718-C12C-46B4-A312-0AC2BE093236}">
      <dsp:nvSpPr>
        <dsp:cNvPr id="0" name=""/>
        <dsp:cNvSpPr/>
      </dsp:nvSpPr>
      <dsp:spPr>
        <a:xfrm>
          <a:off x="716112" y="673310"/>
          <a:ext cx="1019150" cy="1019150"/>
        </a:xfrm>
        <a:prstGeom prst="gear9">
          <a:avLst/>
        </a:prstGeom>
        <a:solidFill>
          <a:srgbClr val="0070C0"/>
        </a:solidFill>
        <a:ln w="6350" cap="flat" cmpd="sng" algn="ctr">
          <a:solidFill>
            <a:schemeClr val="accent5">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CO" sz="800" b="1" kern="1200" noProof="0" dirty="0">
              <a:solidFill>
                <a:schemeClr val="tx1"/>
              </a:solidFill>
              <a:latin typeface="+mj-lt"/>
            </a:rPr>
            <a:t>CMA2 objectives</a:t>
          </a:r>
          <a:endParaRPr lang="es-CO" sz="800" kern="1200" noProof="0" dirty="0">
            <a:solidFill>
              <a:schemeClr val="tx1"/>
            </a:solidFill>
            <a:latin typeface="+mj-lt"/>
          </a:endParaRPr>
        </a:p>
      </dsp:txBody>
      <dsp:txXfrm>
        <a:off x="921006" y="912041"/>
        <a:ext cx="609362" cy="523864"/>
      </dsp:txXfrm>
    </dsp:sp>
    <dsp:sp modelId="{8A01EB05-C68F-4318-A93E-34B51DC605C5}">
      <dsp:nvSpPr>
        <dsp:cNvPr id="0" name=""/>
        <dsp:cNvSpPr/>
      </dsp:nvSpPr>
      <dsp:spPr>
        <a:xfrm>
          <a:off x="1685955" y="1080776"/>
          <a:ext cx="741200" cy="741200"/>
        </a:xfrm>
        <a:prstGeom prst="gear6">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noProof="0" dirty="0">
              <a:solidFill>
                <a:schemeClr val="tx1"/>
              </a:solidFill>
              <a:latin typeface="+mj-lt"/>
            </a:rPr>
            <a:t> SDG     </a:t>
          </a:r>
        </a:p>
      </dsp:txBody>
      <dsp:txXfrm>
        <a:off x="1872554" y="1268503"/>
        <a:ext cx="368002" cy="365746"/>
      </dsp:txXfrm>
    </dsp:sp>
    <dsp:sp modelId="{28D490C6-4B0C-4265-8F2D-D1835E46B337}">
      <dsp:nvSpPr>
        <dsp:cNvPr id="0" name=""/>
        <dsp:cNvSpPr/>
      </dsp:nvSpPr>
      <dsp:spPr>
        <a:xfrm rot="20700000">
          <a:off x="1240655" y="81635"/>
          <a:ext cx="777389" cy="738924"/>
        </a:xfrm>
        <a:prstGeom prst="gear6">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CO" sz="800" b="1" kern="1200" noProof="0" dirty="0">
              <a:solidFill>
                <a:schemeClr val="tx1"/>
              </a:solidFill>
              <a:latin typeface="+mj-lt"/>
            </a:rPr>
            <a:t>Aichi </a:t>
          </a:r>
          <a:r>
            <a:rPr lang="es-CO" sz="800" b="1" kern="1200" noProof="0" dirty="0" smtClean="0">
              <a:solidFill>
                <a:schemeClr val="tx1"/>
              </a:solidFill>
              <a:latin typeface="+mj-lt"/>
            </a:rPr>
            <a:t>Targets</a:t>
          </a:r>
          <a:endParaRPr lang="es-CO" sz="800" kern="1200" noProof="0" dirty="0">
            <a:solidFill>
              <a:schemeClr val="tx1"/>
            </a:solidFill>
            <a:latin typeface="+mj-lt"/>
          </a:endParaRPr>
        </a:p>
      </dsp:txBody>
      <dsp:txXfrm rot="-20700000">
        <a:off x="1413441" y="241421"/>
        <a:ext cx="431817" cy="419351"/>
      </dsp:txXfrm>
    </dsp:sp>
    <dsp:sp modelId="{2F72E4B5-BDC5-4795-A73F-EB5AEB086C60}">
      <dsp:nvSpPr>
        <dsp:cNvPr id="0" name=""/>
        <dsp:cNvSpPr/>
      </dsp:nvSpPr>
      <dsp:spPr>
        <a:xfrm rot="13092412">
          <a:off x="553317" y="475693"/>
          <a:ext cx="1304512" cy="1304512"/>
        </a:xfrm>
        <a:prstGeom prst="circularArrow">
          <a:avLst>
            <a:gd name="adj1" fmla="val 4687"/>
            <a:gd name="adj2" fmla="val 299029"/>
            <a:gd name="adj3" fmla="val 2408795"/>
            <a:gd name="adj4" fmla="val 16115800"/>
            <a:gd name="adj5" fmla="val 5469"/>
          </a:avLst>
        </a:prstGeom>
        <a:solidFill>
          <a:srgbClr val="262F3D"/>
        </a:solidFill>
        <a:ln>
          <a:noFill/>
        </a:ln>
        <a:effectLst/>
      </dsp:spPr>
      <dsp:style>
        <a:lnRef idx="0">
          <a:scrgbClr r="0" g="0" b="0"/>
        </a:lnRef>
        <a:fillRef idx="1">
          <a:scrgbClr r="0" g="0" b="0"/>
        </a:fillRef>
        <a:effectRef idx="0">
          <a:scrgbClr r="0" g="0" b="0"/>
        </a:effectRef>
        <a:fontRef idx="minor">
          <a:schemeClr val="lt1"/>
        </a:fontRef>
      </dsp:style>
    </dsp:sp>
    <dsp:sp modelId="{E6C99055-9AD6-4BE4-8BC1-9718E5652391}">
      <dsp:nvSpPr>
        <dsp:cNvPr id="0" name=""/>
        <dsp:cNvSpPr/>
      </dsp:nvSpPr>
      <dsp:spPr>
        <a:xfrm rot="8192268">
          <a:off x="1627504" y="921157"/>
          <a:ext cx="947809" cy="947809"/>
        </a:xfrm>
        <a:prstGeom prst="leftCircularArrow">
          <a:avLst>
            <a:gd name="adj1" fmla="val 6452"/>
            <a:gd name="adj2" fmla="val 429999"/>
            <a:gd name="adj3" fmla="val 10489124"/>
            <a:gd name="adj4" fmla="val 14837806"/>
            <a:gd name="adj5" fmla="val 7527"/>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F10091A1-90DF-44F7-9858-D0BACCC1F3DB}">
      <dsp:nvSpPr>
        <dsp:cNvPr id="0" name=""/>
        <dsp:cNvSpPr/>
      </dsp:nvSpPr>
      <dsp:spPr>
        <a:xfrm rot="7601370">
          <a:off x="1112868" y="-94230"/>
          <a:ext cx="1021929" cy="1021929"/>
        </a:xfrm>
        <a:prstGeom prst="circularArrow">
          <a:avLst>
            <a:gd name="adj1" fmla="val 5984"/>
            <a:gd name="adj2" fmla="val 394124"/>
            <a:gd name="adj3" fmla="val 13313824"/>
            <a:gd name="adj4" fmla="val 10508221"/>
            <a:gd name="adj5" fmla="val 6981"/>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1283A5-9BE9-4FB9-961E-D46AD63CB5C0}" type="datetimeFigureOut">
              <a:rPr lang="es-CO" smtClean="0"/>
              <a:t>6/12/2019</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B67508-B1E8-4CDC-91B5-45FECE2A4B3F}" type="slidenum">
              <a:rPr lang="es-CO" smtClean="0"/>
              <a:t>‹Nº›</a:t>
            </a:fld>
            <a:endParaRPr lang="es-CO"/>
          </a:p>
        </p:txBody>
      </p:sp>
    </p:spTree>
    <p:extLst>
      <p:ext uri="{BB962C8B-B14F-4D97-AF65-F5344CB8AC3E}">
        <p14:creationId xmlns:p14="http://schemas.microsoft.com/office/powerpoint/2010/main" val="946315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80D14D-2B2A-4271-9CB7-05D69AD0665F}" type="datetimeFigureOut">
              <a:rPr lang="es-CO" smtClean="0"/>
              <a:pPr/>
              <a:t>6/12/2019</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EF310-9421-45F6-B167-BB710EB4ABE2}" type="slidenum">
              <a:rPr lang="es-CO" smtClean="0"/>
              <a:pPr/>
              <a:t>‹Nº›</a:t>
            </a:fld>
            <a:endParaRPr lang="es-CO"/>
          </a:p>
        </p:txBody>
      </p:sp>
    </p:spTree>
    <p:extLst>
      <p:ext uri="{BB962C8B-B14F-4D97-AF65-F5344CB8AC3E}">
        <p14:creationId xmlns:p14="http://schemas.microsoft.com/office/powerpoint/2010/main" val="41399158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lmeplus.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lmeplus.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lmeplus.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CMA2 landing page was updated to make visible supporting role in the regional SAP </a:t>
            </a:r>
            <a:r>
              <a:rPr lang="es-CO" sz="1200" b="1" i="0" u="none" strike="noStrike" kern="1200" dirty="0" err="1" smtClean="0">
                <a:solidFill>
                  <a:schemeClr val="tx1"/>
                </a:solidFill>
                <a:effectLst/>
                <a:latin typeface="+mn-lt"/>
                <a:ea typeface="+mn-ea"/>
                <a:cs typeface="+mn-cs"/>
              </a:rPr>
              <a:t>Strategic</a:t>
            </a:r>
            <a:r>
              <a:rPr lang="es-CO" sz="1200" b="1" i="0" u="none" strike="noStrike" kern="1200" dirty="0" smtClean="0">
                <a:solidFill>
                  <a:schemeClr val="tx1"/>
                </a:solidFill>
                <a:effectLst/>
                <a:latin typeface="+mn-lt"/>
                <a:ea typeface="+mn-ea"/>
                <a:cs typeface="+mn-cs"/>
              </a:rPr>
              <a:t> </a:t>
            </a:r>
            <a:r>
              <a:rPr lang="es-CO" sz="1200" b="1" i="0" u="none" strike="noStrike" kern="1200" dirty="0" err="1" smtClean="0">
                <a:solidFill>
                  <a:schemeClr val="tx1"/>
                </a:solidFill>
                <a:effectLst/>
                <a:latin typeface="+mn-lt"/>
                <a:ea typeface="+mn-ea"/>
                <a:cs typeface="+mn-cs"/>
              </a:rPr>
              <a:t>Action</a:t>
            </a:r>
            <a:r>
              <a:rPr lang="es-CO" sz="1200" b="1" i="0" u="none" strike="noStrike" kern="1200" dirty="0" smtClean="0">
                <a:solidFill>
                  <a:schemeClr val="tx1"/>
                </a:solidFill>
                <a:effectLst/>
                <a:latin typeface="+mn-lt"/>
                <a:ea typeface="+mn-ea"/>
                <a:cs typeface="+mn-cs"/>
              </a:rPr>
              <a:t> </a:t>
            </a:r>
            <a:r>
              <a:rPr lang="es-CO" sz="1200" b="1" i="0" u="none" strike="noStrike" kern="1200" dirty="0" err="1" smtClean="0">
                <a:solidFill>
                  <a:schemeClr val="tx1"/>
                </a:solidFill>
                <a:effectLst/>
                <a:latin typeface="+mn-lt"/>
                <a:ea typeface="+mn-ea"/>
                <a:cs typeface="+mn-cs"/>
              </a:rPr>
              <a:t>Programme</a:t>
            </a:r>
            <a:r>
              <a:rPr lang="es-CO" sz="1200" b="1" i="0" u="none" strike="noStrik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M&amp;E and SOMEE </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State of the Marine Environment and associated Economies</a:t>
            </a:r>
            <a:r>
              <a:rPr lang="en-US" sz="1200" kern="1200" dirty="0" smtClean="0">
                <a:solidFill>
                  <a:schemeClr val="tx1"/>
                </a:solidFill>
                <a:effectLst/>
                <a:latin typeface="+mn-lt"/>
                <a:ea typeface="+mn-ea"/>
                <a:cs typeface="+mn-cs"/>
              </a:rPr>
              <a:t> reporting efforts. Currently, it provides relevant background upfront, as well as a shortcut to access information that specifically relates to certain aspects of the CLME+ SAP (and thus the SOMEE report, whose structure is based on the SAP), hyperlinks to various pages on the CLME+ HUB, acknowledgements and regional ocean governance contacts. At the same time, the CLME+ HUB also links back to the CMA2 </a:t>
            </a:r>
            <a:r>
              <a:rPr lang="en-US" sz="1200" kern="1200" dirty="0" err="1" smtClean="0">
                <a:solidFill>
                  <a:schemeClr val="tx1"/>
                </a:solidFill>
                <a:effectLst/>
                <a:latin typeface="+mn-lt"/>
                <a:ea typeface="+mn-ea"/>
                <a:cs typeface="+mn-cs"/>
              </a:rPr>
              <a:t>GeoNode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https://clmeplus.org/</a:t>
            </a:r>
            <a:r>
              <a:rPr lang="en-US" sz="1200" kern="1200" dirty="0" smtClean="0">
                <a:solidFill>
                  <a:schemeClr val="tx1"/>
                </a:solidFill>
                <a:effectLst/>
                <a:latin typeface="+mn-lt"/>
                <a:ea typeface="+mn-ea"/>
                <a:cs typeface="+mn-cs"/>
              </a:rPr>
              <a:t> ).</a:t>
            </a:r>
            <a:endParaRPr lang="es-CO"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219EF310-9421-45F6-B167-BB710EB4ABE2}" type="slidenum">
              <a:rPr lang="es-CO" smtClean="0"/>
              <a:pPr/>
              <a:t>8</a:t>
            </a:fld>
            <a:endParaRPr lang="es-CO"/>
          </a:p>
        </p:txBody>
      </p:sp>
    </p:spTree>
    <p:extLst>
      <p:ext uri="{BB962C8B-B14F-4D97-AF65-F5344CB8AC3E}">
        <p14:creationId xmlns:p14="http://schemas.microsoft.com/office/powerpoint/2010/main" val="4185721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70C0"/>
                </a:solidFill>
              </a:rPr>
              <a:t>Session:</a:t>
            </a:r>
            <a:r>
              <a:rPr lang="en-US" dirty="0" smtClean="0"/>
              <a:t> A session is the period during which a user interacts with your website, application, etc. All usage data (visits to a screen, events, electronic commerce, etc.) are associated with 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70C0"/>
                </a:solidFill>
              </a:rPr>
              <a:t>Number of page visits: </a:t>
            </a:r>
            <a:r>
              <a:rPr lang="en-US" dirty="0" smtClean="0"/>
              <a:t>corresponds to the total number of page views during a session; repeated visits to the same page are also counted.</a:t>
            </a:r>
          </a:p>
          <a:p>
            <a:endParaRPr lang="es-CO" dirty="0"/>
          </a:p>
        </p:txBody>
      </p:sp>
      <p:sp>
        <p:nvSpPr>
          <p:cNvPr id="4" name="Marcador de número de diapositiva 3"/>
          <p:cNvSpPr>
            <a:spLocks noGrp="1"/>
          </p:cNvSpPr>
          <p:nvPr>
            <p:ph type="sldNum" sz="quarter" idx="10"/>
          </p:nvPr>
        </p:nvSpPr>
        <p:spPr/>
        <p:txBody>
          <a:bodyPr/>
          <a:lstStyle/>
          <a:p>
            <a:fld id="{219EF310-9421-45F6-B167-BB710EB4ABE2}" type="slidenum">
              <a:rPr lang="es-CO" smtClean="0"/>
              <a:pPr/>
              <a:t>19</a:t>
            </a:fld>
            <a:endParaRPr lang="es-CO"/>
          </a:p>
        </p:txBody>
      </p:sp>
    </p:spTree>
    <p:extLst>
      <p:ext uri="{BB962C8B-B14F-4D97-AF65-F5344CB8AC3E}">
        <p14:creationId xmlns:p14="http://schemas.microsoft.com/office/powerpoint/2010/main" val="182051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CMA2 landing page was updated to make visible supporting role in the regional SAP </a:t>
            </a:r>
            <a:r>
              <a:rPr lang="es-CO" sz="1200" b="1" i="0" u="none" strike="noStrike" kern="1200" dirty="0" err="1" smtClean="0">
                <a:solidFill>
                  <a:schemeClr val="tx1"/>
                </a:solidFill>
                <a:effectLst/>
                <a:latin typeface="+mn-lt"/>
                <a:ea typeface="+mn-ea"/>
                <a:cs typeface="+mn-cs"/>
              </a:rPr>
              <a:t>Strategic</a:t>
            </a:r>
            <a:r>
              <a:rPr lang="es-CO" sz="1200" b="1" i="0" u="none" strike="noStrike" kern="1200" dirty="0" smtClean="0">
                <a:solidFill>
                  <a:schemeClr val="tx1"/>
                </a:solidFill>
                <a:effectLst/>
                <a:latin typeface="+mn-lt"/>
                <a:ea typeface="+mn-ea"/>
                <a:cs typeface="+mn-cs"/>
              </a:rPr>
              <a:t> </a:t>
            </a:r>
            <a:r>
              <a:rPr lang="es-CO" sz="1200" b="1" i="0" u="none" strike="noStrike" kern="1200" dirty="0" err="1" smtClean="0">
                <a:solidFill>
                  <a:schemeClr val="tx1"/>
                </a:solidFill>
                <a:effectLst/>
                <a:latin typeface="+mn-lt"/>
                <a:ea typeface="+mn-ea"/>
                <a:cs typeface="+mn-cs"/>
              </a:rPr>
              <a:t>Action</a:t>
            </a:r>
            <a:r>
              <a:rPr lang="es-CO" sz="1200" b="1" i="0" u="none" strike="noStrike" kern="1200" dirty="0" smtClean="0">
                <a:solidFill>
                  <a:schemeClr val="tx1"/>
                </a:solidFill>
                <a:effectLst/>
                <a:latin typeface="+mn-lt"/>
                <a:ea typeface="+mn-ea"/>
                <a:cs typeface="+mn-cs"/>
              </a:rPr>
              <a:t> </a:t>
            </a:r>
            <a:r>
              <a:rPr lang="es-CO" sz="1200" b="1" i="0" u="none" strike="noStrike" kern="1200" dirty="0" err="1" smtClean="0">
                <a:solidFill>
                  <a:schemeClr val="tx1"/>
                </a:solidFill>
                <a:effectLst/>
                <a:latin typeface="+mn-lt"/>
                <a:ea typeface="+mn-ea"/>
                <a:cs typeface="+mn-cs"/>
              </a:rPr>
              <a:t>Programme</a:t>
            </a:r>
            <a:r>
              <a:rPr lang="es-CO" sz="1200" b="1" i="0" u="none" strike="noStrik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M&amp;E and SOMEE </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State of the Marine Environment and associated Economies</a:t>
            </a:r>
            <a:r>
              <a:rPr lang="en-US" sz="1200" kern="1200" dirty="0" smtClean="0">
                <a:solidFill>
                  <a:schemeClr val="tx1"/>
                </a:solidFill>
                <a:effectLst/>
                <a:latin typeface="+mn-lt"/>
                <a:ea typeface="+mn-ea"/>
                <a:cs typeface="+mn-cs"/>
              </a:rPr>
              <a:t> reporting efforts. Currently, it provides relevant background upfront, as well as a shortcut to access information that specifically relates to certain aspects of the CLME+ SAP (and thus the SOMEE report, whose structure is based on the SAP), hyperlinks to various pages on the CLME+ HUB, acknowledgements and regional ocean governance contacts. At the same time, the CLME+ HUB also links back to the CMA2 </a:t>
            </a:r>
            <a:r>
              <a:rPr lang="en-US" sz="1200" kern="1200" dirty="0" err="1" smtClean="0">
                <a:solidFill>
                  <a:schemeClr val="tx1"/>
                </a:solidFill>
                <a:effectLst/>
                <a:latin typeface="+mn-lt"/>
                <a:ea typeface="+mn-ea"/>
                <a:cs typeface="+mn-cs"/>
              </a:rPr>
              <a:t>GeoNode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https://clmeplus.org/</a:t>
            </a:r>
            <a:r>
              <a:rPr lang="en-US" sz="1200" kern="1200" dirty="0" smtClean="0">
                <a:solidFill>
                  <a:schemeClr val="tx1"/>
                </a:solidFill>
                <a:effectLst/>
                <a:latin typeface="+mn-lt"/>
                <a:ea typeface="+mn-ea"/>
                <a:cs typeface="+mn-cs"/>
              </a:rPr>
              <a:t> ).</a:t>
            </a:r>
            <a:endParaRPr lang="es-CO"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219EF310-9421-45F6-B167-BB710EB4ABE2}" type="slidenum">
              <a:rPr lang="es-CO" smtClean="0"/>
              <a:pPr/>
              <a:t>9</a:t>
            </a:fld>
            <a:endParaRPr lang="es-CO"/>
          </a:p>
        </p:txBody>
      </p:sp>
    </p:spTree>
    <p:extLst>
      <p:ext uri="{BB962C8B-B14F-4D97-AF65-F5344CB8AC3E}">
        <p14:creationId xmlns:p14="http://schemas.microsoft.com/office/powerpoint/2010/main" val="1539559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19EF310-9421-45F6-B167-BB710EB4ABE2}" type="slidenum">
              <a:rPr lang="es-CO" smtClean="0"/>
              <a:pPr/>
              <a:t>10</a:t>
            </a:fld>
            <a:endParaRPr lang="es-CO"/>
          </a:p>
        </p:txBody>
      </p:sp>
    </p:spTree>
    <p:extLst>
      <p:ext uri="{BB962C8B-B14F-4D97-AF65-F5344CB8AC3E}">
        <p14:creationId xmlns:p14="http://schemas.microsoft.com/office/powerpoint/2010/main" val="1129175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CMA2 landing page was updated to make visible supporting role in the regional SAP </a:t>
            </a:r>
            <a:r>
              <a:rPr lang="es-CO" sz="1200" b="1" i="0" u="none" strike="noStrike" kern="1200" dirty="0" err="1" smtClean="0">
                <a:solidFill>
                  <a:schemeClr val="tx1"/>
                </a:solidFill>
                <a:effectLst/>
                <a:latin typeface="+mn-lt"/>
                <a:ea typeface="+mn-ea"/>
                <a:cs typeface="+mn-cs"/>
              </a:rPr>
              <a:t>Strategic</a:t>
            </a:r>
            <a:r>
              <a:rPr lang="es-CO" sz="1200" b="1" i="0" u="none" strike="noStrike" kern="1200" dirty="0" smtClean="0">
                <a:solidFill>
                  <a:schemeClr val="tx1"/>
                </a:solidFill>
                <a:effectLst/>
                <a:latin typeface="+mn-lt"/>
                <a:ea typeface="+mn-ea"/>
                <a:cs typeface="+mn-cs"/>
              </a:rPr>
              <a:t> </a:t>
            </a:r>
            <a:r>
              <a:rPr lang="es-CO" sz="1200" b="1" i="0" u="none" strike="noStrike" kern="1200" dirty="0" err="1" smtClean="0">
                <a:solidFill>
                  <a:schemeClr val="tx1"/>
                </a:solidFill>
                <a:effectLst/>
                <a:latin typeface="+mn-lt"/>
                <a:ea typeface="+mn-ea"/>
                <a:cs typeface="+mn-cs"/>
              </a:rPr>
              <a:t>Action</a:t>
            </a:r>
            <a:r>
              <a:rPr lang="es-CO" sz="1200" b="1" i="0" u="none" strike="noStrike" kern="1200" dirty="0" smtClean="0">
                <a:solidFill>
                  <a:schemeClr val="tx1"/>
                </a:solidFill>
                <a:effectLst/>
                <a:latin typeface="+mn-lt"/>
                <a:ea typeface="+mn-ea"/>
                <a:cs typeface="+mn-cs"/>
              </a:rPr>
              <a:t> </a:t>
            </a:r>
            <a:r>
              <a:rPr lang="es-CO" sz="1200" b="1" i="0" u="none" strike="noStrike" kern="1200" dirty="0" err="1" smtClean="0">
                <a:solidFill>
                  <a:schemeClr val="tx1"/>
                </a:solidFill>
                <a:effectLst/>
                <a:latin typeface="+mn-lt"/>
                <a:ea typeface="+mn-ea"/>
                <a:cs typeface="+mn-cs"/>
              </a:rPr>
              <a:t>Programme</a:t>
            </a:r>
            <a:r>
              <a:rPr lang="es-CO" sz="1200" b="1" i="0" u="none" strike="noStrik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M&amp;E and SOMEE </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State of the Marine Environment and associated Economies</a:t>
            </a:r>
            <a:r>
              <a:rPr lang="en-US" sz="1200" kern="1200" dirty="0" smtClean="0">
                <a:solidFill>
                  <a:schemeClr val="tx1"/>
                </a:solidFill>
                <a:effectLst/>
                <a:latin typeface="+mn-lt"/>
                <a:ea typeface="+mn-ea"/>
                <a:cs typeface="+mn-cs"/>
              </a:rPr>
              <a:t> reporting efforts. Currently, it provides relevant background upfront, as well as a shortcut to access information that specifically relates to certain aspects of the CLME+ SAP (and thus the SOMEE report, whose structure is based on the SAP), hyperlinks to various pages on the CLME+ HUB, acknowledgements and regional ocean governance contacts. At the same time, the CLME+ HUB also links back to the CMA2 </a:t>
            </a:r>
            <a:r>
              <a:rPr lang="en-US" sz="1200" kern="1200" dirty="0" err="1" smtClean="0">
                <a:solidFill>
                  <a:schemeClr val="tx1"/>
                </a:solidFill>
                <a:effectLst/>
                <a:latin typeface="+mn-lt"/>
                <a:ea typeface="+mn-ea"/>
                <a:cs typeface="+mn-cs"/>
              </a:rPr>
              <a:t>GeoNode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https://clmeplus.org/</a:t>
            </a:r>
            <a:r>
              <a:rPr lang="en-US" sz="1200" kern="1200" dirty="0" smtClean="0">
                <a:solidFill>
                  <a:schemeClr val="tx1"/>
                </a:solidFill>
                <a:effectLst/>
                <a:latin typeface="+mn-lt"/>
                <a:ea typeface="+mn-ea"/>
                <a:cs typeface="+mn-cs"/>
              </a:rPr>
              <a:t> ).</a:t>
            </a:r>
            <a:endParaRPr lang="es-CO"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219EF310-9421-45F6-B167-BB710EB4ABE2}" type="slidenum">
              <a:rPr lang="es-CO" smtClean="0"/>
              <a:pPr/>
              <a:t>11</a:t>
            </a:fld>
            <a:endParaRPr lang="es-CO"/>
          </a:p>
        </p:txBody>
      </p:sp>
    </p:spTree>
    <p:extLst>
      <p:ext uri="{BB962C8B-B14F-4D97-AF65-F5344CB8AC3E}">
        <p14:creationId xmlns:p14="http://schemas.microsoft.com/office/powerpoint/2010/main" val="197645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smtClean="0"/>
              <a:t>One</a:t>
            </a:r>
            <a:r>
              <a:rPr lang="en-US" baseline="0" noProof="0" dirty="0" smtClean="0"/>
              <a:t> the most relevant product that CMA2 offers  are the set of indicator, published most of them using national data. From 10 indicators selected in the project frame, five are already published (see green boxes) . The rest are in process of design of Methodological sheets or collecting data.</a:t>
            </a:r>
          </a:p>
          <a:p>
            <a:endParaRPr lang="en-US" baseline="0" noProof="0" dirty="0" smtClean="0"/>
          </a:p>
          <a:p>
            <a:r>
              <a:rPr lang="en-US" noProof="0" dirty="0" smtClean="0"/>
              <a:t>CMA2</a:t>
            </a:r>
            <a:r>
              <a:rPr lang="en-US" baseline="0" noProof="0" dirty="0" smtClean="0"/>
              <a:t> works on a v</a:t>
            </a:r>
            <a:r>
              <a:rPr lang="en-US" noProof="0" dirty="0" smtClean="0"/>
              <a:t>oluntary contribution to Sustainable Development Strategy, more specifically to SDG 13 and 14</a:t>
            </a:r>
          </a:p>
          <a:p>
            <a:endParaRPr lang="en-US" noProof="0" dirty="0" smtClean="0"/>
          </a:p>
          <a:p>
            <a:r>
              <a:rPr lang="en-US" noProof="0" dirty="0" smtClean="0"/>
              <a:t>As part</a:t>
            </a:r>
            <a:r>
              <a:rPr lang="en-US" baseline="0" noProof="0" dirty="0" smtClean="0"/>
              <a:t> of the rules of game, a set of commitments were agreed among al the country pilots of the  project, some of them are…</a:t>
            </a:r>
          </a:p>
          <a:p>
            <a:endParaRPr lang="en-US" dirty="0"/>
          </a:p>
        </p:txBody>
      </p:sp>
      <p:sp>
        <p:nvSpPr>
          <p:cNvPr id="4" name="Marcador de número de diapositiva 3"/>
          <p:cNvSpPr>
            <a:spLocks noGrp="1"/>
          </p:cNvSpPr>
          <p:nvPr>
            <p:ph type="sldNum" sz="quarter" idx="10"/>
          </p:nvPr>
        </p:nvSpPr>
        <p:spPr/>
        <p:txBody>
          <a:bodyPr/>
          <a:lstStyle/>
          <a:p>
            <a:fld id="{219EF310-9421-45F6-B167-BB710EB4ABE2}" type="slidenum">
              <a:rPr lang="es-CO" smtClean="0"/>
              <a:pPr/>
              <a:t>14</a:t>
            </a:fld>
            <a:endParaRPr lang="es-CO"/>
          </a:p>
        </p:txBody>
      </p:sp>
    </p:spTree>
    <p:extLst>
      <p:ext uri="{BB962C8B-B14F-4D97-AF65-F5344CB8AC3E}">
        <p14:creationId xmlns:p14="http://schemas.microsoft.com/office/powerpoint/2010/main" val="389604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19EF310-9421-45F6-B167-BB710EB4ABE2}" type="slidenum">
              <a:rPr lang="es-CO" smtClean="0"/>
              <a:pPr/>
              <a:t>15</a:t>
            </a:fld>
            <a:endParaRPr lang="es-CO"/>
          </a:p>
        </p:txBody>
      </p:sp>
    </p:spTree>
    <p:extLst>
      <p:ext uri="{BB962C8B-B14F-4D97-AF65-F5344CB8AC3E}">
        <p14:creationId xmlns:p14="http://schemas.microsoft.com/office/powerpoint/2010/main" val="388995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pPr marL="0" indent="0">
              <a:buClr>
                <a:srgbClr val="92D050"/>
              </a:buClr>
              <a:buFont typeface="Wingdings" panose="05000000000000000000" pitchFamily="2" charset="2"/>
              <a:buNone/>
            </a:pPr>
            <a:r>
              <a:rPr lang="en-US" dirty="0" smtClean="0"/>
              <a:t>Deployment of indicators using charts, tables and spatial reference maps</a:t>
            </a:r>
          </a:p>
          <a:p>
            <a:pPr marL="0" indent="0">
              <a:buClr>
                <a:srgbClr val="92D050"/>
              </a:buClr>
              <a:buFont typeface="Wingdings" panose="05000000000000000000" pitchFamily="2" charset="2"/>
              <a:buNone/>
            </a:pPr>
            <a:r>
              <a:rPr lang="en-US" dirty="0" smtClean="0"/>
              <a:t>Each card</a:t>
            </a:r>
            <a:r>
              <a:rPr lang="en-US" baseline="0" dirty="0" smtClean="0"/>
              <a:t> include title, definition, period of data, data source and link to Methodological sheet.</a:t>
            </a:r>
            <a:endParaRPr lang="en-US" dirty="0"/>
          </a:p>
        </p:txBody>
      </p:sp>
      <p:sp>
        <p:nvSpPr>
          <p:cNvPr id="4" name="Marcador de número de diapositiva 3"/>
          <p:cNvSpPr>
            <a:spLocks noGrp="1"/>
          </p:cNvSpPr>
          <p:nvPr>
            <p:ph type="sldNum" sz="quarter" idx="10"/>
          </p:nvPr>
        </p:nvSpPr>
        <p:spPr/>
        <p:txBody>
          <a:bodyPr/>
          <a:lstStyle/>
          <a:p>
            <a:fld id="{219EF310-9421-45F6-B167-BB710EB4ABE2}" type="slidenum">
              <a:rPr lang="es-CO" smtClean="0"/>
              <a:pPr/>
              <a:t>16</a:t>
            </a:fld>
            <a:endParaRPr lang="es-CO"/>
          </a:p>
        </p:txBody>
      </p:sp>
    </p:spTree>
    <p:extLst>
      <p:ext uri="{BB962C8B-B14F-4D97-AF65-F5344CB8AC3E}">
        <p14:creationId xmlns:p14="http://schemas.microsoft.com/office/powerpoint/2010/main" val="400860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19EF310-9421-45F6-B167-BB710EB4ABE2}" type="slidenum">
              <a:rPr lang="es-CO" smtClean="0"/>
              <a:pPr/>
              <a:t>17</a:t>
            </a:fld>
            <a:endParaRPr lang="es-CO"/>
          </a:p>
        </p:txBody>
      </p:sp>
    </p:spTree>
    <p:extLst>
      <p:ext uri="{BB962C8B-B14F-4D97-AF65-F5344CB8AC3E}">
        <p14:creationId xmlns:p14="http://schemas.microsoft.com/office/powerpoint/2010/main" val="418557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19EF310-9421-45F6-B167-BB710EB4ABE2}" type="slidenum">
              <a:rPr lang="es-CO" smtClean="0"/>
              <a:pPr/>
              <a:t>18</a:t>
            </a:fld>
            <a:endParaRPr lang="es-CO"/>
          </a:p>
        </p:txBody>
      </p:sp>
    </p:spTree>
    <p:extLst>
      <p:ext uri="{BB962C8B-B14F-4D97-AF65-F5344CB8AC3E}">
        <p14:creationId xmlns:p14="http://schemas.microsoft.com/office/powerpoint/2010/main" val="3552144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47923"/>
            <a:ext cx="9144000" cy="5616290"/>
          </a:xfrm>
          <a:prstGeom prst="rect">
            <a:avLst/>
          </a:prstGeom>
        </p:spPr>
      </p:pic>
      <p:sp>
        <p:nvSpPr>
          <p:cNvPr id="8" name="7 Rectángulo"/>
          <p:cNvSpPr/>
          <p:nvPr userDrawn="1"/>
        </p:nvSpPr>
        <p:spPr>
          <a:xfrm>
            <a:off x="1" y="5349218"/>
            <a:ext cx="9144000" cy="152583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 name="Título 1"/>
          <p:cNvSpPr>
            <a:spLocks noGrp="1"/>
          </p:cNvSpPr>
          <p:nvPr userDrawn="1">
            <p:ph type="ctrTitle"/>
          </p:nvPr>
        </p:nvSpPr>
        <p:spPr>
          <a:xfrm>
            <a:off x="69574" y="6013174"/>
            <a:ext cx="8994913" cy="844825"/>
          </a:xfrm>
        </p:spPr>
        <p:txBody>
          <a:bodyPr anchor="b">
            <a:normAutofit/>
          </a:bodyPr>
          <a:lstStyle>
            <a:lvl1pPr algn="r">
              <a:defRPr sz="3600" b="1">
                <a:solidFill>
                  <a:schemeClr val="bg1"/>
                </a:solidFill>
                <a:effectLst>
                  <a:outerShdw blurRad="38100" dist="38100" dir="2700000" algn="tl">
                    <a:srgbClr val="000000">
                      <a:alpha val="43137"/>
                    </a:srgbClr>
                  </a:outerShdw>
                </a:effectLst>
                <a:latin typeface="+mj-lt"/>
                <a:ea typeface="Open Sans Semibold" panose="020B0706030804020204" pitchFamily="34" charset="0"/>
                <a:cs typeface="Open Sans Semibold" panose="020B0706030804020204" pitchFamily="34" charset="0"/>
              </a:defRPr>
            </a:lvl1pPr>
          </a:lstStyle>
          <a:p>
            <a:r>
              <a:rPr lang="es-ES" dirty="0"/>
              <a:t>Haga clic para modificar el estilo de título del patrón</a:t>
            </a:r>
          </a:p>
        </p:txBody>
      </p:sp>
      <p:sp>
        <p:nvSpPr>
          <p:cNvPr id="4" name="3 Rectángulo"/>
          <p:cNvSpPr/>
          <p:nvPr userDrawn="1"/>
        </p:nvSpPr>
        <p:spPr>
          <a:xfrm>
            <a:off x="4285562" y="2093205"/>
            <a:ext cx="4845027" cy="6610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 name="Subtítulo 2"/>
          <p:cNvSpPr>
            <a:spLocks noGrp="1"/>
          </p:cNvSpPr>
          <p:nvPr userDrawn="1">
            <p:ph type="subTitle" idx="1"/>
          </p:nvPr>
        </p:nvSpPr>
        <p:spPr>
          <a:xfrm>
            <a:off x="4309031" y="2140446"/>
            <a:ext cx="4755455" cy="566530"/>
          </a:xfrm>
        </p:spPr>
        <p:txBody>
          <a:bodyPr>
            <a:normAutofit/>
          </a:bodyPr>
          <a:lstStyle>
            <a:lvl1pPr marL="0" indent="0" algn="r">
              <a:buNone/>
              <a:defRPr sz="1800">
                <a:solidFill>
                  <a:schemeClr val="tx1"/>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p>
        </p:txBody>
      </p:sp>
      <p:sp>
        <p:nvSpPr>
          <p:cNvPr id="10" name="9 Rectángulo"/>
          <p:cNvSpPr/>
          <p:nvPr userDrawn="1"/>
        </p:nvSpPr>
        <p:spPr>
          <a:xfrm>
            <a:off x="0" y="-1995"/>
            <a:ext cx="9144000" cy="499836"/>
          </a:xfrm>
          <a:prstGeom prst="rect">
            <a:avLst/>
          </a:prstGeom>
          <a:solidFill>
            <a:srgbClr val="28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0709" y="0"/>
            <a:ext cx="2133292" cy="1663777"/>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val="219272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6" name="5 Rectángulo"/>
          <p:cNvSpPr/>
          <p:nvPr userDrawn="1"/>
        </p:nvSpPr>
        <p:spPr>
          <a:xfrm>
            <a:off x="0" y="-1995"/>
            <a:ext cx="9144000" cy="1726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Users\usrlai03\Documents\Downloads\Plantillas PPT final-07.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0" y="1994052"/>
            <a:ext cx="9144000" cy="486394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69574" y="6013174"/>
            <a:ext cx="8994913" cy="844825"/>
          </a:xfrm>
        </p:spPr>
        <p:txBody>
          <a:bodyPr anchor="b">
            <a:noAutofit/>
          </a:bodyPr>
          <a:lstStyle>
            <a:lvl1pPr algn="r">
              <a:defRPr sz="3200">
                <a:solidFill>
                  <a:schemeClr val="bg1"/>
                </a:solidFill>
                <a:effectLst>
                  <a:outerShdw blurRad="38100" dist="38100" dir="2700000" algn="tl">
                    <a:srgbClr val="000000">
                      <a:alpha val="43137"/>
                    </a:srgbClr>
                  </a:outerShdw>
                </a:effectLst>
                <a:latin typeface="+mj-lt"/>
                <a:ea typeface="Open Sans Semibold" panose="020B0706030804020204" pitchFamily="34" charset="0"/>
                <a:cs typeface="Open Sans Semibold" panose="020B0706030804020204" pitchFamily="34" charset="0"/>
              </a:defRPr>
            </a:lvl1pPr>
          </a:lstStyle>
          <a:p>
            <a:r>
              <a:rPr lang="es-ES" dirty="0"/>
              <a:t>Haga clic para modificar el estilo de título del patrón</a:t>
            </a:r>
          </a:p>
        </p:txBody>
      </p:sp>
      <p:sp>
        <p:nvSpPr>
          <p:cNvPr id="3" name="Subtítulo 2"/>
          <p:cNvSpPr>
            <a:spLocks noGrp="1"/>
          </p:cNvSpPr>
          <p:nvPr>
            <p:ph type="subTitle" idx="1"/>
          </p:nvPr>
        </p:nvSpPr>
        <p:spPr>
          <a:xfrm>
            <a:off x="69574" y="264159"/>
            <a:ext cx="7119615" cy="734011"/>
          </a:xfrm>
        </p:spPr>
        <p:txBody>
          <a:bodyPr>
            <a:normAutofit/>
          </a:bodyPr>
          <a:lstStyle>
            <a:lvl1pPr marL="0" indent="0" algn="r">
              <a:buNone/>
              <a:defRPr sz="1800">
                <a:solidFill>
                  <a:schemeClr val="bg1"/>
                </a:solidFill>
                <a:latin typeface="+mj-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1141" y="0"/>
            <a:ext cx="1752859" cy="1367073"/>
          </a:xfrm>
          <a:prstGeom prst="rect">
            <a:avLst/>
          </a:prstGeom>
          <a:effectLst/>
        </p:spPr>
      </p:pic>
    </p:spTree>
    <p:extLst>
      <p:ext uri="{BB962C8B-B14F-4D97-AF65-F5344CB8AC3E}">
        <p14:creationId xmlns:p14="http://schemas.microsoft.com/office/powerpoint/2010/main" val="73897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2" name="11 Rectángulo"/>
          <p:cNvSpPr/>
          <p:nvPr userDrawn="1"/>
        </p:nvSpPr>
        <p:spPr>
          <a:xfrm>
            <a:off x="0" y="6685397"/>
            <a:ext cx="9144000" cy="1726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Rectángulo"/>
          <p:cNvSpPr/>
          <p:nvPr userDrawn="1"/>
        </p:nvSpPr>
        <p:spPr>
          <a:xfrm>
            <a:off x="0" y="-1995"/>
            <a:ext cx="9144000" cy="499836"/>
          </a:xfrm>
          <a:prstGeom prst="rect">
            <a:avLst/>
          </a:prstGeom>
          <a:solidFill>
            <a:srgbClr val="28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22313" y="4406900"/>
            <a:ext cx="7772400" cy="1362075"/>
          </a:xfrm>
        </p:spPr>
        <p:txBody>
          <a:bodyPr anchor="t"/>
          <a:lstStyle>
            <a:lvl1pPr algn="l">
              <a:defRPr sz="4000" b="1" cap="all">
                <a:solidFill>
                  <a:srgbClr val="193157"/>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s-ES" dirty="0"/>
              <a:t>Haga clic para modificar el estilo de título del patrón</a:t>
            </a:r>
          </a:p>
        </p:txBody>
      </p:sp>
      <p:sp>
        <p:nvSpPr>
          <p:cNvPr id="3" name="Marcador de texto 2"/>
          <p:cNvSpPr>
            <a:spLocks noGrp="1"/>
          </p:cNvSpPr>
          <p:nvPr>
            <p:ph type="body" idx="1"/>
          </p:nvPr>
        </p:nvSpPr>
        <p:spPr>
          <a:xfrm>
            <a:off x="722313" y="2906713"/>
            <a:ext cx="7772400" cy="1500187"/>
          </a:xfrm>
        </p:spPr>
        <p:txBody>
          <a:bodyPr anchor="b"/>
          <a:lstStyle>
            <a:lvl1pPr marL="0" indent="0" algn="l">
              <a:buNone/>
              <a:defRPr sz="2000">
                <a:solidFill>
                  <a:schemeClr val="tx1">
                    <a:tint val="75000"/>
                  </a:schemeClr>
                </a:solidFill>
                <a:latin typeface="+mn-lt"/>
                <a:ea typeface="Open Sans Light" panose="020B0306030504020204" pitchFamily="34" charset="0"/>
                <a:cs typeface="Open Sans Light" panose="020B03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0" y="6477000"/>
            <a:ext cx="2133600" cy="365125"/>
          </a:xfrm>
        </p:spPr>
        <p:txBody>
          <a:bodyPr/>
          <a:lstStyle>
            <a:lvl1pPr>
              <a:defRPr>
                <a:solidFill>
                  <a:schemeClr val="tx1"/>
                </a:solidFill>
                <a:latin typeface="+mn-lt"/>
                <a:ea typeface="Open Sans Light" panose="020B0306030504020204" pitchFamily="34" charset="0"/>
                <a:cs typeface="Open Sans Light" panose="020B0306030504020204" pitchFamily="34" charset="0"/>
              </a:defRPr>
            </a:lvl1pPr>
          </a:lstStyle>
          <a:p>
            <a:fld id="{652F330A-3448-4B70-B51B-1CB7BF39350E}" type="datetime1">
              <a:rPr lang="es-ES" smtClean="0"/>
              <a:t>06/12/2019</a:t>
            </a:fld>
            <a:endParaRPr lang="es-E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2257" y="1"/>
            <a:ext cx="1311743" cy="1023042"/>
          </a:xfrm>
          <a:prstGeom prst="rect">
            <a:avLst/>
          </a:prstGeom>
          <a:effectLst/>
        </p:spPr>
      </p:pic>
    </p:spTree>
    <p:extLst>
      <p:ext uri="{BB962C8B-B14F-4D97-AF65-F5344CB8AC3E}">
        <p14:creationId xmlns:p14="http://schemas.microsoft.com/office/powerpoint/2010/main" val="130554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9" name="Título 1"/>
          <p:cNvSpPr>
            <a:spLocks noGrp="1"/>
          </p:cNvSpPr>
          <p:nvPr>
            <p:ph type="title"/>
          </p:nvPr>
        </p:nvSpPr>
        <p:spPr>
          <a:xfrm>
            <a:off x="223520" y="65919"/>
            <a:ext cx="7769437" cy="1143000"/>
          </a:xfrm>
        </p:spPr>
        <p:txBody>
          <a:bodyPr anchor="t">
            <a:normAutofit/>
          </a:bodyPr>
          <a:lstStyle>
            <a:lvl1pPr algn="l">
              <a:defRPr sz="3600" b="1">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s-ES" dirty="0"/>
              <a:t>Haga clic para modificar el estilo de título del patrón</a:t>
            </a:r>
          </a:p>
        </p:txBody>
      </p:sp>
      <p:sp>
        <p:nvSpPr>
          <p:cNvPr id="12" name="Marcador de contenido 5"/>
          <p:cNvSpPr>
            <a:spLocks noGrp="1"/>
          </p:cNvSpPr>
          <p:nvPr>
            <p:ph sz="quarter" idx="4"/>
          </p:nvPr>
        </p:nvSpPr>
        <p:spPr>
          <a:xfrm>
            <a:off x="223520" y="1311965"/>
            <a:ext cx="8747760" cy="5132521"/>
          </a:xfrm>
        </p:spPr>
        <p:txBody>
          <a:bodyPr/>
          <a:lstStyle>
            <a:lvl1pPr>
              <a:defRPr sz="2400">
                <a:latin typeface="+mn-lt"/>
                <a:ea typeface="Open Sans Light" panose="020B0306030504020204" pitchFamily="34" charset="0"/>
                <a:cs typeface="Open Sans Light" panose="020B0306030504020204" pitchFamily="34" charset="0"/>
              </a:defRPr>
            </a:lvl1pPr>
            <a:lvl2pPr>
              <a:defRPr sz="2000">
                <a:latin typeface="+mn-lt"/>
                <a:ea typeface="Open Sans Light" panose="020B0306030504020204" pitchFamily="34" charset="0"/>
                <a:cs typeface="Open Sans Light" panose="020B0306030504020204" pitchFamily="34" charset="0"/>
              </a:defRPr>
            </a:lvl2pPr>
            <a:lvl3pPr>
              <a:defRPr sz="1800">
                <a:latin typeface="+mn-lt"/>
                <a:ea typeface="Open Sans Light" panose="020B0306030504020204" pitchFamily="34" charset="0"/>
                <a:cs typeface="Open Sans Light" panose="020B0306030504020204" pitchFamily="34" charset="0"/>
              </a:defRPr>
            </a:lvl3pPr>
            <a:lvl4pPr>
              <a:defRPr sz="1600">
                <a:latin typeface="+mn-lt"/>
                <a:ea typeface="Open Sans Light" panose="020B0306030504020204" pitchFamily="34" charset="0"/>
                <a:cs typeface="Open Sans Light" panose="020B0306030504020204" pitchFamily="34" charset="0"/>
              </a:defRPr>
            </a:lvl4pPr>
            <a:lvl5pPr>
              <a:defRPr sz="1600">
                <a:latin typeface="+mn-lt"/>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2 Marcador de fecha"/>
          <p:cNvSpPr>
            <a:spLocks noGrp="1"/>
          </p:cNvSpPr>
          <p:nvPr>
            <p:ph type="dt" sz="half" idx="10"/>
          </p:nvPr>
        </p:nvSpPr>
        <p:spPr>
          <a:xfrm>
            <a:off x="223520" y="6583680"/>
            <a:ext cx="2133600" cy="259715"/>
          </a:xfrm>
        </p:spPr>
        <p:txBody>
          <a:bodyPr/>
          <a:lstStyle>
            <a:lvl1pPr>
              <a:defRPr>
                <a:latin typeface="+mn-lt"/>
                <a:ea typeface="Open Sans Light" panose="020B0306030504020204" pitchFamily="34" charset="0"/>
                <a:cs typeface="Open Sans Light" panose="020B0306030504020204" pitchFamily="34" charset="0"/>
              </a:defRPr>
            </a:lvl1pPr>
          </a:lstStyle>
          <a:p>
            <a:fld id="{82462544-A210-40AF-841B-32A0900FBD13}" type="datetime1">
              <a:rPr lang="es-ES" smtClean="0"/>
              <a:t>06/12/2019</a:t>
            </a:fld>
            <a:endParaRPr lang="es-ES" dirty="0"/>
          </a:p>
        </p:txBody>
      </p:sp>
      <p:sp>
        <p:nvSpPr>
          <p:cNvPr id="14" name="6 Marcador de número de diapositiva"/>
          <p:cNvSpPr>
            <a:spLocks noGrp="1"/>
          </p:cNvSpPr>
          <p:nvPr>
            <p:ph type="sldNum" sz="quarter" idx="12"/>
          </p:nvPr>
        </p:nvSpPr>
        <p:spPr>
          <a:xfrm>
            <a:off x="8676640" y="6444486"/>
            <a:ext cx="467360" cy="365125"/>
          </a:xfrm>
        </p:spPr>
        <p:txBody>
          <a:bodyPr/>
          <a:lstStyle>
            <a:lvl1pPr algn="r">
              <a:defRPr>
                <a:solidFill>
                  <a:srgbClr val="192D45"/>
                </a:solidFill>
                <a:latin typeface="+mn-lt"/>
                <a:ea typeface="Open Sans Light" panose="020B0306030504020204" pitchFamily="34" charset="0"/>
                <a:cs typeface="Open Sans Light" panose="020B0306030504020204" pitchFamily="34" charset="0"/>
              </a:defRPr>
            </a:lvl1pPr>
          </a:lstStyle>
          <a:p>
            <a:fld id="{FEEBA7F8-5E67-E546-8D44-19494CB9927D}" type="slidenum">
              <a:rPr lang="es-ES" smtClean="0"/>
              <a:pPr/>
              <a:t>‹Nº›</a:t>
            </a:fld>
            <a:endParaRPr lang="es-ES" dirty="0"/>
          </a:p>
        </p:txBody>
      </p:sp>
      <p:sp>
        <p:nvSpPr>
          <p:cNvPr id="16" name="15 Rectángulo"/>
          <p:cNvSpPr/>
          <p:nvPr userDrawn="1"/>
        </p:nvSpPr>
        <p:spPr>
          <a:xfrm>
            <a:off x="0" y="1196815"/>
            <a:ext cx="9144000" cy="679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6 Rectángulo"/>
          <p:cNvSpPr/>
          <p:nvPr userDrawn="1"/>
        </p:nvSpPr>
        <p:spPr>
          <a:xfrm>
            <a:off x="0" y="6809438"/>
            <a:ext cx="9144000" cy="67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9375" y="110608"/>
            <a:ext cx="1214259" cy="947013"/>
          </a:xfrm>
          <a:prstGeom prst="rect">
            <a:avLst/>
          </a:prstGeom>
          <a:effectLst/>
        </p:spPr>
      </p:pic>
    </p:spTree>
    <p:extLst>
      <p:ext uri="{BB962C8B-B14F-4D97-AF65-F5344CB8AC3E}">
        <p14:creationId xmlns:p14="http://schemas.microsoft.com/office/powerpoint/2010/main" val="36001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11" name="10 Rectángulo"/>
          <p:cNvSpPr/>
          <p:nvPr userDrawn="1"/>
        </p:nvSpPr>
        <p:spPr>
          <a:xfrm>
            <a:off x="0" y="-1995"/>
            <a:ext cx="9144000" cy="499836"/>
          </a:xfrm>
          <a:prstGeom prst="rect">
            <a:avLst/>
          </a:prstGeom>
          <a:solidFill>
            <a:srgbClr val="28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Rectángulo"/>
          <p:cNvSpPr/>
          <p:nvPr userDrawn="1"/>
        </p:nvSpPr>
        <p:spPr>
          <a:xfrm>
            <a:off x="0" y="6685397"/>
            <a:ext cx="9144000" cy="1726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ítulo 1"/>
          <p:cNvSpPr>
            <a:spLocks noGrp="1"/>
          </p:cNvSpPr>
          <p:nvPr>
            <p:ph type="title"/>
          </p:nvPr>
        </p:nvSpPr>
        <p:spPr>
          <a:xfrm>
            <a:off x="223520" y="497561"/>
            <a:ext cx="7769437" cy="991874"/>
          </a:xfrm>
        </p:spPr>
        <p:txBody>
          <a:bodyPr anchor="t">
            <a:normAutofit/>
          </a:bodyPr>
          <a:lstStyle>
            <a:lvl1pPr algn="l">
              <a:defRPr sz="3600" b="1">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s-ES" dirty="0"/>
              <a:t>Haga clic para modificar el estilo de título del patrón</a:t>
            </a:r>
          </a:p>
        </p:txBody>
      </p:sp>
      <p:sp>
        <p:nvSpPr>
          <p:cNvPr id="12" name="Marcador de contenido 5"/>
          <p:cNvSpPr>
            <a:spLocks noGrp="1"/>
          </p:cNvSpPr>
          <p:nvPr>
            <p:ph sz="quarter" idx="4"/>
          </p:nvPr>
        </p:nvSpPr>
        <p:spPr>
          <a:xfrm>
            <a:off x="223520" y="1583703"/>
            <a:ext cx="8747760" cy="4999977"/>
          </a:xfrm>
        </p:spPr>
        <p:txBody>
          <a:bodyPr/>
          <a:lstStyle>
            <a:lvl1pPr>
              <a:defRPr sz="2400">
                <a:latin typeface="+mn-lt"/>
                <a:ea typeface="Open Sans Light" panose="020B0306030504020204" pitchFamily="34" charset="0"/>
                <a:cs typeface="Open Sans Light" panose="020B0306030504020204" pitchFamily="34" charset="0"/>
              </a:defRPr>
            </a:lvl1pPr>
            <a:lvl2pPr>
              <a:defRPr sz="2000">
                <a:latin typeface="+mn-lt"/>
                <a:ea typeface="Open Sans Light" panose="020B0306030504020204" pitchFamily="34" charset="0"/>
                <a:cs typeface="Open Sans Light" panose="020B0306030504020204" pitchFamily="34" charset="0"/>
              </a:defRPr>
            </a:lvl2pPr>
            <a:lvl3pPr>
              <a:defRPr sz="1800">
                <a:latin typeface="+mn-lt"/>
                <a:ea typeface="Open Sans Light" panose="020B0306030504020204" pitchFamily="34" charset="0"/>
                <a:cs typeface="Open Sans Light" panose="020B0306030504020204" pitchFamily="34" charset="0"/>
              </a:defRPr>
            </a:lvl3pPr>
            <a:lvl4pPr>
              <a:defRPr sz="1600">
                <a:latin typeface="+mn-lt"/>
                <a:ea typeface="Open Sans Light" panose="020B0306030504020204" pitchFamily="34" charset="0"/>
                <a:cs typeface="Open Sans Light" panose="020B0306030504020204" pitchFamily="34" charset="0"/>
              </a:defRPr>
            </a:lvl4pPr>
            <a:lvl5pPr>
              <a:defRPr sz="1600">
                <a:latin typeface="+mn-lt"/>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2 Marcador de fecha"/>
          <p:cNvSpPr>
            <a:spLocks noGrp="1"/>
          </p:cNvSpPr>
          <p:nvPr>
            <p:ph type="dt" sz="half" idx="10"/>
          </p:nvPr>
        </p:nvSpPr>
        <p:spPr>
          <a:xfrm>
            <a:off x="223520" y="6583680"/>
            <a:ext cx="2133600" cy="259715"/>
          </a:xfrm>
        </p:spPr>
        <p:txBody>
          <a:bodyPr/>
          <a:lstStyle>
            <a:lvl1pPr>
              <a:defRPr>
                <a:latin typeface="+mn-lt"/>
                <a:ea typeface="Open Sans Light" panose="020B0306030504020204" pitchFamily="34" charset="0"/>
                <a:cs typeface="Open Sans Light" panose="020B0306030504020204" pitchFamily="34" charset="0"/>
              </a:defRPr>
            </a:lvl1pPr>
          </a:lstStyle>
          <a:p>
            <a:fld id="{ACF6CD87-9A89-45F0-A337-CDBB47EC368D}" type="datetime1">
              <a:rPr lang="es-ES" smtClean="0"/>
              <a:t>06/12/2019</a:t>
            </a:fld>
            <a:endParaRPr lang="es-ES" dirty="0"/>
          </a:p>
        </p:txBody>
      </p:sp>
      <p:sp>
        <p:nvSpPr>
          <p:cNvPr id="14" name="6 Marcador de número de diapositiva"/>
          <p:cNvSpPr>
            <a:spLocks noGrp="1"/>
          </p:cNvSpPr>
          <p:nvPr>
            <p:ph type="sldNum" sz="quarter" idx="12"/>
          </p:nvPr>
        </p:nvSpPr>
        <p:spPr>
          <a:xfrm>
            <a:off x="8676640" y="6583680"/>
            <a:ext cx="467360" cy="274320"/>
          </a:xfrm>
        </p:spPr>
        <p:txBody>
          <a:bodyPr/>
          <a:lstStyle>
            <a:lvl1pPr algn="r">
              <a:defRPr>
                <a:solidFill>
                  <a:srgbClr val="192D45"/>
                </a:solidFill>
                <a:latin typeface="+mn-lt"/>
                <a:ea typeface="Open Sans Light" panose="020B0306030504020204" pitchFamily="34" charset="0"/>
                <a:cs typeface="Open Sans Light" panose="020B0306030504020204" pitchFamily="34" charset="0"/>
              </a:defRPr>
            </a:lvl1pPr>
          </a:lstStyle>
          <a:p>
            <a:fld id="{FEEBA7F8-5E67-E546-8D44-19494CB9927D}" type="slidenum">
              <a:rPr lang="es-ES" smtClean="0"/>
              <a:pPr/>
              <a:t>‹Nº›</a:t>
            </a:fld>
            <a:endParaRPr lang="es-ES" dirty="0"/>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9375" y="110608"/>
            <a:ext cx="1214259" cy="947013"/>
          </a:xfrm>
          <a:prstGeom prst="rect">
            <a:avLst/>
          </a:prstGeom>
          <a:effectLst/>
        </p:spPr>
      </p:pic>
    </p:spTree>
    <p:extLst>
      <p:ext uri="{BB962C8B-B14F-4D97-AF65-F5344CB8AC3E}">
        <p14:creationId xmlns:p14="http://schemas.microsoft.com/office/powerpoint/2010/main" val="138339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En blanco">
    <p:spTree>
      <p:nvGrpSpPr>
        <p:cNvPr id="1" name=""/>
        <p:cNvGrpSpPr/>
        <p:nvPr/>
      </p:nvGrpSpPr>
      <p:grpSpPr>
        <a:xfrm>
          <a:off x="0" y="0"/>
          <a:ext cx="0" cy="0"/>
          <a:chOff x="0" y="0"/>
          <a:chExt cx="0" cy="0"/>
        </a:xfrm>
      </p:grpSpPr>
      <p:sp>
        <p:nvSpPr>
          <p:cNvPr id="5" name="4 Rectángulo"/>
          <p:cNvSpPr/>
          <p:nvPr userDrawn="1"/>
        </p:nvSpPr>
        <p:spPr>
          <a:xfrm>
            <a:off x="-4557"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 name="Imagen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620855"/>
            <a:ext cx="9144000" cy="5616290"/>
          </a:xfrm>
          <a:prstGeom prst="rect">
            <a:avLst/>
          </a:prstGeom>
        </p:spPr>
      </p:pic>
      <p:pic>
        <p:nvPicPr>
          <p:cNvPr id="4" name="Imagen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13557" y="1905144"/>
            <a:ext cx="3907772" cy="3047712"/>
          </a:xfrm>
          <a:prstGeom prst="rect">
            <a:avLst/>
          </a:prstGeom>
        </p:spPr>
      </p:pic>
    </p:spTree>
    <p:extLst>
      <p:ext uri="{BB962C8B-B14F-4D97-AF65-F5344CB8AC3E}">
        <p14:creationId xmlns:p14="http://schemas.microsoft.com/office/powerpoint/2010/main" val="9028237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7305040" cy="1143000"/>
          </a:xfrm>
          <a:prstGeom prst="rect">
            <a:avLst/>
          </a:prstGeom>
        </p:spPr>
        <p:txBody>
          <a:bodyPr vert="horz" lIns="91440" tIns="45720" rIns="9144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37C4A-113A-4214-AB2D-868FCD20E5D0}" type="datetime1">
              <a:rPr lang="es-ES" smtClean="0"/>
              <a:t>06/12/2019</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BA7F8-5E67-E546-8D44-19494CB9927D}" type="slidenum">
              <a:rPr lang="es-ES" smtClean="0"/>
              <a:pPr/>
              <a:t>‹Nº›</a:t>
            </a:fld>
            <a:endParaRPr lang="es-ES" dirty="0"/>
          </a:p>
        </p:txBody>
      </p:sp>
    </p:spTree>
    <p:extLst>
      <p:ext uri="{BB962C8B-B14F-4D97-AF65-F5344CB8AC3E}">
        <p14:creationId xmlns:p14="http://schemas.microsoft.com/office/powerpoint/2010/main" val="382613102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1" r:id="rId3"/>
    <p:sldLayoutId id="2147483650" r:id="rId4"/>
    <p:sldLayoutId id="2147483665" r:id="rId5"/>
    <p:sldLayoutId id="2147483663" r:id="rId6"/>
  </p:sldLayoutIdLst>
  <p:hf hdr="0" ftr="0" dt="0"/>
  <p:txStyles>
    <p:titleStyle>
      <a:lvl1pPr algn="l"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image" Target="../media/image40.png"/><Relationship Id="rId5" Type="http://schemas.openxmlformats.org/officeDocument/2006/relationships/diagramQuickStyle" Target="../diagrams/quickStyle3.xml"/><Relationship Id="rId10" Type="http://schemas.openxmlformats.org/officeDocument/2006/relationships/image" Target="../media/image39.png"/><Relationship Id="rId4" Type="http://schemas.openxmlformats.org/officeDocument/2006/relationships/diagramLayout" Target="../diagrams/layout3.xml"/><Relationship Id="rId9" Type="http://schemas.openxmlformats.org/officeDocument/2006/relationships/image" Target="../media/image38.jpe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hyperlink" Target="http://www.iode.org/policy"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hyperlink" Target="https://www.caribbeanmarineatlas.net/social/recent-activity"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jpg"/><Relationship Id="rId4" Type="http://schemas.openxmlformats.org/officeDocument/2006/relationships/diagramQuickStyle" Target="../diagrams/quickStyle1.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hyperlink" Target="mailto:carolina.garcia@invemar.org.co"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www.caribbeanmarineatlas.net/"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69574" y="6013174"/>
            <a:ext cx="8994913" cy="844825"/>
          </a:xfrm>
          <a:prstGeom prst="rect">
            <a:avLst/>
          </a:prstGeom>
        </p:spPr>
        <p:txBody>
          <a:bodyPr vert="horz" lIns="91440" tIns="45720" rIns="91440" bIns="45720" rtlCol="0" anchor="b">
            <a:normAutofit fontScale="82500" lnSpcReduction="20000"/>
          </a:bodyPr>
          <a:lstStyle>
            <a:lvl1pPr algn="r" defTabSz="457200" rtl="0" eaLnBrk="1" latinLnBrk="0" hangingPunct="1">
              <a:spcBef>
                <a:spcPct val="0"/>
              </a:spcBef>
              <a:buNone/>
              <a:defRPr sz="3600" b="1" kern="1200">
                <a:solidFill>
                  <a:schemeClr val="bg1"/>
                </a:solidFill>
                <a:effectLst>
                  <a:outerShdw blurRad="38100" dist="38100" dir="2700000" algn="tl">
                    <a:srgbClr val="000000">
                      <a:alpha val="43137"/>
                    </a:srgbClr>
                  </a:outerShdw>
                </a:effectLst>
                <a:latin typeface="+mj-lt"/>
                <a:ea typeface="Open Sans Semibold" panose="020B0706030804020204" pitchFamily="34" charset="0"/>
                <a:cs typeface="Open Sans Semibold" panose="020B0706030804020204" pitchFamily="34" charset="0"/>
              </a:defRPr>
            </a:lvl1pPr>
          </a:lstStyle>
          <a:p>
            <a:r>
              <a:rPr lang="en-US" dirty="0"/>
              <a:t>CARIBBEAN MARINE </a:t>
            </a:r>
            <a:r>
              <a:rPr lang="en-US" dirty="0" smtClean="0"/>
              <a:t>ATLAS - CMA</a:t>
            </a:r>
            <a:r>
              <a:rPr lang="en-US" dirty="0"/>
              <a:t/>
            </a:r>
            <a:br>
              <a:rPr lang="en-US" dirty="0"/>
            </a:br>
            <a:r>
              <a:rPr lang="en-US" dirty="0">
                <a:solidFill>
                  <a:schemeClr val="accent5"/>
                </a:solidFill>
              </a:rPr>
              <a:t>ATLAS MARINO DEL </a:t>
            </a:r>
            <a:r>
              <a:rPr lang="en-US" dirty="0" smtClean="0">
                <a:solidFill>
                  <a:schemeClr val="accent5"/>
                </a:solidFill>
              </a:rPr>
              <a:t>CARIBE - CMA</a:t>
            </a:r>
            <a:endParaRPr lang="en-US" dirty="0">
              <a:solidFill>
                <a:schemeClr val="accent5"/>
              </a:solidFill>
            </a:endParaRPr>
          </a:p>
        </p:txBody>
      </p:sp>
      <p:sp>
        <p:nvSpPr>
          <p:cNvPr id="5" name="Rectángulo 1"/>
          <p:cNvSpPr txBox="1">
            <a:spLocks/>
          </p:cNvSpPr>
          <p:nvPr/>
        </p:nvSpPr>
        <p:spPr>
          <a:xfrm>
            <a:off x="4289878" y="2104880"/>
            <a:ext cx="4755455" cy="701731"/>
          </a:xfrm>
          <a:prstGeom prst="rect">
            <a:avLst/>
          </a:prstGeom>
        </p:spPr>
        <p:txBody>
          <a:bodyPr vert="horz" wrap="square" lIns="91440" tIns="45720" rIns="91440" bIns="45720" rtlCol="0">
            <a:spAutoFit/>
          </a:bodyPr>
          <a:lstStyle>
            <a:lvl1pPr marL="0" indent="0" algn="r" defTabSz="457200" rtl="0" eaLnBrk="1" latinLnBrk="0" hangingPunct="1">
              <a:spcBef>
                <a:spcPct val="20000"/>
              </a:spcBef>
              <a:buFont typeface="Arial"/>
              <a:buNone/>
              <a:defRPr sz="1800" kern="1200">
                <a:solidFill>
                  <a:schemeClr val="tx1"/>
                </a:solidFill>
                <a:latin typeface="+mn-lt"/>
                <a:ea typeface="Open Sans Light" panose="020B0306030504020204" pitchFamily="34" charset="0"/>
                <a:cs typeface="Open Sans Light" panose="020B030603050402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b="1" dirty="0" smtClean="0"/>
              <a:t>2-6 December 2019</a:t>
            </a:r>
          </a:p>
          <a:p>
            <a:pPr algn="ctr"/>
            <a:r>
              <a:rPr lang="en-US" b="1" dirty="0" smtClean="0"/>
              <a:t>Santo Domingo, Dominican Republic</a:t>
            </a:r>
            <a:endParaRPr lang="en-US" dirty="0">
              <a:solidFill>
                <a:schemeClr val="bg1"/>
              </a:solidFill>
            </a:endParaRPr>
          </a:p>
        </p:txBody>
      </p:sp>
      <p:sp>
        <p:nvSpPr>
          <p:cNvPr id="6" name="Rectángulo 2"/>
          <p:cNvSpPr/>
          <p:nvPr/>
        </p:nvSpPr>
        <p:spPr>
          <a:xfrm>
            <a:off x="127253" y="44001"/>
            <a:ext cx="9016747" cy="369332"/>
          </a:xfrm>
          <a:prstGeom prst="rect">
            <a:avLst/>
          </a:prstGeom>
        </p:spPr>
        <p:txBody>
          <a:bodyPr wrap="square">
            <a:spAutoFit/>
          </a:bodyPr>
          <a:lstStyle/>
          <a:p>
            <a:r>
              <a:rPr lang="en-US" b="1" dirty="0" smtClean="0">
                <a:solidFill>
                  <a:schemeClr val="bg1"/>
                </a:solidFill>
              </a:rPr>
              <a:t>20th </a:t>
            </a:r>
            <a:r>
              <a:rPr lang="en-US" b="1" dirty="0">
                <a:solidFill>
                  <a:schemeClr val="bg1"/>
                </a:solidFill>
              </a:rPr>
              <a:t>Meeting of </a:t>
            </a:r>
            <a:r>
              <a:rPr lang="en-US" b="1" dirty="0" smtClean="0">
                <a:solidFill>
                  <a:schemeClr val="bg1"/>
                </a:solidFill>
              </a:rPr>
              <a:t>the </a:t>
            </a:r>
            <a:r>
              <a:rPr lang="en-US" dirty="0" err="1">
                <a:solidFill>
                  <a:schemeClr val="bg1"/>
                </a:solidFill>
              </a:rPr>
              <a:t>Meso</a:t>
            </a:r>
            <a:r>
              <a:rPr lang="en-US" dirty="0">
                <a:solidFill>
                  <a:schemeClr val="bg1"/>
                </a:solidFill>
              </a:rPr>
              <a:t> American - Caribbean Sea Hydrographic Commission (MACHC)</a:t>
            </a:r>
            <a:endParaRPr lang="es-CO" sz="1600" i="1" dirty="0">
              <a:solidFill>
                <a:schemeClr val="bg1"/>
              </a:solidFill>
              <a:latin typeface="+mj-lt"/>
            </a:endParaRPr>
          </a:p>
        </p:txBody>
      </p:sp>
      <p:grpSp>
        <p:nvGrpSpPr>
          <p:cNvPr id="8" name="12 Grupo"/>
          <p:cNvGrpSpPr/>
          <p:nvPr/>
        </p:nvGrpSpPr>
        <p:grpSpPr>
          <a:xfrm>
            <a:off x="174435" y="4754831"/>
            <a:ext cx="5838940" cy="995509"/>
            <a:chOff x="0" y="3929031"/>
            <a:chExt cx="5838940" cy="995509"/>
          </a:xfrm>
        </p:grpSpPr>
        <p:sp>
          <p:nvSpPr>
            <p:cNvPr id="9" name="1 Rectángulo"/>
            <p:cNvSpPr/>
            <p:nvPr/>
          </p:nvSpPr>
          <p:spPr>
            <a:xfrm>
              <a:off x="0" y="3929031"/>
              <a:ext cx="5838940" cy="9955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grpSp>
          <p:nvGrpSpPr>
            <p:cNvPr id="10" name="Grupo 5"/>
            <p:cNvGrpSpPr/>
            <p:nvPr/>
          </p:nvGrpSpPr>
          <p:grpSpPr>
            <a:xfrm>
              <a:off x="126695" y="3984116"/>
              <a:ext cx="5575513" cy="843915"/>
              <a:chOff x="126695" y="5254569"/>
              <a:chExt cx="5575513" cy="843915"/>
            </a:xfrm>
            <a:solidFill>
              <a:schemeClr val="bg1"/>
            </a:solidFill>
          </p:grpSpPr>
          <p:pic>
            <p:nvPicPr>
              <p:cNvPr id="11" name="0 Imagen"/>
              <p:cNvPicPr/>
              <p:nvPr/>
            </p:nvPicPr>
            <p:blipFill>
              <a:blip r:embed="rId2" cstate="screen">
                <a:extLst>
                  <a:ext uri="{28A0092B-C50C-407E-A947-70E740481C1C}">
                    <a14:useLocalDpi xmlns:a14="http://schemas.microsoft.com/office/drawing/2010/main"/>
                  </a:ext>
                </a:extLst>
              </a:blip>
              <a:stretch>
                <a:fillRect/>
              </a:stretch>
            </p:blipFill>
            <p:spPr>
              <a:xfrm>
                <a:off x="126695" y="5445066"/>
                <a:ext cx="1519555" cy="594360"/>
              </a:xfrm>
              <a:prstGeom prst="rect">
                <a:avLst/>
              </a:prstGeom>
              <a:grpFill/>
            </p:spPr>
          </p:pic>
          <p:pic>
            <p:nvPicPr>
              <p:cNvPr id="12" name="0 Imagen"/>
              <p:cNvPicPr/>
              <p:nvPr/>
            </p:nvPicPr>
            <p:blipFill>
              <a:blip r:embed="rId3">
                <a:extLst>
                  <a:ext uri="{28A0092B-C50C-407E-A947-70E740481C1C}">
                    <a14:useLocalDpi xmlns:a14="http://schemas.microsoft.com/office/drawing/2010/main"/>
                  </a:ext>
                </a:extLst>
              </a:blip>
              <a:stretch>
                <a:fillRect/>
              </a:stretch>
            </p:blipFill>
            <p:spPr>
              <a:xfrm>
                <a:off x="2934878" y="5545714"/>
                <a:ext cx="1967230" cy="393065"/>
              </a:xfrm>
              <a:prstGeom prst="rect">
                <a:avLst/>
              </a:prstGeom>
              <a:grpFill/>
            </p:spPr>
          </p:pic>
          <p:pic>
            <p:nvPicPr>
              <p:cNvPr id="13" name="0 Imagen"/>
              <p:cNvPicPr/>
              <p:nvPr/>
            </p:nvPicPr>
            <p:blipFill>
              <a:blip r:embed="rId4" cstate="screen">
                <a:extLst>
                  <a:ext uri="{28A0092B-C50C-407E-A947-70E740481C1C}">
                    <a14:useLocalDpi xmlns:a14="http://schemas.microsoft.com/office/drawing/2010/main"/>
                  </a:ext>
                </a:extLst>
              </a:blip>
              <a:stretch>
                <a:fillRect/>
              </a:stretch>
            </p:blipFill>
            <p:spPr>
              <a:xfrm>
                <a:off x="1646250" y="5352041"/>
                <a:ext cx="1168400" cy="648970"/>
              </a:xfrm>
              <a:prstGeom prst="rect">
                <a:avLst/>
              </a:prstGeom>
              <a:grpFill/>
            </p:spPr>
          </p:pic>
          <p:pic>
            <p:nvPicPr>
              <p:cNvPr id="14" name="0 Imagen"/>
              <p:cNvPicPr/>
              <p:nvPr/>
            </p:nvPicPr>
            <p:blipFill>
              <a:blip r:embed="rId5">
                <a:extLst>
                  <a:ext uri="{28A0092B-C50C-407E-A947-70E740481C1C}">
                    <a14:useLocalDpi xmlns:a14="http://schemas.microsoft.com/office/drawing/2010/main"/>
                  </a:ext>
                </a:extLst>
              </a:blip>
              <a:stretch>
                <a:fillRect/>
              </a:stretch>
            </p:blipFill>
            <p:spPr>
              <a:xfrm>
                <a:off x="4902108" y="5254569"/>
                <a:ext cx="800100" cy="843915"/>
              </a:xfrm>
              <a:prstGeom prst="rect">
                <a:avLst/>
              </a:prstGeom>
              <a:grpFill/>
            </p:spPr>
          </p:pic>
        </p:grpSp>
      </p:grpSp>
    </p:spTree>
    <p:extLst>
      <p:ext uri="{BB962C8B-B14F-4D97-AF65-F5344CB8AC3E}">
        <p14:creationId xmlns:p14="http://schemas.microsoft.com/office/powerpoint/2010/main" val="880516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D14CD05-0F75-6940-AF74-3A1680A11663}"/>
              </a:ext>
            </a:extLst>
          </p:cNvPr>
          <p:cNvSpPr txBox="1"/>
          <p:nvPr/>
        </p:nvSpPr>
        <p:spPr>
          <a:xfrm>
            <a:off x="0" y="22257"/>
            <a:ext cx="5648420" cy="707886"/>
          </a:xfrm>
          <a:prstGeom prst="rect">
            <a:avLst/>
          </a:prstGeom>
        </p:spPr>
        <p:txBody>
          <a:bodyPr vert="horz" lIns="91440" tIns="45720" rIns="91440" bIns="45720" rtlCol="0" anchor="t">
            <a:normAutofit fontScale="85000" lnSpcReduction="10000"/>
          </a:bodyPr>
          <a:lstStyle>
            <a:defPPr>
              <a:defRPr lang="es-ES"/>
            </a:defPPr>
            <a:lvl1pPr>
              <a:spcBef>
                <a:spcPct val="0"/>
              </a:spcBef>
              <a:buNone/>
              <a:defRPr sz="4000" b="1" cap="all">
                <a:solidFill>
                  <a:srgbClr val="FFC000"/>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s-CO" dirty="0" smtClean="0"/>
              <a:t>REPOSITORY DISPLAY: MAPS</a:t>
            </a:r>
            <a:endParaRPr lang="en-US" dirty="0"/>
          </a:p>
        </p:txBody>
      </p:sp>
      <p:pic>
        <p:nvPicPr>
          <p:cNvPr id="8" name="Imagen 7"/>
          <p:cNvPicPr>
            <a:picLocks noChangeAspect="1"/>
          </p:cNvPicPr>
          <p:nvPr/>
        </p:nvPicPr>
        <p:blipFill rotWithShape="1">
          <a:blip r:embed="rId3"/>
          <a:srcRect l="11017" t="13556" r="2453" b="6102"/>
          <a:stretch/>
        </p:blipFill>
        <p:spPr>
          <a:xfrm>
            <a:off x="0" y="999262"/>
            <a:ext cx="9144000" cy="4773357"/>
          </a:xfrm>
          <a:prstGeom prst="rect">
            <a:avLst/>
          </a:prstGeom>
        </p:spPr>
      </p:pic>
      <p:pic>
        <p:nvPicPr>
          <p:cNvPr id="2" name="Imagen 1"/>
          <p:cNvPicPr>
            <a:picLocks noChangeAspect="1"/>
          </p:cNvPicPr>
          <p:nvPr/>
        </p:nvPicPr>
        <p:blipFill rotWithShape="1">
          <a:blip r:embed="rId4"/>
          <a:srcRect l="20791" t="13477" r="20571" b="5349"/>
          <a:stretch/>
        </p:blipFill>
        <p:spPr>
          <a:xfrm>
            <a:off x="314325" y="549375"/>
            <a:ext cx="8069141" cy="6280214"/>
          </a:xfrm>
          <a:prstGeom prst="rect">
            <a:avLst/>
          </a:prstGeom>
        </p:spPr>
      </p:pic>
    </p:spTree>
    <p:extLst>
      <p:ext uri="{BB962C8B-B14F-4D97-AF65-F5344CB8AC3E}">
        <p14:creationId xmlns:p14="http://schemas.microsoft.com/office/powerpoint/2010/main" val="2649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D14CD05-0F75-6940-AF74-3A1680A11663}"/>
              </a:ext>
            </a:extLst>
          </p:cNvPr>
          <p:cNvSpPr txBox="1"/>
          <p:nvPr/>
        </p:nvSpPr>
        <p:spPr>
          <a:xfrm>
            <a:off x="0" y="30307"/>
            <a:ext cx="7577233" cy="707886"/>
          </a:xfrm>
          <a:prstGeom prst="rect">
            <a:avLst/>
          </a:prstGeom>
        </p:spPr>
        <p:txBody>
          <a:bodyPr vert="horz" lIns="91440" tIns="45720" rIns="91440" bIns="45720" rtlCol="0" anchor="t">
            <a:normAutofit fontScale="70000" lnSpcReduction="20000"/>
          </a:bodyPr>
          <a:lstStyle>
            <a:defPPr>
              <a:defRPr lang="es-ES"/>
            </a:defPPr>
            <a:lvl1pPr>
              <a:spcBef>
                <a:spcPct val="0"/>
              </a:spcBef>
              <a:buNone/>
              <a:defRPr sz="4000" b="1" cap="all">
                <a:solidFill>
                  <a:srgbClr val="FFC000"/>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s-CO" dirty="0" smtClean="0"/>
              <a:t>CATALOGUE DISPLAY: DOCS &amp; EXTERNAL SOURCES</a:t>
            </a:r>
            <a:endParaRPr lang="en-US" dirty="0"/>
          </a:p>
        </p:txBody>
      </p:sp>
      <p:pic>
        <p:nvPicPr>
          <p:cNvPr id="2" name="Imagen 1"/>
          <p:cNvPicPr>
            <a:picLocks noChangeAspect="1"/>
          </p:cNvPicPr>
          <p:nvPr/>
        </p:nvPicPr>
        <p:blipFill rotWithShape="1">
          <a:blip r:embed="rId3"/>
          <a:srcRect l="6186" t="13477" r="7503" b="8183"/>
          <a:stretch/>
        </p:blipFill>
        <p:spPr>
          <a:xfrm>
            <a:off x="100013" y="1392334"/>
            <a:ext cx="9043987" cy="4615262"/>
          </a:xfrm>
          <a:prstGeom prst="rect">
            <a:avLst/>
          </a:prstGeom>
        </p:spPr>
      </p:pic>
      <p:pic>
        <p:nvPicPr>
          <p:cNvPr id="4" name="Imagen 3"/>
          <p:cNvPicPr>
            <a:picLocks noChangeAspect="1"/>
          </p:cNvPicPr>
          <p:nvPr/>
        </p:nvPicPr>
        <p:blipFill rotWithShape="1">
          <a:blip r:embed="rId4"/>
          <a:srcRect l="20516" t="13483" r="21394" b="5521"/>
          <a:stretch/>
        </p:blipFill>
        <p:spPr>
          <a:xfrm>
            <a:off x="470624" y="503061"/>
            <a:ext cx="8106568" cy="6354939"/>
          </a:xfrm>
          <a:prstGeom prst="rect">
            <a:avLst/>
          </a:prstGeom>
        </p:spPr>
      </p:pic>
      <p:pic>
        <p:nvPicPr>
          <p:cNvPr id="14" name="Imagen 13"/>
          <p:cNvPicPr>
            <a:picLocks noChangeAspect="1"/>
          </p:cNvPicPr>
          <p:nvPr/>
        </p:nvPicPr>
        <p:blipFill rotWithShape="1">
          <a:blip r:embed="rId5"/>
          <a:srcRect l="19010" t="12956" r="20647" b="5247"/>
          <a:stretch/>
        </p:blipFill>
        <p:spPr>
          <a:xfrm>
            <a:off x="641001" y="509593"/>
            <a:ext cx="7765813" cy="5918439"/>
          </a:xfrm>
          <a:prstGeom prst="rect">
            <a:avLst/>
          </a:prstGeom>
        </p:spPr>
      </p:pic>
    </p:spTree>
    <p:extLst>
      <p:ext uri="{BB962C8B-B14F-4D97-AF65-F5344CB8AC3E}">
        <p14:creationId xmlns:p14="http://schemas.microsoft.com/office/powerpoint/2010/main" val="209269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62560" y="-130661"/>
            <a:ext cx="7769437" cy="991874"/>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rgbClr val="193157"/>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n-US" cap="none" dirty="0" smtClean="0">
                <a:solidFill>
                  <a:srgbClr val="FFC000"/>
                </a:solidFill>
                <a:latin typeface="+mn-lt"/>
              </a:rPr>
              <a:t>CONTENT</a:t>
            </a:r>
            <a:endParaRPr lang="en-US" cap="none" dirty="0">
              <a:solidFill>
                <a:srgbClr val="FFC000"/>
              </a:solidFill>
              <a:latin typeface="+mn-lt"/>
            </a:endParaRPr>
          </a:p>
        </p:txBody>
      </p:sp>
      <p:grpSp>
        <p:nvGrpSpPr>
          <p:cNvPr id="6" name="Grupo 5"/>
          <p:cNvGrpSpPr/>
          <p:nvPr/>
        </p:nvGrpSpPr>
        <p:grpSpPr>
          <a:xfrm>
            <a:off x="527091" y="1022516"/>
            <a:ext cx="627152" cy="474864"/>
            <a:chOff x="-5063938" y="-1521540"/>
            <a:chExt cx="1113581" cy="897016"/>
          </a:xfrm>
        </p:grpSpPr>
        <p:sp>
          <p:nvSpPr>
            <p:cNvPr id="7" name="Datos 35"/>
            <p:cNvSpPr/>
            <p:nvPr/>
          </p:nvSpPr>
          <p:spPr>
            <a:xfrm rot="10800000">
              <a:off x="-5063938" y="-882347"/>
              <a:ext cx="1113581" cy="257823"/>
            </a:xfrm>
            <a:prstGeom prst="flowChartInputOutp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sz="1200"/>
            </a:p>
          </p:txBody>
        </p:sp>
        <p:sp>
          <p:nvSpPr>
            <p:cNvPr id="8" name="Datos 36"/>
            <p:cNvSpPr/>
            <p:nvPr/>
          </p:nvSpPr>
          <p:spPr>
            <a:xfrm rot="10800000">
              <a:off x="-5063938" y="-1095411"/>
              <a:ext cx="1113581" cy="257823"/>
            </a:xfrm>
            <a:prstGeom prst="flowChartInputOutp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CO" sz="1200"/>
            </a:p>
          </p:txBody>
        </p:sp>
        <p:sp>
          <p:nvSpPr>
            <p:cNvPr id="9" name="Datos 37"/>
            <p:cNvSpPr/>
            <p:nvPr/>
          </p:nvSpPr>
          <p:spPr>
            <a:xfrm rot="10800000">
              <a:off x="-5063938" y="-1308476"/>
              <a:ext cx="1113581" cy="257823"/>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200"/>
            </a:p>
          </p:txBody>
        </p:sp>
        <p:sp>
          <p:nvSpPr>
            <p:cNvPr id="10" name="Datos 38"/>
            <p:cNvSpPr/>
            <p:nvPr/>
          </p:nvSpPr>
          <p:spPr>
            <a:xfrm rot="10800000">
              <a:off x="-5063938" y="-1521540"/>
              <a:ext cx="1113581" cy="257823"/>
            </a:xfrm>
            <a:prstGeom prst="flowChartInputOutpu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CO" sz="1200"/>
            </a:p>
          </p:txBody>
        </p:sp>
      </p:grpSp>
      <p:sp>
        <p:nvSpPr>
          <p:cNvPr id="11" name="1 Título">
            <a:extLst>
              <a:ext uri="{FF2B5EF4-FFF2-40B4-BE49-F238E27FC236}">
                <a16:creationId xmlns:a16="http://schemas.microsoft.com/office/drawing/2014/main" id="{CD139AB8-5CD2-8640-A54C-DB6C9CC67959}"/>
              </a:ext>
            </a:extLst>
          </p:cNvPr>
          <p:cNvSpPr txBox="1">
            <a:spLocks/>
          </p:cNvSpPr>
          <p:nvPr/>
        </p:nvSpPr>
        <p:spPr>
          <a:xfrm>
            <a:off x="1313618" y="957428"/>
            <a:ext cx="2156456" cy="804497"/>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b="1" kern="1200">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n-US" dirty="0" smtClean="0">
                <a:solidFill>
                  <a:schemeClr val="tx1"/>
                </a:solidFill>
                <a:effectLst/>
              </a:rPr>
              <a:t>1092 Layers</a:t>
            </a:r>
            <a:endParaRPr lang="en-US" dirty="0">
              <a:solidFill>
                <a:schemeClr val="tx1"/>
              </a:solidFill>
              <a:effectLst/>
            </a:endParaRPr>
          </a:p>
        </p:txBody>
      </p:sp>
      <p:sp>
        <p:nvSpPr>
          <p:cNvPr id="12" name="Rectángulo 11"/>
          <p:cNvSpPr/>
          <p:nvPr/>
        </p:nvSpPr>
        <p:spPr>
          <a:xfrm>
            <a:off x="224149" y="1431951"/>
            <a:ext cx="4193166" cy="1077218"/>
          </a:xfrm>
          <a:prstGeom prst="rect">
            <a:avLst/>
          </a:prstGeom>
        </p:spPr>
        <p:txBody>
          <a:bodyPr wrap="square">
            <a:spAutoFit/>
          </a:bodyPr>
          <a:lstStyle/>
          <a:p>
            <a:pPr algn="ctr"/>
            <a:r>
              <a:rPr lang="en-US" sz="1600" dirty="0" err="1"/>
              <a:t>Geoviewer</a:t>
            </a:r>
            <a:r>
              <a:rPr lang="en-US" sz="1600" dirty="0"/>
              <a:t> for </a:t>
            </a:r>
            <a:r>
              <a:rPr lang="en-US" sz="1600" dirty="0" smtClean="0"/>
              <a:t>consult layers (vector/raster/remote) </a:t>
            </a:r>
            <a:r>
              <a:rPr lang="en-US" sz="1600" dirty="0"/>
              <a:t>and building/downloading  maps</a:t>
            </a:r>
          </a:p>
          <a:p>
            <a:pPr algn="ctr"/>
            <a:endParaRPr lang="en-US" sz="1600" dirty="0"/>
          </a:p>
        </p:txBody>
      </p:sp>
      <p:sp>
        <p:nvSpPr>
          <p:cNvPr id="13" name="1 Título"/>
          <p:cNvSpPr txBox="1">
            <a:spLocks/>
          </p:cNvSpPr>
          <p:nvPr/>
        </p:nvSpPr>
        <p:spPr>
          <a:xfrm>
            <a:off x="1383854" y="2838993"/>
            <a:ext cx="2015984" cy="80449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1" kern="1200">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n-US" sz="3300" dirty="0" smtClean="0">
                <a:solidFill>
                  <a:schemeClr val="tx1"/>
                </a:solidFill>
                <a:effectLst/>
              </a:rPr>
              <a:t>142 </a:t>
            </a:r>
            <a:r>
              <a:rPr lang="en-US" sz="3300" dirty="0">
                <a:solidFill>
                  <a:schemeClr val="tx1"/>
                </a:solidFill>
                <a:effectLst/>
              </a:rPr>
              <a:t>Maps</a:t>
            </a:r>
          </a:p>
        </p:txBody>
      </p:sp>
      <p:sp>
        <p:nvSpPr>
          <p:cNvPr id="14" name="1 Título">
            <a:extLst>
              <a:ext uri="{FF2B5EF4-FFF2-40B4-BE49-F238E27FC236}">
                <a16:creationId xmlns:a16="http://schemas.microsoft.com/office/drawing/2014/main" id="{6614D905-09EB-B14E-A41B-F25B576A2062}"/>
              </a:ext>
            </a:extLst>
          </p:cNvPr>
          <p:cNvSpPr txBox="1">
            <a:spLocks/>
          </p:cNvSpPr>
          <p:nvPr/>
        </p:nvSpPr>
        <p:spPr>
          <a:xfrm>
            <a:off x="1383854" y="4792172"/>
            <a:ext cx="2993311" cy="1293936"/>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b="1" kern="1200">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n-US" sz="4700" dirty="0">
                <a:solidFill>
                  <a:schemeClr val="tx1"/>
                </a:solidFill>
                <a:effectLst/>
              </a:rPr>
              <a:t>Catalogue:</a:t>
            </a:r>
          </a:p>
          <a:p>
            <a:r>
              <a:rPr lang="en-US" sz="3200" dirty="0" smtClean="0">
                <a:effectLst/>
              </a:rPr>
              <a:t>111 </a:t>
            </a:r>
            <a:r>
              <a:rPr lang="en-US" sz="3200" dirty="0">
                <a:effectLst/>
              </a:rPr>
              <a:t>Documents</a:t>
            </a:r>
          </a:p>
          <a:p>
            <a:r>
              <a:rPr lang="en-US" sz="3200" dirty="0">
                <a:effectLst/>
              </a:rPr>
              <a:t>93 Information sources</a:t>
            </a:r>
          </a:p>
          <a:p>
            <a:endParaRPr lang="en-US" sz="3200" dirty="0">
              <a:solidFill>
                <a:schemeClr val="tx1"/>
              </a:solidFill>
              <a:effectLst/>
            </a:endParaRPr>
          </a:p>
        </p:txBody>
      </p:sp>
      <p:grpSp>
        <p:nvGrpSpPr>
          <p:cNvPr id="15" name="Grupo 14">
            <a:extLst>
              <a:ext uri="{FF2B5EF4-FFF2-40B4-BE49-F238E27FC236}">
                <a16:creationId xmlns:a16="http://schemas.microsoft.com/office/drawing/2014/main" id="{75024430-2AB5-1A45-B672-7E824913FD8B}"/>
              </a:ext>
            </a:extLst>
          </p:cNvPr>
          <p:cNvGrpSpPr/>
          <p:nvPr/>
        </p:nvGrpSpPr>
        <p:grpSpPr>
          <a:xfrm>
            <a:off x="569526" y="2824063"/>
            <a:ext cx="600530" cy="672686"/>
            <a:chOff x="-9603319" y="-2020360"/>
            <a:chExt cx="1608649" cy="1611246"/>
          </a:xfrm>
        </p:grpSpPr>
        <p:pic>
          <p:nvPicPr>
            <p:cNvPr id="16" name="Picture 2" descr="https://upload.wikimedia.org/wikipedia/commons/thumb/f/f9/Map-icon.svg/1024px-Map-icon.svg.png">
              <a:extLst>
                <a:ext uri="{FF2B5EF4-FFF2-40B4-BE49-F238E27FC236}">
                  <a16:creationId xmlns:a16="http://schemas.microsoft.com/office/drawing/2014/main" id="{1B056AAB-0813-1D4B-8BBC-17BC267667C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03319" y="-2020360"/>
              <a:ext cx="1443037" cy="13625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upload.wikimedia.org/wikipedia/commons/thumb/f/f9/Map-icon.svg/1024px-Map-icon.svg.png">
              <a:extLst>
                <a:ext uri="{FF2B5EF4-FFF2-40B4-BE49-F238E27FC236}">
                  <a16:creationId xmlns:a16="http://schemas.microsoft.com/office/drawing/2014/main" id="{08846126-2835-5A49-BD9F-E02B1E7058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32741" y="-1905770"/>
              <a:ext cx="1443037" cy="13625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upload.wikimedia.org/wikipedia/commons/thumb/f/f9/Map-icon.svg/1024px-Map-icon.svg.png">
              <a:extLst>
                <a:ext uri="{FF2B5EF4-FFF2-40B4-BE49-F238E27FC236}">
                  <a16:creationId xmlns:a16="http://schemas.microsoft.com/office/drawing/2014/main" id="{85128754-4784-D142-8D78-76B6BF387CA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37707" y="-1771698"/>
              <a:ext cx="1443037" cy="1362584"/>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8" descr="http://downloadicons.net/sites/default/files/my-documents-icon-53562.png">
            <a:extLst>
              <a:ext uri="{FF2B5EF4-FFF2-40B4-BE49-F238E27FC236}">
                <a16:creationId xmlns:a16="http://schemas.microsoft.com/office/drawing/2014/main" id="{3F7BB219-3C18-014D-A6BF-F32CE03119F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4149" y="4656672"/>
            <a:ext cx="1049398" cy="1049398"/>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19"/>
          <p:cNvSpPr/>
          <p:nvPr/>
        </p:nvSpPr>
        <p:spPr>
          <a:xfrm>
            <a:off x="346442" y="3346355"/>
            <a:ext cx="3293883" cy="1077218"/>
          </a:xfrm>
          <a:prstGeom prst="rect">
            <a:avLst/>
          </a:prstGeom>
        </p:spPr>
        <p:txBody>
          <a:bodyPr wrap="square">
            <a:spAutoFit/>
          </a:bodyPr>
          <a:lstStyle/>
          <a:p>
            <a:pPr algn="ctr"/>
            <a:r>
              <a:rPr lang="en-US" sz="1600" dirty="0"/>
              <a:t>Maps (spatial viewer for consult /creation /downloading  maps and layer / Layers (</a:t>
            </a:r>
            <a:r>
              <a:rPr lang="en-US" sz="1600" dirty="0" err="1"/>
              <a:t>shapefile</a:t>
            </a:r>
            <a:r>
              <a:rPr lang="en-US" sz="1600" dirty="0"/>
              <a:t>, raster, WMS) / free access to data and information</a:t>
            </a:r>
          </a:p>
        </p:txBody>
      </p:sp>
      <p:sp>
        <p:nvSpPr>
          <p:cNvPr id="21" name="Rectángulo 20"/>
          <p:cNvSpPr/>
          <p:nvPr/>
        </p:nvSpPr>
        <p:spPr>
          <a:xfrm>
            <a:off x="196748" y="5751545"/>
            <a:ext cx="3970274" cy="830997"/>
          </a:xfrm>
          <a:prstGeom prst="rect">
            <a:avLst/>
          </a:prstGeom>
        </p:spPr>
        <p:txBody>
          <a:bodyPr wrap="square">
            <a:spAutoFit/>
          </a:bodyPr>
          <a:lstStyle/>
          <a:p>
            <a:pPr algn="ctr"/>
            <a:r>
              <a:rPr lang="en-US" sz="1600" dirty="0" smtClean="0"/>
              <a:t>Documentation </a:t>
            </a:r>
            <a:r>
              <a:rPr lang="en-US" sz="1600" dirty="0"/>
              <a:t>related to spatial information and links with external information sources (projects, countries, institutions)</a:t>
            </a:r>
          </a:p>
        </p:txBody>
      </p:sp>
      <p:graphicFrame>
        <p:nvGraphicFramePr>
          <p:cNvPr id="22" name="Gráfico 21"/>
          <p:cNvGraphicFramePr>
            <a:graphicFrameLocks/>
          </p:cNvGraphicFramePr>
          <p:nvPr>
            <p:extLst>
              <p:ext uri="{D42A27DB-BD31-4B8C-83A1-F6EECF244321}">
                <p14:modId xmlns:p14="http://schemas.microsoft.com/office/powerpoint/2010/main" val="3506094287"/>
              </p:ext>
            </p:extLst>
          </p:nvPr>
        </p:nvGraphicFramePr>
        <p:xfrm>
          <a:off x="4377165" y="1022516"/>
          <a:ext cx="4623776" cy="5563185"/>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4620126" y="6346463"/>
            <a:ext cx="4572000" cy="338554"/>
          </a:xfrm>
          <a:prstGeom prst="rect">
            <a:avLst/>
          </a:prstGeom>
        </p:spPr>
        <p:txBody>
          <a:bodyPr>
            <a:spAutoFit/>
          </a:bodyPr>
          <a:lstStyle/>
          <a:p>
            <a:r>
              <a:rPr lang="en-US" sz="1600" dirty="0" smtClean="0"/>
              <a:t>Summary of the trend in content time in the Atlas:</a:t>
            </a:r>
            <a:endParaRPr lang="en-US" sz="1600" dirty="0"/>
          </a:p>
        </p:txBody>
      </p:sp>
      <p:sp>
        <p:nvSpPr>
          <p:cNvPr id="25" name="1 Título"/>
          <p:cNvSpPr txBox="1">
            <a:spLocks/>
          </p:cNvSpPr>
          <p:nvPr/>
        </p:nvSpPr>
        <p:spPr>
          <a:xfrm>
            <a:off x="-232278" y="2101521"/>
            <a:ext cx="3990822" cy="338554"/>
          </a:xfrm>
          <a:prstGeom prst="rect">
            <a:avLst/>
          </a:prstGeom>
        </p:spPr>
        <p:txBody>
          <a:bodyPr wrap="square">
            <a:spAutoFit/>
          </a:bodyPr>
          <a:lstStyle>
            <a:defPPr>
              <a:defRPr lang="es-ES"/>
            </a:defPPr>
            <a:lvl1pPr algn="just">
              <a:defRPr sz="2400">
                <a:solidFill>
                  <a:srgbClr val="333333"/>
                </a:solidFill>
                <a:latin typeface="Calibri" panose="020F0502020204030204" pitchFamily="34" charset="0"/>
                <a:ea typeface="Calibri" panose="020F0502020204030204" pitchFamily="34" charset="0"/>
              </a:defRPr>
            </a:lvl1pPr>
          </a:lstStyle>
          <a:p>
            <a:pPr algn="r"/>
            <a:r>
              <a:rPr lang="es-CO" sz="1600" b="1" dirty="0" smtClean="0"/>
              <a:t>25</a:t>
            </a:r>
            <a:r>
              <a:rPr lang="es-CO" sz="1600" dirty="0" smtClean="0"/>
              <a:t> </a:t>
            </a:r>
            <a:r>
              <a:rPr lang="es-CO" sz="1600" dirty="0" err="1" smtClean="0"/>
              <a:t>Remote</a:t>
            </a:r>
            <a:r>
              <a:rPr lang="es-CO" sz="1600" dirty="0" smtClean="0"/>
              <a:t> </a:t>
            </a:r>
            <a:r>
              <a:rPr lang="es-CO" sz="1600" dirty="0" err="1" smtClean="0"/>
              <a:t>services</a:t>
            </a:r>
            <a:r>
              <a:rPr lang="es-CO" sz="1600" dirty="0" smtClean="0"/>
              <a:t>(WMS/WFS)</a:t>
            </a:r>
            <a:endParaRPr lang="es-CO" sz="1600" dirty="0"/>
          </a:p>
        </p:txBody>
      </p:sp>
      <p:pic>
        <p:nvPicPr>
          <p:cNvPr id="26" name="Imagen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302" y="2104052"/>
            <a:ext cx="424404" cy="329797"/>
          </a:xfrm>
          <a:prstGeom prst="rect">
            <a:avLst/>
          </a:prstGeom>
        </p:spPr>
      </p:pic>
    </p:spTree>
    <p:extLst>
      <p:ext uri="{BB962C8B-B14F-4D97-AF65-F5344CB8AC3E}">
        <p14:creationId xmlns:p14="http://schemas.microsoft.com/office/powerpoint/2010/main" val="2172922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484" y="560279"/>
            <a:ext cx="7772400" cy="583112"/>
          </a:xfrm>
        </p:spPr>
        <p:txBody>
          <a:bodyPr>
            <a:normAutofit fontScale="90000"/>
          </a:bodyPr>
          <a:lstStyle/>
          <a:p>
            <a:r>
              <a:rPr lang="en-US" dirty="0" smtClean="0"/>
              <a:t/>
            </a:r>
            <a:br>
              <a:rPr lang="en-US" dirty="0" smtClean="0"/>
            </a:br>
            <a:endParaRPr lang="en-US" dirty="0"/>
          </a:p>
        </p:txBody>
      </p:sp>
      <p:sp>
        <p:nvSpPr>
          <p:cNvPr id="5" name="Rectángulo 4"/>
          <p:cNvSpPr/>
          <p:nvPr/>
        </p:nvSpPr>
        <p:spPr>
          <a:xfrm>
            <a:off x="162560" y="5931325"/>
            <a:ext cx="3146598" cy="646331"/>
          </a:xfrm>
          <a:prstGeom prst="rect">
            <a:avLst/>
          </a:prstGeom>
        </p:spPr>
        <p:txBody>
          <a:bodyPr wrap="square">
            <a:spAutoFit/>
          </a:bodyPr>
          <a:lstStyle/>
          <a:p>
            <a:pPr algn="just">
              <a:buClr>
                <a:srgbClr val="92D050"/>
              </a:buClr>
            </a:pPr>
            <a:r>
              <a:rPr lang="en-US" b="1" dirty="0" smtClean="0"/>
              <a:t>Thematic areas </a:t>
            </a:r>
            <a:r>
              <a:rPr lang="en-US" dirty="0"/>
              <a:t>to support </a:t>
            </a:r>
            <a:r>
              <a:rPr lang="en-US" dirty="0" smtClean="0"/>
              <a:t>ICZM, </a:t>
            </a:r>
            <a:r>
              <a:rPr lang="en-US" dirty="0" err="1" smtClean="0"/>
              <a:t>EbM</a:t>
            </a:r>
            <a:r>
              <a:rPr lang="en-US" dirty="0" smtClean="0"/>
              <a:t> and governance</a:t>
            </a:r>
            <a:endParaRPr lang="en-US" dirty="0"/>
          </a:p>
        </p:txBody>
      </p:sp>
      <p:sp>
        <p:nvSpPr>
          <p:cNvPr id="6" name="Rectángulo 5"/>
          <p:cNvSpPr/>
          <p:nvPr/>
        </p:nvSpPr>
        <p:spPr>
          <a:xfrm>
            <a:off x="3674519" y="5838991"/>
            <a:ext cx="5469481" cy="830997"/>
          </a:xfrm>
          <a:prstGeom prst="rect">
            <a:avLst/>
          </a:prstGeom>
        </p:spPr>
        <p:txBody>
          <a:bodyPr wrap="square">
            <a:spAutoFit/>
          </a:bodyPr>
          <a:lstStyle/>
          <a:p>
            <a:pPr algn="ctr">
              <a:spcAft>
                <a:spcPts val="1000"/>
              </a:spcAft>
            </a:pP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Permanent and detailed reviewing </a:t>
            </a:r>
            <a:r>
              <a:rPr lang="en-US"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allow </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a:t>
            </a:r>
            <a:r>
              <a:rPr lang="en-US"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significate collection of </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maps, layers or documents. Each one include a </a:t>
            </a: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metadata</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minimum based on ISO 19115 standard. </a:t>
            </a:r>
            <a:endParaRPr lang="es-CO" sz="1600"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Gráfico 6"/>
          <p:cNvGraphicFramePr>
            <a:graphicFrameLocks/>
          </p:cNvGraphicFramePr>
          <p:nvPr>
            <p:extLst>
              <p:ext uri="{D42A27DB-BD31-4B8C-83A1-F6EECF244321}">
                <p14:modId xmlns:p14="http://schemas.microsoft.com/office/powerpoint/2010/main" val="1479152652"/>
              </p:ext>
            </p:extLst>
          </p:nvPr>
        </p:nvGraphicFramePr>
        <p:xfrm>
          <a:off x="-182325" y="560279"/>
          <a:ext cx="8712371" cy="4845094"/>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p:cNvSpPr txBox="1">
            <a:spLocks/>
          </p:cNvSpPr>
          <p:nvPr/>
        </p:nvSpPr>
        <p:spPr>
          <a:xfrm>
            <a:off x="162560" y="-130661"/>
            <a:ext cx="7769437" cy="991874"/>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rgbClr val="193157"/>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n-US" dirty="0" smtClean="0">
                <a:solidFill>
                  <a:srgbClr val="FFC000"/>
                </a:solidFill>
              </a:rPr>
              <a:t>categories</a:t>
            </a:r>
            <a:endParaRPr lang="en-US" cap="none" dirty="0">
              <a:solidFill>
                <a:srgbClr val="FFC000"/>
              </a:solidFill>
              <a:latin typeface="+mn-lt"/>
            </a:endParaRPr>
          </a:p>
        </p:txBody>
      </p:sp>
    </p:spTree>
    <p:extLst>
      <p:ext uri="{BB962C8B-B14F-4D97-AF65-F5344CB8AC3E}">
        <p14:creationId xmlns:p14="http://schemas.microsoft.com/office/powerpoint/2010/main" val="3364519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560" y="-81893"/>
            <a:ext cx="7769437" cy="991874"/>
          </a:xfrm>
        </p:spPr>
        <p:txBody>
          <a:bodyPr/>
          <a:lstStyle/>
          <a:p>
            <a:r>
              <a:rPr lang="en-US" dirty="0" smtClean="0">
                <a:solidFill>
                  <a:srgbClr val="FFC000"/>
                </a:solidFill>
              </a:rPr>
              <a:t>INDICATORS</a:t>
            </a:r>
            <a:endParaRPr lang="en-US" dirty="0">
              <a:solidFill>
                <a:srgbClr val="FFC000"/>
              </a:solidFill>
            </a:endParaRPr>
          </a:p>
        </p:txBody>
      </p:sp>
      <p:sp>
        <p:nvSpPr>
          <p:cNvPr id="85" name="Rectángulo 84"/>
          <p:cNvSpPr/>
          <p:nvPr/>
        </p:nvSpPr>
        <p:spPr>
          <a:xfrm>
            <a:off x="0" y="6313122"/>
            <a:ext cx="6276745" cy="369332"/>
          </a:xfrm>
          <a:prstGeom prst="rect">
            <a:avLst/>
          </a:prstGeom>
        </p:spPr>
        <p:txBody>
          <a:bodyPr wrap="square">
            <a:spAutoFit/>
          </a:bodyPr>
          <a:lstStyle/>
          <a:p>
            <a:r>
              <a:rPr lang="en-US" dirty="0">
                <a:ln w="0"/>
                <a:solidFill>
                  <a:srgbClr val="002060"/>
                </a:solidFill>
                <a:effectLst>
                  <a:outerShdw blurRad="38100" dist="25400" dir="5400000" algn="ctr" rotWithShape="0">
                    <a:srgbClr val="6E747A">
                      <a:alpha val="43000"/>
                    </a:srgbClr>
                  </a:outerShdw>
                </a:effectLst>
              </a:rPr>
              <a:t>http://www.caribbeanmarineatlas.net/indicatorscma2</a:t>
            </a:r>
          </a:p>
        </p:txBody>
      </p:sp>
      <p:sp>
        <p:nvSpPr>
          <p:cNvPr id="95" name="Rectángulo 94"/>
          <p:cNvSpPr/>
          <p:nvPr/>
        </p:nvSpPr>
        <p:spPr>
          <a:xfrm>
            <a:off x="296129" y="3935178"/>
            <a:ext cx="4436568" cy="1384995"/>
          </a:xfrm>
          <a:prstGeom prst="rect">
            <a:avLst/>
          </a:prstGeom>
        </p:spPr>
        <p:txBody>
          <a:bodyPr wrap="square">
            <a:spAutoFit/>
          </a:bodyPr>
          <a:lstStyle/>
          <a:p>
            <a:pPr algn="ctr"/>
            <a:r>
              <a:rPr lang="en-US" sz="28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Implementation process for publishing </a:t>
            </a:r>
            <a:r>
              <a:rPr lang="en-US" sz="28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10 indicators </a:t>
            </a:r>
            <a:r>
              <a:rPr lang="en-US" sz="28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derived from national data </a:t>
            </a:r>
            <a:endParaRPr lang="es-CO" sz="2800" b="1" dirty="0">
              <a:solidFill>
                <a:srgbClr val="002060"/>
              </a:solidFill>
            </a:endParaRPr>
          </a:p>
        </p:txBody>
      </p:sp>
      <p:sp>
        <p:nvSpPr>
          <p:cNvPr id="96" name="Rectángulo 95"/>
          <p:cNvSpPr/>
          <p:nvPr/>
        </p:nvSpPr>
        <p:spPr>
          <a:xfrm>
            <a:off x="5118931" y="4407774"/>
            <a:ext cx="1243800" cy="1600438"/>
          </a:xfrm>
          <a:prstGeom prst="rect">
            <a:avLst/>
          </a:prstGeom>
        </p:spPr>
        <p:txBody>
          <a:bodyPr wrap="square">
            <a:spAutoFit/>
          </a:bodyPr>
          <a:lstStyle/>
          <a:p>
            <a:r>
              <a:rPr lang="en-US" sz="1400" dirty="0">
                <a:solidFill>
                  <a:srgbClr val="0070C0"/>
                </a:solidFill>
              </a:rPr>
              <a:t>Contribution to show country advances in global strategies as SDG</a:t>
            </a:r>
          </a:p>
        </p:txBody>
      </p:sp>
      <p:grpSp>
        <p:nvGrpSpPr>
          <p:cNvPr id="37" name="Grupo 36"/>
          <p:cNvGrpSpPr/>
          <p:nvPr/>
        </p:nvGrpSpPr>
        <p:grpSpPr>
          <a:xfrm>
            <a:off x="5539906" y="3089565"/>
            <a:ext cx="3479403" cy="3568581"/>
            <a:chOff x="4761653" y="3827495"/>
            <a:chExt cx="1836148" cy="2265280"/>
          </a:xfrm>
        </p:grpSpPr>
        <p:graphicFrame>
          <p:nvGraphicFramePr>
            <p:cNvPr id="38" name="Diagrama 43">
              <a:extLst>
                <a:ext uri="{FF2B5EF4-FFF2-40B4-BE49-F238E27FC236}">
                  <a16:creationId xmlns:a16="http://schemas.microsoft.com/office/drawing/2014/main" id="{BFF8F02D-4CF1-DC42-B887-9F623E60428A}"/>
                </a:ext>
              </a:extLst>
            </p:cNvPr>
            <p:cNvGraphicFramePr/>
            <p:nvPr>
              <p:extLst>
                <p:ext uri="{D42A27DB-BD31-4B8C-83A1-F6EECF244321}">
                  <p14:modId xmlns:p14="http://schemas.microsoft.com/office/powerpoint/2010/main" val="2949762552"/>
                </p:ext>
              </p:extLst>
            </p:nvPr>
          </p:nvGraphicFramePr>
          <p:xfrm>
            <a:off x="4761653" y="3827495"/>
            <a:ext cx="1621893" cy="117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 name="Imagen 38">
              <a:extLst>
                <a:ext uri="{FF2B5EF4-FFF2-40B4-BE49-F238E27FC236}">
                  <a16:creationId xmlns:a16="http://schemas.microsoft.com/office/drawing/2014/main" id="{B4952990-3644-8745-95D8-03E404A31B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836" y="5671800"/>
              <a:ext cx="417262" cy="420975"/>
            </a:xfrm>
            <a:prstGeom prst="rect">
              <a:avLst/>
            </a:prstGeom>
            <a:ln>
              <a:noFill/>
            </a:ln>
            <a:effectLst/>
          </p:spPr>
        </p:pic>
        <p:pic>
          <p:nvPicPr>
            <p:cNvPr id="40" name="Imagen 39">
              <a:extLst>
                <a:ext uri="{FF2B5EF4-FFF2-40B4-BE49-F238E27FC236}">
                  <a16:creationId xmlns:a16="http://schemas.microsoft.com/office/drawing/2014/main" id="{32816C85-C861-574F-8845-0534608305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75603" y="5671800"/>
              <a:ext cx="417262" cy="420975"/>
            </a:xfrm>
            <a:prstGeom prst="rect">
              <a:avLst/>
            </a:prstGeom>
            <a:ln>
              <a:noFill/>
            </a:ln>
            <a:effectLst/>
          </p:spPr>
        </p:pic>
        <p:pic>
          <p:nvPicPr>
            <p:cNvPr id="41" name="Imagen 40">
              <a:extLst>
                <a:ext uri="{FF2B5EF4-FFF2-40B4-BE49-F238E27FC236}">
                  <a16:creationId xmlns:a16="http://schemas.microsoft.com/office/drawing/2014/main" id="{919C06FE-4089-6349-A20A-C8132EA00C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66636" y="5029420"/>
              <a:ext cx="619632" cy="590460"/>
            </a:xfrm>
            <a:prstGeom prst="rect">
              <a:avLst/>
            </a:prstGeom>
          </p:spPr>
        </p:pic>
        <p:pic>
          <p:nvPicPr>
            <p:cNvPr id="42" name="Imagen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50370" y="5671800"/>
              <a:ext cx="394963" cy="420975"/>
            </a:xfrm>
            <a:prstGeom prst="rect">
              <a:avLst/>
            </a:prstGeom>
          </p:spPr>
        </p:pic>
        <p:pic>
          <p:nvPicPr>
            <p:cNvPr id="43" name="Imagen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02838" y="5671800"/>
              <a:ext cx="394963" cy="420975"/>
            </a:xfrm>
            <a:prstGeom prst="rect">
              <a:avLst/>
            </a:prstGeom>
          </p:spPr>
        </p:pic>
      </p:grpSp>
      <p:sp>
        <p:nvSpPr>
          <p:cNvPr id="30" name="Rectángulo 29"/>
          <p:cNvSpPr/>
          <p:nvPr/>
        </p:nvSpPr>
        <p:spPr>
          <a:xfrm>
            <a:off x="343335" y="979601"/>
            <a:ext cx="8506562" cy="2308324"/>
          </a:xfrm>
          <a:prstGeom prst="rect">
            <a:avLst/>
          </a:prstGeom>
        </p:spPr>
        <p:txBody>
          <a:bodyPr wrap="square">
            <a:spAutoFit/>
          </a:bodyPr>
          <a:lstStyle/>
          <a:p>
            <a:pPr lvl="0">
              <a:spcAft>
                <a:spcPts val="0"/>
              </a:spcAft>
            </a:pPr>
            <a:r>
              <a:rPr lang="en-US" sz="2400" spc="-5" dirty="0">
                <a:latin typeface="Arial" panose="020B0604020202020204" pitchFamily="34" charset="0"/>
                <a:ea typeface="Arial" panose="020B0604020202020204" pitchFamily="34" charset="0"/>
                <a:cs typeface="Times New Roman" panose="02020603050405020304" pitchFamily="18" charset="0"/>
              </a:rPr>
              <a:t>Special interest from partner countries on indicators report, has converted this module in a great opportunity to design a report of indicators that look for responding to gap information for the region, using mainly environmental/economic national information. In addition, the indicators defined contribute as a voluntary report for some SDG, especially SDG 14.</a:t>
            </a:r>
            <a:endParaRPr lang="es-CO" sz="2400" spc="-5"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67741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676" y="-47952"/>
            <a:ext cx="7769437" cy="646488"/>
          </a:xfrm>
        </p:spPr>
        <p:txBody>
          <a:bodyPr/>
          <a:lstStyle/>
          <a:p>
            <a:r>
              <a:rPr lang="en-US" dirty="0" smtClean="0">
                <a:solidFill>
                  <a:srgbClr val="FFC000"/>
                </a:solidFill>
              </a:rPr>
              <a:t>INDICATORS</a:t>
            </a:r>
            <a:endParaRPr lang="en-US" dirty="0">
              <a:solidFill>
                <a:srgbClr val="FFC000"/>
              </a:solidFill>
            </a:endParaRPr>
          </a:p>
        </p:txBody>
      </p:sp>
      <p:sp>
        <p:nvSpPr>
          <p:cNvPr id="64" name="Elipse 63">
            <a:extLst>
              <a:ext uri="{FF2B5EF4-FFF2-40B4-BE49-F238E27FC236}">
                <a16:creationId xmlns:a16="http://schemas.microsoft.com/office/drawing/2014/main" id="{B446CCCC-783D-1542-897F-40D7E1038D66}"/>
              </a:ext>
            </a:extLst>
          </p:cNvPr>
          <p:cNvSpPr>
            <a:spLocks noChangeAspect="1"/>
          </p:cNvSpPr>
          <p:nvPr/>
        </p:nvSpPr>
        <p:spPr>
          <a:xfrm>
            <a:off x="11474474" y="427927"/>
            <a:ext cx="714592" cy="692217"/>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70" name="Elipse 69">
            <a:extLst>
              <a:ext uri="{FF2B5EF4-FFF2-40B4-BE49-F238E27FC236}">
                <a16:creationId xmlns:a16="http://schemas.microsoft.com/office/drawing/2014/main" id="{4B0FF7C6-C2FB-6C4F-A4A1-9B168CE43544}"/>
              </a:ext>
            </a:extLst>
          </p:cNvPr>
          <p:cNvSpPr>
            <a:spLocks noChangeAspect="1"/>
          </p:cNvSpPr>
          <p:nvPr/>
        </p:nvSpPr>
        <p:spPr>
          <a:xfrm>
            <a:off x="11289546" y="-742191"/>
            <a:ext cx="798899" cy="748779"/>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45" name="Elipse 44">
            <a:extLst>
              <a:ext uri="{FF2B5EF4-FFF2-40B4-BE49-F238E27FC236}">
                <a16:creationId xmlns:a16="http://schemas.microsoft.com/office/drawing/2014/main" id="{62503D37-FBE8-DE42-92ED-0A0FA253A9F2}"/>
              </a:ext>
            </a:extLst>
          </p:cNvPr>
          <p:cNvSpPr>
            <a:spLocks noChangeAspect="1"/>
          </p:cNvSpPr>
          <p:nvPr/>
        </p:nvSpPr>
        <p:spPr>
          <a:xfrm>
            <a:off x="-3742535" y="3452348"/>
            <a:ext cx="643976" cy="661509"/>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47" name="Elipse 46">
            <a:extLst>
              <a:ext uri="{FF2B5EF4-FFF2-40B4-BE49-F238E27FC236}">
                <a16:creationId xmlns:a16="http://schemas.microsoft.com/office/drawing/2014/main" id="{4686F9DC-D020-5243-8157-73D59D58090C}"/>
              </a:ext>
            </a:extLst>
          </p:cNvPr>
          <p:cNvSpPr>
            <a:spLocks noChangeAspect="1"/>
          </p:cNvSpPr>
          <p:nvPr/>
        </p:nvSpPr>
        <p:spPr>
          <a:xfrm>
            <a:off x="-3745774" y="5668841"/>
            <a:ext cx="602865" cy="58704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49" name="Elipse 48">
            <a:extLst>
              <a:ext uri="{FF2B5EF4-FFF2-40B4-BE49-F238E27FC236}">
                <a16:creationId xmlns:a16="http://schemas.microsoft.com/office/drawing/2014/main" id="{8EA56FB7-AECF-DB4B-92D1-244617EAB8B3}"/>
              </a:ext>
            </a:extLst>
          </p:cNvPr>
          <p:cNvSpPr>
            <a:spLocks noChangeAspect="1"/>
          </p:cNvSpPr>
          <p:nvPr/>
        </p:nvSpPr>
        <p:spPr>
          <a:xfrm>
            <a:off x="15497970" y="-1705210"/>
            <a:ext cx="643976" cy="661509"/>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51" name="Elipse 50">
            <a:extLst>
              <a:ext uri="{FF2B5EF4-FFF2-40B4-BE49-F238E27FC236}">
                <a16:creationId xmlns:a16="http://schemas.microsoft.com/office/drawing/2014/main" id="{FFFE2B1E-7CC2-6A43-8B7D-23EE9461DFA2}"/>
              </a:ext>
            </a:extLst>
          </p:cNvPr>
          <p:cNvSpPr>
            <a:spLocks noChangeAspect="1"/>
          </p:cNvSpPr>
          <p:nvPr/>
        </p:nvSpPr>
        <p:spPr>
          <a:xfrm>
            <a:off x="-3742535" y="4556539"/>
            <a:ext cx="739239" cy="667729"/>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12" name="Rectángulo 11"/>
          <p:cNvSpPr/>
          <p:nvPr/>
        </p:nvSpPr>
        <p:spPr>
          <a:xfrm>
            <a:off x="554065" y="1016245"/>
            <a:ext cx="8589935" cy="4893647"/>
          </a:xfrm>
          <a:prstGeom prst="rect">
            <a:avLst/>
          </a:prstGeom>
        </p:spPr>
        <p:txBody>
          <a:bodyPr wrap="square">
            <a:spAutoFit/>
          </a:bodyPr>
          <a:lstStyle/>
          <a:p>
            <a:pPr algn="just">
              <a:lnSpc>
                <a:spcPct val="150000"/>
              </a:lnSpc>
            </a:pPr>
            <a:r>
              <a:rPr lang="en-US" sz="1600" dirty="0"/>
              <a:t>Coastal Population density Change </a:t>
            </a:r>
            <a:r>
              <a:rPr lang="en-US" sz="1600" i="1" dirty="0"/>
              <a:t>(municipalities)</a:t>
            </a:r>
          </a:p>
          <a:p>
            <a:pPr algn="just">
              <a:lnSpc>
                <a:spcPct val="150000"/>
              </a:lnSpc>
            </a:pPr>
            <a:r>
              <a:rPr lang="en-US" sz="1600" dirty="0"/>
              <a:t>Coral Health. </a:t>
            </a:r>
            <a:r>
              <a:rPr lang="en-US" sz="1600" i="1" dirty="0"/>
              <a:t>Assessment of  reef biota (% cover)  (Healthy Reefs Initiative)</a:t>
            </a:r>
          </a:p>
          <a:p>
            <a:pPr algn="just">
              <a:lnSpc>
                <a:spcPct val="150000"/>
              </a:lnSpc>
            </a:pPr>
            <a:r>
              <a:rPr lang="en-US" sz="1600" dirty="0"/>
              <a:t>Marine Protected Areas</a:t>
            </a:r>
          </a:p>
          <a:p>
            <a:pPr algn="just"/>
            <a:r>
              <a:rPr lang="en-US" sz="1600" dirty="0"/>
              <a:t>Ecosystems Representativeness </a:t>
            </a:r>
            <a:r>
              <a:rPr lang="en-US" sz="1600" i="1" dirty="0"/>
              <a:t>(The spatial extent ecosystems in marine and coastal protected areas as a proportion of the total ecosystem extent in the country - mangroves, seagrasses,  coral reef, and beaches ) </a:t>
            </a:r>
            <a:endParaRPr lang="en-US" sz="1600" i="1" dirty="0" smtClean="0"/>
          </a:p>
          <a:p>
            <a:pPr algn="just">
              <a:lnSpc>
                <a:spcPct val="150000"/>
              </a:lnSpc>
            </a:pPr>
            <a:endParaRPr lang="en-US" sz="1600" i="1" dirty="0"/>
          </a:p>
          <a:p>
            <a:pPr algn="just">
              <a:lnSpc>
                <a:spcPct val="150000"/>
              </a:lnSpc>
            </a:pPr>
            <a:r>
              <a:rPr lang="en-US" sz="1600" dirty="0" smtClean="0"/>
              <a:t>Coastal  </a:t>
            </a:r>
            <a:r>
              <a:rPr lang="en-US" sz="1600" dirty="0"/>
              <a:t>economic  activities </a:t>
            </a:r>
            <a:r>
              <a:rPr lang="en-US" sz="1600" i="1" dirty="0"/>
              <a:t>(% GDP by economic activity by </a:t>
            </a:r>
            <a:r>
              <a:rPr lang="en-US" sz="1600" i="1" dirty="0">
                <a:latin typeface="Calibri" panose="020F0502020204030204" pitchFamily="34" charset="0"/>
                <a:ea typeface="Calibri" panose="020F0502020204030204" pitchFamily="34" charset="0"/>
              </a:rPr>
              <a:t>political-admin. division of the </a:t>
            </a:r>
            <a:r>
              <a:rPr lang="en-US" sz="1600" i="1" dirty="0" smtClean="0">
                <a:latin typeface="Calibri" panose="020F0502020204030204" pitchFamily="34" charset="0"/>
                <a:ea typeface="Calibri" panose="020F0502020204030204" pitchFamily="34" charset="0"/>
              </a:rPr>
              <a:t>1</a:t>
            </a:r>
            <a:r>
              <a:rPr lang="en-US" sz="1600" i="1" baseline="30000" dirty="0" smtClean="0">
                <a:latin typeface="Calibri" panose="020F0502020204030204" pitchFamily="34" charset="0"/>
                <a:ea typeface="Calibri" panose="020F0502020204030204" pitchFamily="34" charset="0"/>
              </a:rPr>
              <a:t>st</a:t>
            </a:r>
            <a:r>
              <a:rPr lang="en-US" sz="1600" i="1" dirty="0" smtClean="0">
                <a:latin typeface="Calibri" panose="020F0502020204030204" pitchFamily="34" charset="0"/>
                <a:ea typeface="Calibri" panose="020F0502020204030204" pitchFamily="34" charset="0"/>
              </a:rPr>
              <a:t> level)</a:t>
            </a:r>
            <a:endParaRPr lang="en-US" sz="1600" i="1" dirty="0">
              <a:latin typeface="Calibri" panose="020F0502020204030204" pitchFamily="34" charset="0"/>
              <a:ea typeface="Calibri" panose="020F0502020204030204" pitchFamily="34" charset="0"/>
            </a:endParaRPr>
          </a:p>
          <a:p>
            <a:pPr algn="just">
              <a:lnSpc>
                <a:spcPct val="150000"/>
              </a:lnSpc>
            </a:pPr>
            <a:r>
              <a:rPr lang="en-US" sz="1600" dirty="0"/>
              <a:t>Threatened Species </a:t>
            </a:r>
            <a:r>
              <a:rPr lang="en-US" sz="1600" i="1" dirty="0"/>
              <a:t>(National data / OBIS)</a:t>
            </a:r>
          </a:p>
          <a:p>
            <a:pPr algn="just">
              <a:lnSpc>
                <a:spcPct val="150000"/>
              </a:lnSpc>
            </a:pPr>
            <a:r>
              <a:rPr lang="en-US" sz="1600" dirty="0"/>
              <a:t>Invasive Species </a:t>
            </a:r>
            <a:r>
              <a:rPr lang="en-US" sz="1600" i="1" dirty="0" smtClean="0"/>
              <a:t>(National </a:t>
            </a:r>
            <a:r>
              <a:rPr lang="en-US" sz="1600" i="1" dirty="0"/>
              <a:t>data / </a:t>
            </a:r>
            <a:r>
              <a:rPr lang="en-US" sz="1600" i="1" dirty="0" smtClean="0"/>
              <a:t>OBIS)</a:t>
            </a:r>
            <a:endParaRPr lang="en-US" sz="1600" i="1" dirty="0"/>
          </a:p>
          <a:p>
            <a:pPr algn="just"/>
            <a:r>
              <a:rPr lang="en-US" sz="1600" dirty="0"/>
              <a:t>Extreme events  </a:t>
            </a:r>
            <a:r>
              <a:rPr lang="en-US" sz="1600" i="1" dirty="0"/>
              <a:t>(Effects f</a:t>
            </a:r>
            <a:r>
              <a:rPr lang="en-US" sz="1600" i="1" dirty="0">
                <a:latin typeface="Calibri" panose="020F0502020204030204" pitchFamily="34" charset="0"/>
                <a:ea typeface="Calibri" panose="020F0502020204030204" pitchFamily="34" charset="0"/>
              </a:rPr>
              <a:t>or nine natural hazards -losses of human lives, and frequency of </a:t>
            </a:r>
            <a:r>
              <a:rPr lang="en-US" sz="1600" i="1" dirty="0" smtClean="0">
                <a:latin typeface="Calibri" panose="020F0502020204030204" pitchFamily="34" charset="0"/>
                <a:ea typeface="Calibri" panose="020F0502020204030204" pitchFamily="34" charset="0"/>
              </a:rPr>
              <a:t>events- tsunamis</a:t>
            </a:r>
            <a:r>
              <a:rPr lang="en-US" sz="1600" i="1" dirty="0">
                <a:latin typeface="Calibri" panose="020F0502020204030204" pitchFamily="34" charset="0"/>
                <a:ea typeface="Calibri" panose="020F0502020204030204" pitchFamily="34" charset="0"/>
              </a:rPr>
              <a:t>, storm surges, wind, earthquakes, volcanic eruption, landslides, floods, drought and, hurricanes)</a:t>
            </a:r>
          </a:p>
          <a:p>
            <a:pPr algn="just">
              <a:lnSpc>
                <a:spcPct val="150000"/>
              </a:lnSpc>
            </a:pPr>
            <a:r>
              <a:rPr lang="en-US" sz="1600" dirty="0"/>
              <a:t>Sea </a:t>
            </a:r>
            <a:r>
              <a:rPr lang="en-US" sz="1600" dirty="0" smtClean="0"/>
              <a:t>Level trend </a:t>
            </a:r>
            <a:r>
              <a:rPr lang="en-US" sz="1600" i="1" dirty="0" smtClean="0"/>
              <a:t>(NOAA data and </a:t>
            </a:r>
            <a:r>
              <a:rPr lang="en-US" sz="1600" i="1" dirty="0"/>
              <a:t>sea level national  </a:t>
            </a:r>
            <a:r>
              <a:rPr lang="en-US" sz="1600" i="1" dirty="0" smtClean="0"/>
              <a:t>stations)</a:t>
            </a:r>
            <a:endParaRPr lang="en-US" sz="1600" i="1" dirty="0"/>
          </a:p>
          <a:p>
            <a:pPr algn="just">
              <a:lnSpc>
                <a:spcPct val="150000"/>
              </a:lnSpc>
            </a:pPr>
            <a:r>
              <a:rPr lang="en-US" sz="1600" dirty="0"/>
              <a:t>Global Capture  Production </a:t>
            </a:r>
            <a:r>
              <a:rPr lang="en-US" sz="1600" i="1" dirty="0"/>
              <a:t>(marine capture production by </a:t>
            </a:r>
            <a:r>
              <a:rPr lang="en-US" sz="1600" i="1" dirty="0" smtClean="0"/>
              <a:t>country - FAO </a:t>
            </a:r>
            <a:r>
              <a:rPr lang="en-US" sz="1600" i="1" dirty="0"/>
              <a:t>data)</a:t>
            </a:r>
          </a:p>
        </p:txBody>
      </p:sp>
      <p:sp>
        <p:nvSpPr>
          <p:cNvPr id="42" name="Elipse 41">
            <a:extLst>
              <a:ext uri="{FF2B5EF4-FFF2-40B4-BE49-F238E27FC236}">
                <a16:creationId xmlns:a16="http://schemas.microsoft.com/office/drawing/2014/main" id="{98D9F4CF-8C8D-1742-85E8-2C1313DEC996}"/>
              </a:ext>
            </a:extLst>
          </p:cNvPr>
          <p:cNvSpPr>
            <a:spLocks noChangeAspect="1"/>
          </p:cNvSpPr>
          <p:nvPr/>
        </p:nvSpPr>
        <p:spPr>
          <a:xfrm flipH="1">
            <a:off x="227752" y="4074272"/>
            <a:ext cx="358482" cy="336981"/>
          </a:xfrm>
          <a:prstGeom prst="ellipse">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p>
        </p:txBody>
      </p:sp>
      <p:sp>
        <p:nvSpPr>
          <p:cNvPr id="43" name="Elipse 42">
            <a:extLst>
              <a:ext uri="{FF2B5EF4-FFF2-40B4-BE49-F238E27FC236}">
                <a16:creationId xmlns:a16="http://schemas.microsoft.com/office/drawing/2014/main" id="{23D84FA6-640F-814F-A6CE-BC9BCCA0CE67}"/>
              </a:ext>
            </a:extLst>
          </p:cNvPr>
          <p:cNvSpPr>
            <a:spLocks noChangeAspect="1"/>
          </p:cNvSpPr>
          <p:nvPr/>
        </p:nvSpPr>
        <p:spPr>
          <a:xfrm flipH="1">
            <a:off x="224858" y="3695607"/>
            <a:ext cx="337198" cy="300824"/>
          </a:xfrm>
          <a:prstGeom prst="ellipse">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p>
        </p:txBody>
      </p:sp>
      <p:sp>
        <p:nvSpPr>
          <p:cNvPr id="52" name="Elipse 51">
            <a:extLst>
              <a:ext uri="{FF2B5EF4-FFF2-40B4-BE49-F238E27FC236}">
                <a16:creationId xmlns:a16="http://schemas.microsoft.com/office/drawing/2014/main" id="{B446CCCC-783D-1542-897F-40D7E1038D66}"/>
              </a:ext>
            </a:extLst>
          </p:cNvPr>
          <p:cNvSpPr>
            <a:spLocks noChangeAspect="1"/>
          </p:cNvSpPr>
          <p:nvPr/>
        </p:nvSpPr>
        <p:spPr>
          <a:xfrm flipH="1">
            <a:off x="214631" y="1862050"/>
            <a:ext cx="357652" cy="336981"/>
          </a:xfrm>
          <a:prstGeom prst="ellipse">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p>
        </p:txBody>
      </p:sp>
      <p:sp>
        <p:nvSpPr>
          <p:cNvPr id="53" name="Elipse 52">
            <a:extLst>
              <a:ext uri="{FF2B5EF4-FFF2-40B4-BE49-F238E27FC236}">
                <a16:creationId xmlns:a16="http://schemas.microsoft.com/office/drawing/2014/main" id="{4B0FF7C6-C2FB-6C4F-A4A1-9B168CE43544}"/>
              </a:ext>
            </a:extLst>
          </p:cNvPr>
          <p:cNvSpPr>
            <a:spLocks noChangeAspect="1"/>
          </p:cNvSpPr>
          <p:nvPr/>
        </p:nvSpPr>
        <p:spPr>
          <a:xfrm flipH="1">
            <a:off x="213573" y="1495366"/>
            <a:ext cx="359768" cy="336981"/>
          </a:xfrm>
          <a:prstGeom prst="ellipse">
            <a:avLst/>
          </a:prstGeom>
          <a:blipFill>
            <a:blip r:embed="rId6"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s-CO" sz="1400" dirty="0"/>
          </a:p>
        </p:txBody>
      </p:sp>
      <p:sp>
        <p:nvSpPr>
          <p:cNvPr id="59" name="Elipse 58">
            <a:extLst>
              <a:ext uri="{FF2B5EF4-FFF2-40B4-BE49-F238E27FC236}">
                <a16:creationId xmlns:a16="http://schemas.microsoft.com/office/drawing/2014/main" id="{515B80CF-22BD-BB4D-AB0D-107B1B822584}"/>
              </a:ext>
            </a:extLst>
          </p:cNvPr>
          <p:cNvSpPr>
            <a:spLocks noChangeAspect="1"/>
          </p:cNvSpPr>
          <p:nvPr/>
        </p:nvSpPr>
        <p:spPr>
          <a:xfrm flipH="1">
            <a:off x="194453" y="1051289"/>
            <a:ext cx="398008" cy="365062"/>
          </a:xfrm>
          <a:prstGeom prst="ellipse">
            <a:avLst/>
          </a:prstGeom>
          <a:blipFill>
            <a:blip r:embed="rId7"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p>
        </p:txBody>
      </p:sp>
      <p:sp>
        <p:nvSpPr>
          <p:cNvPr id="61" name="Elipse 60">
            <a:extLst>
              <a:ext uri="{FF2B5EF4-FFF2-40B4-BE49-F238E27FC236}">
                <a16:creationId xmlns:a16="http://schemas.microsoft.com/office/drawing/2014/main" id="{1D0AE832-649C-CE4E-99A1-3A741215BF05}"/>
              </a:ext>
            </a:extLst>
          </p:cNvPr>
          <p:cNvSpPr>
            <a:spLocks noChangeAspect="1"/>
          </p:cNvSpPr>
          <p:nvPr/>
        </p:nvSpPr>
        <p:spPr>
          <a:xfrm flipH="1">
            <a:off x="224858" y="5531718"/>
            <a:ext cx="337198" cy="331815"/>
          </a:xfrm>
          <a:prstGeom prst="ellipse">
            <a:avLst/>
          </a:prstGeom>
          <a:blipFill>
            <a:blip r:embed="rId8"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p>
        </p:txBody>
      </p:sp>
      <p:sp>
        <p:nvSpPr>
          <p:cNvPr id="62" name="Elipse 61">
            <a:extLst>
              <a:ext uri="{FF2B5EF4-FFF2-40B4-BE49-F238E27FC236}">
                <a16:creationId xmlns:a16="http://schemas.microsoft.com/office/drawing/2014/main" id="{62503D37-FBE8-DE42-92ED-0A0FA253A9F2}"/>
              </a:ext>
            </a:extLst>
          </p:cNvPr>
          <p:cNvSpPr>
            <a:spLocks noChangeAspect="1"/>
          </p:cNvSpPr>
          <p:nvPr/>
        </p:nvSpPr>
        <p:spPr>
          <a:xfrm flipH="1">
            <a:off x="225396" y="2362140"/>
            <a:ext cx="347945" cy="336981"/>
          </a:xfrm>
          <a:prstGeom prst="ellipse">
            <a:avLst/>
          </a:prstGeom>
          <a:blipFill>
            <a:blip r:embed="rId9"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p>
        </p:txBody>
      </p:sp>
      <p:sp>
        <p:nvSpPr>
          <p:cNvPr id="65" name="Elipse 64">
            <a:extLst>
              <a:ext uri="{FF2B5EF4-FFF2-40B4-BE49-F238E27FC236}">
                <a16:creationId xmlns:a16="http://schemas.microsoft.com/office/drawing/2014/main" id="{4686F9DC-D020-5243-8157-73D59D58090C}"/>
              </a:ext>
            </a:extLst>
          </p:cNvPr>
          <p:cNvSpPr>
            <a:spLocks noChangeAspect="1"/>
          </p:cNvSpPr>
          <p:nvPr/>
        </p:nvSpPr>
        <p:spPr>
          <a:xfrm flipH="1">
            <a:off x="237922" y="4566054"/>
            <a:ext cx="347945" cy="336981"/>
          </a:xfrm>
          <a:prstGeom prst="ellipse">
            <a:avLst/>
          </a:prstGeom>
          <a:blipFill>
            <a:blip r:embed="rId10"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p>
        </p:txBody>
      </p:sp>
      <p:sp>
        <p:nvSpPr>
          <p:cNvPr id="66" name="Elipse 65">
            <a:extLst>
              <a:ext uri="{FF2B5EF4-FFF2-40B4-BE49-F238E27FC236}">
                <a16:creationId xmlns:a16="http://schemas.microsoft.com/office/drawing/2014/main" id="{8EA56FB7-AECF-DB4B-92D1-244617EAB8B3}"/>
              </a:ext>
            </a:extLst>
          </p:cNvPr>
          <p:cNvSpPr>
            <a:spLocks noChangeAspect="1"/>
          </p:cNvSpPr>
          <p:nvPr/>
        </p:nvSpPr>
        <p:spPr>
          <a:xfrm flipH="1">
            <a:off x="206120" y="5152010"/>
            <a:ext cx="347945" cy="336981"/>
          </a:xfrm>
          <a:prstGeom prst="ellipse">
            <a:avLst/>
          </a:prstGeom>
          <a:blipFill>
            <a:blip r:embed="rId11"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p>
        </p:txBody>
      </p:sp>
      <p:sp>
        <p:nvSpPr>
          <p:cNvPr id="67" name="Elipse 66">
            <a:extLst>
              <a:ext uri="{FF2B5EF4-FFF2-40B4-BE49-F238E27FC236}">
                <a16:creationId xmlns:a16="http://schemas.microsoft.com/office/drawing/2014/main" id="{FFFE2B1E-7CC2-6A43-8B7D-23EE9461DFA2}"/>
              </a:ext>
            </a:extLst>
          </p:cNvPr>
          <p:cNvSpPr>
            <a:spLocks noChangeAspect="1"/>
          </p:cNvSpPr>
          <p:nvPr/>
        </p:nvSpPr>
        <p:spPr>
          <a:xfrm flipH="1">
            <a:off x="227752" y="3317125"/>
            <a:ext cx="373311" cy="336981"/>
          </a:xfrm>
          <a:prstGeom prst="ellipse">
            <a:avLst/>
          </a:prstGeom>
          <a:blipFill>
            <a:blip r:embed="rId1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p>
        </p:txBody>
      </p:sp>
    </p:spTree>
    <p:extLst>
      <p:ext uri="{BB962C8B-B14F-4D97-AF65-F5344CB8AC3E}">
        <p14:creationId xmlns:p14="http://schemas.microsoft.com/office/powerpoint/2010/main" val="1342591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F672C49-9AFC-BC45-B904-D888F2E07B2C}"/>
              </a:ext>
            </a:extLst>
          </p:cNvPr>
          <p:cNvSpPr>
            <a:spLocks noGrp="1"/>
          </p:cNvSpPr>
          <p:nvPr>
            <p:ph type="sldNum" sz="quarter" idx="12"/>
          </p:nvPr>
        </p:nvSpPr>
        <p:spPr/>
        <p:txBody>
          <a:bodyPr/>
          <a:lstStyle/>
          <a:p>
            <a:fld id="{FEEBA7F8-5E67-E546-8D44-19494CB9927D}" type="slidenum">
              <a:rPr lang="es-ES" smtClean="0"/>
              <a:pPr/>
              <a:t>16</a:t>
            </a:fld>
            <a:endParaRPr lang="es-ES" dirty="0"/>
          </a:p>
        </p:txBody>
      </p:sp>
      <p:sp>
        <p:nvSpPr>
          <p:cNvPr id="15" name="Rectángulo 14"/>
          <p:cNvSpPr/>
          <p:nvPr/>
        </p:nvSpPr>
        <p:spPr>
          <a:xfrm>
            <a:off x="857973" y="6276542"/>
            <a:ext cx="7263626" cy="461665"/>
          </a:xfrm>
          <a:prstGeom prst="rect">
            <a:avLst/>
          </a:prstGeom>
        </p:spPr>
        <p:txBody>
          <a:bodyPr wrap="square">
            <a:spAutoFit/>
          </a:bodyPr>
          <a:lstStyle/>
          <a:p>
            <a:pPr algn="r"/>
            <a:r>
              <a:rPr lang="en-US" sz="2400" dirty="0">
                <a:ln w="0"/>
                <a:solidFill>
                  <a:srgbClr val="002060"/>
                </a:solidFill>
                <a:effectLst>
                  <a:outerShdw blurRad="38100" dist="25400" dir="5400000" algn="ctr" rotWithShape="0">
                    <a:srgbClr val="6E747A">
                      <a:alpha val="43000"/>
                    </a:srgbClr>
                  </a:outerShdw>
                </a:effectLst>
              </a:rPr>
              <a:t>http://www.caribbeanmarineatlas.net/indicatorscma2</a:t>
            </a:r>
          </a:p>
        </p:txBody>
      </p:sp>
      <p:sp>
        <p:nvSpPr>
          <p:cNvPr id="16" name="Título 1"/>
          <p:cNvSpPr>
            <a:spLocks noGrp="1"/>
          </p:cNvSpPr>
          <p:nvPr>
            <p:ph type="title"/>
          </p:nvPr>
        </p:nvSpPr>
        <p:spPr>
          <a:xfrm>
            <a:off x="162560" y="-81893"/>
            <a:ext cx="7769437" cy="646488"/>
          </a:xfrm>
        </p:spPr>
        <p:txBody>
          <a:bodyPr/>
          <a:lstStyle/>
          <a:p>
            <a:r>
              <a:rPr lang="en-US" dirty="0" smtClean="0">
                <a:solidFill>
                  <a:srgbClr val="FFC000"/>
                </a:solidFill>
              </a:rPr>
              <a:t>INDICATORS</a:t>
            </a:r>
            <a:endParaRPr lang="en-US" dirty="0">
              <a:solidFill>
                <a:srgbClr val="FFC000"/>
              </a:solidFill>
            </a:endParaRPr>
          </a:p>
        </p:txBody>
      </p:sp>
      <p:pic>
        <p:nvPicPr>
          <p:cNvPr id="2" name="Imagen 1"/>
          <p:cNvPicPr>
            <a:picLocks noChangeAspect="1"/>
          </p:cNvPicPr>
          <p:nvPr/>
        </p:nvPicPr>
        <p:blipFill rotWithShape="1">
          <a:blip r:embed="rId3"/>
          <a:srcRect l="13952" t="13281" r="15550" b="8229"/>
          <a:stretch/>
        </p:blipFill>
        <p:spPr>
          <a:xfrm>
            <a:off x="302932" y="1034918"/>
            <a:ext cx="8373707" cy="5241624"/>
          </a:xfrm>
          <a:prstGeom prst="rect">
            <a:avLst/>
          </a:prstGeom>
        </p:spPr>
      </p:pic>
      <p:pic>
        <p:nvPicPr>
          <p:cNvPr id="3" name="Imagen 2"/>
          <p:cNvPicPr>
            <a:picLocks noChangeAspect="1"/>
          </p:cNvPicPr>
          <p:nvPr/>
        </p:nvPicPr>
        <p:blipFill rotWithShape="1">
          <a:blip r:embed="rId4"/>
          <a:srcRect l="17620" t="13477" r="18799" b="11015"/>
          <a:stretch/>
        </p:blipFill>
        <p:spPr>
          <a:xfrm>
            <a:off x="162560" y="781810"/>
            <a:ext cx="8779570" cy="5862145"/>
          </a:xfrm>
          <a:prstGeom prst="rect">
            <a:avLst/>
          </a:prstGeom>
        </p:spPr>
      </p:pic>
      <p:pic>
        <p:nvPicPr>
          <p:cNvPr id="5" name="Imagen 4"/>
          <p:cNvPicPr>
            <a:picLocks noChangeAspect="1"/>
          </p:cNvPicPr>
          <p:nvPr/>
        </p:nvPicPr>
        <p:blipFill rotWithShape="1">
          <a:blip r:embed="rId5"/>
          <a:srcRect l="17387" t="13202" r="18265" b="11289"/>
          <a:stretch/>
        </p:blipFill>
        <p:spPr>
          <a:xfrm>
            <a:off x="24817" y="781810"/>
            <a:ext cx="8885504" cy="5862145"/>
          </a:xfrm>
          <a:prstGeom prst="rect">
            <a:avLst/>
          </a:prstGeom>
        </p:spPr>
      </p:pic>
    </p:spTree>
    <p:extLst>
      <p:ext uri="{BB962C8B-B14F-4D97-AF65-F5344CB8AC3E}">
        <p14:creationId xmlns:p14="http://schemas.microsoft.com/office/powerpoint/2010/main" val="161073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Título">
            <a:extLst>
              <a:ext uri="{FF2B5EF4-FFF2-40B4-BE49-F238E27FC236}">
                <a16:creationId xmlns:a16="http://schemas.microsoft.com/office/drawing/2014/main" id="{9CCC7C86-E8B9-624F-80FE-CF8B11E6177D}"/>
              </a:ext>
            </a:extLst>
          </p:cNvPr>
          <p:cNvSpPr txBox="1">
            <a:spLocks/>
          </p:cNvSpPr>
          <p:nvPr/>
        </p:nvSpPr>
        <p:spPr>
          <a:xfrm>
            <a:off x="505741" y="1247422"/>
            <a:ext cx="7769437"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1" kern="1200">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endParaRPr lang="es-CO" sz="3200" b="0" dirty="0"/>
          </a:p>
        </p:txBody>
      </p:sp>
      <p:sp>
        <p:nvSpPr>
          <p:cNvPr id="7" name="CuadroTexto 6">
            <a:extLst>
              <a:ext uri="{FF2B5EF4-FFF2-40B4-BE49-F238E27FC236}">
                <a16:creationId xmlns:a16="http://schemas.microsoft.com/office/drawing/2014/main" id="{B245F4A0-E88B-4442-A388-A67270D30E96}"/>
              </a:ext>
            </a:extLst>
          </p:cNvPr>
          <p:cNvSpPr txBox="1"/>
          <p:nvPr/>
        </p:nvSpPr>
        <p:spPr>
          <a:xfrm>
            <a:off x="312581" y="1274626"/>
            <a:ext cx="8229599" cy="5262979"/>
          </a:xfrm>
          <a:prstGeom prst="rect">
            <a:avLst/>
          </a:prstGeom>
          <a:noFill/>
        </p:spPr>
        <p:txBody>
          <a:bodyPr wrap="square" rtlCol="0">
            <a:spAutoFit/>
          </a:bodyPr>
          <a:lstStyle/>
          <a:p>
            <a:pPr marL="342900" indent="-342900" algn="just">
              <a:buFont typeface="Arial" panose="020B0604020202020204" pitchFamily="34" charset="0"/>
              <a:buChar char="•"/>
            </a:pPr>
            <a:r>
              <a:rPr lang="en-US" sz="1600" dirty="0">
                <a:latin typeface="Arial" panose="020B0604020202020204" pitchFamily="34" charset="0"/>
                <a:cs typeface="Arial" panose="020B0604020202020204" pitchFamily="34" charset="0"/>
              </a:rPr>
              <a:t>A collaborative approach to strengthening national capabilities from existing national, regional and international marine data and information management programs, projects or strategies of IODE (cooperation exchange and expertise, Strategic synergies, opportunists and tools</a:t>
            </a:r>
            <a:r>
              <a:rPr lang="en-US" sz="16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Increasing </a:t>
            </a:r>
            <a:r>
              <a:rPr lang="en-US" sz="1600" dirty="0">
                <a:latin typeface="Arial" panose="020B0604020202020204" pitchFamily="34" charset="0"/>
                <a:cs typeface="Arial" panose="020B0604020202020204" pitchFamily="34" charset="0"/>
              </a:rPr>
              <a:t>of  the </a:t>
            </a:r>
            <a:r>
              <a:rPr lang="en-US" sz="1600" dirty="0" smtClean="0">
                <a:latin typeface="Arial" panose="020B0604020202020204" pitchFamily="34" charset="0"/>
                <a:cs typeface="Arial" panose="020B0604020202020204" pitchFamily="34" charset="0"/>
              </a:rPr>
              <a:t>number/type of data providers: countries, projects, agencies</a:t>
            </a:r>
            <a:endParaRPr lang="en-US"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600" dirty="0">
                <a:latin typeface="Arial" panose="020B0604020202020204" pitchFamily="34" charset="0"/>
                <a:cs typeface="Arial" panose="020B0604020202020204" pitchFamily="34" charset="0"/>
              </a:rPr>
              <a:t>A coordination structure with a regional coordination and national coordination </a:t>
            </a:r>
            <a:r>
              <a:rPr lang="en-US" sz="1600" dirty="0" smtClean="0">
                <a:latin typeface="Arial" panose="020B0604020202020204" pitchFamily="34" charset="0"/>
                <a:cs typeface="Arial" panose="020B0604020202020204" pitchFamily="34" charset="0"/>
              </a:rPr>
              <a:t>from </a:t>
            </a:r>
            <a:r>
              <a:rPr lang="en-US" sz="1600" dirty="0">
                <a:latin typeface="Arial" panose="020B0604020202020204" pitchFamily="34" charset="0"/>
                <a:cs typeface="Arial" panose="020B0604020202020204" pitchFamily="34" charset="0"/>
              </a:rPr>
              <a:t>institutions which works like National Focal Point with a </a:t>
            </a:r>
            <a:r>
              <a:rPr lang="en-US" sz="1600" dirty="0" smtClean="0">
                <a:latin typeface="Arial" panose="020B0604020202020204" pitchFamily="34" charset="0"/>
                <a:cs typeface="Arial" panose="020B0604020202020204" pitchFamily="34" charset="0"/>
              </a:rPr>
              <a:t>delegate</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(countries)</a:t>
            </a:r>
          </a:p>
          <a:p>
            <a:pPr marL="342900" indent="-342900" algn="just">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600" dirty="0">
                <a:latin typeface="Arial" panose="020B0604020202020204" pitchFamily="34" charset="0"/>
                <a:cs typeface="Arial" panose="020B0604020202020204" pitchFamily="34" charset="0"/>
              </a:rPr>
              <a:t>Partners using </a:t>
            </a:r>
            <a:r>
              <a:rPr lang="en-US" sz="1600" i="1" dirty="0" err="1">
                <a:latin typeface="Arial" panose="020B0604020202020204" pitchFamily="34" charset="0"/>
                <a:cs typeface="Arial" panose="020B0604020202020204" pitchFamily="34" charset="0"/>
              </a:rPr>
              <a:t>GeoNode</a:t>
            </a:r>
            <a:r>
              <a:rPr lang="en-US" sz="1600" dirty="0">
                <a:latin typeface="Arial" panose="020B0604020202020204" pitchFamily="34" charset="0"/>
                <a:cs typeface="Arial" panose="020B0604020202020204" pitchFamily="34" charset="0"/>
              </a:rPr>
              <a:t> platform (technology) for self-manage information. </a:t>
            </a:r>
            <a:r>
              <a:rPr lang="en-US" sz="1600" dirty="0" smtClean="0">
                <a:latin typeface="Arial" panose="020B0604020202020204" pitchFamily="34" charset="0"/>
                <a:cs typeface="Arial" panose="020B0604020202020204" pitchFamily="34" charset="0"/>
              </a:rPr>
              <a:t>Content include thematic information for ICZM, Regional governance (</a:t>
            </a:r>
            <a:r>
              <a:rPr lang="en-US" sz="1600" dirty="0" err="1" smtClean="0">
                <a:latin typeface="Arial" panose="020B0604020202020204" pitchFamily="34" charset="0"/>
                <a:cs typeface="Arial" panose="020B0604020202020204" pitchFamily="34" charset="0"/>
              </a:rPr>
              <a:t>CMLE+project</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600" dirty="0">
                <a:latin typeface="Arial" panose="020B0604020202020204" pitchFamily="34" charset="0"/>
                <a:cs typeface="Arial" panose="020B0604020202020204" pitchFamily="34" charset="0"/>
              </a:rPr>
              <a:t>Activities centered on the dissemination of the platform in several scientific and technical events of the Caribbean region, to increase the use of the platform by other projects/partners</a:t>
            </a:r>
            <a:r>
              <a:rPr lang="en-US" sz="16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p:txBody>
      </p:sp>
      <p:sp>
        <p:nvSpPr>
          <p:cNvPr id="9" name="1 Título">
            <a:extLst>
              <a:ext uri="{FF2B5EF4-FFF2-40B4-BE49-F238E27FC236}">
                <a16:creationId xmlns:a16="http://schemas.microsoft.com/office/drawing/2014/main" id="{DBAB0CFB-97FE-4047-8729-4F655405B2BC}"/>
              </a:ext>
            </a:extLst>
          </p:cNvPr>
          <p:cNvSpPr>
            <a:spLocks noGrp="1"/>
          </p:cNvSpPr>
          <p:nvPr>
            <p:ph type="title"/>
          </p:nvPr>
        </p:nvSpPr>
        <p:spPr>
          <a:xfrm>
            <a:off x="292073" y="563007"/>
            <a:ext cx="7769437" cy="560055"/>
          </a:xfrm>
        </p:spPr>
        <p:txBody>
          <a:bodyPr>
            <a:normAutofit fontScale="90000"/>
          </a:bodyPr>
          <a:lstStyle/>
          <a:p>
            <a:r>
              <a:rPr lang="en-US" dirty="0" smtClean="0">
                <a:solidFill>
                  <a:srgbClr val="FFC000"/>
                </a:solidFill>
              </a:rPr>
              <a:t>CMA IS BASED </a:t>
            </a:r>
            <a:r>
              <a:rPr lang="en-US" dirty="0">
                <a:solidFill>
                  <a:srgbClr val="FFC000"/>
                </a:solidFill>
              </a:rPr>
              <a:t>ON…</a:t>
            </a:r>
          </a:p>
        </p:txBody>
      </p:sp>
      <p:pic>
        <p:nvPicPr>
          <p:cNvPr id="1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71425" y="2860349"/>
            <a:ext cx="1490787" cy="41856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n 12"/>
          <p:cNvPicPr>
            <a:picLocks noChangeAspect="1"/>
          </p:cNvPicPr>
          <p:nvPr/>
        </p:nvPicPr>
        <p:blipFill>
          <a:blip r:embed="rId4"/>
          <a:stretch>
            <a:fillRect/>
          </a:stretch>
        </p:blipFill>
        <p:spPr>
          <a:xfrm>
            <a:off x="7491163" y="2355238"/>
            <a:ext cx="966857" cy="565520"/>
          </a:xfrm>
          <a:prstGeom prst="rect">
            <a:avLst/>
          </a:prstGeom>
          <a:ln>
            <a:noFill/>
          </a:ln>
          <a:effectLst/>
        </p:spPr>
      </p:pic>
      <p:pic>
        <p:nvPicPr>
          <p:cNvPr id="14" name="Imagen 13"/>
          <p:cNvPicPr>
            <a:picLocks noChangeAspect="1"/>
          </p:cNvPicPr>
          <p:nvPr/>
        </p:nvPicPr>
        <p:blipFill>
          <a:blip r:embed="rId5"/>
          <a:stretch>
            <a:fillRect/>
          </a:stretch>
        </p:blipFill>
        <p:spPr>
          <a:xfrm>
            <a:off x="6076935" y="2878230"/>
            <a:ext cx="1330068" cy="334635"/>
          </a:xfrm>
          <a:prstGeom prst="rect">
            <a:avLst/>
          </a:prstGeom>
          <a:ln>
            <a:noFill/>
          </a:ln>
          <a:effectLst/>
        </p:spPr>
      </p:pic>
      <p:pic>
        <p:nvPicPr>
          <p:cNvPr id="15" name="Imagen 14"/>
          <p:cNvPicPr>
            <a:picLocks noChangeAspect="1"/>
          </p:cNvPicPr>
          <p:nvPr/>
        </p:nvPicPr>
        <p:blipFill>
          <a:blip r:embed="rId6"/>
          <a:stretch>
            <a:fillRect/>
          </a:stretch>
        </p:blipFill>
        <p:spPr>
          <a:xfrm>
            <a:off x="213888" y="2499460"/>
            <a:ext cx="2451243" cy="406283"/>
          </a:xfrm>
          <a:prstGeom prst="rect">
            <a:avLst/>
          </a:prstGeom>
          <a:ln>
            <a:noFill/>
          </a:ln>
          <a:effectLst/>
        </p:spPr>
      </p:pic>
      <p:sp>
        <p:nvSpPr>
          <p:cNvPr id="18" name="145 Rectángulo redondeado">
            <a:extLst>
              <a:ext uri="{FF2B5EF4-FFF2-40B4-BE49-F238E27FC236}">
                <a16:creationId xmlns:a16="http://schemas.microsoft.com/office/drawing/2014/main" id="{E051BBF6-150D-43F4-90E7-9636764AE07F}"/>
              </a:ext>
            </a:extLst>
          </p:cNvPr>
          <p:cNvSpPr/>
          <p:nvPr/>
        </p:nvSpPr>
        <p:spPr>
          <a:xfrm>
            <a:off x="1041916" y="4790109"/>
            <a:ext cx="3009877" cy="790828"/>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sz="1200" i="1" dirty="0">
              <a:solidFill>
                <a:schemeClr val="tx1"/>
              </a:solidFill>
            </a:endParaRPr>
          </a:p>
        </p:txBody>
      </p:sp>
      <p:pic>
        <p:nvPicPr>
          <p:cNvPr id="19" name="Imagen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2212" y="2396064"/>
            <a:ext cx="1650845" cy="315495"/>
          </a:xfrm>
          <a:prstGeom prst="rect">
            <a:avLst/>
          </a:prstGeom>
          <a:ln>
            <a:noFill/>
          </a:ln>
          <a:effectLst/>
        </p:spPr>
      </p:pic>
    </p:spTree>
    <p:extLst>
      <p:ext uri="{BB962C8B-B14F-4D97-AF65-F5344CB8AC3E}">
        <p14:creationId xmlns:p14="http://schemas.microsoft.com/office/powerpoint/2010/main" val="4119806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Título">
            <a:extLst>
              <a:ext uri="{FF2B5EF4-FFF2-40B4-BE49-F238E27FC236}">
                <a16:creationId xmlns:a16="http://schemas.microsoft.com/office/drawing/2014/main" id="{9CCC7C86-E8B9-624F-80FE-CF8B11E6177D}"/>
              </a:ext>
            </a:extLst>
          </p:cNvPr>
          <p:cNvSpPr txBox="1">
            <a:spLocks/>
          </p:cNvSpPr>
          <p:nvPr/>
        </p:nvSpPr>
        <p:spPr>
          <a:xfrm>
            <a:off x="505741" y="1247422"/>
            <a:ext cx="7769437"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1" kern="1200">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endParaRPr lang="es-CO" sz="3200" b="0" dirty="0"/>
          </a:p>
        </p:txBody>
      </p:sp>
      <p:sp>
        <p:nvSpPr>
          <p:cNvPr id="7" name="CuadroTexto 6">
            <a:extLst>
              <a:ext uri="{FF2B5EF4-FFF2-40B4-BE49-F238E27FC236}">
                <a16:creationId xmlns:a16="http://schemas.microsoft.com/office/drawing/2014/main" id="{B245F4A0-E88B-4442-A388-A67270D30E96}"/>
              </a:ext>
            </a:extLst>
          </p:cNvPr>
          <p:cNvSpPr txBox="1"/>
          <p:nvPr/>
        </p:nvSpPr>
        <p:spPr>
          <a:xfrm>
            <a:off x="312581" y="1274626"/>
            <a:ext cx="8229599" cy="5016758"/>
          </a:xfrm>
          <a:prstGeom prst="rect">
            <a:avLst/>
          </a:prstGeom>
          <a:noFill/>
        </p:spPr>
        <p:txBody>
          <a:bodyPr wrap="square" rtlCol="0">
            <a:spAutoFit/>
          </a:bodyPr>
          <a:lstStyle/>
          <a:p>
            <a:pPr marL="342900" indent="-342900" algn="just">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600" dirty="0">
                <a:latin typeface="Arial" panose="020B0604020202020204" pitchFamily="34" charset="0"/>
                <a:cs typeface="Arial" panose="020B0604020202020204" pitchFamily="34" charset="0"/>
              </a:rPr>
              <a:t>Information management: metadata and standards use, Information policy (IODE information Policy </a:t>
            </a:r>
            <a:r>
              <a:rPr lang="en-US" sz="1600" u="sng" dirty="0">
                <a:latin typeface="Arial" panose="020B0604020202020204" pitchFamily="34" charset="0"/>
                <a:cs typeface="Arial" panose="020B0604020202020204" pitchFamily="34" charset="0"/>
                <a:hlinkClick r:id="rId3"/>
              </a:rPr>
              <a:t>www.iode.org/policy</a:t>
            </a:r>
            <a:r>
              <a:rPr lang="en-US" sz="1600" dirty="0">
                <a:latin typeface="Arial" panose="020B0604020202020204" pitchFamily="34" charset="0"/>
                <a:cs typeface="Arial" panose="020B0604020202020204" pitchFamily="34" charset="0"/>
              </a:rPr>
              <a:t>), Protocol to upload products on CMA2 platform and Quality control periodically</a:t>
            </a:r>
          </a:p>
          <a:p>
            <a:pPr marL="342900" indent="-34290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600" dirty="0">
                <a:latin typeface="Arial" panose="020B0604020202020204" pitchFamily="34" charset="0"/>
                <a:cs typeface="Arial" panose="020B0604020202020204" pitchFamily="34" charset="0"/>
              </a:rPr>
              <a:t>Quality control supported by INVEMAR</a:t>
            </a:r>
          </a:p>
          <a:p>
            <a:pPr marL="342900" indent="-34290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600" dirty="0">
                <a:latin typeface="Arial" panose="020B0604020202020204" pitchFamily="34" charset="0"/>
                <a:cs typeface="Arial" panose="020B0604020202020204" pitchFamily="34" charset="0"/>
              </a:rPr>
              <a:t>Free access to data and information </a:t>
            </a:r>
            <a:r>
              <a:rPr lang="en-US" sz="1600" dirty="0" smtClean="0">
                <a:latin typeface="Arial" panose="020B0604020202020204" pitchFamily="34" charset="0"/>
                <a:cs typeface="Arial" panose="020B0604020202020204" pitchFamily="34" charset="0"/>
              </a:rPr>
              <a:t>available 24/7 (supported by INVEMAR)</a:t>
            </a:r>
            <a:endParaRPr lang="en-US"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600" dirty="0">
                <a:latin typeface="Arial" panose="020B0604020202020204" pitchFamily="34" charset="0"/>
                <a:cs typeface="Arial" panose="020B0604020202020204" pitchFamily="34" charset="0"/>
              </a:rPr>
              <a:t>Training courses in </a:t>
            </a:r>
            <a:r>
              <a:rPr lang="en-US" sz="1600" i="1" dirty="0" err="1">
                <a:latin typeface="Arial" panose="020B0604020202020204" pitchFamily="34" charset="0"/>
                <a:cs typeface="Arial" panose="020B0604020202020204" pitchFamily="34" charset="0"/>
              </a:rPr>
              <a:t>GeoNode</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technology use to GIS expert from data </a:t>
            </a:r>
            <a:r>
              <a:rPr lang="en-US" sz="1600" dirty="0" smtClean="0">
                <a:latin typeface="Arial" panose="020B0604020202020204" pitchFamily="34" charset="0"/>
                <a:cs typeface="Arial" panose="020B0604020202020204" pitchFamily="34" charset="0"/>
              </a:rPr>
              <a:t>providers</a:t>
            </a:r>
          </a:p>
          <a:p>
            <a:pPr marL="342900" indent="-34290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Work in two languages</a:t>
            </a:r>
          </a:p>
          <a:p>
            <a:pPr marL="342900" indent="-34290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p:txBody>
      </p:sp>
      <p:sp>
        <p:nvSpPr>
          <p:cNvPr id="9" name="1 Título">
            <a:extLst>
              <a:ext uri="{FF2B5EF4-FFF2-40B4-BE49-F238E27FC236}">
                <a16:creationId xmlns:a16="http://schemas.microsoft.com/office/drawing/2014/main" id="{DBAB0CFB-97FE-4047-8729-4F655405B2BC}"/>
              </a:ext>
            </a:extLst>
          </p:cNvPr>
          <p:cNvSpPr>
            <a:spLocks noGrp="1"/>
          </p:cNvSpPr>
          <p:nvPr>
            <p:ph type="title"/>
          </p:nvPr>
        </p:nvSpPr>
        <p:spPr>
          <a:xfrm>
            <a:off x="292073" y="563007"/>
            <a:ext cx="7769437" cy="560055"/>
          </a:xfrm>
        </p:spPr>
        <p:txBody>
          <a:bodyPr>
            <a:normAutofit fontScale="90000"/>
          </a:bodyPr>
          <a:lstStyle/>
          <a:p>
            <a:r>
              <a:rPr lang="en-US" dirty="0" smtClean="0">
                <a:solidFill>
                  <a:srgbClr val="FFC000"/>
                </a:solidFill>
              </a:rPr>
              <a:t>CMA IS BASED </a:t>
            </a:r>
            <a:r>
              <a:rPr lang="en-US" dirty="0">
                <a:solidFill>
                  <a:srgbClr val="FFC000"/>
                </a:solidFill>
              </a:rPr>
              <a:t>ON…</a:t>
            </a:r>
          </a:p>
        </p:txBody>
      </p:sp>
      <p:pic>
        <p:nvPicPr>
          <p:cNvPr id="11" name="Picture 2" descr="http://itpro.ir/resources/displaythumbnail?id=d6287974a52746c7b264b44f7b4aaee6">
            <a:extLst>
              <a:ext uri="{FF2B5EF4-FFF2-40B4-BE49-F238E27FC236}">
                <a16:creationId xmlns:a16="http://schemas.microsoft.com/office/drawing/2014/main" id="{A8953DC6-95E1-D34F-8867-496BB35A6C1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9692" y="3721438"/>
            <a:ext cx="690327" cy="690327"/>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9">
            <a:extLst>
              <a:ext uri="{FF2B5EF4-FFF2-40B4-BE49-F238E27FC236}">
                <a16:creationId xmlns:a16="http://schemas.microsoft.com/office/drawing/2014/main" id="{38513001-68C2-C14E-B826-225368D1B5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4136" y="3828410"/>
            <a:ext cx="1144377" cy="413040"/>
          </a:xfrm>
          <a:prstGeom prst="rect">
            <a:avLst/>
          </a:prstGeom>
        </p:spPr>
      </p:pic>
    </p:spTree>
    <p:extLst>
      <p:ext uri="{BB962C8B-B14F-4D97-AF65-F5344CB8AC3E}">
        <p14:creationId xmlns:p14="http://schemas.microsoft.com/office/powerpoint/2010/main" val="2750210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3509" y="791943"/>
            <a:ext cx="3160994" cy="523220"/>
          </a:xfrm>
          <a:prstGeom prst="rect">
            <a:avLst/>
          </a:prstGeom>
        </p:spPr>
        <p:txBody>
          <a:bodyPr wrap="none">
            <a:spAutoFit/>
          </a:bodyPr>
          <a:lstStyle/>
          <a:p>
            <a:r>
              <a:rPr lang="en-US" sz="2800" b="1" cap="all" dirty="0">
                <a:solidFill>
                  <a:srgbClr val="193157"/>
                </a:solidFill>
                <a:latin typeface="Arial" panose="020B0604020202020204" pitchFamily="34" charset="0"/>
                <a:ea typeface="Open Sans Extrabold" panose="020B0906030804020204" pitchFamily="34" charset="0"/>
                <a:cs typeface="Arial" panose="020B0604020202020204" pitchFamily="34" charset="0"/>
              </a:rPr>
              <a:t>WEB STATISTICS</a:t>
            </a:r>
          </a:p>
        </p:txBody>
      </p:sp>
      <p:sp>
        <p:nvSpPr>
          <p:cNvPr id="11" name="CuadroTexto 10"/>
          <p:cNvSpPr txBox="1"/>
          <p:nvPr/>
        </p:nvSpPr>
        <p:spPr>
          <a:xfrm>
            <a:off x="4406790" y="858842"/>
            <a:ext cx="3554955"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Expert Users: </a:t>
            </a:r>
            <a:r>
              <a:rPr lang="en-US" sz="2400" b="1" dirty="0" smtClean="0">
                <a:latin typeface="Arial" panose="020B0604020202020204" pitchFamily="34" charset="0"/>
                <a:cs typeface="Arial" panose="020B0604020202020204" pitchFamily="34" charset="0"/>
              </a:rPr>
              <a:t>60</a:t>
            </a:r>
          </a:p>
          <a:p>
            <a:r>
              <a:rPr lang="en-US" sz="2400" dirty="0" smtClean="0">
                <a:latin typeface="Arial" panose="020B0604020202020204" pitchFamily="34" charset="0"/>
                <a:cs typeface="Arial" panose="020B0604020202020204" pitchFamily="34" charset="0"/>
              </a:rPr>
              <a:t>Institutions: </a:t>
            </a:r>
            <a:r>
              <a:rPr lang="en-US" sz="2400" b="1" dirty="0" smtClean="0">
                <a:latin typeface="Arial" panose="020B0604020202020204" pitchFamily="34" charset="0"/>
                <a:cs typeface="Arial" panose="020B0604020202020204" pitchFamily="34" charset="0"/>
              </a:rPr>
              <a:t>11</a:t>
            </a:r>
          </a:p>
          <a:p>
            <a:r>
              <a:rPr lang="en-US" sz="2400" dirty="0" smtClean="0">
                <a:latin typeface="Arial" panose="020B0604020202020204" pitchFamily="34" charset="0"/>
                <a:cs typeface="Arial" panose="020B0604020202020204" pitchFamily="34" charset="0"/>
              </a:rPr>
              <a:t>Countries: </a:t>
            </a:r>
            <a:r>
              <a:rPr lang="en-US" sz="2400" b="1" dirty="0" smtClean="0">
                <a:latin typeface="Arial" panose="020B0604020202020204" pitchFamily="34" charset="0"/>
                <a:cs typeface="Arial" panose="020B0604020202020204" pitchFamily="34" charset="0"/>
              </a:rPr>
              <a:t>13</a:t>
            </a:r>
          </a:p>
          <a:p>
            <a:r>
              <a:rPr lang="en-US" sz="2400" dirty="0" smtClean="0">
                <a:latin typeface="Arial" panose="020B0604020202020204" pitchFamily="34" charset="0"/>
                <a:cs typeface="Arial" panose="020B0604020202020204" pitchFamily="34" charset="0"/>
              </a:rPr>
              <a:t>Projects:	</a:t>
            </a:r>
            <a:r>
              <a:rPr lang="en-US" sz="2400" b="1" dirty="0" smtClean="0">
                <a:latin typeface="Arial" panose="020B0604020202020204" pitchFamily="34" charset="0"/>
                <a:cs typeface="Arial" panose="020B0604020202020204" pitchFamily="34" charset="0"/>
              </a:rPr>
              <a:t>1</a:t>
            </a:r>
            <a:endParaRPr lang="en-US" sz="2400" b="1" dirty="0">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853" y="1643672"/>
            <a:ext cx="760736" cy="760736"/>
          </a:xfrm>
          <a:prstGeom prst="rect">
            <a:avLst/>
          </a:prstGeom>
        </p:spPr>
      </p:pic>
      <p:sp>
        <p:nvSpPr>
          <p:cNvPr id="14" name="Rectángulo 13"/>
          <p:cNvSpPr/>
          <p:nvPr/>
        </p:nvSpPr>
        <p:spPr>
          <a:xfrm>
            <a:off x="4623275" y="6612938"/>
            <a:ext cx="4520725" cy="300082"/>
          </a:xfrm>
          <a:prstGeom prst="rect">
            <a:avLst/>
          </a:prstGeom>
        </p:spPr>
        <p:txBody>
          <a:bodyPr wrap="none">
            <a:spAutoFit/>
          </a:bodyPr>
          <a:lstStyle/>
          <a:p>
            <a:r>
              <a:rPr lang="es-CO" sz="1350" dirty="0">
                <a:hlinkClick r:id="rId4"/>
              </a:rPr>
              <a:t>https://www.caribbeanmarineatlas.net/social/recent-activity</a:t>
            </a:r>
            <a:r>
              <a:rPr lang="es-CO" sz="1350" dirty="0"/>
              <a:t> </a:t>
            </a:r>
          </a:p>
        </p:txBody>
      </p:sp>
      <p:graphicFrame>
        <p:nvGraphicFramePr>
          <p:cNvPr id="16" name="Marcador de contenido 3"/>
          <p:cNvGraphicFramePr>
            <a:graphicFrameLocks/>
          </p:cNvGraphicFramePr>
          <p:nvPr>
            <p:extLst>
              <p:ext uri="{D42A27DB-BD31-4B8C-83A1-F6EECF244321}">
                <p14:modId xmlns:p14="http://schemas.microsoft.com/office/powerpoint/2010/main" val="4182498496"/>
              </p:ext>
            </p:extLst>
          </p:nvPr>
        </p:nvGraphicFramePr>
        <p:xfrm>
          <a:off x="274254" y="2415451"/>
          <a:ext cx="8775097" cy="4280365"/>
        </p:xfrm>
        <a:graphic>
          <a:graphicData uri="http://schemas.openxmlformats.org/drawingml/2006/chart">
            <c:chart xmlns:c="http://schemas.openxmlformats.org/drawingml/2006/chart" xmlns:r="http://schemas.openxmlformats.org/officeDocument/2006/relationships" r:id="rId5"/>
          </a:graphicData>
        </a:graphic>
      </p:graphicFrame>
      <p:sp>
        <p:nvSpPr>
          <p:cNvPr id="18" name="Título 1"/>
          <p:cNvSpPr>
            <a:spLocks noGrp="1"/>
          </p:cNvSpPr>
          <p:nvPr>
            <p:ph type="title"/>
          </p:nvPr>
        </p:nvSpPr>
        <p:spPr>
          <a:xfrm>
            <a:off x="738556" y="2598278"/>
            <a:ext cx="7769437" cy="591488"/>
          </a:xfrm>
        </p:spPr>
        <p:txBody>
          <a:bodyPr>
            <a:normAutofit/>
          </a:bodyPr>
          <a:lstStyle/>
          <a:p>
            <a:r>
              <a:rPr lang="es-CO" sz="2400" dirty="0" smtClean="0"/>
              <a:t>SESSIONS AND VISITS</a:t>
            </a:r>
            <a:endParaRPr lang="es-CO" sz="2400" dirty="0"/>
          </a:p>
        </p:txBody>
      </p:sp>
      <p:cxnSp>
        <p:nvCxnSpPr>
          <p:cNvPr id="19" name="Conector recto de flecha 18"/>
          <p:cNvCxnSpPr/>
          <p:nvPr/>
        </p:nvCxnSpPr>
        <p:spPr>
          <a:xfrm flipV="1">
            <a:off x="8998617" y="5435299"/>
            <a:ext cx="0" cy="575438"/>
          </a:xfrm>
          <a:prstGeom prst="straightConnector1">
            <a:avLst/>
          </a:prstGeom>
          <a:ln w="76200">
            <a:solidFill>
              <a:srgbClr val="00B050"/>
            </a:solidFill>
            <a:tailEnd type="triangle"/>
          </a:ln>
        </p:spPr>
        <p:style>
          <a:lnRef idx="3">
            <a:schemeClr val="accent3"/>
          </a:lnRef>
          <a:fillRef idx="0">
            <a:schemeClr val="accent3"/>
          </a:fillRef>
          <a:effectRef idx="2">
            <a:schemeClr val="accent3"/>
          </a:effectRef>
          <a:fontRef idx="minor">
            <a:schemeClr val="tx1"/>
          </a:fontRef>
        </p:style>
      </p:cxnSp>
      <p:sp>
        <p:nvSpPr>
          <p:cNvPr id="20" name="CuadroTexto 19"/>
          <p:cNvSpPr txBox="1"/>
          <p:nvPr/>
        </p:nvSpPr>
        <p:spPr>
          <a:xfrm>
            <a:off x="7737164" y="2599032"/>
            <a:ext cx="449162" cy="300082"/>
          </a:xfrm>
          <a:prstGeom prst="rect">
            <a:avLst/>
          </a:prstGeom>
          <a:noFill/>
        </p:spPr>
        <p:txBody>
          <a:bodyPr wrap="none" rtlCol="0">
            <a:spAutoFit/>
          </a:bodyPr>
          <a:lstStyle/>
          <a:p>
            <a:r>
              <a:rPr lang="es-CO" sz="1350" dirty="0">
                <a:solidFill>
                  <a:srgbClr val="0070C0"/>
                </a:solidFill>
              </a:rPr>
              <a:t>329</a:t>
            </a:r>
          </a:p>
        </p:txBody>
      </p:sp>
      <p:sp>
        <p:nvSpPr>
          <p:cNvPr id="21" name="CuadroTexto 20"/>
          <p:cNvSpPr txBox="1"/>
          <p:nvPr/>
        </p:nvSpPr>
        <p:spPr>
          <a:xfrm>
            <a:off x="7509166" y="2898368"/>
            <a:ext cx="537327" cy="300082"/>
          </a:xfrm>
          <a:prstGeom prst="rect">
            <a:avLst/>
          </a:prstGeom>
          <a:noFill/>
        </p:spPr>
        <p:txBody>
          <a:bodyPr wrap="none" rtlCol="0">
            <a:spAutoFit/>
          </a:bodyPr>
          <a:lstStyle/>
          <a:p>
            <a:r>
              <a:rPr lang="es-CO" sz="1350" dirty="0">
                <a:solidFill>
                  <a:schemeClr val="accent2">
                    <a:lumMod val="75000"/>
                  </a:schemeClr>
                </a:solidFill>
              </a:rPr>
              <a:t>1340</a:t>
            </a:r>
          </a:p>
        </p:txBody>
      </p:sp>
      <p:sp>
        <p:nvSpPr>
          <p:cNvPr id="22" name="CuadroTexto 21"/>
          <p:cNvSpPr txBox="1"/>
          <p:nvPr/>
        </p:nvSpPr>
        <p:spPr>
          <a:xfrm>
            <a:off x="8492837" y="5065967"/>
            <a:ext cx="814174" cy="369332"/>
          </a:xfrm>
          <a:prstGeom prst="rect">
            <a:avLst/>
          </a:prstGeom>
          <a:noFill/>
        </p:spPr>
        <p:txBody>
          <a:bodyPr wrap="square" rtlCol="0">
            <a:spAutoFit/>
          </a:bodyPr>
          <a:lstStyle/>
          <a:p>
            <a:r>
              <a:rPr lang="en-US" dirty="0" smtClean="0">
                <a:solidFill>
                  <a:srgbClr val="00B050"/>
                </a:solidFill>
              </a:rPr>
              <a:t>Trend</a:t>
            </a:r>
            <a:endParaRPr lang="en-US" dirty="0">
              <a:solidFill>
                <a:srgbClr val="00B050"/>
              </a:solidFill>
            </a:endParaRPr>
          </a:p>
        </p:txBody>
      </p:sp>
    </p:spTree>
    <p:extLst>
      <p:ext uri="{BB962C8B-B14F-4D97-AF65-F5344CB8AC3E}">
        <p14:creationId xmlns:p14="http://schemas.microsoft.com/office/powerpoint/2010/main" val="2077962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01183" y="491883"/>
            <a:ext cx="7769437" cy="673791"/>
          </a:xfrm>
          <a:prstGeom prst="rect">
            <a:avLst/>
          </a:prstGeom>
        </p:spPr>
        <p:txBody>
          <a:bodyPr vert="horz" lIns="91440" tIns="45720" rIns="91440" bIns="45720" rtlCol="0" anchor="b">
            <a:noAutofit/>
          </a:bodyPr>
          <a:lstStyle>
            <a:lvl1pPr algn="r" defTabSz="4572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mj-lt"/>
                <a:ea typeface="Open Sans Semibold" panose="020B0706030804020204" pitchFamily="34" charset="0"/>
                <a:cs typeface="Open Sans Semibold" panose="020B0706030804020204" pitchFamily="34" charset="0"/>
              </a:defRPr>
            </a:lvl1pPr>
          </a:lstStyle>
          <a:p>
            <a:pPr algn="l"/>
            <a:r>
              <a:rPr lang="es-CO" sz="3600" dirty="0">
                <a:solidFill>
                  <a:srgbClr val="002060"/>
                </a:solidFill>
                <a:ea typeface="Open Sans Extrabold" panose="020B0906030804020204" pitchFamily="34" charset="0"/>
                <a:cs typeface="Open Sans Extrabold" panose="020B0906030804020204" pitchFamily="34" charset="0"/>
              </a:rPr>
              <a:t>COORDINATION</a:t>
            </a:r>
            <a:r>
              <a:rPr lang="es-CO" dirty="0" smtClean="0"/>
              <a:t> </a:t>
            </a:r>
            <a:r>
              <a:rPr lang="es-CO" sz="3600" dirty="0">
                <a:solidFill>
                  <a:srgbClr val="002060"/>
                </a:solidFill>
                <a:ea typeface="Open Sans Extrabold" panose="020B0906030804020204" pitchFamily="34" charset="0"/>
                <a:cs typeface="Open Sans Extrabold" panose="020B0906030804020204" pitchFamily="34" charset="0"/>
              </a:rPr>
              <a:t>STRUCTURE</a:t>
            </a:r>
            <a:endParaRPr lang="es-CO" sz="3600" dirty="0">
              <a:solidFill>
                <a:srgbClr val="002060"/>
              </a:solidFill>
              <a:ea typeface="Open Sans Extrabold" panose="020B0906030804020204" pitchFamily="34" charset="0"/>
              <a:cs typeface="Open Sans Extrabold" panose="020B0906030804020204" pitchFamily="34" charset="0"/>
            </a:endParaRPr>
          </a:p>
        </p:txBody>
      </p:sp>
      <p:graphicFrame>
        <p:nvGraphicFramePr>
          <p:cNvPr id="7" name="6 Marcador de contenido"/>
          <p:cNvGraphicFramePr>
            <a:graphicFrameLocks/>
          </p:cNvGraphicFramePr>
          <p:nvPr>
            <p:extLst>
              <p:ext uri="{D42A27DB-BD31-4B8C-83A1-F6EECF244321}">
                <p14:modId xmlns:p14="http://schemas.microsoft.com/office/powerpoint/2010/main" val="770250431"/>
              </p:ext>
            </p:extLst>
          </p:nvPr>
        </p:nvGraphicFramePr>
        <p:xfrm>
          <a:off x="253508" y="1760620"/>
          <a:ext cx="8716175" cy="3663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0 Imagen"/>
          <p:cNvPicPr/>
          <p:nvPr/>
        </p:nvPicPr>
        <p:blipFill>
          <a:blip r:embed="rId7" cstate="email">
            <a:extLst>
              <a:ext uri="{28A0092B-C50C-407E-A947-70E740481C1C}">
                <a14:useLocalDpi xmlns:a14="http://schemas.microsoft.com/office/drawing/2010/main"/>
              </a:ext>
            </a:extLst>
          </a:blip>
          <a:stretch>
            <a:fillRect/>
          </a:stretch>
        </p:blipFill>
        <p:spPr>
          <a:xfrm>
            <a:off x="6163610" y="1868522"/>
            <a:ext cx="536817" cy="193114"/>
          </a:xfrm>
          <a:prstGeom prst="rect">
            <a:avLst/>
          </a:prstGeom>
          <a:solidFill>
            <a:schemeClr val="bg1"/>
          </a:solidFill>
          <a:ln>
            <a:noFill/>
          </a:ln>
        </p:spPr>
      </p:pic>
      <p:pic>
        <p:nvPicPr>
          <p:cNvPr id="8" name="0 Imagen"/>
          <p:cNvPicPr/>
          <p:nvPr/>
        </p:nvPicPr>
        <p:blipFill>
          <a:blip r:embed="rId8" cstate="email">
            <a:extLst>
              <a:ext uri="{28A0092B-C50C-407E-A947-70E740481C1C}">
                <a14:useLocalDpi xmlns:a14="http://schemas.microsoft.com/office/drawing/2010/main"/>
              </a:ext>
            </a:extLst>
          </a:blip>
          <a:stretch>
            <a:fillRect/>
          </a:stretch>
        </p:blipFill>
        <p:spPr>
          <a:xfrm>
            <a:off x="7615910" y="2565591"/>
            <a:ext cx="410384" cy="235283"/>
          </a:xfrm>
          <a:prstGeom prst="rect">
            <a:avLst/>
          </a:prstGeom>
          <a:solidFill>
            <a:schemeClr val="bg1"/>
          </a:solidFill>
          <a:ln>
            <a:noFill/>
          </a:ln>
        </p:spPr>
      </p:pic>
      <p:pic>
        <p:nvPicPr>
          <p:cNvPr id="9" name="0 Imagen"/>
          <p:cNvPicPr/>
          <p:nvPr/>
        </p:nvPicPr>
        <p:blipFill>
          <a:blip r:embed="rId9">
            <a:extLst>
              <a:ext uri="{28A0092B-C50C-407E-A947-70E740481C1C}">
                <a14:useLocalDpi xmlns:a14="http://schemas.microsoft.com/office/drawing/2010/main"/>
              </a:ext>
            </a:extLst>
          </a:blip>
          <a:stretch>
            <a:fillRect/>
          </a:stretch>
        </p:blipFill>
        <p:spPr>
          <a:xfrm>
            <a:off x="7817155" y="3405462"/>
            <a:ext cx="413126" cy="421181"/>
          </a:xfrm>
          <a:prstGeom prst="rect">
            <a:avLst/>
          </a:prstGeom>
          <a:solidFill>
            <a:schemeClr val="bg1"/>
          </a:solidFill>
          <a:ln>
            <a:noFill/>
          </a:ln>
        </p:spPr>
      </p:pic>
      <p:pic>
        <p:nvPicPr>
          <p:cNvPr id="14" name="0 Imagen"/>
          <p:cNvPicPr/>
          <p:nvPr/>
        </p:nvPicPr>
        <p:blipFill>
          <a:blip r:embed="rId10">
            <a:extLst>
              <a:ext uri="{28A0092B-C50C-407E-A947-70E740481C1C}">
                <a14:useLocalDpi xmlns:a14="http://schemas.microsoft.com/office/drawing/2010/main"/>
              </a:ext>
            </a:extLst>
          </a:blip>
          <a:stretch>
            <a:fillRect/>
          </a:stretch>
        </p:blipFill>
        <p:spPr>
          <a:xfrm>
            <a:off x="7102272" y="2302062"/>
            <a:ext cx="1027277" cy="192071"/>
          </a:xfrm>
          <a:prstGeom prst="rect">
            <a:avLst/>
          </a:prstGeom>
          <a:solidFill>
            <a:schemeClr val="bg1"/>
          </a:solidFill>
        </p:spPr>
      </p:pic>
    </p:spTree>
    <p:extLst>
      <p:ext uri="{BB962C8B-B14F-4D97-AF65-F5344CB8AC3E}">
        <p14:creationId xmlns:p14="http://schemas.microsoft.com/office/powerpoint/2010/main" val="160153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flipH="1">
            <a:off x="181513" y="531308"/>
            <a:ext cx="6326373" cy="1938992"/>
          </a:xfrm>
          <a:prstGeom prst="rect">
            <a:avLst/>
          </a:prstGeom>
          <a:noFill/>
        </p:spPr>
        <p:txBody>
          <a:bodyPr wrap="square" rtlCol="0">
            <a:spAutoFit/>
          </a:bodyPr>
          <a:lstStyle/>
          <a:p>
            <a:r>
              <a:rPr lang="es-CO" sz="4000" b="1" dirty="0" smtClean="0">
                <a:solidFill>
                  <a:srgbClr val="FFF2CC"/>
                </a:solidFill>
                <a:effectLst>
                  <a:outerShdw blurRad="38100" dist="38100" dir="2700000" algn="tl">
                    <a:srgbClr val="000000">
                      <a:alpha val="43137"/>
                    </a:srgbClr>
                  </a:outerShdw>
                </a:effectLst>
              </a:rPr>
              <a:t>THANK YOU</a:t>
            </a:r>
          </a:p>
          <a:p>
            <a:r>
              <a:rPr lang="es-CO" sz="4000" b="1" dirty="0" smtClean="0">
                <a:solidFill>
                  <a:srgbClr val="FFF2CC"/>
                </a:solidFill>
                <a:effectLst>
                  <a:outerShdw blurRad="38100" dist="38100" dir="2700000" algn="tl">
                    <a:srgbClr val="000000">
                      <a:alpha val="43137"/>
                    </a:srgbClr>
                  </a:outerShdw>
                </a:effectLst>
              </a:rPr>
              <a:t>GRACIAS</a:t>
            </a:r>
          </a:p>
          <a:p>
            <a:r>
              <a:rPr lang="es-CO" sz="4000" b="1" dirty="0" smtClean="0">
                <a:solidFill>
                  <a:srgbClr val="FFF2CC"/>
                </a:solidFill>
                <a:effectLst>
                  <a:outerShdw blurRad="38100" dist="38100" dir="2700000" algn="tl">
                    <a:srgbClr val="000000">
                      <a:alpha val="43137"/>
                    </a:srgbClr>
                  </a:outerShdw>
                </a:effectLst>
              </a:rPr>
              <a:t>MERCI BEAUCOUP</a:t>
            </a:r>
            <a:endParaRPr lang="es-CO" sz="4000" b="1" dirty="0">
              <a:solidFill>
                <a:srgbClr val="FFF2CC"/>
              </a:solidFill>
              <a:effectLst>
                <a:outerShdw blurRad="38100" dist="38100" dir="2700000" algn="tl">
                  <a:srgbClr val="000000">
                    <a:alpha val="43137"/>
                  </a:srgbClr>
                </a:outerShdw>
              </a:effectLst>
            </a:endParaRPr>
          </a:p>
        </p:txBody>
      </p:sp>
      <p:sp>
        <p:nvSpPr>
          <p:cNvPr id="5" name="CuadroTexto 4"/>
          <p:cNvSpPr txBox="1"/>
          <p:nvPr/>
        </p:nvSpPr>
        <p:spPr>
          <a:xfrm>
            <a:off x="5029201" y="5139928"/>
            <a:ext cx="3181961" cy="923330"/>
          </a:xfrm>
          <a:prstGeom prst="rect">
            <a:avLst/>
          </a:prstGeom>
          <a:noFill/>
        </p:spPr>
        <p:txBody>
          <a:bodyPr wrap="none" rtlCol="0">
            <a:spAutoFit/>
          </a:bodyPr>
          <a:lstStyle/>
          <a:p>
            <a:pPr algn="ctr"/>
            <a:r>
              <a:rPr lang="en-US" dirty="0" smtClean="0">
                <a:solidFill>
                  <a:schemeClr val="bg1"/>
                </a:solidFill>
              </a:rPr>
              <a:t>Contact:</a:t>
            </a:r>
          </a:p>
          <a:p>
            <a:pPr algn="ctr"/>
            <a:r>
              <a:rPr lang="en-US" dirty="0" smtClean="0">
                <a:solidFill>
                  <a:schemeClr val="bg1"/>
                </a:solidFill>
              </a:rPr>
              <a:t>CAROLINA GARCIA</a:t>
            </a:r>
          </a:p>
          <a:p>
            <a:pPr algn="ctr"/>
            <a:r>
              <a:rPr lang="en-US" dirty="0" smtClean="0">
                <a:solidFill>
                  <a:schemeClr val="bg1"/>
                </a:solidFill>
                <a:hlinkClick r:id="rId2"/>
              </a:rPr>
              <a:t>carolina.garcia@invemar.org.co</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11259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32511" y="749736"/>
            <a:ext cx="7203918" cy="833418"/>
          </a:xfrm>
        </p:spPr>
        <p:txBody>
          <a:bodyPr>
            <a:noAutofit/>
          </a:bodyPr>
          <a:lstStyle/>
          <a:p>
            <a:pPr algn="ctr"/>
            <a:r>
              <a:rPr lang="es-CO" sz="4800" dirty="0">
                <a:solidFill>
                  <a:schemeClr val="tx1"/>
                </a:solidFill>
              </a:rPr>
              <a:t>CARIBBEAN MARINE </a:t>
            </a:r>
            <a:r>
              <a:rPr lang="es-CO" sz="4800" dirty="0" smtClean="0">
                <a:solidFill>
                  <a:schemeClr val="tx1"/>
                </a:solidFill>
              </a:rPr>
              <a:t>ATLAS</a:t>
            </a:r>
            <a:endParaRPr lang="en-US" sz="4800" dirty="0">
              <a:solidFill>
                <a:schemeClr val="tx1"/>
              </a:solidFill>
            </a:endParaRPr>
          </a:p>
        </p:txBody>
      </p:sp>
      <p:sp>
        <p:nvSpPr>
          <p:cNvPr id="25" name="2 Marcador de contenido"/>
          <p:cNvSpPr txBox="1">
            <a:spLocks/>
          </p:cNvSpPr>
          <p:nvPr/>
        </p:nvSpPr>
        <p:spPr>
          <a:xfrm>
            <a:off x="158261" y="1864624"/>
            <a:ext cx="8985738" cy="4625386"/>
          </a:xfrm>
          <a:prstGeom prst="rect">
            <a:avLst/>
          </a:prstGeom>
        </p:spPr>
        <p:txBody>
          <a:bodyPr vert="horz" lIns="82284" tIns="41142" rIns="82284" bIns="41142"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latin typeface="Arial" panose="020B0604020202020204" pitchFamily="34" charset="0"/>
                <a:cs typeface="Arial" panose="020B0604020202020204" pitchFamily="34" charset="0"/>
              </a:rPr>
              <a:t>Digital </a:t>
            </a:r>
            <a:r>
              <a:rPr lang="en-US" dirty="0">
                <a:latin typeface="Arial" panose="020B0604020202020204" pitchFamily="34" charset="0"/>
                <a:cs typeface="Arial" panose="020B0604020202020204" pitchFamily="34" charset="0"/>
              </a:rPr>
              <a:t>technological platform on line which function as repository of geospatial and documental information to support decision making in Integrated Coastal Zone Management ICZM as well as </a:t>
            </a:r>
            <a:r>
              <a:rPr lang="en-US" dirty="0" smtClean="0">
                <a:latin typeface="Arial" panose="020B0604020202020204" pitchFamily="34" charset="0"/>
                <a:cs typeface="Arial" panose="020B0604020202020204" pitchFamily="34" charset="0"/>
              </a:rPr>
              <a:t>monitoring </a:t>
            </a:r>
            <a:r>
              <a:rPr lang="en-US" dirty="0">
                <a:latin typeface="Arial" panose="020B0604020202020204" pitchFamily="34" charset="0"/>
                <a:cs typeface="Arial" panose="020B0604020202020204" pitchFamily="34" charset="0"/>
              </a:rPr>
              <a:t>and evaluation of Caribbean Large Marine Ecosystem </a:t>
            </a:r>
            <a:r>
              <a:rPr lang="en-US" dirty="0" smtClean="0">
                <a:latin typeface="Arial" panose="020B0604020202020204" pitchFamily="34" charset="0"/>
                <a:cs typeface="Arial" panose="020B0604020202020204" pitchFamily="34" charset="0"/>
              </a:rPr>
              <a:t>CLME</a:t>
            </a:r>
          </a:p>
          <a:p>
            <a:pPr marL="0" indent="0" algn="ctr">
              <a:buNone/>
            </a:pPr>
            <a:endParaRPr lang="en-US" dirty="0">
              <a:latin typeface="Arial" panose="020B0604020202020204" pitchFamily="34" charset="0"/>
              <a:cs typeface="Arial" panose="020B0604020202020204" pitchFamily="34" charset="0"/>
            </a:endParaRPr>
          </a:p>
          <a:p>
            <a:pPr marL="0" indent="0" algn="ctr">
              <a:buNone/>
            </a:pPr>
            <a:endParaRPr lang="en-US" dirty="0" smtClean="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0" indent="0">
              <a:buNone/>
            </a:pPr>
            <a:r>
              <a:rPr lang="en-US" sz="1800" dirty="0" smtClean="0">
                <a:solidFill>
                  <a:srgbClr val="333333"/>
                </a:solidFill>
                <a:latin typeface="Lato"/>
              </a:rPr>
              <a:t>Special attention to: coastal hazards, climate change, biodiversity and habitats, fisheries, land based sources of pollution</a:t>
            </a:r>
            <a:endParaRPr lang="en-US" sz="1800" dirty="0" smtClean="0">
              <a:latin typeface="Arial" panose="020B0604020202020204" pitchFamily="34" charset="0"/>
              <a:cs typeface="Arial" panose="020B0604020202020204" pitchFamily="34" charset="0"/>
            </a:endParaRPr>
          </a:p>
        </p:txBody>
      </p:sp>
      <p:pic>
        <p:nvPicPr>
          <p:cNvPr id="27" name="Picture 2" descr="http://studioc5.com/wp-content/uploads/Target-Market-Research.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59252" y="4577426"/>
            <a:ext cx="908532" cy="908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19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4"/>
          <p:cNvGraphicFramePr>
            <a:graphicFrameLocks/>
          </p:cNvGraphicFramePr>
          <p:nvPr>
            <p:extLst>
              <p:ext uri="{D42A27DB-BD31-4B8C-83A1-F6EECF244321}">
                <p14:modId xmlns:p14="http://schemas.microsoft.com/office/powerpoint/2010/main" val="2887040890"/>
              </p:ext>
            </p:extLst>
          </p:nvPr>
        </p:nvGraphicFramePr>
        <p:xfrm>
          <a:off x="2517176" y="290945"/>
          <a:ext cx="5255223" cy="3618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7800025" y="3486502"/>
            <a:ext cx="984939" cy="261610"/>
          </a:xfrm>
          <a:prstGeom prst="rect">
            <a:avLst/>
          </a:prstGeom>
          <a:solidFill>
            <a:srgbClr val="002060"/>
          </a:solidFill>
          <a:ln>
            <a:noFill/>
          </a:ln>
        </p:spPr>
        <p:txBody>
          <a:bodyPr wrap="square">
            <a:spAutoFit/>
          </a:bodyPr>
          <a:lstStyle>
            <a:defPPr>
              <a:defRPr lang="es-ES"/>
            </a:defPPr>
            <a:lvl1pPr algn="ctr">
              <a:defRPr sz="135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100" dirty="0" smtClean="0"/>
              <a:t>Metadata</a:t>
            </a:r>
            <a:endParaRPr lang="en-US" sz="1100" dirty="0"/>
          </a:p>
        </p:txBody>
      </p:sp>
      <p:cxnSp>
        <p:nvCxnSpPr>
          <p:cNvPr id="8" name="Conector recto de flecha 7"/>
          <p:cNvCxnSpPr>
            <a:stCxn id="18" idx="3"/>
            <a:endCxn id="7" idx="1"/>
          </p:cNvCxnSpPr>
          <p:nvPr/>
        </p:nvCxnSpPr>
        <p:spPr>
          <a:xfrm flipV="1">
            <a:off x="7287489" y="3617307"/>
            <a:ext cx="512536" cy="4476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CuadroTexto 8"/>
          <p:cNvSpPr txBox="1"/>
          <p:nvPr/>
        </p:nvSpPr>
        <p:spPr>
          <a:xfrm>
            <a:off x="7800025" y="3981607"/>
            <a:ext cx="988927" cy="261610"/>
          </a:xfrm>
          <a:prstGeom prst="rect">
            <a:avLst/>
          </a:prstGeom>
          <a:solidFill>
            <a:srgbClr val="002060"/>
          </a:solidFill>
          <a:ln>
            <a:noFill/>
          </a:ln>
        </p:spPr>
        <p:txBody>
          <a:bodyPr wrap="square">
            <a:spAutoFit/>
          </a:bodyPr>
          <a:lstStyle>
            <a:defPPr>
              <a:defRPr lang="es-ES"/>
            </a:defPPr>
            <a:lvl1pPr algn="ctr">
              <a:defRPr sz="135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100" dirty="0" smtClean="0"/>
              <a:t>Web Services</a:t>
            </a:r>
            <a:endParaRPr lang="en-US" sz="1100" dirty="0"/>
          </a:p>
        </p:txBody>
      </p:sp>
      <p:cxnSp>
        <p:nvCxnSpPr>
          <p:cNvPr id="10" name="Conector recto de flecha 9"/>
          <p:cNvCxnSpPr>
            <a:stCxn id="18" idx="3"/>
            <a:endCxn id="9" idx="1"/>
          </p:cNvCxnSpPr>
          <p:nvPr/>
        </p:nvCxnSpPr>
        <p:spPr>
          <a:xfrm>
            <a:off x="7287489" y="4064971"/>
            <a:ext cx="512536" cy="474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11" name="Grupo 10"/>
          <p:cNvGrpSpPr/>
          <p:nvPr/>
        </p:nvGrpSpPr>
        <p:grpSpPr>
          <a:xfrm>
            <a:off x="940089" y="898245"/>
            <a:ext cx="1925100" cy="3042641"/>
            <a:chOff x="239301" y="2381250"/>
            <a:chExt cx="2047947" cy="3430630"/>
          </a:xfrm>
          <a:solidFill>
            <a:schemeClr val="accent2">
              <a:lumMod val="20000"/>
              <a:lumOff val="80000"/>
            </a:schemeClr>
          </a:solidFill>
        </p:grpSpPr>
        <p:sp>
          <p:nvSpPr>
            <p:cNvPr id="12" name="Rectángulo redondeado 11"/>
            <p:cNvSpPr/>
            <p:nvPr/>
          </p:nvSpPr>
          <p:spPr>
            <a:xfrm>
              <a:off x="239301" y="2381250"/>
              <a:ext cx="2047947" cy="3048000"/>
            </a:xfrm>
            <a:prstGeom prst="roundRect">
              <a:avLst/>
            </a:prstGeom>
            <a:grp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dirty="0"/>
            </a:p>
          </p:txBody>
        </p:sp>
        <p:pic>
          <p:nvPicPr>
            <p:cNvPr id="13" name="Imagen 12"/>
            <p:cNvPicPr>
              <a:picLocks noChangeAspect="1"/>
            </p:cNvPicPr>
            <p:nvPr/>
          </p:nvPicPr>
          <p:blipFill>
            <a:blip r:embed="rId7" cstate="screen">
              <a:duotone>
                <a:prstClr val="black"/>
                <a:srgbClr val="000000">
                  <a:tint val="45000"/>
                  <a:satMod val="400000"/>
                </a:srgb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tretch>
              <a:fillRect/>
            </a:stretch>
          </p:blipFill>
          <p:spPr>
            <a:xfrm>
              <a:off x="671369" y="2736545"/>
              <a:ext cx="992192" cy="922803"/>
            </a:xfrm>
            <a:prstGeom prst="rect">
              <a:avLst/>
            </a:prstGeom>
            <a:grpFill/>
            <a:ln>
              <a:noFill/>
            </a:ln>
          </p:spPr>
        </p:pic>
        <p:pic>
          <p:nvPicPr>
            <p:cNvPr id="14" name="Imagen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7164" y="4281224"/>
              <a:ext cx="1023717" cy="1023716"/>
            </a:xfrm>
            <a:prstGeom prst="rect">
              <a:avLst/>
            </a:prstGeom>
            <a:grpFill/>
            <a:ln>
              <a:noFill/>
            </a:ln>
          </p:spPr>
        </p:pic>
        <p:sp>
          <p:nvSpPr>
            <p:cNvPr id="15" name="CuadroTexto 14"/>
            <p:cNvSpPr txBox="1"/>
            <p:nvPr/>
          </p:nvSpPr>
          <p:spPr>
            <a:xfrm>
              <a:off x="1003584" y="3739600"/>
              <a:ext cx="360158" cy="520535"/>
            </a:xfrm>
            <a:prstGeom prst="rect">
              <a:avLst/>
            </a:prstGeom>
            <a:grpFill/>
            <a:ln>
              <a:noFill/>
            </a:ln>
          </p:spPr>
          <p:txBody>
            <a:bodyPr wrap="none" rtlCol="0">
              <a:spAutoFit/>
            </a:bodyPr>
            <a:lstStyle/>
            <a:p>
              <a:r>
                <a:rPr lang="en-US" sz="2400" b="1" dirty="0" smtClean="0"/>
                <a:t>+</a:t>
              </a:r>
              <a:endParaRPr lang="en-US" sz="2400" b="1" dirty="0"/>
            </a:p>
          </p:txBody>
        </p:sp>
        <p:sp>
          <p:nvSpPr>
            <p:cNvPr id="16" name="Rectángulo 15"/>
            <p:cNvSpPr/>
            <p:nvPr/>
          </p:nvSpPr>
          <p:spPr>
            <a:xfrm>
              <a:off x="482760" y="5473532"/>
              <a:ext cx="1561028" cy="338348"/>
            </a:xfrm>
            <a:prstGeom prst="rect">
              <a:avLst/>
            </a:prstGeom>
            <a:grpFill/>
            <a:ln>
              <a:noFill/>
            </a:ln>
          </p:spPr>
          <p:txBody>
            <a:bodyPr wrap="none">
              <a:spAutoFit/>
            </a:bodyPr>
            <a:lstStyle/>
            <a:p>
              <a:pPr algn="ctr"/>
              <a:r>
                <a:rPr lang="en-US" sz="1350" b="1" dirty="0" smtClean="0"/>
                <a:t>Digital repository</a:t>
              </a:r>
              <a:endParaRPr lang="en-US" sz="1350" dirty="0"/>
            </a:p>
          </p:txBody>
        </p:sp>
      </p:grpSp>
      <p:sp>
        <p:nvSpPr>
          <p:cNvPr id="17" name="2 Rectángulo"/>
          <p:cNvSpPr/>
          <p:nvPr/>
        </p:nvSpPr>
        <p:spPr>
          <a:xfrm>
            <a:off x="142219" y="6192426"/>
            <a:ext cx="8994975" cy="707886"/>
          </a:xfrm>
          <a:prstGeom prst="rect">
            <a:avLst/>
          </a:prstGeom>
        </p:spPr>
        <p:txBody>
          <a:bodyPr wrap="square">
            <a:spAutoFit/>
          </a:bodyPr>
          <a:lstStyle/>
          <a:p>
            <a:pPr algn="ctr"/>
            <a:r>
              <a:rPr lang="en-US" sz="4000" b="1" dirty="0">
                <a:solidFill>
                  <a:schemeClr val="bg1"/>
                </a:solidFill>
                <a:effectLst>
                  <a:outerShdw blurRad="38100" dist="38100" dir="2700000" algn="tl">
                    <a:srgbClr val="000000">
                      <a:alpha val="43137"/>
                    </a:srgbClr>
                  </a:outerShdw>
                </a:effectLst>
              </a:rPr>
              <a:t>http://www.caribbeanmarineatlas.net</a:t>
            </a:r>
          </a:p>
        </p:txBody>
      </p:sp>
      <p:sp>
        <p:nvSpPr>
          <p:cNvPr id="18" name="Rectángulo 17"/>
          <p:cNvSpPr/>
          <p:nvPr/>
        </p:nvSpPr>
        <p:spPr>
          <a:xfrm>
            <a:off x="2998093" y="3886725"/>
            <a:ext cx="4289396" cy="300082"/>
          </a:xfrm>
          <a:prstGeom prst="rect">
            <a:avLst/>
          </a:prstGeom>
          <a:solidFill>
            <a:srgbClr val="002060"/>
          </a:solidFill>
          <a:ln>
            <a:noFill/>
          </a:ln>
        </p:spPr>
        <p:txBody>
          <a:bodyPr wrap="square">
            <a:spAutoFit/>
          </a:bodyPr>
          <a:lstStyle/>
          <a:p>
            <a:pPr algn="ctr"/>
            <a:r>
              <a:rPr lang="en-US" sz="1350" b="1" dirty="0" smtClean="0">
                <a:solidFill>
                  <a:schemeClr val="bg1"/>
                </a:solidFill>
              </a:rPr>
              <a:t>Digital Repository</a:t>
            </a:r>
            <a:endParaRPr lang="en-US" sz="1350" dirty="0">
              <a:solidFill>
                <a:schemeClr val="bg1"/>
              </a:solidFill>
            </a:endParaRPr>
          </a:p>
        </p:txBody>
      </p:sp>
      <p:sp>
        <p:nvSpPr>
          <p:cNvPr id="20" name="Rectángulo 19"/>
          <p:cNvSpPr/>
          <p:nvPr/>
        </p:nvSpPr>
        <p:spPr>
          <a:xfrm>
            <a:off x="561580" y="4499719"/>
            <a:ext cx="8494512" cy="1754326"/>
          </a:xfrm>
          <a:prstGeom prst="rect">
            <a:avLst/>
          </a:prstGeom>
        </p:spPr>
        <p:txBody>
          <a:bodyPr wrap="square">
            <a:spAutoFit/>
          </a:bodyPr>
          <a:lstStyle/>
          <a:p>
            <a:pPr marL="285750" indent="-285750">
              <a:buFont typeface="Arial" panose="020B0604020202020204" pitchFamily="34" charset="0"/>
              <a:buChar char="•"/>
            </a:pPr>
            <a:r>
              <a:rPr lang="en-US" dirty="0" smtClean="0"/>
              <a:t>Repository for geospatial information (layers, maps, documents)</a:t>
            </a:r>
          </a:p>
          <a:p>
            <a:pPr marL="285750" indent="-285750">
              <a:buFont typeface="Arial" panose="020B0604020202020204" pitchFamily="34" charset="0"/>
              <a:buChar char="•"/>
            </a:pPr>
            <a:r>
              <a:rPr lang="en-US" dirty="0" smtClean="0"/>
              <a:t>Geospatial viewer: free consultation / creation / download of maps and layers (</a:t>
            </a:r>
            <a:r>
              <a:rPr lang="en-US" dirty="0" err="1" smtClean="0"/>
              <a:t>shapefile</a:t>
            </a:r>
            <a:r>
              <a:rPr lang="en-US" dirty="0" smtClean="0"/>
              <a:t>, raster, WMS)</a:t>
            </a:r>
          </a:p>
          <a:p>
            <a:pPr marL="285750" indent="-285750">
              <a:buFont typeface="Arial" panose="020B0604020202020204" pitchFamily="34" charset="0"/>
              <a:buChar char="•"/>
            </a:pPr>
            <a:r>
              <a:rPr lang="en-US" dirty="0" smtClean="0"/>
              <a:t>Display of indicators (graphs)</a:t>
            </a:r>
          </a:p>
          <a:p>
            <a:pPr marL="285750" indent="-285750">
              <a:buFont typeface="Arial" panose="020B0604020202020204" pitchFamily="34" charset="0"/>
              <a:buChar char="•"/>
            </a:pPr>
            <a:r>
              <a:rPr lang="en-US" dirty="0" smtClean="0"/>
              <a:t>Link to other online data sources</a:t>
            </a:r>
          </a:p>
          <a:p>
            <a:pPr marL="285750" indent="-285750">
              <a:buFont typeface="Arial" panose="020B0604020202020204" pitchFamily="34" charset="0"/>
              <a:buChar char="•"/>
            </a:pPr>
            <a:r>
              <a:rPr lang="en-US" dirty="0" smtClean="0"/>
              <a:t>News</a:t>
            </a:r>
            <a:endParaRPr lang="en-US" dirty="0"/>
          </a:p>
        </p:txBody>
      </p:sp>
      <p:sp>
        <p:nvSpPr>
          <p:cNvPr id="23" name="Rectángulo 22"/>
          <p:cNvSpPr/>
          <p:nvPr/>
        </p:nvSpPr>
        <p:spPr>
          <a:xfrm>
            <a:off x="142219" y="171430"/>
            <a:ext cx="2978380" cy="646331"/>
          </a:xfrm>
          <a:prstGeom prst="rect">
            <a:avLst/>
          </a:prstGeom>
        </p:spPr>
        <p:txBody>
          <a:bodyPr vert="horz" lIns="91440" tIns="45720" rIns="91440" bIns="45720" rtlCol="0" anchor="t">
            <a:noAutofit/>
          </a:bodyPr>
          <a:lstStyle/>
          <a:p>
            <a:pPr>
              <a:spcBef>
                <a:spcPct val="0"/>
              </a:spcBef>
            </a:pPr>
            <a:r>
              <a:rPr lang="en-US" sz="3600" b="1" dirty="0" smtClean="0">
                <a:solidFill>
                  <a:srgbClr val="002060"/>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rPr>
              <a:t>TOOLS</a:t>
            </a:r>
            <a:endParaRPr lang="en-US" sz="3600" b="1" dirty="0">
              <a:solidFill>
                <a:srgbClr val="002060"/>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465540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p:cNvSpPr txBox="1">
            <a:spLocks/>
          </p:cNvSpPr>
          <p:nvPr/>
        </p:nvSpPr>
        <p:spPr>
          <a:xfrm>
            <a:off x="155575" y="273252"/>
            <a:ext cx="7453629" cy="623280"/>
          </a:xfrm>
          <a:prstGeom prst="rect">
            <a:avLst/>
          </a:prstGeom>
        </p:spPr>
        <p:txBody>
          <a:bodyPr vert="horz" lIns="91440" tIns="45720" rIns="91440" bIns="45720" rtlCol="0" anchor="b">
            <a:noAutofit/>
          </a:bodyPr>
          <a:lstStyle>
            <a:lvl1pPr algn="r" defTabSz="4572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mj-lt"/>
                <a:ea typeface="Open Sans Semibold" panose="020B0706030804020204" pitchFamily="34" charset="0"/>
                <a:cs typeface="Open Sans Semibold" panose="020B0706030804020204" pitchFamily="34" charset="0"/>
              </a:defRPr>
            </a:lvl1pPr>
          </a:lstStyle>
          <a:p>
            <a:pPr algn="l"/>
            <a:r>
              <a:rPr lang="en-US" sz="3600" dirty="0">
                <a:solidFill>
                  <a:srgbClr val="002060"/>
                </a:solidFill>
                <a:ea typeface="Open Sans Extrabold" panose="020B0906030804020204" pitchFamily="34" charset="0"/>
                <a:cs typeface="Open Sans Extrabold" panose="020B0906030804020204" pitchFamily="34" charset="0"/>
              </a:rPr>
              <a:t>INFORMATION TECHNOLOGY </a:t>
            </a:r>
            <a:endParaRPr lang="es-CO" sz="3600" dirty="0">
              <a:solidFill>
                <a:srgbClr val="002060"/>
              </a:solidFill>
              <a:ea typeface="Open Sans Extrabold" panose="020B0906030804020204" pitchFamily="34" charset="0"/>
              <a:cs typeface="Open Sans Extrabold" panose="020B0906030804020204" pitchFamily="34" charset="0"/>
            </a:endParaRPr>
          </a:p>
        </p:txBody>
      </p:sp>
      <p:sp>
        <p:nvSpPr>
          <p:cNvPr id="8" name="Marcador de contenido 3"/>
          <p:cNvSpPr txBox="1">
            <a:spLocks/>
          </p:cNvSpPr>
          <p:nvPr/>
        </p:nvSpPr>
        <p:spPr>
          <a:xfrm>
            <a:off x="324968" y="1459924"/>
            <a:ext cx="4682807" cy="449218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2000" dirty="0" err="1" smtClean="0"/>
              <a:t>GeoNode</a:t>
            </a:r>
            <a:endParaRPr lang="en-US" sz="2000" dirty="0" smtClean="0"/>
          </a:p>
          <a:p>
            <a:pPr lvl="1"/>
            <a:r>
              <a:rPr lang="en-US" dirty="0" err="1" smtClean="0"/>
              <a:t>Geoserver</a:t>
            </a:r>
            <a:endParaRPr lang="en-US" dirty="0" smtClean="0"/>
          </a:p>
          <a:p>
            <a:pPr lvl="1"/>
            <a:r>
              <a:rPr lang="en-US" dirty="0" err="1" smtClean="0"/>
              <a:t>PyCSW</a:t>
            </a:r>
            <a:endParaRPr lang="en-US" dirty="0" smtClean="0"/>
          </a:p>
          <a:p>
            <a:pPr lvl="1"/>
            <a:r>
              <a:rPr lang="en-US" dirty="0" smtClean="0"/>
              <a:t>and others…</a:t>
            </a:r>
          </a:p>
          <a:p>
            <a:endParaRPr lang="en-US" sz="2000" dirty="0" smtClean="0"/>
          </a:p>
          <a:p>
            <a:r>
              <a:rPr lang="en-US" sz="2000" dirty="0" smtClean="0"/>
              <a:t>Simile </a:t>
            </a:r>
            <a:r>
              <a:rPr lang="en-US" sz="2000" dirty="0" err="1" smtClean="0"/>
              <a:t>ExHibit</a:t>
            </a:r>
            <a:endParaRPr lang="en-US" sz="2000" dirty="0" smtClean="0"/>
          </a:p>
          <a:p>
            <a:pPr lvl="1"/>
            <a:r>
              <a:rPr lang="en-US" dirty="0" smtClean="0"/>
              <a:t>JSON database &amp; Facets text search</a:t>
            </a:r>
          </a:p>
          <a:p>
            <a:pPr lvl="1"/>
            <a:endParaRPr lang="en-US" dirty="0" smtClean="0"/>
          </a:p>
          <a:p>
            <a:r>
              <a:rPr lang="en-US" sz="2000" dirty="0" smtClean="0"/>
              <a:t>Power BI</a:t>
            </a:r>
          </a:p>
          <a:p>
            <a:pPr lvl="1"/>
            <a:r>
              <a:rPr lang="en-US" dirty="0" smtClean="0"/>
              <a:t>Extract data &amp; publish on cloud</a:t>
            </a:r>
          </a:p>
          <a:p>
            <a:endParaRPr lang="en-US" sz="2000" dirty="0" smtClean="0"/>
          </a:p>
          <a:p>
            <a:r>
              <a:rPr lang="en-US" sz="2000" dirty="0" smtClean="0"/>
              <a:t>WordPress</a:t>
            </a:r>
          </a:p>
          <a:p>
            <a:pPr lvl="1"/>
            <a:r>
              <a:rPr lang="en-US" dirty="0" smtClean="0"/>
              <a:t>Publish news &amp; calendar</a:t>
            </a:r>
            <a:endParaRPr lang="en-US" dirty="0"/>
          </a:p>
        </p:txBody>
      </p:sp>
      <p:pic>
        <p:nvPicPr>
          <p:cNvPr id="9" name="Imagen 8"/>
          <p:cNvPicPr>
            <a:picLocks noChangeAspect="1"/>
          </p:cNvPicPr>
          <p:nvPr/>
        </p:nvPicPr>
        <p:blipFill rotWithShape="1">
          <a:blip r:embed="rId2"/>
          <a:srcRect l="61429" t="25232" r="15357" b="35346"/>
          <a:stretch/>
        </p:blipFill>
        <p:spPr>
          <a:xfrm>
            <a:off x="5213681" y="1496411"/>
            <a:ext cx="3850704" cy="3771715"/>
          </a:xfrm>
          <a:prstGeom prst="rect">
            <a:avLst/>
          </a:prstGeom>
        </p:spPr>
      </p:pic>
      <p:sp>
        <p:nvSpPr>
          <p:cNvPr id="10" name="Rectángulo 9"/>
          <p:cNvSpPr/>
          <p:nvPr/>
        </p:nvSpPr>
        <p:spPr>
          <a:xfrm>
            <a:off x="7677149" y="3382268"/>
            <a:ext cx="771525" cy="29527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1" name="Rectángulo 10"/>
          <p:cNvSpPr/>
          <p:nvPr/>
        </p:nvSpPr>
        <p:spPr>
          <a:xfrm>
            <a:off x="7677148" y="2424349"/>
            <a:ext cx="771525" cy="609600"/>
          </a:xfrm>
          <a:prstGeom prst="rect">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2" name="Rectángulo redondeado 11"/>
          <p:cNvSpPr/>
          <p:nvPr/>
        </p:nvSpPr>
        <p:spPr>
          <a:xfrm>
            <a:off x="155575" y="1445292"/>
            <a:ext cx="4646294" cy="4506812"/>
          </a:xfrm>
          <a:prstGeom prst="roundRect">
            <a:avLst>
              <a:gd name="adj" fmla="val 10016"/>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ángulo redondeado 13"/>
          <p:cNvSpPr/>
          <p:nvPr/>
        </p:nvSpPr>
        <p:spPr>
          <a:xfrm>
            <a:off x="5021435" y="1451005"/>
            <a:ext cx="3954209" cy="3566324"/>
          </a:xfrm>
          <a:prstGeom prst="roundRect">
            <a:avLst>
              <a:gd name="adj" fmla="val 10016"/>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uadroTexto 14"/>
          <p:cNvSpPr txBox="1"/>
          <p:nvPr/>
        </p:nvSpPr>
        <p:spPr>
          <a:xfrm>
            <a:off x="145600" y="5946219"/>
            <a:ext cx="1025474" cy="369332"/>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Software</a:t>
            </a:r>
            <a:endParaRPr lang="en-US" dirty="0">
              <a:solidFill>
                <a:srgbClr val="FFC000"/>
              </a:solidFill>
              <a:effectLst>
                <a:outerShdw blurRad="38100" dist="38100" dir="2700000" algn="tl">
                  <a:srgbClr val="000000">
                    <a:alpha val="43137"/>
                  </a:srgbClr>
                </a:outerShdw>
              </a:effectLst>
            </a:endParaRPr>
          </a:p>
        </p:txBody>
      </p:sp>
      <p:sp>
        <p:nvSpPr>
          <p:cNvPr id="5" name="Rectángulo 4"/>
          <p:cNvSpPr/>
          <p:nvPr/>
        </p:nvSpPr>
        <p:spPr>
          <a:xfrm>
            <a:off x="5057949" y="5115222"/>
            <a:ext cx="3980324" cy="1661993"/>
          </a:xfrm>
          <a:prstGeom prst="rect">
            <a:avLst/>
          </a:prstGeom>
          <a:solidFill>
            <a:schemeClr val="bg1"/>
          </a:solidFill>
        </p:spPr>
        <p:txBody>
          <a:bodyPr wrap="square" rtlCol="0">
            <a:spAutoFit/>
          </a:bodyPr>
          <a:lstStyle/>
          <a:p>
            <a:r>
              <a:rPr lang="en-US" dirty="0">
                <a:solidFill>
                  <a:srgbClr val="FFC000"/>
                </a:solidFill>
                <a:effectLst>
                  <a:outerShdw blurRad="38100" dist="38100" dir="2700000" algn="tl">
                    <a:srgbClr val="000000">
                      <a:alpha val="43137"/>
                    </a:srgbClr>
                  </a:outerShdw>
                </a:effectLst>
              </a:rPr>
              <a:t>Interoperability</a:t>
            </a:r>
          </a:p>
          <a:p>
            <a:r>
              <a:rPr lang="en-US" sz="1400" dirty="0"/>
              <a:t>Use open standards approved by the OGC (Open Geospatial </a:t>
            </a:r>
            <a:r>
              <a:rPr lang="en-US" sz="1400" dirty="0" smtClean="0"/>
              <a:t>Consortium)</a:t>
            </a:r>
          </a:p>
          <a:p>
            <a:r>
              <a:rPr lang="en-US" sz="1400" dirty="0" smtClean="0"/>
              <a:t>WMS </a:t>
            </a:r>
            <a:r>
              <a:rPr lang="en-US" sz="1400" dirty="0"/>
              <a:t>and WFS to access maps and vectors</a:t>
            </a:r>
          </a:p>
          <a:p>
            <a:r>
              <a:rPr lang="en-US" sz="1400" dirty="0"/>
              <a:t>WCS to access raster or raster data.</a:t>
            </a:r>
          </a:p>
          <a:p>
            <a:r>
              <a:rPr lang="en-US" sz="1400" dirty="0"/>
              <a:t>CSW (Catalog Service for the Web) for metadata exchange</a:t>
            </a:r>
          </a:p>
        </p:txBody>
      </p:sp>
      <p:pic>
        <p:nvPicPr>
          <p:cNvPr id="17" name="Imagen 16">
            <a:extLst>
              <a:ext uri="{FF2B5EF4-FFF2-40B4-BE49-F238E27FC236}">
                <a16:creationId xmlns:a16="http://schemas.microsoft.com/office/drawing/2014/main" id="{63712720-955A-4855-9321-F3D717A70B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5391" y="1503977"/>
            <a:ext cx="1272618" cy="355504"/>
          </a:xfrm>
          <a:prstGeom prst="rect">
            <a:avLst/>
          </a:prstGeom>
        </p:spPr>
      </p:pic>
      <p:pic>
        <p:nvPicPr>
          <p:cNvPr id="18" name="Picture 4" descr="Resultado de imagen para power bi logo">
            <a:extLst>
              <a:ext uri="{FF2B5EF4-FFF2-40B4-BE49-F238E27FC236}">
                <a16:creationId xmlns:a16="http://schemas.microsoft.com/office/drawing/2014/main" id="{1A56D75B-F5F0-4EB6-BA73-671026AFFAF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480089" y="4142510"/>
            <a:ext cx="1048038" cy="31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319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520" y="360947"/>
            <a:ext cx="3397720" cy="951018"/>
          </a:xfrm>
        </p:spPr>
        <p:txBody>
          <a:bodyPr>
            <a:normAutofit fontScale="90000"/>
          </a:bodyPr>
          <a:lstStyle/>
          <a:p>
            <a:r>
              <a:rPr lang="en-US" dirty="0" smtClean="0">
                <a:solidFill>
                  <a:srgbClr val="002060"/>
                </a:solidFill>
              </a:rPr>
              <a:t>DATA PROVIDERS</a:t>
            </a:r>
            <a:endParaRPr lang="en-US" dirty="0">
              <a:solidFill>
                <a:srgbClr val="002060"/>
              </a:solidFill>
            </a:endParaRPr>
          </a:p>
        </p:txBody>
      </p:sp>
      <p:sp>
        <p:nvSpPr>
          <p:cNvPr id="5" name="Marcador de contenido 4"/>
          <p:cNvSpPr>
            <a:spLocks noGrp="1"/>
          </p:cNvSpPr>
          <p:nvPr>
            <p:ph sz="quarter" idx="4"/>
          </p:nvPr>
        </p:nvSpPr>
        <p:spPr/>
        <p:txBody>
          <a:bodyPr/>
          <a:lstStyle/>
          <a:p>
            <a:r>
              <a:rPr lang="en-US" dirty="0"/>
              <a:t>8 countries of the 13 CMA partners share information to support Integrated Coastal Zone Management and Ecosystem Based Management</a:t>
            </a:r>
          </a:p>
          <a:p>
            <a:r>
              <a:rPr lang="en-US" dirty="0"/>
              <a:t>Trinidad &amp; Tobago (Institute of Marine Affairs - IMA) as responsible for carrying out activities aimed at implementing the Land-based Sources protocol - LBS for pollution at the Regional level for the English speaking islands of the Caribbean, hopes to use the atlas as a platform for their products.</a:t>
            </a:r>
            <a:endParaRPr lang="es-CO" dirty="0"/>
          </a:p>
        </p:txBody>
      </p:sp>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343" y="4778247"/>
            <a:ext cx="2501081" cy="1211286"/>
          </a:xfrm>
          <a:prstGeom prst="rect">
            <a:avLst/>
          </a:prstGeom>
          <a:ln>
            <a:noFill/>
          </a:ln>
          <a:effectLst>
            <a:outerShdw blurRad="292100" dist="139700" dir="2700000" algn="tl" rotWithShape="0">
              <a:srgbClr val="333333">
                <a:alpha val="65000"/>
              </a:srgbClr>
            </a:outerShdw>
          </a:effectLst>
        </p:spPr>
      </p:pic>
      <p:grpSp>
        <p:nvGrpSpPr>
          <p:cNvPr id="8" name="Grupo 7"/>
          <p:cNvGrpSpPr/>
          <p:nvPr/>
        </p:nvGrpSpPr>
        <p:grpSpPr>
          <a:xfrm>
            <a:off x="4108238" y="4838942"/>
            <a:ext cx="4597505" cy="1150591"/>
            <a:chOff x="992601" y="22580122"/>
            <a:chExt cx="6827916" cy="1618468"/>
          </a:xfrm>
          <a:effectLst>
            <a:outerShdw blurRad="50800" dist="38100" dir="2700000" algn="tl" rotWithShape="0">
              <a:prstClr val="black">
                <a:alpha val="40000"/>
              </a:prstClr>
            </a:outerShdw>
          </a:effectLst>
        </p:grpSpPr>
        <p:pic>
          <p:nvPicPr>
            <p:cNvPr id="9" name="Picture 2" descr="Logo MACHC"/>
            <p:cNvPicPr/>
            <p:nvPr/>
          </p:nvPicPr>
          <p:blipFill rotWithShape="1">
            <a:blip r:embed="rId3">
              <a:extLst>
                <a:ext uri="{28A0092B-C50C-407E-A947-70E740481C1C}">
                  <a14:useLocalDpi xmlns:a14="http://schemas.microsoft.com/office/drawing/2010/main"/>
                </a:ext>
              </a:extLst>
            </a:blip>
            <a:srcRect l="6135" t="7795" r="3678" b="8023"/>
            <a:stretch/>
          </p:blipFill>
          <p:spPr bwMode="auto">
            <a:xfrm>
              <a:off x="992601" y="22580122"/>
              <a:ext cx="3140378" cy="1618468"/>
            </a:xfrm>
            <a:prstGeom prst="rect">
              <a:avLst/>
            </a:prstGeom>
            <a:solidFill>
              <a:schemeClr val="accent5">
                <a:lumMod val="20000"/>
                <a:lumOff val="80000"/>
              </a:schemeClr>
            </a:solidFill>
            <a:ln>
              <a:noFill/>
            </a:ln>
          </p:spPr>
        </p:pic>
        <p:sp>
          <p:nvSpPr>
            <p:cNvPr id="10" name="CuadroTexto 9"/>
            <p:cNvSpPr txBox="1"/>
            <p:nvPr/>
          </p:nvSpPr>
          <p:spPr>
            <a:xfrm>
              <a:off x="4122713" y="22628930"/>
              <a:ext cx="3697804" cy="1515259"/>
            </a:xfrm>
            <a:prstGeom prst="rect">
              <a:avLst/>
            </a:prstGeom>
            <a:solidFill>
              <a:schemeClr val="accent5">
                <a:lumMod val="20000"/>
                <a:lumOff val="80000"/>
              </a:schemeClr>
            </a:solidFill>
          </p:spPr>
          <p:txBody>
            <a:bodyPr wrap="square">
              <a:spAutoFit/>
            </a:bodyPr>
            <a:lstStyle>
              <a:defPPr>
                <a:defRPr lang="es-ES"/>
              </a:defPPr>
              <a:lvl1pPr>
                <a:defRPr sz="2400">
                  <a:solidFill>
                    <a:srgbClr val="333333"/>
                  </a:solidFill>
                  <a:latin typeface="Calibri" panose="020F0502020204030204" pitchFamily="34" charset="0"/>
                  <a:ea typeface="Calibri" panose="020F0502020204030204" pitchFamily="34" charset="0"/>
                </a:defRPr>
              </a:lvl1pPr>
            </a:lstStyle>
            <a:p>
              <a:r>
                <a:rPr lang="en-US" sz="1600" dirty="0"/>
                <a:t>Member countries of the </a:t>
              </a:r>
              <a:r>
                <a:rPr lang="en-US" sz="1600" dirty="0" err="1"/>
                <a:t>Meso</a:t>
              </a:r>
              <a:r>
                <a:rPr lang="en-US" sz="1600" dirty="0"/>
                <a:t> American and Caribbean Sea Hydrographic Commission</a:t>
              </a:r>
              <a:endParaRPr lang="es-CO" sz="1600" dirty="0"/>
            </a:p>
          </p:txBody>
        </p:sp>
      </p:grpSp>
    </p:spTree>
    <p:extLst>
      <p:ext uri="{BB962C8B-B14F-4D97-AF65-F5344CB8AC3E}">
        <p14:creationId xmlns:p14="http://schemas.microsoft.com/office/powerpoint/2010/main" val="3656214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EEBA7F8-5E67-E546-8D44-19494CB9927D}" type="slidenum">
              <a:rPr lang="es-ES" smtClean="0"/>
              <a:pPr/>
              <a:t>7</a:t>
            </a:fld>
            <a:endParaRPr lang="es-ES" dirty="0"/>
          </a:p>
        </p:txBody>
      </p:sp>
      <p:grpSp>
        <p:nvGrpSpPr>
          <p:cNvPr id="8" name="Grupo 7"/>
          <p:cNvGrpSpPr/>
          <p:nvPr/>
        </p:nvGrpSpPr>
        <p:grpSpPr>
          <a:xfrm>
            <a:off x="4905420" y="136133"/>
            <a:ext cx="3130704" cy="6801099"/>
            <a:chOff x="13493908" y="17659505"/>
            <a:chExt cx="5743552" cy="11081891"/>
          </a:xfrm>
        </p:grpSpPr>
        <p:pic>
          <p:nvPicPr>
            <p:cNvPr id="9" name="Imagen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3493908" y="19573916"/>
              <a:ext cx="5743552" cy="2738733"/>
            </a:xfrm>
            <a:prstGeom prst="rect">
              <a:avLst/>
            </a:prstGeom>
            <a:ln>
              <a:noFill/>
            </a:ln>
            <a:effectLst/>
          </p:spPr>
        </p:pic>
        <p:pic>
          <p:nvPicPr>
            <p:cNvPr id="10" name="Imagen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493908" y="22297706"/>
              <a:ext cx="5743552" cy="1837658"/>
            </a:xfrm>
            <a:prstGeom prst="rect">
              <a:avLst/>
            </a:prstGeom>
            <a:ln>
              <a:noFill/>
            </a:ln>
            <a:effectLst/>
          </p:spPr>
        </p:pic>
        <p:pic>
          <p:nvPicPr>
            <p:cNvPr id="11" name="Imagen 10"/>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493908" y="24090033"/>
              <a:ext cx="5743552" cy="2163715"/>
            </a:xfrm>
            <a:prstGeom prst="rect">
              <a:avLst/>
            </a:prstGeom>
            <a:ln>
              <a:noFill/>
            </a:ln>
            <a:effectLst/>
          </p:spPr>
        </p:pic>
        <p:pic>
          <p:nvPicPr>
            <p:cNvPr id="12" name="Imagen 1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3493908" y="26244685"/>
              <a:ext cx="5743552" cy="2496711"/>
            </a:xfrm>
            <a:prstGeom prst="rect">
              <a:avLst/>
            </a:prstGeom>
            <a:ln>
              <a:noFill/>
            </a:ln>
            <a:effectLst/>
          </p:spPr>
        </p:pic>
        <p:pic>
          <p:nvPicPr>
            <p:cNvPr id="13" name="Imagen 1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3493908" y="17659505"/>
              <a:ext cx="5743552" cy="2621916"/>
            </a:xfrm>
            <a:prstGeom prst="rect">
              <a:avLst/>
            </a:prstGeom>
            <a:ln>
              <a:noFill/>
            </a:ln>
            <a:effectLst/>
          </p:spPr>
        </p:pic>
      </p:grpSp>
      <p:grpSp>
        <p:nvGrpSpPr>
          <p:cNvPr id="14" name="Grupo 13"/>
          <p:cNvGrpSpPr/>
          <p:nvPr/>
        </p:nvGrpSpPr>
        <p:grpSpPr>
          <a:xfrm>
            <a:off x="5181359" y="4051134"/>
            <a:ext cx="2214052" cy="1222766"/>
            <a:chOff x="14267172" y="29258220"/>
            <a:chExt cx="4225461" cy="2736197"/>
          </a:xfrm>
        </p:grpSpPr>
        <p:sp>
          <p:nvSpPr>
            <p:cNvPr id="15" name="Cerrar llave 14"/>
            <p:cNvSpPr/>
            <p:nvPr/>
          </p:nvSpPr>
          <p:spPr>
            <a:xfrm flipH="1">
              <a:off x="14267172" y="29349476"/>
              <a:ext cx="444650" cy="2580647"/>
            </a:xfrm>
            <a:prstGeom prst="rightBrace">
              <a:avLst>
                <a:gd name="adj1" fmla="val 40872"/>
                <a:gd name="adj2" fmla="val 50000"/>
              </a:avLst>
            </a:prstGeom>
            <a:ln w="28575"/>
          </p:spPr>
          <p:style>
            <a:lnRef idx="1">
              <a:schemeClr val="accent3"/>
            </a:lnRef>
            <a:fillRef idx="0">
              <a:schemeClr val="accent3"/>
            </a:fillRef>
            <a:effectRef idx="0">
              <a:schemeClr val="accent3"/>
            </a:effectRef>
            <a:fontRef idx="minor">
              <a:schemeClr val="tx1"/>
            </a:fontRef>
          </p:style>
          <p:txBody>
            <a:bodyPr rtlCol="0" anchor="ctr"/>
            <a:lstStyle/>
            <a:p>
              <a:pPr algn="ctr"/>
              <a:endParaRPr lang="es-CO" dirty="0"/>
            </a:p>
          </p:txBody>
        </p:sp>
        <p:sp>
          <p:nvSpPr>
            <p:cNvPr id="16" name="Rectángulo redondeado 15"/>
            <p:cNvSpPr/>
            <p:nvPr/>
          </p:nvSpPr>
          <p:spPr>
            <a:xfrm>
              <a:off x="14475187" y="29258220"/>
              <a:ext cx="4017446" cy="2736197"/>
            </a:xfrm>
            <a:prstGeom prst="roundRect">
              <a:avLst/>
            </a:prstGeom>
            <a:noFill/>
            <a:ln>
              <a:solidFill>
                <a:srgbClr val="33CC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5" name="Llamada rectangular redondeada 4"/>
          <p:cNvSpPr/>
          <p:nvPr/>
        </p:nvSpPr>
        <p:spPr>
          <a:xfrm>
            <a:off x="131858" y="2833292"/>
            <a:ext cx="4384246" cy="3887548"/>
          </a:xfrm>
          <a:prstGeom prst="wedgeRoundRectCallout">
            <a:avLst>
              <a:gd name="adj1" fmla="val 63578"/>
              <a:gd name="adj2" fmla="val -2530"/>
              <a:gd name="adj3" fmla="val 16667"/>
            </a:avLst>
          </a:prstGeom>
          <a:solidFill>
            <a:srgbClr val="EAFAFA"/>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7112" y="3125428"/>
            <a:ext cx="2019414" cy="978012"/>
          </a:xfrm>
          <a:prstGeom prst="rect">
            <a:avLst/>
          </a:prstGeom>
          <a:ln>
            <a:noFill/>
          </a:ln>
          <a:effectLst/>
        </p:spPr>
      </p:pic>
      <p:pic>
        <p:nvPicPr>
          <p:cNvPr id="7" name="Imagen 6"/>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07795" y="4382004"/>
            <a:ext cx="3832371" cy="1916186"/>
          </a:xfrm>
          <a:prstGeom prst="rect">
            <a:avLst/>
          </a:prstGeom>
          <a:effectLst/>
        </p:spPr>
      </p:pic>
      <p:sp>
        <p:nvSpPr>
          <p:cNvPr id="18" name="Rectángulo 17"/>
          <p:cNvSpPr/>
          <p:nvPr/>
        </p:nvSpPr>
        <p:spPr>
          <a:xfrm>
            <a:off x="407795" y="770154"/>
            <a:ext cx="4572000" cy="1477328"/>
          </a:xfrm>
          <a:prstGeom prst="rect">
            <a:avLst/>
          </a:prstGeom>
        </p:spPr>
        <p:txBody>
          <a:bodyPr wrap="square">
            <a:spAutoFit/>
          </a:bodyPr>
          <a:lstStyle/>
          <a:p>
            <a:r>
              <a:rPr lang="en-US" dirty="0"/>
              <a:t>In the last year the Atlas management has been directed to intensify the interaction with other regional projects / initiatives </a:t>
            </a:r>
            <a:r>
              <a:rPr lang="en-US" dirty="0" smtClean="0"/>
              <a:t>in </a:t>
            </a:r>
            <a:r>
              <a:rPr lang="en-US" dirty="0"/>
              <a:t>order to increase the supply of information and the spectrum of topics for the Caribbean region.</a:t>
            </a:r>
          </a:p>
        </p:txBody>
      </p:sp>
      <p:sp>
        <p:nvSpPr>
          <p:cNvPr id="19" name="CuadroTexto 18"/>
          <p:cNvSpPr txBox="1"/>
          <p:nvPr/>
        </p:nvSpPr>
        <p:spPr>
          <a:xfrm>
            <a:off x="7538843" y="6139603"/>
            <a:ext cx="1521700" cy="369332"/>
          </a:xfrm>
          <a:prstGeom prst="rect">
            <a:avLst/>
          </a:prstGeom>
          <a:solidFill>
            <a:schemeClr val="bg1"/>
          </a:solidFill>
        </p:spPr>
        <p:txBody>
          <a:bodyPr wrap="square" rtlCol="0">
            <a:spAutoFit/>
          </a:bodyPr>
          <a:lstStyle/>
          <a:p>
            <a:r>
              <a:rPr lang="en-US" b="1" dirty="0" smtClean="0"/>
              <a:t>Landing page</a:t>
            </a:r>
            <a:endParaRPr lang="en-US" b="1" dirty="0"/>
          </a:p>
        </p:txBody>
      </p:sp>
    </p:spTree>
    <p:extLst>
      <p:ext uri="{BB962C8B-B14F-4D97-AF65-F5344CB8AC3E}">
        <p14:creationId xmlns:p14="http://schemas.microsoft.com/office/powerpoint/2010/main" val="2497817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372834" y="3335539"/>
            <a:ext cx="8524513" cy="707886"/>
          </a:xfrm>
          <a:prstGeom prst="rect">
            <a:avLst/>
          </a:prstGeom>
        </p:spPr>
        <p:txBody>
          <a:bodyPr wrap="none">
            <a:spAutoFit/>
          </a:bodyPr>
          <a:lstStyle/>
          <a:p>
            <a:r>
              <a:rPr lang="es-CO" sz="4000" dirty="0">
                <a:hlinkClick r:id="rId3"/>
              </a:rPr>
              <a:t>https://www.caribbeanmarineatlas.net/</a:t>
            </a:r>
            <a:endParaRPr lang="es-CO" sz="4000" dirty="0"/>
          </a:p>
        </p:txBody>
      </p:sp>
      <p:sp>
        <p:nvSpPr>
          <p:cNvPr id="5" name="CuadroTexto 4">
            <a:extLst>
              <a:ext uri="{FF2B5EF4-FFF2-40B4-BE49-F238E27FC236}">
                <a16:creationId xmlns:a16="http://schemas.microsoft.com/office/drawing/2014/main" id="{7D14CD05-0F75-6940-AF74-3A1680A11663}"/>
              </a:ext>
            </a:extLst>
          </p:cNvPr>
          <p:cNvSpPr txBox="1"/>
          <p:nvPr/>
        </p:nvSpPr>
        <p:spPr>
          <a:xfrm>
            <a:off x="123730" y="-98281"/>
            <a:ext cx="5734145" cy="707886"/>
          </a:xfrm>
          <a:prstGeom prst="rect">
            <a:avLst/>
          </a:prstGeom>
        </p:spPr>
        <p:txBody>
          <a:bodyPr vert="horz" lIns="91440" tIns="45720" rIns="91440" bIns="45720" rtlCol="0" anchor="t">
            <a:normAutofit/>
          </a:bodyPr>
          <a:lstStyle>
            <a:defPPr>
              <a:defRPr lang="es-ES"/>
            </a:defPPr>
            <a:lvl1pPr>
              <a:spcBef>
                <a:spcPct val="0"/>
              </a:spcBef>
              <a:buNone/>
              <a:defRPr sz="4000" b="1" cap="all">
                <a:solidFill>
                  <a:srgbClr val="FFC000"/>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s-CO" dirty="0" smtClean="0"/>
              <a:t>LANDING PAGE: ATLAS</a:t>
            </a:r>
            <a:endParaRPr lang="en-US" dirty="0"/>
          </a:p>
        </p:txBody>
      </p:sp>
      <p:pic>
        <p:nvPicPr>
          <p:cNvPr id="3" name="Imagen 2"/>
          <p:cNvPicPr>
            <a:picLocks noChangeAspect="1"/>
          </p:cNvPicPr>
          <p:nvPr/>
        </p:nvPicPr>
        <p:blipFill rotWithShape="1">
          <a:blip r:embed="rId4"/>
          <a:srcRect l="25312" t="15641" r="14424" b="5883"/>
          <a:stretch/>
        </p:blipFill>
        <p:spPr>
          <a:xfrm>
            <a:off x="372834" y="726325"/>
            <a:ext cx="8094510" cy="5926314"/>
          </a:xfrm>
          <a:prstGeom prst="rect">
            <a:avLst/>
          </a:prstGeom>
        </p:spPr>
      </p:pic>
      <p:pic>
        <p:nvPicPr>
          <p:cNvPr id="15" name="Imagen 14"/>
          <p:cNvPicPr>
            <a:picLocks noChangeAspect="1"/>
          </p:cNvPicPr>
          <p:nvPr/>
        </p:nvPicPr>
        <p:blipFill rotWithShape="1">
          <a:blip r:embed="rId5"/>
          <a:srcRect t="13387" b="5949"/>
          <a:stretch/>
        </p:blipFill>
        <p:spPr>
          <a:xfrm>
            <a:off x="123730" y="1339828"/>
            <a:ext cx="8801100" cy="3991422"/>
          </a:xfrm>
          <a:prstGeom prst="rect">
            <a:avLst/>
          </a:prstGeom>
        </p:spPr>
      </p:pic>
    </p:spTree>
    <p:extLst>
      <p:ext uri="{BB962C8B-B14F-4D97-AF65-F5344CB8AC3E}">
        <p14:creationId xmlns:p14="http://schemas.microsoft.com/office/powerpoint/2010/main" val="81194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3"/>
          <a:srcRect l="25312" t="15641" r="14424" b="5883"/>
          <a:stretch/>
        </p:blipFill>
        <p:spPr>
          <a:xfrm>
            <a:off x="317534" y="741079"/>
            <a:ext cx="8094510" cy="5926314"/>
          </a:xfrm>
          <a:prstGeom prst="rect">
            <a:avLst/>
          </a:prstGeom>
        </p:spPr>
      </p:pic>
      <p:sp>
        <p:nvSpPr>
          <p:cNvPr id="5" name="CuadroTexto 4">
            <a:extLst>
              <a:ext uri="{FF2B5EF4-FFF2-40B4-BE49-F238E27FC236}">
                <a16:creationId xmlns:a16="http://schemas.microsoft.com/office/drawing/2014/main" id="{7D14CD05-0F75-6940-AF74-3A1680A11663}"/>
              </a:ext>
            </a:extLst>
          </p:cNvPr>
          <p:cNvSpPr txBox="1"/>
          <p:nvPr/>
        </p:nvSpPr>
        <p:spPr>
          <a:xfrm>
            <a:off x="0" y="22257"/>
            <a:ext cx="5648420" cy="707886"/>
          </a:xfrm>
          <a:prstGeom prst="rect">
            <a:avLst/>
          </a:prstGeom>
        </p:spPr>
        <p:txBody>
          <a:bodyPr vert="horz" lIns="91440" tIns="45720" rIns="91440" bIns="45720" rtlCol="0" anchor="t">
            <a:normAutofit fontScale="85000" lnSpcReduction="10000"/>
          </a:bodyPr>
          <a:lstStyle>
            <a:defPPr>
              <a:defRPr lang="es-ES"/>
            </a:defPPr>
            <a:lvl1pPr>
              <a:spcBef>
                <a:spcPct val="0"/>
              </a:spcBef>
              <a:buNone/>
              <a:defRPr sz="4000" b="1" cap="all">
                <a:solidFill>
                  <a:srgbClr val="FFC000"/>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s-CO" dirty="0" smtClean="0"/>
              <a:t>REPOSITORY DISPLAY: LAYERS</a:t>
            </a:r>
            <a:endParaRPr lang="en-US" dirty="0"/>
          </a:p>
        </p:txBody>
      </p:sp>
      <p:pic>
        <p:nvPicPr>
          <p:cNvPr id="8" name="Imagen 7"/>
          <p:cNvPicPr>
            <a:picLocks noChangeAspect="1"/>
          </p:cNvPicPr>
          <p:nvPr/>
        </p:nvPicPr>
        <p:blipFill rotWithShape="1">
          <a:blip r:embed="rId4"/>
          <a:srcRect l="11017" t="13556" r="2453" b="6102"/>
          <a:stretch/>
        </p:blipFill>
        <p:spPr>
          <a:xfrm>
            <a:off x="-25649" y="943041"/>
            <a:ext cx="9144000" cy="4773357"/>
          </a:xfrm>
          <a:prstGeom prst="rect">
            <a:avLst/>
          </a:prstGeom>
        </p:spPr>
      </p:pic>
      <p:pic>
        <p:nvPicPr>
          <p:cNvPr id="9" name="Imagen 8"/>
          <p:cNvPicPr>
            <a:picLocks noChangeAspect="1"/>
          </p:cNvPicPr>
          <p:nvPr/>
        </p:nvPicPr>
        <p:blipFill rotWithShape="1">
          <a:blip r:embed="rId5"/>
          <a:srcRect l="12521" t="13781" r="14812" b="5191"/>
          <a:stretch/>
        </p:blipFill>
        <p:spPr>
          <a:xfrm>
            <a:off x="20506" y="1003617"/>
            <a:ext cx="9051689" cy="5674712"/>
          </a:xfrm>
          <a:prstGeom prst="rect">
            <a:avLst/>
          </a:prstGeom>
        </p:spPr>
      </p:pic>
      <p:pic>
        <p:nvPicPr>
          <p:cNvPr id="10" name="Imagen 9"/>
          <p:cNvPicPr>
            <a:picLocks noChangeAspect="1"/>
          </p:cNvPicPr>
          <p:nvPr/>
        </p:nvPicPr>
        <p:blipFill rotWithShape="1">
          <a:blip r:embed="rId6"/>
          <a:srcRect l="15648" t="13110" r="16491" b="5568"/>
          <a:stretch/>
        </p:blipFill>
        <p:spPr>
          <a:xfrm>
            <a:off x="317534" y="730143"/>
            <a:ext cx="8629486" cy="5814193"/>
          </a:xfrm>
          <a:prstGeom prst="rect">
            <a:avLst/>
          </a:prstGeom>
        </p:spPr>
      </p:pic>
      <p:pic>
        <p:nvPicPr>
          <p:cNvPr id="11" name="Imagen 10"/>
          <p:cNvPicPr>
            <a:picLocks noChangeAspect="1"/>
          </p:cNvPicPr>
          <p:nvPr/>
        </p:nvPicPr>
        <p:blipFill rotWithShape="1">
          <a:blip r:embed="rId7"/>
          <a:srcRect l="16947" t="13592" r="17936" b="5417"/>
          <a:stretch/>
        </p:blipFill>
        <p:spPr>
          <a:xfrm>
            <a:off x="310106" y="741079"/>
            <a:ext cx="8472487" cy="5924689"/>
          </a:xfrm>
          <a:prstGeom prst="rect">
            <a:avLst/>
          </a:prstGeom>
        </p:spPr>
      </p:pic>
    </p:spTree>
    <p:extLst>
      <p:ext uri="{BB962C8B-B14F-4D97-AF65-F5344CB8AC3E}">
        <p14:creationId xmlns:p14="http://schemas.microsoft.com/office/powerpoint/2010/main" val="338380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antilla_INVEM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1794EAC-F5AD-496A-93E1-71F7C4F50BA3}">
  <ds:schemaRefs>
    <ds:schemaRef ds:uri="ESRI.ArcGIS.Mapping.OfficeIntegration.PowerPointInfo"/>
  </ds:schemaRefs>
</ds:datastoreItem>
</file>

<file path=customXml/itemProps2.xml><?xml version="1.0" encoding="utf-8"?>
<ds:datastoreItem xmlns:ds="http://schemas.openxmlformats.org/officeDocument/2006/customXml" ds:itemID="{3CA7777E-57F1-4D82-8E02-E63C91FFA964}">
  <ds:schemaRefs>
    <ds:schemaRef ds:uri="ESRI.ArcGIS.Mapping.OfficeIntegration.PowerPointInfo"/>
  </ds:schemaRefs>
</ds:datastoreItem>
</file>

<file path=customXml/itemProps3.xml><?xml version="1.0" encoding="utf-8"?>
<ds:datastoreItem xmlns:ds="http://schemas.openxmlformats.org/officeDocument/2006/customXml" ds:itemID="{BD9C6591-286D-4E22-9F08-DB8F179A437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12143</TotalTime>
  <Words>1309</Words>
  <Application>Microsoft Office PowerPoint</Application>
  <PresentationFormat>Presentación en pantalla (4:3)</PresentationFormat>
  <Paragraphs>198</Paragraphs>
  <Slides>20</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Arial</vt:lpstr>
      <vt:lpstr>Calibri</vt:lpstr>
      <vt:lpstr>Lato</vt:lpstr>
      <vt:lpstr>Open Sans Extrabold</vt:lpstr>
      <vt:lpstr>Open Sans Light</vt:lpstr>
      <vt:lpstr>Open Sans Semibold</vt:lpstr>
      <vt:lpstr>Times New Roman</vt:lpstr>
      <vt:lpstr>Wingdings</vt:lpstr>
      <vt:lpstr>Plantilla_INVEMAR</vt:lpstr>
      <vt:lpstr>Presentación de PowerPoint</vt:lpstr>
      <vt:lpstr>Presentación de PowerPoint</vt:lpstr>
      <vt:lpstr>CARIBBEAN MARINE ATLAS</vt:lpstr>
      <vt:lpstr>Presentación de PowerPoint</vt:lpstr>
      <vt:lpstr>Presentación de PowerPoint</vt:lpstr>
      <vt:lpstr>DATA PROVIDERS</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INDICATORS</vt:lpstr>
      <vt:lpstr>INDICATORS</vt:lpstr>
      <vt:lpstr>INDICATORS</vt:lpstr>
      <vt:lpstr>CMA IS BASED ON…</vt:lpstr>
      <vt:lpstr>CMA IS BASED ON…</vt:lpstr>
      <vt:lpstr>SESSIONS AND VISITS</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CMA2 Project</dc:title>
  <dc:creator>Carolina Garcia;Leonardo Arias;Paula Sierra;Francisco Arias</dc:creator>
  <cp:keywords>INVEMAR;CMA2</cp:keywords>
  <cp:lastModifiedBy>USR TIP JEFE</cp:lastModifiedBy>
  <cp:revision>769</cp:revision>
  <dcterms:created xsi:type="dcterms:W3CDTF">2014-09-04T20:27:04Z</dcterms:created>
  <dcterms:modified xsi:type="dcterms:W3CDTF">2019-12-06T11:57:16Z</dcterms:modified>
  <cp:category>atlas, caribbean, dss, indicator</cp:category>
</cp:coreProperties>
</file>