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58" r:id="rId6"/>
    <p:sldMasterId id="2147483739" r:id="rId7"/>
  </p:sldMasterIdLst>
  <p:notesMasterIdLst>
    <p:notesMasterId r:id="rId19"/>
  </p:notesMasterIdLst>
  <p:sldIdLst>
    <p:sldId id="349" r:id="rId8"/>
    <p:sldId id="366" r:id="rId9"/>
    <p:sldId id="353" r:id="rId10"/>
    <p:sldId id="360" r:id="rId11"/>
    <p:sldId id="361" r:id="rId12"/>
    <p:sldId id="362" r:id="rId13"/>
    <p:sldId id="363" r:id="rId14"/>
    <p:sldId id="365" r:id="rId15"/>
    <p:sldId id="369" r:id="rId16"/>
    <p:sldId id="370" r:id="rId17"/>
    <p:sldId id="352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ia Juho" initials="SJ" lastIdx="2" clrIdx="0">
    <p:extLst>
      <p:ext uri="{19B8F6BF-5375-455C-9EA6-DF929625EA0E}">
        <p15:presenceInfo xmlns:p15="http://schemas.microsoft.com/office/powerpoint/2012/main" userId="Salmia Ju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285"/>
    <a:srgbClr val="0058B1"/>
    <a:srgbClr val="159637"/>
    <a:srgbClr val="0099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45" autoAdjust="0"/>
    <p:restoredTop sz="81837" autoAdjust="0"/>
  </p:normalViewPr>
  <p:slideViewPr>
    <p:cSldViewPr snapToGrid="0">
      <p:cViewPr varScale="1">
        <p:scale>
          <a:sx n="72" d="100"/>
          <a:sy n="72" d="100"/>
        </p:scale>
        <p:origin x="57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D4607-7A0A-4831-BA8B-45AD4A07B8D4}" type="datetimeFigureOut">
              <a:rPr lang="fi-FI" smtClean="0"/>
              <a:t>10.4.2019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2987E-5F77-48AA-929B-8ABF940306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67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2987E-5F77-48AA-929B-8ABF9403061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639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2987E-5F77-48AA-929B-8ABF94030617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55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My </a:t>
            </a:r>
            <a:r>
              <a:rPr lang="fi-FI" dirty="0" err="1" smtClean="0"/>
              <a:t>collague</a:t>
            </a:r>
            <a:r>
              <a:rPr lang="fi-FI" dirty="0" smtClean="0"/>
              <a:t> </a:t>
            </a:r>
            <a:r>
              <a:rPr lang="fi-FI" dirty="0" err="1" smtClean="0"/>
              <a:t>described</a:t>
            </a:r>
            <a:r>
              <a:rPr lang="fi-FI" baseline="0" dirty="0" smtClean="0"/>
              <a:t> Merta 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MERTA is </a:t>
            </a:r>
            <a:r>
              <a:rPr lang="fi-FI" dirty="0" err="1" smtClean="0"/>
              <a:t>actually</a:t>
            </a:r>
            <a:r>
              <a:rPr lang="fi-FI" dirty="0" smtClean="0"/>
              <a:t> a </a:t>
            </a:r>
            <a:r>
              <a:rPr lang="fi-FI" dirty="0" err="1" smtClean="0"/>
              <a:t>finnish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word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means</a:t>
            </a:r>
            <a:r>
              <a:rPr lang="fi-FI" baseline="0" dirty="0" smtClean="0"/>
              <a:t> </a:t>
            </a:r>
            <a:r>
              <a:rPr lang="fi-FI" i="1" baseline="0" dirty="0" err="1" smtClean="0"/>
              <a:t>crab</a:t>
            </a:r>
            <a:r>
              <a:rPr lang="fi-FI" i="1" baseline="0" dirty="0" smtClean="0"/>
              <a:t> trap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2987E-5F77-48AA-929B-8ABF9403061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56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Compliant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finnish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standards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2987E-5F77-48AA-929B-8ABF9403061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1111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Tenths</a:t>
            </a:r>
            <a:r>
              <a:rPr lang="fi-FI" dirty="0" smtClean="0"/>
              <a:t> and </a:t>
            </a:r>
            <a:r>
              <a:rPr lang="fi-FI" dirty="0" err="1" smtClean="0"/>
              <a:t>hundreths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2987E-5F77-48AA-929B-8ABF9403061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1888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2987E-5F77-48AA-929B-8ABF9403061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16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2987E-5F77-48AA-929B-8ABF9403061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1869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2987E-5F77-48AA-929B-8ABF94030617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1638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smtClean="0"/>
              <a:t>If</a:t>
            </a:r>
            <a:r>
              <a:rPr lang="fi-FI" sz="1200" baseline="0" dirty="0" smtClean="0"/>
              <a:t> </a:t>
            </a:r>
            <a:r>
              <a:rPr lang="fi-FI" sz="1200" dirty="0" smtClean="0"/>
              <a:t>I </a:t>
            </a:r>
            <a:r>
              <a:rPr lang="fi-FI" sz="1200" dirty="0" err="1" smtClean="0"/>
              <a:t>had</a:t>
            </a:r>
            <a:r>
              <a:rPr lang="fi-FI" sz="1200" dirty="0" smtClean="0"/>
              <a:t> </a:t>
            </a:r>
            <a:r>
              <a:rPr lang="fi-FI" sz="1200" dirty="0" err="1" smtClean="0"/>
              <a:t>any</a:t>
            </a:r>
            <a:r>
              <a:rPr lang="fi-FI" sz="1200" dirty="0" smtClean="0"/>
              <a:t> </a:t>
            </a:r>
            <a:r>
              <a:rPr lang="fi-FI" sz="1200" dirty="0" err="1" smtClean="0"/>
              <a:t>humor</a:t>
            </a:r>
            <a:r>
              <a:rPr lang="fi-FI" sz="1200" dirty="0" smtClean="0"/>
              <a:t> </a:t>
            </a:r>
            <a:r>
              <a:rPr lang="fi-FI" sz="1200" dirty="0" err="1" smtClean="0"/>
              <a:t>left</a:t>
            </a:r>
            <a:r>
              <a:rPr lang="fi-FI" sz="1200" dirty="0" smtClean="0"/>
              <a:t>, </a:t>
            </a:r>
            <a:r>
              <a:rPr lang="fi-FI" sz="1200" dirty="0" err="1" smtClean="0"/>
              <a:t>I’d</a:t>
            </a:r>
            <a:r>
              <a:rPr lang="fi-FI" sz="1200" dirty="0" smtClean="0"/>
              <a:t> </a:t>
            </a:r>
            <a:r>
              <a:rPr lang="fi-FI" sz="1200" dirty="0" err="1" smtClean="0"/>
              <a:t>ask</a:t>
            </a:r>
            <a:r>
              <a:rPr lang="fi-FI" sz="1200" dirty="0" smtClean="0"/>
              <a:t> </a:t>
            </a:r>
            <a:r>
              <a:rPr lang="fi-FI" sz="1200" dirty="0" err="1" smtClean="0"/>
              <a:t>which</a:t>
            </a:r>
            <a:r>
              <a:rPr lang="fi-FI" sz="1200" dirty="0" smtClean="0"/>
              <a:t> </a:t>
            </a:r>
            <a:r>
              <a:rPr lang="fi-FI" sz="1200" dirty="0" err="1" smtClean="0"/>
              <a:t>schedule</a:t>
            </a:r>
            <a:r>
              <a:rPr lang="fi-FI" sz="1200" dirty="0" smtClean="0"/>
              <a:t> </a:t>
            </a:r>
            <a:r>
              <a:rPr lang="fi-FI" sz="1200" dirty="0" err="1" smtClean="0"/>
              <a:t>are</a:t>
            </a:r>
            <a:r>
              <a:rPr lang="fi-FI" sz="1200" dirty="0" smtClean="0"/>
              <a:t> </a:t>
            </a:r>
            <a:r>
              <a:rPr lang="fi-FI" sz="1200" dirty="0" err="1" smtClean="0"/>
              <a:t>we</a:t>
            </a:r>
            <a:r>
              <a:rPr lang="fi-FI" sz="1200" dirty="0" smtClean="0"/>
              <a:t> </a:t>
            </a:r>
            <a:r>
              <a:rPr lang="fi-FI" sz="1200" dirty="0" err="1" smtClean="0"/>
              <a:t>behind</a:t>
            </a:r>
            <a:r>
              <a:rPr lang="fi-FI" sz="1200" dirty="0" smtClean="0"/>
              <a:t> </a:t>
            </a:r>
            <a:r>
              <a:rPr lang="fi-FI" sz="1200" dirty="0" err="1" smtClean="0"/>
              <a:t>this</a:t>
            </a:r>
            <a:r>
              <a:rPr lang="fi-FI" sz="1200" dirty="0" smtClean="0"/>
              <a:t> </a:t>
            </a:r>
            <a:r>
              <a:rPr lang="fi-FI" sz="1200" dirty="0" err="1" smtClean="0"/>
              <a:t>time</a:t>
            </a:r>
            <a:r>
              <a:rPr lang="fi-FI" sz="1200" dirty="0" smtClean="0"/>
              <a:t>.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2987E-5F77-48AA-929B-8ABF94030617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4003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2987E-5F77-48AA-929B-8ABF94030617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218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suunnikas 3"/>
          <p:cNvSpPr/>
          <p:nvPr userDrawn="1"/>
        </p:nvSpPr>
        <p:spPr>
          <a:xfrm>
            <a:off x="6005690" y="-2"/>
            <a:ext cx="6237906" cy="6858002"/>
          </a:xfrm>
          <a:custGeom>
            <a:avLst/>
            <a:gdLst>
              <a:gd name="connsiteX0" fmla="*/ 0 w 6221708"/>
              <a:gd name="connsiteY0" fmla="*/ 6858002 h 6858002"/>
              <a:gd name="connsiteX1" fmla="*/ 1555427 w 6221708"/>
              <a:gd name="connsiteY1" fmla="*/ 0 h 6858002"/>
              <a:gd name="connsiteX2" fmla="*/ 4666281 w 6221708"/>
              <a:gd name="connsiteY2" fmla="*/ 0 h 6858002"/>
              <a:gd name="connsiteX3" fmla="*/ 6221708 w 6221708"/>
              <a:gd name="connsiteY3" fmla="*/ 6858002 h 6858002"/>
              <a:gd name="connsiteX4" fmla="*/ 0 w 6221708"/>
              <a:gd name="connsiteY4" fmla="*/ 6858002 h 6858002"/>
              <a:gd name="connsiteX0" fmla="*/ 0 w 6237906"/>
              <a:gd name="connsiteY0" fmla="*/ 6858002 h 6858002"/>
              <a:gd name="connsiteX1" fmla="*/ 1555427 w 6237906"/>
              <a:gd name="connsiteY1" fmla="*/ 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517452 w 6237906"/>
              <a:gd name="connsiteY1" fmla="*/ 3810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67527 h 6867527"/>
              <a:gd name="connsiteX1" fmla="*/ 2955602 w 6237906"/>
              <a:gd name="connsiteY1" fmla="*/ 0 h 6867527"/>
              <a:gd name="connsiteX2" fmla="*/ 6237906 w 6237906"/>
              <a:gd name="connsiteY2" fmla="*/ 9525 h 6867527"/>
              <a:gd name="connsiteX3" fmla="*/ 6221708 w 6237906"/>
              <a:gd name="connsiteY3" fmla="*/ 6867527 h 6867527"/>
              <a:gd name="connsiteX4" fmla="*/ 0 w 6237906"/>
              <a:gd name="connsiteY4" fmla="*/ 6867527 h 6867527"/>
              <a:gd name="connsiteX0" fmla="*/ 0 w 6237906"/>
              <a:gd name="connsiteY0" fmla="*/ 6858002 h 6858002"/>
              <a:gd name="connsiteX1" fmla="*/ 30508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9746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7906" h="6858002">
                <a:moveTo>
                  <a:pt x="0" y="6858002"/>
                </a:moveTo>
                <a:lnTo>
                  <a:pt x="2974652" y="9525"/>
                </a:lnTo>
                <a:lnTo>
                  <a:pt x="6237906" y="0"/>
                </a:lnTo>
                <a:cubicBezTo>
                  <a:pt x="6232507" y="2286001"/>
                  <a:pt x="6227107" y="4572001"/>
                  <a:pt x="6221708" y="6858002"/>
                </a:cubicBezTo>
                <a:lnTo>
                  <a:pt x="0" y="6858002"/>
                </a:lnTo>
                <a:close/>
              </a:path>
            </a:pathLst>
          </a:custGeom>
          <a:solidFill>
            <a:srgbClr val="01828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39381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66340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18524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2985-D821-445D-A2E3-5660C7924658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Ville Viestijä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77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437A-4E19-4154-B2F0-63C198C23395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Ville Viestijä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161334" y="0"/>
            <a:ext cx="5032685" cy="6862350"/>
          </a:xfrm>
          <a:custGeom>
            <a:avLst/>
            <a:gdLst>
              <a:gd name="connsiteX0" fmla="*/ 705129 w 4230688"/>
              <a:gd name="connsiteY0" fmla="*/ 0 h 4508500"/>
              <a:gd name="connsiteX1" fmla="*/ 4230688 w 4230688"/>
              <a:gd name="connsiteY1" fmla="*/ 0 h 4508500"/>
              <a:gd name="connsiteX2" fmla="*/ 4230688 w 4230688"/>
              <a:gd name="connsiteY2" fmla="*/ 0 h 4508500"/>
              <a:gd name="connsiteX3" fmla="*/ 4230688 w 4230688"/>
              <a:gd name="connsiteY3" fmla="*/ 3803371 h 4508500"/>
              <a:gd name="connsiteX4" fmla="*/ 3525559 w 4230688"/>
              <a:gd name="connsiteY4" fmla="*/ 4508500 h 4508500"/>
              <a:gd name="connsiteX5" fmla="*/ 0 w 4230688"/>
              <a:gd name="connsiteY5" fmla="*/ 4508500 h 4508500"/>
              <a:gd name="connsiteX6" fmla="*/ 0 w 4230688"/>
              <a:gd name="connsiteY6" fmla="*/ 4508500 h 4508500"/>
              <a:gd name="connsiteX7" fmla="*/ 0 w 4230688"/>
              <a:gd name="connsiteY7" fmla="*/ 705129 h 4508500"/>
              <a:gd name="connsiteX8" fmla="*/ 705129 w 4230688"/>
              <a:gd name="connsiteY8" fmla="*/ 0 h 4508500"/>
              <a:gd name="connsiteX0" fmla="*/ 705129 w 4361683"/>
              <a:gd name="connsiteY0" fmla="*/ 0 h 4519840"/>
              <a:gd name="connsiteX1" fmla="*/ 4230688 w 4361683"/>
              <a:gd name="connsiteY1" fmla="*/ 0 h 4519840"/>
              <a:gd name="connsiteX2" fmla="*/ 4230688 w 4361683"/>
              <a:gd name="connsiteY2" fmla="*/ 0 h 4519840"/>
              <a:gd name="connsiteX3" fmla="*/ 4230688 w 4361683"/>
              <a:gd name="connsiteY3" fmla="*/ 3803371 h 4519840"/>
              <a:gd name="connsiteX4" fmla="*/ 4171939 w 4361683"/>
              <a:gd name="connsiteY4" fmla="*/ 4519840 h 4519840"/>
              <a:gd name="connsiteX5" fmla="*/ 0 w 4361683"/>
              <a:gd name="connsiteY5" fmla="*/ 4508500 h 4519840"/>
              <a:gd name="connsiteX6" fmla="*/ 0 w 4361683"/>
              <a:gd name="connsiteY6" fmla="*/ 4508500 h 4519840"/>
              <a:gd name="connsiteX7" fmla="*/ 0 w 4361683"/>
              <a:gd name="connsiteY7" fmla="*/ 705129 h 4519840"/>
              <a:gd name="connsiteX8" fmla="*/ 705129 w 4361683"/>
              <a:gd name="connsiteY8" fmla="*/ 0 h 4519840"/>
              <a:gd name="connsiteX0" fmla="*/ 705129 w 4361683"/>
              <a:gd name="connsiteY0" fmla="*/ 0 h 4519841"/>
              <a:gd name="connsiteX1" fmla="*/ 4230688 w 4361683"/>
              <a:gd name="connsiteY1" fmla="*/ 0 h 4519841"/>
              <a:gd name="connsiteX2" fmla="*/ 4230688 w 4361683"/>
              <a:gd name="connsiteY2" fmla="*/ 0 h 4519841"/>
              <a:gd name="connsiteX3" fmla="*/ 4230688 w 4361683"/>
              <a:gd name="connsiteY3" fmla="*/ 3803371 h 4519841"/>
              <a:gd name="connsiteX4" fmla="*/ 4171939 w 4361683"/>
              <a:gd name="connsiteY4" fmla="*/ 4519840 h 4519841"/>
              <a:gd name="connsiteX5" fmla="*/ 0 w 4361683"/>
              <a:gd name="connsiteY5" fmla="*/ 4508500 h 4519841"/>
              <a:gd name="connsiteX6" fmla="*/ 1973160 w 4361683"/>
              <a:gd name="connsiteY6" fmla="*/ 4519841 h 4519841"/>
              <a:gd name="connsiteX7" fmla="*/ 0 w 4361683"/>
              <a:gd name="connsiteY7" fmla="*/ 705129 h 4519841"/>
              <a:gd name="connsiteX8" fmla="*/ 705129 w 4361683"/>
              <a:gd name="connsiteY8" fmla="*/ 0 h 4519841"/>
              <a:gd name="connsiteX0" fmla="*/ 1090689 w 4747243"/>
              <a:gd name="connsiteY0" fmla="*/ 0 h 4542521"/>
              <a:gd name="connsiteX1" fmla="*/ 4616248 w 4747243"/>
              <a:gd name="connsiteY1" fmla="*/ 0 h 4542521"/>
              <a:gd name="connsiteX2" fmla="*/ 4616248 w 4747243"/>
              <a:gd name="connsiteY2" fmla="*/ 0 h 4542521"/>
              <a:gd name="connsiteX3" fmla="*/ 4616248 w 4747243"/>
              <a:gd name="connsiteY3" fmla="*/ 3803371 h 4542521"/>
              <a:gd name="connsiteX4" fmla="*/ 4557499 w 4747243"/>
              <a:gd name="connsiteY4" fmla="*/ 4519840 h 4542521"/>
              <a:gd name="connsiteX5" fmla="*/ 385560 w 4747243"/>
              <a:gd name="connsiteY5" fmla="*/ 4508500 h 4542521"/>
              <a:gd name="connsiteX6" fmla="*/ 0 w 4747243"/>
              <a:gd name="connsiteY6" fmla="*/ 4542521 h 4542521"/>
              <a:gd name="connsiteX7" fmla="*/ 385560 w 4747243"/>
              <a:gd name="connsiteY7" fmla="*/ 705129 h 4542521"/>
              <a:gd name="connsiteX8" fmla="*/ 1090689 w 4747243"/>
              <a:gd name="connsiteY8" fmla="*/ 0 h 4542521"/>
              <a:gd name="connsiteX0" fmla="*/ 1090689 w 4747243"/>
              <a:gd name="connsiteY0" fmla="*/ 0 h 4542521"/>
              <a:gd name="connsiteX1" fmla="*/ 4616248 w 4747243"/>
              <a:gd name="connsiteY1" fmla="*/ 0 h 4542521"/>
              <a:gd name="connsiteX2" fmla="*/ 4616248 w 4747243"/>
              <a:gd name="connsiteY2" fmla="*/ 0 h 4542521"/>
              <a:gd name="connsiteX3" fmla="*/ 4616248 w 4747243"/>
              <a:gd name="connsiteY3" fmla="*/ 3803371 h 4542521"/>
              <a:gd name="connsiteX4" fmla="*/ 4557499 w 4747243"/>
              <a:gd name="connsiteY4" fmla="*/ 4519840 h 4542521"/>
              <a:gd name="connsiteX5" fmla="*/ 3095820 w 4747243"/>
              <a:gd name="connsiteY5" fmla="*/ 4497160 h 4542521"/>
              <a:gd name="connsiteX6" fmla="*/ 0 w 4747243"/>
              <a:gd name="connsiteY6" fmla="*/ 4542521 h 4542521"/>
              <a:gd name="connsiteX7" fmla="*/ 385560 w 4747243"/>
              <a:gd name="connsiteY7" fmla="*/ 705129 h 4542521"/>
              <a:gd name="connsiteX8" fmla="*/ 1090689 w 4747243"/>
              <a:gd name="connsiteY8" fmla="*/ 0 h 4542521"/>
              <a:gd name="connsiteX0" fmla="*/ 705129 w 4361683"/>
              <a:gd name="connsiteY0" fmla="*/ 0 h 4542521"/>
              <a:gd name="connsiteX1" fmla="*/ 4230688 w 4361683"/>
              <a:gd name="connsiteY1" fmla="*/ 0 h 4542521"/>
              <a:gd name="connsiteX2" fmla="*/ 4230688 w 4361683"/>
              <a:gd name="connsiteY2" fmla="*/ 0 h 4542521"/>
              <a:gd name="connsiteX3" fmla="*/ 4230688 w 4361683"/>
              <a:gd name="connsiteY3" fmla="*/ 3803371 h 4542521"/>
              <a:gd name="connsiteX4" fmla="*/ 4171939 w 4361683"/>
              <a:gd name="connsiteY4" fmla="*/ 4519840 h 4542521"/>
              <a:gd name="connsiteX5" fmla="*/ 2710260 w 4361683"/>
              <a:gd name="connsiteY5" fmla="*/ 4497160 h 4542521"/>
              <a:gd name="connsiteX6" fmla="*/ 975240 w 4361683"/>
              <a:gd name="connsiteY6" fmla="*/ 4542521 h 4542521"/>
              <a:gd name="connsiteX7" fmla="*/ 0 w 4361683"/>
              <a:gd name="connsiteY7" fmla="*/ 705129 h 4542521"/>
              <a:gd name="connsiteX8" fmla="*/ 705129 w 4361683"/>
              <a:gd name="connsiteY8" fmla="*/ 0 h 4542521"/>
              <a:gd name="connsiteX0" fmla="*/ 682449 w 4339003"/>
              <a:gd name="connsiteY0" fmla="*/ 0 h 4542521"/>
              <a:gd name="connsiteX1" fmla="*/ 4208008 w 4339003"/>
              <a:gd name="connsiteY1" fmla="*/ 0 h 4542521"/>
              <a:gd name="connsiteX2" fmla="*/ 4208008 w 4339003"/>
              <a:gd name="connsiteY2" fmla="*/ 0 h 4542521"/>
              <a:gd name="connsiteX3" fmla="*/ 4208008 w 4339003"/>
              <a:gd name="connsiteY3" fmla="*/ 3803371 h 4542521"/>
              <a:gd name="connsiteX4" fmla="*/ 4149259 w 4339003"/>
              <a:gd name="connsiteY4" fmla="*/ 4519840 h 4542521"/>
              <a:gd name="connsiteX5" fmla="*/ 2687580 w 4339003"/>
              <a:gd name="connsiteY5" fmla="*/ 4497160 h 4542521"/>
              <a:gd name="connsiteX6" fmla="*/ 952560 w 4339003"/>
              <a:gd name="connsiteY6" fmla="*/ 4542521 h 4542521"/>
              <a:gd name="connsiteX7" fmla="*/ 0 w 4339003"/>
              <a:gd name="connsiteY7" fmla="*/ 3392762 h 4542521"/>
              <a:gd name="connsiteX8" fmla="*/ 682449 w 4339003"/>
              <a:gd name="connsiteY8" fmla="*/ 0 h 4542521"/>
              <a:gd name="connsiteX0" fmla="*/ 682449 w 4339003"/>
              <a:gd name="connsiteY0" fmla="*/ 0 h 4519840"/>
              <a:gd name="connsiteX1" fmla="*/ 4208008 w 4339003"/>
              <a:gd name="connsiteY1" fmla="*/ 0 h 4519840"/>
              <a:gd name="connsiteX2" fmla="*/ 4208008 w 4339003"/>
              <a:gd name="connsiteY2" fmla="*/ 0 h 4519840"/>
              <a:gd name="connsiteX3" fmla="*/ 4208008 w 4339003"/>
              <a:gd name="connsiteY3" fmla="*/ 3803371 h 4519840"/>
              <a:gd name="connsiteX4" fmla="*/ 4149259 w 4339003"/>
              <a:gd name="connsiteY4" fmla="*/ 4519840 h 4519840"/>
              <a:gd name="connsiteX5" fmla="*/ 2687580 w 4339003"/>
              <a:gd name="connsiteY5" fmla="*/ 4497160 h 4519840"/>
              <a:gd name="connsiteX6" fmla="*/ 555660 w 4339003"/>
              <a:gd name="connsiteY6" fmla="*/ 4519840 h 4519840"/>
              <a:gd name="connsiteX7" fmla="*/ 0 w 4339003"/>
              <a:gd name="connsiteY7" fmla="*/ 3392762 h 4519840"/>
              <a:gd name="connsiteX8" fmla="*/ 682449 w 4339003"/>
              <a:gd name="connsiteY8" fmla="*/ 0 h 4519840"/>
              <a:gd name="connsiteX0" fmla="*/ 682449 w 4339003"/>
              <a:gd name="connsiteY0" fmla="*/ 0 h 4520334"/>
              <a:gd name="connsiteX1" fmla="*/ 4208008 w 4339003"/>
              <a:gd name="connsiteY1" fmla="*/ 0 h 4520334"/>
              <a:gd name="connsiteX2" fmla="*/ 4208008 w 4339003"/>
              <a:gd name="connsiteY2" fmla="*/ 0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266416 h 4786750"/>
              <a:gd name="connsiteX1" fmla="*/ 4208008 w 4339003"/>
              <a:gd name="connsiteY1" fmla="*/ 266416 h 4786750"/>
              <a:gd name="connsiteX2" fmla="*/ 4208008 w 4339003"/>
              <a:gd name="connsiteY2" fmla="*/ 0 h 4786750"/>
              <a:gd name="connsiteX3" fmla="*/ 4208008 w 4339003"/>
              <a:gd name="connsiteY3" fmla="*/ 4069787 h 4786750"/>
              <a:gd name="connsiteX4" fmla="*/ 4149259 w 4339003"/>
              <a:gd name="connsiteY4" fmla="*/ 4786256 h 4786750"/>
              <a:gd name="connsiteX5" fmla="*/ 2687580 w 4339003"/>
              <a:gd name="connsiteY5" fmla="*/ 4763576 h 4786750"/>
              <a:gd name="connsiteX6" fmla="*/ 555660 w 4339003"/>
              <a:gd name="connsiteY6" fmla="*/ 4786256 h 4786750"/>
              <a:gd name="connsiteX7" fmla="*/ 0 w 4339003"/>
              <a:gd name="connsiteY7" fmla="*/ 3659178 h 4786750"/>
              <a:gd name="connsiteX8" fmla="*/ 682449 w 4339003"/>
              <a:gd name="connsiteY8" fmla="*/ 266416 h 4786750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208008 w 4339003"/>
              <a:gd name="connsiteY2" fmla="*/ 8881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199127 w 4339003"/>
              <a:gd name="connsiteY2" fmla="*/ 1864915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199127 w 4339003"/>
              <a:gd name="connsiteY2" fmla="*/ 1864915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47164"/>
              <a:gd name="connsiteY0" fmla="*/ 0 h 4520334"/>
              <a:gd name="connsiteX1" fmla="*/ 4208008 w 4347164"/>
              <a:gd name="connsiteY1" fmla="*/ 266416 h 4520334"/>
              <a:gd name="connsiteX2" fmla="*/ 4199127 w 4347164"/>
              <a:gd name="connsiteY2" fmla="*/ 1589618 h 4520334"/>
              <a:gd name="connsiteX3" fmla="*/ 4208008 w 4347164"/>
              <a:gd name="connsiteY3" fmla="*/ 3803371 h 4520334"/>
              <a:gd name="connsiteX4" fmla="*/ 4149259 w 4347164"/>
              <a:gd name="connsiteY4" fmla="*/ 4519840 h 4520334"/>
              <a:gd name="connsiteX5" fmla="*/ 2687580 w 4347164"/>
              <a:gd name="connsiteY5" fmla="*/ 4497160 h 4520334"/>
              <a:gd name="connsiteX6" fmla="*/ 555660 w 4347164"/>
              <a:gd name="connsiteY6" fmla="*/ 4519840 h 4520334"/>
              <a:gd name="connsiteX7" fmla="*/ 0 w 4347164"/>
              <a:gd name="connsiteY7" fmla="*/ 3392762 h 4520334"/>
              <a:gd name="connsiteX8" fmla="*/ 682449 w 4347164"/>
              <a:gd name="connsiteY8" fmla="*/ 0 h 4520334"/>
              <a:gd name="connsiteX0" fmla="*/ 682449 w 4339003"/>
              <a:gd name="connsiteY0" fmla="*/ 0 h 4520334"/>
              <a:gd name="connsiteX1" fmla="*/ 4208008 w 4339003"/>
              <a:gd name="connsiteY1" fmla="*/ 266416 h 4520334"/>
              <a:gd name="connsiteX2" fmla="*/ 4199127 w 4339003"/>
              <a:gd name="connsiteY2" fmla="*/ 1589618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08008 w 4339003"/>
              <a:gd name="connsiteY1" fmla="*/ 26641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16889 w 4339003"/>
              <a:gd name="connsiteY1" fmla="*/ 108342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16889 w 4339003"/>
              <a:gd name="connsiteY1" fmla="*/ 108342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2920468 w 4339003"/>
              <a:gd name="connsiteY0" fmla="*/ 0 h 4396007"/>
              <a:gd name="connsiteX1" fmla="*/ 4216889 w 4339003"/>
              <a:gd name="connsiteY1" fmla="*/ 959099 h 4396007"/>
              <a:gd name="connsiteX2" fmla="*/ 4208008 w 4339003"/>
              <a:gd name="connsiteY2" fmla="*/ 2468792 h 4396007"/>
              <a:gd name="connsiteX3" fmla="*/ 4208008 w 4339003"/>
              <a:gd name="connsiteY3" fmla="*/ 3679044 h 4396007"/>
              <a:gd name="connsiteX4" fmla="*/ 4149259 w 4339003"/>
              <a:gd name="connsiteY4" fmla="*/ 4395513 h 4396007"/>
              <a:gd name="connsiteX5" fmla="*/ 2687580 w 4339003"/>
              <a:gd name="connsiteY5" fmla="*/ 4372833 h 4396007"/>
              <a:gd name="connsiteX6" fmla="*/ 555660 w 4339003"/>
              <a:gd name="connsiteY6" fmla="*/ 4395513 h 4396007"/>
              <a:gd name="connsiteX7" fmla="*/ 0 w 4339003"/>
              <a:gd name="connsiteY7" fmla="*/ 3268435 h 4396007"/>
              <a:gd name="connsiteX8" fmla="*/ 2920468 w 4339003"/>
              <a:gd name="connsiteY8" fmla="*/ 0 h 4396007"/>
              <a:gd name="connsiteX0" fmla="*/ 2920468 w 4339003"/>
              <a:gd name="connsiteY0" fmla="*/ 0 h 4396007"/>
              <a:gd name="connsiteX1" fmla="*/ 4216889 w 4339003"/>
              <a:gd name="connsiteY1" fmla="*/ 959099 h 4396007"/>
              <a:gd name="connsiteX2" fmla="*/ 4208008 w 4339003"/>
              <a:gd name="connsiteY2" fmla="*/ 2468792 h 4396007"/>
              <a:gd name="connsiteX3" fmla="*/ 4208008 w 4339003"/>
              <a:gd name="connsiteY3" fmla="*/ 3679044 h 4396007"/>
              <a:gd name="connsiteX4" fmla="*/ 4149259 w 4339003"/>
              <a:gd name="connsiteY4" fmla="*/ 4395513 h 4396007"/>
              <a:gd name="connsiteX5" fmla="*/ 2687580 w 4339003"/>
              <a:gd name="connsiteY5" fmla="*/ 4372833 h 4396007"/>
              <a:gd name="connsiteX6" fmla="*/ 555660 w 4339003"/>
              <a:gd name="connsiteY6" fmla="*/ 4395513 h 4396007"/>
              <a:gd name="connsiteX7" fmla="*/ 0 w 4339003"/>
              <a:gd name="connsiteY7" fmla="*/ 3268435 h 4396007"/>
              <a:gd name="connsiteX8" fmla="*/ 2920468 w 4339003"/>
              <a:gd name="connsiteY8" fmla="*/ 0 h 4396007"/>
              <a:gd name="connsiteX0" fmla="*/ 4234861 w 4339003"/>
              <a:gd name="connsiteY0" fmla="*/ 27205 h 4272243"/>
              <a:gd name="connsiteX1" fmla="*/ 4216889 w 4339003"/>
              <a:gd name="connsiteY1" fmla="*/ 835335 h 4272243"/>
              <a:gd name="connsiteX2" fmla="*/ 4208008 w 4339003"/>
              <a:gd name="connsiteY2" fmla="*/ 2345028 h 4272243"/>
              <a:gd name="connsiteX3" fmla="*/ 4208008 w 4339003"/>
              <a:gd name="connsiteY3" fmla="*/ 3555280 h 4272243"/>
              <a:gd name="connsiteX4" fmla="*/ 4149259 w 4339003"/>
              <a:gd name="connsiteY4" fmla="*/ 4271749 h 4272243"/>
              <a:gd name="connsiteX5" fmla="*/ 2687580 w 4339003"/>
              <a:gd name="connsiteY5" fmla="*/ 4249069 h 4272243"/>
              <a:gd name="connsiteX6" fmla="*/ 555660 w 4339003"/>
              <a:gd name="connsiteY6" fmla="*/ 4271749 h 4272243"/>
              <a:gd name="connsiteX7" fmla="*/ 0 w 4339003"/>
              <a:gd name="connsiteY7" fmla="*/ 3144671 h 4272243"/>
              <a:gd name="connsiteX8" fmla="*/ 4234861 w 4339003"/>
              <a:gd name="connsiteY8" fmla="*/ 27205 h 4272243"/>
              <a:gd name="connsiteX0" fmla="*/ 4234861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34861 w 4339003"/>
              <a:gd name="connsiteY8" fmla="*/ 0 h 4245038"/>
              <a:gd name="connsiteX0" fmla="*/ 4234861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34861 w 4339003"/>
              <a:gd name="connsiteY8" fmla="*/ 0 h 4245038"/>
              <a:gd name="connsiteX0" fmla="*/ 4217099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17099 w 4339003"/>
              <a:gd name="connsiteY8" fmla="*/ 0 h 4245038"/>
              <a:gd name="connsiteX0" fmla="*/ 4530644 w 4652548"/>
              <a:gd name="connsiteY0" fmla="*/ 11031 h 4256069"/>
              <a:gd name="connsiteX1" fmla="*/ 4530434 w 4652548"/>
              <a:gd name="connsiteY1" fmla="*/ 819161 h 4256069"/>
              <a:gd name="connsiteX2" fmla="*/ 4521553 w 4652548"/>
              <a:gd name="connsiteY2" fmla="*/ 2328854 h 4256069"/>
              <a:gd name="connsiteX3" fmla="*/ 4521553 w 4652548"/>
              <a:gd name="connsiteY3" fmla="*/ 3539106 h 4256069"/>
              <a:gd name="connsiteX4" fmla="*/ 4462804 w 4652548"/>
              <a:gd name="connsiteY4" fmla="*/ 4255575 h 4256069"/>
              <a:gd name="connsiteX5" fmla="*/ 3001125 w 4652548"/>
              <a:gd name="connsiteY5" fmla="*/ 4232895 h 4256069"/>
              <a:gd name="connsiteX6" fmla="*/ 869205 w 4652548"/>
              <a:gd name="connsiteY6" fmla="*/ 4255575 h 4256069"/>
              <a:gd name="connsiteX7" fmla="*/ 313545 w 4652548"/>
              <a:gd name="connsiteY7" fmla="*/ 3128497 h 4256069"/>
              <a:gd name="connsiteX8" fmla="*/ 4530644 w 4652548"/>
              <a:gd name="connsiteY8" fmla="*/ 11031 h 4256069"/>
              <a:gd name="connsiteX0" fmla="*/ 4588566 w 4710470"/>
              <a:gd name="connsiteY0" fmla="*/ 11001 h 4256039"/>
              <a:gd name="connsiteX1" fmla="*/ 4588356 w 4710470"/>
              <a:gd name="connsiteY1" fmla="*/ 819131 h 4256039"/>
              <a:gd name="connsiteX2" fmla="*/ 4579475 w 4710470"/>
              <a:gd name="connsiteY2" fmla="*/ 2328824 h 4256039"/>
              <a:gd name="connsiteX3" fmla="*/ 4579475 w 4710470"/>
              <a:gd name="connsiteY3" fmla="*/ 3539076 h 4256039"/>
              <a:gd name="connsiteX4" fmla="*/ 4520726 w 4710470"/>
              <a:gd name="connsiteY4" fmla="*/ 4255545 h 4256039"/>
              <a:gd name="connsiteX5" fmla="*/ 3059047 w 4710470"/>
              <a:gd name="connsiteY5" fmla="*/ 4232865 h 4256039"/>
              <a:gd name="connsiteX6" fmla="*/ 927127 w 4710470"/>
              <a:gd name="connsiteY6" fmla="*/ 4255545 h 4256039"/>
              <a:gd name="connsiteX7" fmla="*/ 371467 w 4710470"/>
              <a:gd name="connsiteY7" fmla="*/ 3128467 h 4256039"/>
              <a:gd name="connsiteX8" fmla="*/ 4588566 w 4710470"/>
              <a:gd name="connsiteY8" fmla="*/ 11001 h 4256039"/>
              <a:gd name="connsiteX0" fmla="*/ 4588566 w 4710470"/>
              <a:gd name="connsiteY0" fmla="*/ 11001 h 4256039"/>
              <a:gd name="connsiteX1" fmla="*/ 4588356 w 4710470"/>
              <a:gd name="connsiteY1" fmla="*/ 819131 h 4256039"/>
              <a:gd name="connsiteX2" fmla="*/ 4579475 w 4710470"/>
              <a:gd name="connsiteY2" fmla="*/ 2328824 h 4256039"/>
              <a:gd name="connsiteX3" fmla="*/ 4579475 w 4710470"/>
              <a:gd name="connsiteY3" fmla="*/ 3539076 h 4256039"/>
              <a:gd name="connsiteX4" fmla="*/ 4520726 w 4710470"/>
              <a:gd name="connsiteY4" fmla="*/ 4255545 h 4256039"/>
              <a:gd name="connsiteX5" fmla="*/ 3059047 w 4710470"/>
              <a:gd name="connsiteY5" fmla="*/ 4232865 h 4256039"/>
              <a:gd name="connsiteX6" fmla="*/ 927127 w 4710470"/>
              <a:gd name="connsiteY6" fmla="*/ 4255545 h 4256039"/>
              <a:gd name="connsiteX7" fmla="*/ 371467 w 4710470"/>
              <a:gd name="connsiteY7" fmla="*/ 3128467 h 4256039"/>
              <a:gd name="connsiteX8" fmla="*/ 4588566 w 4710470"/>
              <a:gd name="connsiteY8" fmla="*/ 11001 h 4256039"/>
              <a:gd name="connsiteX0" fmla="*/ 4607905 w 4729809"/>
              <a:gd name="connsiteY0" fmla="*/ 11222 h 4256260"/>
              <a:gd name="connsiteX1" fmla="*/ 4607695 w 4729809"/>
              <a:gd name="connsiteY1" fmla="*/ 819352 h 4256260"/>
              <a:gd name="connsiteX2" fmla="*/ 4598814 w 4729809"/>
              <a:gd name="connsiteY2" fmla="*/ 2329045 h 4256260"/>
              <a:gd name="connsiteX3" fmla="*/ 4598814 w 4729809"/>
              <a:gd name="connsiteY3" fmla="*/ 3539297 h 4256260"/>
              <a:gd name="connsiteX4" fmla="*/ 4540065 w 4729809"/>
              <a:gd name="connsiteY4" fmla="*/ 4255766 h 4256260"/>
              <a:gd name="connsiteX5" fmla="*/ 3078386 w 4729809"/>
              <a:gd name="connsiteY5" fmla="*/ 4233086 h 4256260"/>
              <a:gd name="connsiteX6" fmla="*/ 946466 w 4729809"/>
              <a:gd name="connsiteY6" fmla="*/ 4255766 h 4256260"/>
              <a:gd name="connsiteX7" fmla="*/ 390806 w 4729809"/>
              <a:gd name="connsiteY7" fmla="*/ 3128688 h 4256260"/>
              <a:gd name="connsiteX8" fmla="*/ 4607905 w 4729809"/>
              <a:gd name="connsiteY8" fmla="*/ 11222 h 4256260"/>
              <a:gd name="connsiteX0" fmla="*/ 4536783 w 4658687"/>
              <a:gd name="connsiteY0" fmla="*/ 8722 h 4253760"/>
              <a:gd name="connsiteX1" fmla="*/ 4536573 w 4658687"/>
              <a:gd name="connsiteY1" fmla="*/ 816852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87193 w 4658687"/>
              <a:gd name="connsiteY5" fmla="*/ 423946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87193 w 4658687"/>
              <a:gd name="connsiteY5" fmla="*/ 423946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96074 w 4658687"/>
              <a:gd name="connsiteY5" fmla="*/ 424834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709940"/>
              <a:gd name="connsiteY0" fmla="*/ 8722 h 4253266"/>
              <a:gd name="connsiteX1" fmla="*/ 4536573 w 4709940"/>
              <a:gd name="connsiteY1" fmla="*/ 1029985 h 4253266"/>
              <a:gd name="connsiteX2" fmla="*/ 4527692 w 4709940"/>
              <a:gd name="connsiteY2" fmla="*/ 2326545 h 4253266"/>
              <a:gd name="connsiteX3" fmla="*/ 4527692 w 4709940"/>
              <a:gd name="connsiteY3" fmla="*/ 3536797 h 4253266"/>
              <a:gd name="connsiteX4" fmla="*/ 4539992 w 4709940"/>
              <a:gd name="connsiteY4" fmla="*/ 4253266 h 4253266"/>
              <a:gd name="connsiteX5" fmla="*/ 3096074 w 4709940"/>
              <a:gd name="connsiteY5" fmla="*/ 4248347 h 4253266"/>
              <a:gd name="connsiteX6" fmla="*/ 875344 w 4709940"/>
              <a:gd name="connsiteY6" fmla="*/ 4253266 h 4253266"/>
              <a:gd name="connsiteX7" fmla="*/ 319684 w 4709940"/>
              <a:gd name="connsiteY7" fmla="*/ 3126188 h 4253266"/>
              <a:gd name="connsiteX8" fmla="*/ 4536783 w 4709940"/>
              <a:gd name="connsiteY8" fmla="*/ 8722 h 4253266"/>
              <a:gd name="connsiteX0" fmla="*/ 4536783 w 4539992"/>
              <a:gd name="connsiteY0" fmla="*/ 8722 h 4253266"/>
              <a:gd name="connsiteX1" fmla="*/ 4536573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18811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18811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36573 w 4539992"/>
              <a:gd name="connsiteY1" fmla="*/ 1074387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45930 w 4549139"/>
              <a:gd name="connsiteY0" fmla="*/ 13995 h 4258539"/>
              <a:gd name="connsiteX1" fmla="*/ 4545720 w 4549139"/>
              <a:gd name="connsiteY1" fmla="*/ 1079660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79660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61700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61700 h 4258539"/>
              <a:gd name="connsiteX3" fmla="*/ 4544309 w 4549139"/>
              <a:gd name="connsiteY3" fmla="*/ 3504717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652207"/>
              <a:gd name="connsiteY0" fmla="*/ 13995 h 4258539"/>
              <a:gd name="connsiteX1" fmla="*/ 4545720 w 4652207"/>
              <a:gd name="connsiteY1" fmla="*/ 1049777 h 4258539"/>
              <a:gd name="connsiteX2" fmla="*/ 4536839 w 4652207"/>
              <a:gd name="connsiteY2" fmla="*/ 2361700 h 4258539"/>
              <a:gd name="connsiteX3" fmla="*/ 4549139 w 4652207"/>
              <a:gd name="connsiteY3" fmla="*/ 4258539 h 4258539"/>
              <a:gd name="connsiteX4" fmla="*/ 3105221 w 4652207"/>
              <a:gd name="connsiteY4" fmla="*/ 4253620 h 4258539"/>
              <a:gd name="connsiteX5" fmla="*/ 884491 w 4652207"/>
              <a:gd name="connsiteY5" fmla="*/ 4258539 h 4258539"/>
              <a:gd name="connsiteX6" fmla="*/ 328831 w 4652207"/>
              <a:gd name="connsiteY6" fmla="*/ 3131461 h 4258539"/>
              <a:gd name="connsiteX7" fmla="*/ 4545930 w 4652207"/>
              <a:gd name="connsiteY7" fmla="*/ 13995 h 4258539"/>
              <a:gd name="connsiteX0" fmla="*/ 4545930 w 4655080"/>
              <a:gd name="connsiteY0" fmla="*/ 13995 h 4258539"/>
              <a:gd name="connsiteX1" fmla="*/ 4545720 w 4655080"/>
              <a:gd name="connsiteY1" fmla="*/ 1049777 h 4258539"/>
              <a:gd name="connsiteX2" fmla="*/ 4549139 w 4655080"/>
              <a:gd name="connsiteY2" fmla="*/ 4258539 h 4258539"/>
              <a:gd name="connsiteX3" fmla="*/ 3105221 w 4655080"/>
              <a:gd name="connsiteY3" fmla="*/ 4253620 h 4258539"/>
              <a:gd name="connsiteX4" fmla="*/ 884491 w 4655080"/>
              <a:gd name="connsiteY4" fmla="*/ 4258539 h 4258539"/>
              <a:gd name="connsiteX5" fmla="*/ 328831 w 4655080"/>
              <a:gd name="connsiteY5" fmla="*/ 3131461 h 4258539"/>
              <a:gd name="connsiteX6" fmla="*/ 4545930 w 4655080"/>
              <a:gd name="connsiteY6" fmla="*/ 13995 h 4258539"/>
              <a:gd name="connsiteX0" fmla="*/ 4545930 w 4549309"/>
              <a:gd name="connsiteY0" fmla="*/ 13995 h 4258539"/>
              <a:gd name="connsiteX1" fmla="*/ 4545720 w 4549309"/>
              <a:gd name="connsiteY1" fmla="*/ 1049777 h 4258539"/>
              <a:gd name="connsiteX2" fmla="*/ 4549139 w 4549309"/>
              <a:gd name="connsiteY2" fmla="*/ 4258539 h 4258539"/>
              <a:gd name="connsiteX3" fmla="*/ 3105221 w 4549309"/>
              <a:gd name="connsiteY3" fmla="*/ 4253620 h 4258539"/>
              <a:gd name="connsiteX4" fmla="*/ 884491 w 4549309"/>
              <a:gd name="connsiteY4" fmla="*/ 4258539 h 4258539"/>
              <a:gd name="connsiteX5" fmla="*/ 328831 w 4549309"/>
              <a:gd name="connsiteY5" fmla="*/ 3131461 h 4258539"/>
              <a:gd name="connsiteX6" fmla="*/ 4545930 w 4549309"/>
              <a:gd name="connsiteY6" fmla="*/ 13995 h 4258539"/>
              <a:gd name="connsiteX0" fmla="*/ 4545930 w 4549309"/>
              <a:gd name="connsiteY0" fmla="*/ 13995 h 4258539"/>
              <a:gd name="connsiteX1" fmla="*/ 4545720 w 4549309"/>
              <a:gd name="connsiteY1" fmla="*/ 1049777 h 4258539"/>
              <a:gd name="connsiteX2" fmla="*/ 4549139 w 4549309"/>
              <a:gd name="connsiteY2" fmla="*/ 4258539 h 4258539"/>
              <a:gd name="connsiteX3" fmla="*/ 3105221 w 4549309"/>
              <a:gd name="connsiteY3" fmla="*/ 4253620 h 4258539"/>
              <a:gd name="connsiteX4" fmla="*/ 884491 w 4549309"/>
              <a:gd name="connsiteY4" fmla="*/ 4258539 h 4258539"/>
              <a:gd name="connsiteX5" fmla="*/ 328831 w 4549309"/>
              <a:gd name="connsiteY5" fmla="*/ 3131461 h 4258539"/>
              <a:gd name="connsiteX6" fmla="*/ 4545930 w 4549309"/>
              <a:gd name="connsiteY6" fmla="*/ 13995 h 4258539"/>
              <a:gd name="connsiteX0" fmla="*/ 4545930 w 4920120"/>
              <a:gd name="connsiteY0" fmla="*/ 13995 h 4258539"/>
              <a:gd name="connsiteX1" fmla="*/ 4549139 w 4920120"/>
              <a:gd name="connsiteY1" fmla="*/ 4258539 h 4258539"/>
              <a:gd name="connsiteX2" fmla="*/ 3105221 w 4920120"/>
              <a:gd name="connsiteY2" fmla="*/ 4253620 h 4258539"/>
              <a:gd name="connsiteX3" fmla="*/ 884491 w 4920120"/>
              <a:gd name="connsiteY3" fmla="*/ 4258539 h 4258539"/>
              <a:gd name="connsiteX4" fmla="*/ 328831 w 4920120"/>
              <a:gd name="connsiteY4" fmla="*/ 3131461 h 4258539"/>
              <a:gd name="connsiteX5" fmla="*/ 4545930 w 4920120"/>
              <a:gd name="connsiteY5" fmla="*/ 13995 h 4258539"/>
              <a:gd name="connsiteX0" fmla="*/ 4545930 w 4857953"/>
              <a:gd name="connsiteY0" fmla="*/ 13995 h 4258539"/>
              <a:gd name="connsiteX1" fmla="*/ 4549139 w 4857953"/>
              <a:gd name="connsiteY1" fmla="*/ 4258539 h 4258539"/>
              <a:gd name="connsiteX2" fmla="*/ 3105221 w 4857953"/>
              <a:gd name="connsiteY2" fmla="*/ 4253620 h 4258539"/>
              <a:gd name="connsiteX3" fmla="*/ 884491 w 4857953"/>
              <a:gd name="connsiteY3" fmla="*/ 4258539 h 4258539"/>
              <a:gd name="connsiteX4" fmla="*/ 328831 w 4857953"/>
              <a:gd name="connsiteY4" fmla="*/ 3131461 h 4258539"/>
              <a:gd name="connsiteX5" fmla="*/ 4545930 w 4857953"/>
              <a:gd name="connsiteY5" fmla="*/ 13995 h 4258539"/>
              <a:gd name="connsiteX0" fmla="*/ 4545930 w 4549139"/>
              <a:gd name="connsiteY0" fmla="*/ 13995 h 4258539"/>
              <a:gd name="connsiteX1" fmla="*/ 4549139 w 4549139"/>
              <a:gd name="connsiteY1" fmla="*/ 4258539 h 4258539"/>
              <a:gd name="connsiteX2" fmla="*/ 3105221 w 4549139"/>
              <a:gd name="connsiteY2" fmla="*/ 4253620 h 4258539"/>
              <a:gd name="connsiteX3" fmla="*/ 884491 w 4549139"/>
              <a:gd name="connsiteY3" fmla="*/ 4258539 h 4258539"/>
              <a:gd name="connsiteX4" fmla="*/ 328831 w 4549139"/>
              <a:gd name="connsiteY4" fmla="*/ 3131461 h 4258539"/>
              <a:gd name="connsiteX5" fmla="*/ 4545930 w 4549139"/>
              <a:gd name="connsiteY5" fmla="*/ 13995 h 4258539"/>
              <a:gd name="connsiteX0" fmla="*/ 6155481 w 6158690"/>
              <a:gd name="connsiteY0" fmla="*/ 13995 h 4258539"/>
              <a:gd name="connsiteX1" fmla="*/ 6158690 w 6158690"/>
              <a:gd name="connsiteY1" fmla="*/ 4258539 h 4258539"/>
              <a:gd name="connsiteX2" fmla="*/ 4714772 w 6158690"/>
              <a:gd name="connsiteY2" fmla="*/ 4253620 h 4258539"/>
              <a:gd name="connsiteX3" fmla="*/ 9945 w 6158690"/>
              <a:gd name="connsiteY3" fmla="*/ 4225288 h 4258539"/>
              <a:gd name="connsiteX4" fmla="*/ 1938382 w 6158690"/>
              <a:gd name="connsiteY4" fmla="*/ 3131461 h 4258539"/>
              <a:gd name="connsiteX5" fmla="*/ 6155481 w 6158690"/>
              <a:gd name="connsiteY5" fmla="*/ 13995 h 4258539"/>
              <a:gd name="connsiteX0" fmla="*/ 6139030 w 6158690"/>
              <a:gd name="connsiteY0" fmla="*/ 7625 h 6829115"/>
              <a:gd name="connsiteX1" fmla="*/ 6158690 w 6158690"/>
              <a:gd name="connsiteY1" fmla="*/ 6829115 h 6829115"/>
              <a:gd name="connsiteX2" fmla="*/ 4714772 w 6158690"/>
              <a:gd name="connsiteY2" fmla="*/ 6824196 h 6829115"/>
              <a:gd name="connsiteX3" fmla="*/ 9945 w 6158690"/>
              <a:gd name="connsiteY3" fmla="*/ 6795864 h 6829115"/>
              <a:gd name="connsiteX4" fmla="*/ 1938382 w 6158690"/>
              <a:gd name="connsiteY4" fmla="*/ 5702037 h 6829115"/>
              <a:gd name="connsiteX5" fmla="*/ 6139030 w 6158690"/>
              <a:gd name="connsiteY5" fmla="*/ 7625 h 6829115"/>
              <a:gd name="connsiteX0" fmla="*/ 6136452 w 6156112"/>
              <a:gd name="connsiteY0" fmla="*/ 320152 h 7141642"/>
              <a:gd name="connsiteX1" fmla="*/ 6156112 w 6156112"/>
              <a:gd name="connsiteY1" fmla="*/ 7141642 h 7141642"/>
              <a:gd name="connsiteX2" fmla="*/ 4712194 w 6156112"/>
              <a:gd name="connsiteY2" fmla="*/ 7136723 h 7141642"/>
              <a:gd name="connsiteX3" fmla="*/ 7367 w 6156112"/>
              <a:gd name="connsiteY3" fmla="*/ 7108391 h 7141642"/>
              <a:gd name="connsiteX4" fmla="*/ 2840608 w 6156112"/>
              <a:gd name="connsiteY4" fmla="*/ 228906 h 7141642"/>
              <a:gd name="connsiteX5" fmla="*/ 6136452 w 6156112"/>
              <a:gd name="connsiteY5" fmla="*/ 320152 h 7141642"/>
              <a:gd name="connsiteX0" fmla="*/ 6137839 w 6157499"/>
              <a:gd name="connsiteY0" fmla="*/ 320152 h 7141642"/>
              <a:gd name="connsiteX1" fmla="*/ 6157499 w 6157499"/>
              <a:gd name="connsiteY1" fmla="*/ 7141642 h 7141642"/>
              <a:gd name="connsiteX2" fmla="*/ 4713581 w 6157499"/>
              <a:gd name="connsiteY2" fmla="*/ 7136723 h 7141642"/>
              <a:gd name="connsiteX3" fmla="*/ 8754 w 6157499"/>
              <a:gd name="connsiteY3" fmla="*/ 7108391 h 7141642"/>
              <a:gd name="connsiteX4" fmla="*/ 2841995 w 6157499"/>
              <a:gd name="connsiteY4" fmla="*/ 228906 h 7141642"/>
              <a:gd name="connsiteX5" fmla="*/ 6137839 w 6157499"/>
              <a:gd name="connsiteY5" fmla="*/ 320152 h 7141642"/>
              <a:gd name="connsiteX0" fmla="*/ 6137839 w 6157499"/>
              <a:gd name="connsiteY0" fmla="*/ 146004 h 6967494"/>
              <a:gd name="connsiteX1" fmla="*/ 6157499 w 6157499"/>
              <a:gd name="connsiteY1" fmla="*/ 6967494 h 6967494"/>
              <a:gd name="connsiteX2" fmla="*/ 4713581 w 6157499"/>
              <a:gd name="connsiteY2" fmla="*/ 6962575 h 6967494"/>
              <a:gd name="connsiteX3" fmla="*/ 8754 w 6157499"/>
              <a:gd name="connsiteY3" fmla="*/ 6934243 h 6967494"/>
              <a:gd name="connsiteX4" fmla="*/ 2841995 w 6157499"/>
              <a:gd name="connsiteY4" fmla="*/ 54758 h 6967494"/>
              <a:gd name="connsiteX5" fmla="*/ 6137839 w 6157499"/>
              <a:gd name="connsiteY5" fmla="*/ 146004 h 6967494"/>
              <a:gd name="connsiteX0" fmla="*/ 6137839 w 6157499"/>
              <a:gd name="connsiteY0" fmla="*/ 146004 h 6967494"/>
              <a:gd name="connsiteX1" fmla="*/ 6157499 w 6157499"/>
              <a:gd name="connsiteY1" fmla="*/ 6967494 h 6967494"/>
              <a:gd name="connsiteX2" fmla="*/ 4713581 w 6157499"/>
              <a:gd name="connsiteY2" fmla="*/ 6962575 h 6967494"/>
              <a:gd name="connsiteX3" fmla="*/ 8754 w 6157499"/>
              <a:gd name="connsiteY3" fmla="*/ 6934243 h 6967494"/>
              <a:gd name="connsiteX4" fmla="*/ 2841995 w 6157499"/>
              <a:gd name="connsiteY4" fmla="*/ 54758 h 6967494"/>
              <a:gd name="connsiteX5" fmla="*/ 6137839 w 6157499"/>
              <a:gd name="connsiteY5" fmla="*/ 146004 h 6967494"/>
              <a:gd name="connsiteX0" fmla="*/ 6138154 w 6157814"/>
              <a:gd name="connsiteY0" fmla="*/ 146004 h 6967494"/>
              <a:gd name="connsiteX1" fmla="*/ 6157814 w 6157814"/>
              <a:gd name="connsiteY1" fmla="*/ 6967494 h 6967494"/>
              <a:gd name="connsiteX2" fmla="*/ 4713896 w 6157814"/>
              <a:gd name="connsiteY2" fmla="*/ 6962575 h 6967494"/>
              <a:gd name="connsiteX3" fmla="*/ 9069 w 6157814"/>
              <a:gd name="connsiteY3" fmla="*/ 6934243 h 6967494"/>
              <a:gd name="connsiteX4" fmla="*/ 2842310 w 6157814"/>
              <a:gd name="connsiteY4" fmla="*/ 54758 h 6967494"/>
              <a:gd name="connsiteX5" fmla="*/ 6138154 w 6157814"/>
              <a:gd name="connsiteY5" fmla="*/ 146004 h 6967494"/>
              <a:gd name="connsiteX0" fmla="*/ 6137646 w 6157306"/>
              <a:gd name="connsiteY0" fmla="*/ 146004 h 6967494"/>
              <a:gd name="connsiteX1" fmla="*/ 6157306 w 6157306"/>
              <a:gd name="connsiteY1" fmla="*/ 6967494 h 6967494"/>
              <a:gd name="connsiteX2" fmla="*/ 4713388 w 6157306"/>
              <a:gd name="connsiteY2" fmla="*/ 6962575 h 6967494"/>
              <a:gd name="connsiteX3" fmla="*/ 8561 w 6157306"/>
              <a:gd name="connsiteY3" fmla="*/ 6934243 h 6967494"/>
              <a:gd name="connsiteX4" fmla="*/ 2841802 w 6157306"/>
              <a:gd name="connsiteY4" fmla="*/ 54758 h 6967494"/>
              <a:gd name="connsiteX5" fmla="*/ 6137646 w 6157306"/>
              <a:gd name="connsiteY5" fmla="*/ 146004 h 6967494"/>
              <a:gd name="connsiteX0" fmla="*/ 6137646 w 6157306"/>
              <a:gd name="connsiteY0" fmla="*/ 91246 h 6912736"/>
              <a:gd name="connsiteX1" fmla="*/ 6157306 w 6157306"/>
              <a:gd name="connsiteY1" fmla="*/ 6912736 h 6912736"/>
              <a:gd name="connsiteX2" fmla="*/ 4713388 w 6157306"/>
              <a:gd name="connsiteY2" fmla="*/ 6907817 h 6912736"/>
              <a:gd name="connsiteX3" fmla="*/ 8561 w 6157306"/>
              <a:gd name="connsiteY3" fmla="*/ 6879485 h 6912736"/>
              <a:gd name="connsiteX4" fmla="*/ 2841802 w 6157306"/>
              <a:gd name="connsiteY4" fmla="*/ 0 h 6912736"/>
              <a:gd name="connsiteX5" fmla="*/ 6137646 w 6157306"/>
              <a:gd name="connsiteY5" fmla="*/ 91246 h 6912736"/>
              <a:gd name="connsiteX0" fmla="*/ 6137403 w 6157063"/>
              <a:gd name="connsiteY0" fmla="*/ 38995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37403 w 6157063"/>
              <a:gd name="connsiteY5" fmla="*/ 38995 h 6860485"/>
              <a:gd name="connsiteX0" fmla="*/ 6137403 w 6157063"/>
              <a:gd name="connsiteY0" fmla="*/ 87295 h 6908785"/>
              <a:gd name="connsiteX1" fmla="*/ 6157063 w 6157063"/>
              <a:gd name="connsiteY1" fmla="*/ 6908785 h 6908785"/>
              <a:gd name="connsiteX2" fmla="*/ 4713145 w 6157063"/>
              <a:gd name="connsiteY2" fmla="*/ 6903866 h 6908785"/>
              <a:gd name="connsiteX3" fmla="*/ 8318 w 6157063"/>
              <a:gd name="connsiteY3" fmla="*/ 6875534 h 6908785"/>
              <a:gd name="connsiteX4" fmla="*/ 2929454 w 6157063"/>
              <a:gd name="connsiteY4" fmla="*/ 48300 h 6908785"/>
              <a:gd name="connsiteX5" fmla="*/ 6137403 w 6157063"/>
              <a:gd name="connsiteY5" fmla="*/ 87295 h 6908785"/>
              <a:gd name="connsiteX0" fmla="*/ 6142574 w 6157063"/>
              <a:gd name="connsiteY0" fmla="*/ 81092 h 6939158"/>
              <a:gd name="connsiteX1" fmla="*/ 6157063 w 6157063"/>
              <a:gd name="connsiteY1" fmla="*/ 6939158 h 6939158"/>
              <a:gd name="connsiteX2" fmla="*/ 4713145 w 6157063"/>
              <a:gd name="connsiteY2" fmla="*/ 6934239 h 6939158"/>
              <a:gd name="connsiteX3" fmla="*/ 8318 w 6157063"/>
              <a:gd name="connsiteY3" fmla="*/ 6905907 h 6939158"/>
              <a:gd name="connsiteX4" fmla="*/ 2929454 w 6157063"/>
              <a:gd name="connsiteY4" fmla="*/ 78673 h 6939158"/>
              <a:gd name="connsiteX5" fmla="*/ 6142574 w 6157063"/>
              <a:gd name="connsiteY5" fmla="*/ 81092 h 6939158"/>
              <a:gd name="connsiteX0" fmla="*/ 6142574 w 6157063"/>
              <a:gd name="connsiteY0" fmla="*/ 2419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42574 w 6157063"/>
              <a:gd name="connsiteY5" fmla="*/ 2419 h 6860485"/>
              <a:gd name="connsiteX0" fmla="*/ 6142574 w 6157063"/>
              <a:gd name="connsiteY0" fmla="*/ 2419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42574 w 6157063"/>
              <a:gd name="connsiteY5" fmla="*/ 2419 h 6860485"/>
              <a:gd name="connsiteX0" fmla="*/ 6134256 w 6148745"/>
              <a:gd name="connsiteY0" fmla="*/ 2419 h 6860485"/>
              <a:gd name="connsiteX1" fmla="*/ 6148745 w 6148745"/>
              <a:gd name="connsiteY1" fmla="*/ 6860485 h 6860485"/>
              <a:gd name="connsiteX2" fmla="*/ 4704827 w 6148745"/>
              <a:gd name="connsiteY2" fmla="*/ 6855566 h 6860485"/>
              <a:gd name="connsiteX3" fmla="*/ 0 w 6148745"/>
              <a:gd name="connsiteY3" fmla="*/ 6827234 h 6860485"/>
              <a:gd name="connsiteX4" fmla="*/ 2921136 w 6148745"/>
              <a:gd name="connsiteY4" fmla="*/ 0 h 6860485"/>
              <a:gd name="connsiteX5" fmla="*/ 6134256 w 6148745"/>
              <a:gd name="connsiteY5" fmla="*/ 2419 h 6860485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9 w 6080457"/>
              <a:gd name="connsiteY0" fmla="*/ 0 h 6863716"/>
              <a:gd name="connsiteX1" fmla="*/ 6080457 w 6080457"/>
              <a:gd name="connsiteY1" fmla="*/ 6862462 h 6863716"/>
              <a:gd name="connsiteX2" fmla="*/ 4636539 w 6080457"/>
              <a:gd name="connsiteY2" fmla="*/ 6857543 h 6863716"/>
              <a:gd name="connsiteX3" fmla="*/ 0 w 6080457"/>
              <a:gd name="connsiteY3" fmla="*/ 6863716 h 6863716"/>
              <a:gd name="connsiteX4" fmla="*/ 2852848 w 6080457"/>
              <a:gd name="connsiteY4" fmla="*/ 1977 h 6863716"/>
              <a:gd name="connsiteX5" fmla="*/ 6065969 w 6080457"/>
              <a:gd name="connsiteY5" fmla="*/ 0 h 6863716"/>
              <a:gd name="connsiteX0" fmla="*/ 6065969 w 6080457"/>
              <a:gd name="connsiteY0" fmla="*/ 0 h 6863716"/>
              <a:gd name="connsiteX1" fmla="*/ 6080457 w 6080457"/>
              <a:gd name="connsiteY1" fmla="*/ 6862462 h 6863716"/>
              <a:gd name="connsiteX2" fmla="*/ 4636539 w 6080457"/>
              <a:gd name="connsiteY2" fmla="*/ 6857543 h 6863716"/>
              <a:gd name="connsiteX3" fmla="*/ 0 w 6080457"/>
              <a:gd name="connsiteY3" fmla="*/ 6863716 h 6863716"/>
              <a:gd name="connsiteX4" fmla="*/ 2852848 w 6080457"/>
              <a:gd name="connsiteY4" fmla="*/ 1977 h 6863716"/>
              <a:gd name="connsiteX5" fmla="*/ 6065969 w 6080457"/>
              <a:gd name="connsiteY5" fmla="*/ 0 h 6863716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48498 w 6080457"/>
              <a:gd name="connsiteY4" fmla="*/ 0 h 6874928"/>
              <a:gd name="connsiteX5" fmla="*/ 6065969 w 6080457"/>
              <a:gd name="connsiteY5" fmla="*/ 11212 h 6874928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65899 w 6080457"/>
              <a:gd name="connsiteY4" fmla="*/ 0 h 6874928"/>
              <a:gd name="connsiteX5" fmla="*/ 6065969 w 6080457"/>
              <a:gd name="connsiteY5" fmla="*/ 11212 h 6874928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65899 w 6080457"/>
              <a:gd name="connsiteY4" fmla="*/ 0 h 6874928"/>
              <a:gd name="connsiteX5" fmla="*/ 6065969 w 6080457"/>
              <a:gd name="connsiteY5" fmla="*/ 11212 h 6874928"/>
              <a:gd name="connsiteX0" fmla="*/ 6065969 w 6162223"/>
              <a:gd name="connsiteY0" fmla="*/ 479535 h 7343251"/>
              <a:gd name="connsiteX1" fmla="*/ 4733433 w 6162223"/>
              <a:gd name="connsiteY1" fmla="*/ 512568 h 7343251"/>
              <a:gd name="connsiteX2" fmla="*/ 6080457 w 6162223"/>
              <a:gd name="connsiteY2" fmla="*/ 7341997 h 7343251"/>
              <a:gd name="connsiteX3" fmla="*/ 4636539 w 6162223"/>
              <a:gd name="connsiteY3" fmla="*/ 7337078 h 7343251"/>
              <a:gd name="connsiteX4" fmla="*/ 0 w 6162223"/>
              <a:gd name="connsiteY4" fmla="*/ 7343251 h 7343251"/>
              <a:gd name="connsiteX5" fmla="*/ 2865899 w 6162223"/>
              <a:gd name="connsiteY5" fmla="*/ 468323 h 7343251"/>
              <a:gd name="connsiteX6" fmla="*/ 6065969 w 6162223"/>
              <a:gd name="connsiteY6" fmla="*/ 479535 h 7343251"/>
              <a:gd name="connsiteX0" fmla="*/ 6065969 w 6162223"/>
              <a:gd name="connsiteY0" fmla="*/ 479535 h 7343251"/>
              <a:gd name="connsiteX1" fmla="*/ 4733433 w 6162223"/>
              <a:gd name="connsiteY1" fmla="*/ 512568 h 7343251"/>
              <a:gd name="connsiteX2" fmla="*/ 6080457 w 6162223"/>
              <a:gd name="connsiteY2" fmla="*/ 7341997 h 7343251"/>
              <a:gd name="connsiteX3" fmla="*/ 4636539 w 6162223"/>
              <a:gd name="connsiteY3" fmla="*/ 7337078 h 7343251"/>
              <a:gd name="connsiteX4" fmla="*/ 0 w 6162223"/>
              <a:gd name="connsiteY4" fmla="*/ 7343251 h 7343251"/>
              <a:gd name="connsiteX5" fmla="*/ 2865899 w 6162223"/>
              <a:gd name="connsiteY5" fmla="*/ 468323 h 7343251"/>
              <a:gd name="connsiteX6" fmla="*/ 6065969 w 6162223"/>
              <a:gd name="connsiteY6" fmla="*/ 479535 h 7343251"/>
              <a:gd name="connsiteX0" fmla="*/ 6065969 w 6371702"/>
              <a:gd name="connsiteY0" fmla="*/ 11212 h 6874928"/>
              <a:gd name="connsiteX1" fmla="*/ 6080457 w 6371702"/>
              <a:gd name="connsiteY1" fmla="*/ 6873674 h 6874928"/>
              <a:gd name="connsiteX2" fmla="*/ 4636539 w 6371702"/>
              <a:gd name="connsiteY2" fmla="*/ 6868755 h 6874928"/>
              <a:gd name="connsiteX3" fmla="*/ 0 w 6371702"/>
              <a:gd name="connsiteY3" fmla="*/ 6874928 h 6874928"/>
              <a:gd name="connsiteX4" fmla="*/ 2865899 w 6371702"/>
              <a:gd name="connsiteY4" fmla="*/ 0 h 6874928"/>
              <a:gd name="connsiteX5" fmla="*/ 6065969 w 6371702"/>
              <a:gd name="connsiteY5" fmla="*/ 11212 h 6874928"/>
              <a:gd name="connsiteX0" fmla="*/ 6065970 w 6371703"/>
              <a:gd name="connsiteY0" fmla="*/ 11212 h 6874928"/>
              <a:gd name="connsiteX1" fmla="*/ 6080457 w 6371703"/>
              <a:gd name="connsiteY1" fmla="*/ 6873674 h 6874928"/>
              <a:gd name="connsiteX2" fmla="*/ 4636539 w 6371703"/>
              <a:gd name="connsiteY2" fmla="*/ 6868755 h 6874928"/>
              <a:gd name="connsiteX3" fmla="*/ 0 w 6371703"/>
              <a:gd name="connsiteY3" fmla="*/ 6874928 h 6874928"/>
              <a:gd name="connsiteX4" fmla="*/ 2865899 w 6371703"/>
              <a:gd name="connsiteY4" fmla="*/ 0 h 6874928"/>
              <a:gd name="connsiteX5" fmla="*/ 6065970 w 6371703"/>
              <a:gd name="connsiteY5" fmla="*/ 11212 h 6874928"/>
              <a:gd name="connsiteX0" fmla="*/ 6065970 w 6191522"/>
              <a:gd name="connsiteY0" fmla="*/ 11212 h 6874928"/>
              <a:gd name="connsiteX1" fmla="*/ 6080457 w 6191522"/>
              <a:gd name="connsiteY1" fmla="*/ 6873674 h 6874928"/>
              <a:gd name="connsiteX2" fmla="*/ 4636539 w 6191522"/>
              <a:gd name="connsiteY2" fmla="*/ 6868755 h 6874928"/>
              <a:gd name="connsiteX3" fmla="*/ 0 w 6191522"/>
              <a:gd name="connsiteY3" fmla="*/ 6874928 h 6874928"/>
              <a:gd name="connsiteX4" fmla="*/ 2865899 w 6191522"/>
              <a:gd name="connsiteY4" fmla="*/ 0 h 6874928"/>
              <a:gd name="connsiteX5" fmla="*/ 6065970 w 6191522"/>
              <a:gd name="connsiteY5" fmla="*/ 11212 h 6874928"/>
              <a:gd name="connsiteX0" fmla="*/ 6065970 w 6543291"/>
              <a:gd name="connsiteY0" fmla="*/ 11212 h 7242383"/>
              <a:gd name="connsiteX1" fmla="*/ 6489078 w 6543291"/>
              <a:gd name="connsiteY1" fmla="*/ 7242383 h 7242383"/>
              <a:gd name="connsiteX2" fmla="*/ 4636539 w 6543291"/>
              <a:gd name="connsiteY2" fmla="*/ 6868755 h 7242383"/>
              <a:gd name="connsiteX3" fmla="*/ 0 w 6543291"/>
              <a:gd name="connsiteY3" fmla="*/ 6874928 h 7242383"/>
              <a:gd name="connsiteX4" fmla="*/ 2865899 w 6543291"/>
              <a:gd name="connsiteY4" fmla="*/ 0 h 7242383"/>
              <a:gd name="connsiteX5" fmla="*/ 6065970 w 6543291"/>
              <a:gd name="connsiteY5" fmla="*/ 11212 h 7242383"/>
              <a:gd name="connsiteX0" fmla="*/ 6065970 w 6133144"/>
              <a:gd name="connsiteY0" fmla="*/ 11212 h 6874928"/>
              <a:gd name="connsiteX1" fmla="*/ 4636539 w 6133144"/>
              <a:gd name="connsiteY1" fmla="*/ 6868755 h 6874928"/>
              <a:gd name="connsiteX2" fmla="*/ 0 w 6133144"/>
              <a:gd name="connsiteY2" fmla="*/ 6874928 h 6874928"/>
              <a:gd name="connsiteX3" fmla="*/ 2865899 w 6133144"/>
              <a:gd name="connsiteY3" fmla="*/ 0 h 6874928"/>
              <a:gd name="connsiteX4" fmla="*/ 6065970 w 6133144"/>
              <a:gd name="connsiteY4" fmla="*/ 11212 h 6874928"/>
              <a:gd name="connsiteX0" fmla="*/ 4956856 w 5286887"/>
              <a:gd name="connsiteY0" fmla="*/ 0 h 6878464"/>
              <a:gd name="connsiteX1" fmla="*/ 4636539 w 5286887"/>
              <a:gd name="connsiteY1" fmla="*/ 6872291 h 6878464"/>
              <a:gd name="connsiteX2" fmla="*/ 0 w 5286887"/>
              <a:gd name="connsiteY2" fmla="*/ 6878464 h 6878464"/>
              <a:gd name="connsiteX3" fmla="*/ 2865899 w 5286887"/>
              <a:gd name="connsiteY3" fmla="*/ 3536 h 6878464"/>
              <a:gd name="connsiteX4" fmla="*/ 4956856 w 5286887"/>
              <a:gd name="connsiteY4" fmla="*/ 0 h 6878464"/>
              <a:gd name="connsiteX0" fmla="*/ 4956856 w 5206575"/>
              <a:gd name="connsiteY0" fmla="*/ 0 h 6878464"/>
              <a:gd name="connsiteX1" fmla="*/ 4636539 w 5206575"/>
              <a:gd name="connsiteY1" fmla="*/ 6872291 h 6878464"/>
              <a:gd name="connsiteX2" fmla="*/ 0 w 5206575"/>
              <a:gd name="connsiteY2" fmla="*/ 6878464 h 6878464"/>
              <a:gd name="connsiteX3" fmla="*/ 2865899 w 5206575"/>
              <a:gd name="connsiteY3" fmla="*/ 3536 h 6878464"/>
              <a:gd name="connsiteX4" fmla="*/ 4956856 w 5206575"/>
              <a:gd name="connsiteY4" fmla="*/ 0 h 6878464"/>
              <a:gd name="connsiteX0" fmla="*/ 4956856 w 5328114"/>
              <a:gd name="connsiteY0" fmla="*/ 0 h 6878464"/>
              <a:gd name="connsiteX1" fmla="*/ 4826257 w 5328114"/>
              <a:gd name="connsiteY1" fmla="*/ 6872291 h 6878464"/>
              <a:gd name="connsiteX2" fmla="*/ 0 w 5328114"/>
              <a:gd name="connsiteY2" fmla="*/ 6878464 h 6878464"/>
              <a:gd name="connsiteX3" fmla="*/ 2865899 w 5328114"/>
              <a:gd name="connsiteY3" fmla="*/ 3536 h 6878464"/>
              <a:gd name="connsiteX4" fmla="*/ 4956856 w 5328114"/>
              <a:gd name="connsiteY4" fmla="*/ 0 h 6878464"/>
              <a:gd name="connsiteX0" fmla="*/ 4956856 w 4966815"/>
              <a:gd name="connsiteY0" fmla="*/ 0 h 6878464"/>
              <a:gd name="connsiteX1" fmla="*/ 4826257 w 4966815"/>
              <a:gd name="connsiteY1" fmla="*/ 6872291 h 6878464"/>
              <a:gd name="connsiteX2" fmla="*/ 0 w 4966815"/>
              <a:gd name="connsiteY2" fmla="*/ 6878464 h 6878464"/>
              <a:gd name="connsiteX3" fmla="*/ 2865899 w 4966815"/>
              <a:gd name="connsiteY3" fmla="*/ 3536 h 6878464"/>
              <a:gd name="connsiteX4" fmla="*/ 4956856 w 4966815"/>
              <a:gd name="connsiteY4" fmla="*/ 0 h 6878464"/>
              <a:gd name="connsiteX0" fmla="*/ 4956856 w 4975535"/>
              <a:gd name="connsiteY0" fmla="*/ 0 h 6878464"/>
              <a:gd name="connsiteX1" fmla="*/ 4957601 w 4975535"/>
              <a:gd name="connsiteY1" fmla="*/ 6872291 h 6878464"/>
              <a:gd name="connsiteX2" fmla="*/ 0 w 4975535"/>
              <a:gd name="connsiteY2" fmla="*/ 6878464 h 6878464"/>
              <a:gd name="connsiteX3" fmla="*/ 2865899 w 4975535"/>
              <a:gd name="connsiteY3" fmla="*/ 3536 h 6878464"/>
              <a:gd name="connsiteX4" fmla="*/ 4956856 w 4975535"/>
              <a:gd name="connsiteY4" fmla="*/ 0 h 6878464"/>
              <a:gd name="connsiteX0" fmla="*/ 4956856 w 4979573"/>
              <a:gd name="connsiteY0" fmla="*/ 0 h 6878464"/>
              <a:gd name="connsiteX1" fmla="*/ 4957601 w 4979573"/>
              <a:gd name="connsiteY1" fmla="*/ 6872291 h 6878464"/>
              <a:gd name="connsiteX2" fmla="*/ 0 w 4979573"/>
              <a:gd name="connsiteY2" fmla="*/ 6878464 h 6878464"/>
              <a:gd name="connsiteX3" fmla="*/ 2865899 w 4979573"/>
              <a:gd name="connsiteY3" fmla="*/ 3536 h 6878464"/>
              <a:gd name="connsiteX4" fmla="*/ 4956856 w 4979573"/>
              <a:gd name="connsiteY4" fmla="*/ 0 h 6878464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72861"/>
              <a:gd name="connsiteY0" fmla="*/ 0 h 6878268"/>
              <a:gd name="connsiteX1" fmla="*/ 4972195 w 4972861"/>
              <a:gd name="connsiteY1" fmla="*/ 6878268 h 6878268"/>
              <a:gd name="connsiteX2" fmla="*/ 0 w 4972861"/>
              <a:gd name="connsiteY2" fmla="*/ 6869693 h 6878268"/>
              <a:gd name="connsiteX3" fmla="*/ 2880493 w 4972861"/>
              <a:gd name="connsiteY3" fmla="*/ 9513 h 6878268"/>
              <a:gd name="connsiteX4" fmla="*/ 4971450 w 4972861"/>
              <a:gd name="connsiteY4" fmla="*/ 0 h 6878268"/>
              <a:gd name="connsiteX0" fmla="*/ 4971450 w 4972861"/>
              <a:gd name="connsiteY0" fmla="*/ 0 h 6878268"/>
              <a:gd name="connsiteX1" fmla="*/ 4972195 w 4972861"/>
              <a:gd name="connsiteY1" fmla="*/ 6878268 h 6878268"/>
              <a:gd name="connsiteX2" fmla="*/ 0 w 4972861"/>
              <a:gd name="connsiteY2" fmla="*/ 6869693 h 6878268"/>
              <a:gd name="connsiteX3" fmla="*/ 2880493 w 4972861"/>
              <a:gd name="connsiteY3" fmla="*/ 9513 h 6878268"/>
              <a:gd name="connsiteX4" fmla="*/ 4971450 w 4972861"/>
              <a:gd name="connsiteY4" fmla="*/ 0 h 6878268"/>
              <a:gd name="connsiteX0" fmla="*/ 4971450 w 4972861"/>
              <a:gd name="connsiteY0" fmla="*/ 0 h 6872291"/>
              <a:gd name="connsiteX1" fmla="*/ 4972195 w 4972861"/>
              <a:gd name="connsiteY1" fmla="*/ 6872291 h 6872291"/>
              <a:gd name="connsiteX2" fmla="*/ 0 w 4972861"/>
              <a:gd name="connsiteY2" fmla="*/ 6863716 h 6872291"/>
              <a:gd name="connsiteX3" fmla="*/ 2880493 w 4972861"/>
              <a:gd name="connsiteY3" fmla="*/ 3536 h 6872291"/>
              <a:gd name="connsiteX4" fmla="*/ 4971450 w 4972861"/>
              <a:gd name="connsiteY4" fmla="*/ 0 h 6872291"/>
              <a:gd name="connsiteX0" fmla="*/ 4971450 w 4972861"/>
              <a:gd name="connsiteY0" fmla="*/ 0 h 6872291"/>
              <a:gd name="connsiteX1" fmla="*/ 4972195 w 4972861"/>
              <a:gd name="connsiteY1" fmla="*/ 6872291 h 6872291"/>
              <a:gd name="connsiteX2" fmla="*/ 0 w 4972861"/>
              <a:gd name="connsiteY2" fmla="*/ 6863716 h 6872291"/>
              <a:gd name="connsiteX3" fmla="*/ 2880493 w 4972861"/>
              <a:gd name="connsiteY3" fmla="*/ 3536 h 6872291"/>
              <a:gd name="connsiteX4" fmla="*/ 4971450 w 4972861"/>
              <a:gd name="connsiteY4" fmla="*/ 0 h 6872291"/>
              <a:gd name="connsiteX0" fmla="*/ 4975401 w 4976812"/>
              <a:gd name="connsiteY0" fmla="*/ 0 h 6879722"/>
              <a:gd name="connsiteX1" fmla="*/ 4976146 w 4976812"/>
              <a:gd name="connsiteY1" fmla="*/ 6872291 h 6879722"/>
              <a:gd name="connsiteX2" fmla="*/ 0 w 4976812"/>
              <a:gd name="connsiteY2" fmla="*/ 6879722 h 6879722"/>
              <a:gd name="connsiteX3" fmla="*/ 2884444 w 4976812"/>
              <a:gd name="connsiteY3" fmla="*/ 3536 h 6879722"/>
              <a:gd name="connsiteX4" fmla="*/ 4975401 w 4976812"/>
              <a:gd name="connsiteY4" fmla="*/ 0 h 6879722"/>
              <a:gd name="connsiteX0" fmla="*/ 4975401 w 4976812"/>
              <a:gd name="connsiteY0" fmla="*/ 0 h 6879722"/>
              <a:gd name="connsiteX1" fmla="*/ 4976146 w 4976812"/>
              <a:gd name="connsiteY1" fmla="*/ 6872292 h 6879722"/>
              <a:gd name="connsiteX2" fmla="*/ 0 w 4976812"/>
              <a:gd name="connsiteY2" fmla="*/ 6879722 h 6879722"/>
              <a:gd name="connsiteX3" fmla="*/ 2884444 w 4976812"/>
              <a:gd name="connsiteY3" fmla="*/ 3536 h 6879722"/>
              <a:gd name="connsiteX4" fmla="*/ 4975401 w 4976812"/>
              <a:gd name="connsiteY4" fmla="*/ 0 h 6879722"/>
              <a:gd name="connsiteX0" fmla="*/ 4975401 w 4979001"/>
              <a:gd name="connsiteY0" fmla="*/ 0 h 6879722"/>
              <a:gd name="connsiteX1" fmla="*/ 4976146 w 4979001"/>
              <a:gd name="connsiteY1" fmla="*/ 6872292 h 6879722"/>
              <a:gd name="connsiteX2" fmla="*/ 0 w 4979001"/>
              <a:gd name="connsiteY2" fmla="*/ 6879722 h 6879722"/>
              <a:gd name="connsiteX3" fmla="*/ 2884444 w 4979001"/>
              <a:gd name="connsiteY3" fmla="*/ 3536 h 6879722"/>
              <a:gd name="connsiteX4" fmla="*/ 4975401 w 4979001"/>
              <a:gd name="connsiteY4" fmla="*/ 0 h 6879722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316921 h 7196643"/>
              <a:gd name="connsiteX1" fmla="*/ 4976146 w 4979001"/>
              <a:gd name="connsiteY1" fmla="*/ 7189213 h 7196643"/>
              <a:gd name="connsiteX2" fmla="*/ 0 w 4979001"/>
              <a:gd name="connsiteY2" fmla="*/ 7196643 h 7196643"/>
              <a:gd name="connsiteX3" fmla="*/ 2884444 w 4979001"/>
              <a:gd name="connsiteY3" fmla="*/ 316452 h 7196643"/>
              <a:gd name="connsiteX4" fmla="*/ 4975401 w 4979001"/>
              <a:gd name="connsiteY4" fmla="*/ 316921 h 7196643"/>
              <a:gd name="connsiteX0" fmla="*/ 4975401 w 4979001"/>
              <a:gd name="connsiteY0" fmla="*/ 316921 h 7196643"/>
              <a:gd name="connsiteX1" fmla="*/ 4976146 w 4979001"/>
              <a:gd name="connsiteY1" fmla="*/ 7189213 h 7196643"/>
              <a:gd name="connsiteX2" fmla="*/ 0 w 4979001"/>
              <a:gd name="connsiteY2" fmla="*/ 7196643 h 7196643"/>
              <a:gd name="connsiteX3" fmla="*/ 2884444 w 4979001"/>
              <a:gd name="connsiteY3" fmla="*/ 316452 h 7196643"/>
              <a:gd name="connsiteX4" fmla="*/ 4975401 w 4979001"/>
              <a:gd name="connsiteY4" fmla="*/ 316921 h 7196643"/>
              <a:gd name="connsiteX0" fmla="*/ 4975401 w 4979001"/>
              <a:gd name="connsiteY0" fmla="*/ 316921 h 7196643"/>
              <a:gd name="connsiteX1" fmla="*/ 4976146 w 4979001"/>
              <a:gd name="connsiteY1" fmla="*/ 7189213 h 7196643"/>
              <a:gd name="connsiteX2" fmla="*/ 0 w 4979001"/>
              <a:gd name="connsiteY2" fmla="*/ 7196643 h 7196643"/>
              <a:gd name="connsiteX3" fmla="*/ 2884444 w 4979001"/>
              <a:gd name="connsiteY3" fmla="*/ 316452 h 7196643"/>
              <a:gd name="connsiteX4" fmla="*/ 4975401 w 4979001"/>
              <a:gd name="connsiteY4" fmla="*/ 316921 h 7196643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4475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475 h 6880191"/>
              <a:gd name="connsiteX0" fmla="*/ 4975401 w 4976146"/>
              <a:gd name="connsiteY0" fmla="*/ 4475 h 6880191"/>
              <a:gd name="connsiteX1" fmla="*/ 4976146 w 4976146"/>
              <a:gd name="connsiteY1" fmla="*/ 6872761 h 6880191"/>
              <a:gd name="connsiteX2" fmla="*/ 0 w 4976146"/>
              <a:gd name="connsiteY2" fmla="*/ 6880191 h 6880191"/>
              <a:gd name="connsiteX3" fmla="*/ 2884444 w 4976146"/>
              <a:gd name="connsiteY3" fmla="*/ 0 h 6880191"/>
              <a:gd name="connsiteX4" fmla="*/ 4975401 w 4976146"/>
              <a:gd name="connsiteY4" fmla="*/ 4475 h 6880191"/>
              <a:gd name="connsiteX0" fmla="*/ 4975401 w 4976146"/>
              <a:gd name="connsiteY0" fmla="*/ 4475 h 6880191"/>
              <a:gd name="connsiteX1" fmla="*/ 4976146 w 4976146"/>
              <a:gd name="connsiteY1" fmla="*/ 6872761 h 6880191"/>
              <a:gd name="connsiteX2" fmla="*/ 0 w 4976146"/>
              <a:gd name="connsiteY2" fmla="*/ 6880191 h 6880191"/>
              <a:gd name="connsiteX3" fmla="*/ 2884444 w 4976146"/>
              <a:gd name="connsiteY3" fmla="*/ 0 h 6880191"/>
              <a:gd name="connsiteX4" fmla="*/ 4975401 w 4976146"/>
              <a:gd name="connsiteY4" fmla="*/ 4475 h 6880191"/>
              <a:gd name="connsiteX0" fmla="*/ 4975401 w 4976146"/>
              <a:gd name="connsiteY0" fmla="*/ 4475 h 6880191"/>
              <a:gd name="connsiteX1" fmla="*/ 4976146 w 4976146"/>
              <a:gd name="connsiteY1" fmla="*/ 6872761 h 6880191"/>
              <a:gd name="connsiteX2" fmla="*/ 0 w 4976146"/>
              <a:gd name="connsiteY2" fmla="*/ 6880191 h 6880191"/>
              <a:gd name="connsiteX3" fmla="*/ 2884444 w 4976146"/>
              <a:gd name="connsiteY3" fmla="*/ 0 h 6880191"/>
              <a:gd name="connsiteX4" fmla="*/ 4975401 w 4976146"/>
              <a:gd name="connsiteY4" fmla="*/ 4475 h 6880191"/>
              <a:gd name="connsiteX0" fmla="*/ 4975401 w 4979870"/>
              <a:gd name="connsiteY0" fmla="*/ 4475 h 6880310"/>
              <a:gd name="connsiteX1" fmla="*/ 4979870 w 4979870"/>
              <a:gd name="connsiteY1" fmla="*/ 6880310 h 6880310"/>
              <a:gd name="connsiteX2" fmla="*/ 0 w 4979870"/>
              <a:gd name="connsiteY2" fmla="*/ 6880191 h 6880310"/>
              <a:gd name="connsiteX3" fmla="*/ 2884444 w 4979870"/>
              <a:gd name="connsiteY3" fmla="*/ 0 h 6880310"/>
              <a:gd name="connsiteX4" fmla="*/ 4975401 w 4979870"/>
              <a:gd name="connsiteY4" fmla="*/ 4475 h 6880310"/>
              <a:gd name="connsiteX0" fmla="*/ 4975401 w 4979870"/>
              <a:gd name="connsiteY0" fmla="*/ 700 h 6880310"/>
              <a:gd name="connsiteX1" fmla="*/ 4979870 w 4979870"/>
              <a:gd name="connsiteY1" fmla="*/ 6880310 h 6880310"/>
              <a:gd name="connsiteX2" fmla="*/ 0 w 4979870"/>
              <a:gd name="connsiteY2" fmla="*/ 6880191 h 6880310"/>
              <a:gd name="connsiteX3" fmla="*/ 2884444 w 4979870"/>
              <a:gd name="connsiteY3" fmla="*/ 0 h 6880310"/>
              <a:gd name="connsiteX4" fmla="*/ 4975401 w 4979870"/>
              <a:gd name="connsiteY4" fmla="*/ 700 h 6880310"/>
              <a:gd name="connsiteX0" fmla="*/ 4975401 w 4979870"/>
              <a:gd name="connsiteY0" fmla="*/ 4475 h 6884085"/>
              <a:gd name="connsiteX1" fmla="*/ 4979870 w 4979870"/>
              <a:gd name="connsiteY1" fmla="*/ 6884085 h 6884085"/>
              <a:gd name="connsiteX2" fmla="*/ 0 w 4979870"/>
              <a:gd name="connsiteY2" fmla="*/ 6883966 h 6884085"/>
              <a:gd name="connsiteX3" fmla="*/ 2884444 w 4979870"/>
              <a:gd name="connsiteY3" fmla="*/ 0 h 6884085"/>
              <a:gd name="connsiteX4" fmla="*/ 4975401 w 4979870"/>
              <a:gd name="connsiteY4" fmla="*/ 4475 h 688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9870" h="6884085">
                <a:moveTo>
                  <a:pt x="4975401" y="4475"/>
                </a:moveTo>
                <a:cubicBezTo>
                  <a:pt x="4975884" y="1999863"/>
                  <a:pt x="4978426" y="5618144"/>
                  <a:pt x="4979870" y="6884085"/>
                </a:cubicBezTo>
                <a:lnTo>
                  <a:pt x="0" y="6883966"/>
                </a:lnTo>
                <a:cubicBezTo>
                  <a:pt x="172103" y="6463703"/>
                  <a:pt x="1442222" y="3440095"/>
                  <a:pt x="2884444" y="0"/>
                </a:cubicBezTo>
                <a:lnTo>
                  <a:pt x="4975401" y="4475"/>
                </a:lnTo>
                <a:close/>
              </a:path>
            </a:pathLst>
          </a:cu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3897" y="1515599"/>
            <a:ext cx="7167716" cy="4697631"/>
          </a:xfrm>
        </p:spPr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3897" y="504000"/>
            <a:ext cx="7167716" cy="1012262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6398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5084-6B43-421E-A0B3-8C96ED87BAC4}" type="datetime1">
              <a:rPr lang="fi-FI" smtClean="0"/>
              <a:t>10.4.2019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Ville Viestijä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160400" y="0"/>
            <a:ext cx="5025600" cy="6858000"/>
          </a:xfrm>
          <a:custGeom>
            <a:avLst/>
            <a:gdLst>
              <a:gd name="connsiteX0" fmla="*/ 705129 w 4230688"/>
              <a:gd name="connsiteY0" fmla="*/ 0 h 4508500"/>
              <a:gd name="connsiteX1" fmla="*/ 4230688 w 4230688"/>
              <a:gd name="connsiteY1" fmla="*/ 0 h 4508500"/>
              <a:gd name="connsiteX2" fmla="*/ 4230688 w 4230688"/>
              <a:gd name="connsiteY2" fmla="*/ 0 h 4508500"/>
              <a:gd name="connsiteX3" fmla="*/ 4230688 w 4230688"/>
              <a:gd name="connsiteY3" fmla="*/ 3803371 h 4508500"/>
              <a:gd name="connsiteX4" fmla="*/ 3525559 w 4230688"/>
              <a:gd name="connsiteY4" fmla="*/ 4508500 h 4508500"/>
              <a:gd name="connsiteX5" fmla="*/ 0 w 4230688"/>
              <a:gd name="connsiteY5" fmla="*/ 4508500 h 4508500"/>
              <a:gd name="connsiteX6" fmla="*/ 0 w 4230688"/>
              <a:gd name="connsiteY6" fmla="*/ 4508500 h 4508500"/>
              <a:gd name="connsiteX7" fmla="*/ 0 w 4230688"/>
              <a:gd name="connsiteY7" fmla="*/ 705129 h 4508500"/>
              <a:gd name="connsiteX8" fmla="*/ 705129 w 4230688"/>
              <a:gd name="connsiteY8" fmla="*/ 0 h 4508500"/>
              <a:gd name="connsiteX0" fmla="*/ 705129 w 4361683"/>
              <a:gd name="connsiteY0" fmla="*/ 0 h 4519840"/>
              <a:gd name="connsiteX1" fmla="*/ 4230688 w 4361683"/>
              <a:gd name="connsiteY1" fmla="*/ 0 h 4519840"/>
              <a:gd name="connsiteX2" fmla="*/ 4230688 w 4361683"/>
              <a:gd name="connsiteY2" fmla="*/ 0 h 4519840"/>
              <a:gd name="connsiteX3" fmla="*/ 4230688 w 4361683"/>
              <a:gd name="connsiteY3" fmla="*/ 3803371 h 4519840"/>
              <a:gd name="connsiteX4" fmla="*/ 4171939 w 4361683"/>
              <a:gd name="connsiteY4" fmla="*/ 4519840 h 4519840"/>
              <a:gd name="connsiteX5" fmla="*/ 0 w 4361683"/>
              <a:gd name="connsiteY5" fmla="*/ 4508500 h 4519840"/>
              <a:gd name="connsiteX6" fmla="*/ 0 w 4361683"/>
              <a:gd name="connsiteY6" fmla="*/ 4508500 h 4519840"/>
              <a:gd name="connsiteX7" fmla="*/ 0 w 4361683"/>
              <a:gd name="connsiteY7" fmla="*/ 705129 h 4519840"/>
              <a:gd name="connsiteX8" fmla="*/ 705129 w 4361683"/>
              <a:gd name="connsiteY8" fmla="*/ 0 h 4519840"/>
              <a:gd name="connsiteX0" fmla="*/ 705129 w 4361683"/>
              <a:gd name="connsiteY0" fmla="*/ 0 h 4519841"/>
              <a:gd name="connsiteX1" fmla="*/ 4230688 w 4361683"/>
              <a:gd name="connsiteY1" fmla="*/ 0 h 4519841"/>
              <a:gd name="connsiteX2" fmla="*/ 4230688 w 4361683"/>
              <a:gd name="connsiteY2" fmla="*/ 0 h 4519841"/>
              <a:gd name="connsiteX3" fmla="*/ 4230688 w 4361683"/>
              <a:gd name="connsiteY3" fmla="*/ 3803371 h 4519841"/>
              <a:gd name="connsiteX4" fmla="*/ 4171939 w 4361683"/>
              <a:gd name="connsiteY4" fmla="*/ 4519840 h 4519841"/>
              <a:gd name="connsiteX5" fmla="*/ 0 w 4361683"/>
              <a:gd name="connsiteY5" fmla="*/ 4508500 h 4519841"/>
              <a:gd name="connsiteX6" fmla="*/ 1973160 w 4361683"/>
              <a:gd name="connsiteY6" fmla="*/ 4519841 h 4519841"/>
              <a:gd name="connsiteX7" fmla="*/ 0 w 4361683"/>
              <a:gd name="connsiteY7" fmla="*/ 705129 h 4519841"/>
              <a:gd name="connsiteX8" fmla="*/ 705129 w 4361683"/>
              <a:gd name="connsiteY8" fmla="*/ 0 h 4519841"/>
              <a:gd name="connsiteX0" fmla="*/ 1090689 w 4747243"/>
              <a:gd name="connsiteY0" fmla="*/ 0 h 4542521"/>
              <a:gd name="connsiteX1" fmla="*/ 4616248 w 4747243"/>
              <a:gd name="connsiteY1" fmla="*/ 0 h 4542521"/>
              <a:gd name="connsiteX2" fmla="*/ 4616248 w 4747243"/>
              <a:gd name="connsiteY2" fmla="*/ 0 h 4542521"/>
              <a:gd name="connsiteX3" fmla="*/ 4616248 w 4747243"/>
              <a:gd name="connsiteY3" fmla="*/ 3803371 h 4542521"/>
              <a:gd name="connsiteX4" fmla="*/ 4557499 w 4747243"/>
              <a:gd name="connsiteY4" fmla="*/ 4519840 h 4542521"/>
              <a:gd name="connsiteX5" fmla="*/ 385560 w 4747243"/>
              <a:gd name="connsiteY5" fmla="*/ 4508500 h 4542521"/>
              <a:gd name="connsiteX6" fmla="*/ 0 w 4747243"/>
              <a:gd name="connsiteY6" fmla="*/ 4542521 h 4542521"/>
              <a:gd name="connsiteX7" fmla="*/ 385560 w 4747243"/>
              <a:gd name="connsiteY7" fmla="*/ 705129 h 4542521"/>
              <a:gd name="connsiteX8" fmla="*/ 1090689 w 4747243"/>
              <a:gd name="connsiteY8" fmla="*/ 0 h 4542521"/>
              <a:gd name="connsiteX0" fmla="*/ 1090689 w 4747243"/>
              <a:gd name="connsiteY0" fmla="*/ 0 h 4542521"/>
              <a:gd name="connsiteX1" fmla="*/ 4616248 w 4747243"/>
              <a:gd name="connsiteY1" fmla="*/ 0 h 4542521"/>
              <a:gd name="connsiteX2" fmla="*/ 4616248 w 4747243"/>
              <a:gd name="connsiteY2" fmla="*/ 0 h 4542521"/>
              <a:gd name="connsiteX3" fmla="*/ 4616248 w 4747243"/>
              <a:gd name="connsiteY3" fmla="*/ 3803371 h 4542521"/>
              <a:gd name="connsiteX4" fmla="*/ 4557499 w 4747243"/>
              <a:gd name="connsiteY4" fmla="*/ 4519840 h 4542521"/>
              <a:gd name="connsiteX5" fmla="*/ 3095820 w 4747243"/>
              <a:gd name="connsiteY5" fmla="*/ 4497160 h 4542521"/>
              <a:gd name="connsiteX6" fmla="*/ 0 w 4747243"/>
              <a:gd name="connsiteY6" fmla="*/ 4542521 h 4542521"/>
              <a:gd name="connsiteX7" fmla="*/ 385560 w 4747243"/>
              <a:gd name="connsiteY7" fmla="*/ 705129 h 4542521"/>
              <a:gd name="connsiteX8" fmla="*/ 1090689 w 4747243"/>
              <a:gd name="connsiteY8" fmla="*/ 0 h 4542521"/>
              <a:gd name="connsiteX0" fmla="*/ 705129 w 4361683"/>
              <a:gd name="connsiteY0" fmla="*/ 0 h 4542521"/>
              <a:gd name="connsiteX1" fmla="*/ 4230688 w 4361683"/>
              <a:gd name="connsiteY1" fmla="*/ 0 h 4542521"/>
              <a:gd name="connsiteX2" fmla="*/ 4230688 w 4361683"/>
              <a:gd name="connsiteY2" fmla="*/ 0 h 4542521"/>
              <a:gd name="connsiteX3" fmla="*/ 4230688 w 4361683"/>
              <a:gd name="connsiteY3" fmla="*/ 3803371 h 4542521"/>
              <a:gd name="connsiteX4" fmla="*/ 4171939 w 4361683"/>
              <a:gd name="connsiteY4" fmla="*/ 4519840 h 4542521"/>
              <a:gd name="connsiteX5" fmla="*/ 2710260 w 4361683"/>
              <a:gd name="connsiteY5" fmla="*/ 4497160 h 4542521"/>
              <a:gd name="connsiteX6" fmla="*/ 975240 w 4361683"/>
              <a:gd name="connsiteY6" fmla="*/ 4542521 h 4542521"/>
              <a:gd name="connsiteX7" fmla="*/ 0 w 4361683"/>
              <a:gd name="connsiteY7" fmla="*/ 705129 h 4542521"/>
              <a:gd name="connsiteX8" fmla="*/ 705129 w 4361683"/>
              <a:gd name="connsiteY8" fmla="*/ 0 h 4542521"/>
              <a:gd name="connsiteX0" fmla="*/ 682449 w 4339003"/>
              <a:gd name="connsiteY0" fmla="*/ 0 h 4542521"/>
              <a:gd name="connsiteX1" fmla="*/ 4208008 w 4339003"/>
              <a:gd name="connsiteY1" fmla="*/ 0 h 4542521"/>
              <a:gd name="connsiteX2" fmla="*/ 4208008 w 4339003"/>
              <a:gd name="connsiteY2" fmla="*/ 0 h 4542521"/>
              <a:gd name="connsiteX3" fmla="*/ 4208008 w 4339003"/>
              <a:gd name="connsiteY3" fmla="*/ 3803371 h 4542521"/>
              <a:gd name="connsiteX4" fmla="*/ 4149259 w 4339003"/>
              <a:gd name="connsiteY4" fmla="*/ 4519840 h 4542521"/>
              <a:gd name="connsiteX5" fmla="*/ 2687580 w 4339003"/>
              <a:gd name="connsiteY5" fmla="*/ 4497160 h 4542521"/>
              <a:gd name="connsiteX6" fmla="*/ 952560 w 4339003"/>
              <a:gd name="connsiteY6" fmla="*/ 4542521 h 4542521"/>
              <a:gd name="connsiteX7" fmla="*/ 0 w 4339003"/>
              <a:gd name="connsiteY7" fmla="*/ 3392762 h 4542521"/>
              <a:gd name="connsiteX8" fmla="*/ 682449 w 4339003"/>
              <a:gd name="connsiteY8" fmla="*/ 0 h 4542521"/>
              <a:gd name="connsiteX0" fmla="*/ 682449 w 4339003"/>
              <a:gd name="connsiteY0" fmla="*/ 0 h 4519840"/>
              <a:gd name="connsiteX1" fmla="*/ 4208008 w 4339003"/>
              <a:gd name="connsiteY1" fmla="*/ 0 h 4519840"/>
              <a:gd name="connsiteX2" fmla="*/ 4208008 w 4339003"/>
              <a:gd name="connsiteY2" fmla="*/ 0 h 4519840"/>
              <a:gd name="connsiteX3" fmla="*/ 4208008 w 4339003"/>
              <a:gd name="connsiteY3" fmla="*/ 3803371 h 4519840"/>
              <a:gd name="connsiteX4" fmla="*/ 4149259 w 4339003"/>
              <a:gd name="connsiteY4" fmla="*/ 4519840 h 4519840"/>
              <a:gd name="connsiteX5" fmla="*/ 2687580 w 4339003"/>
              <a:gd name="connsiteY5" fmla="*/ 4497160 h 4519840"/>
              <a:gd name="connsiteX6" fmla="*/ 555660 w 4339003"/>
              <a:gd name="connsiteY6" fmla="*/ 4519840 h 4519840"/>
              <a:gd name="connsiteX7" fmla="*/ 0 w 4339003"/>
              <a:gd name="connsiteY7" fmla="*/ 3392762 h 4519840"/>
              <a:gd name="connsiteX8" fmla="*/ 682449 w 4339003"/>
              <a:gd name="connsiteY8" fmla="*/ 0 h 4519840"/>
              <a:gd name="connsiteX0" fmla="*/ 682449 w 4339003"/>
              <a:gd name="connsiteY0" fmla="*/ 0 h 4520334"/>
              <a:gd name="connsiteX1" fmla="*/ 4208008 w 4339003"/>
              <a:gd name="connsiteY1" fmla="*/ 0 h 4520334"/>
              <a:gd name="connsiteX2" fmla="*/ 4208008 w 4339003"/>
              <a:gd name="connsiteY2" fmla="*/ 0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266416 h 4786750"/>
              <a:gd name="connsiteX1" fmla="*/ 4208008 w 4339003"/>
              <a:gd name="connsiteY1" fmla="*/ 266416 h 4786750"/>
              <a:gd name="connsiteX2" fmla="*/ 4208008 w 4339003"/>
              <a:gd name="connsiteY2" fmla="*/ 0 h 4786750"/>
              <a:gd name="connsiteX3" fmla="*/ 4208008 w 4339003"/>
              <a:gd name="connsiteY3" fmla="*/ 4069787 h 4786750"/>
              <a:gd name="connsiteX4" fmla="*/ 4149259 w 4339003"/>
              <a:gd name="connsiteY4" fmla="*/ 4786256 h 4786750"/>
              <a:gd name="connsiteX5" fmla="*/ 2687580 w 4339003"/>
              <a:gd name="connsiteY5" fmla="*/ 4763576 h 4786750"/>
              <a:gd name="connsiteX6" fmla="*/ 555660 w 4339003"/>
              <a:gd name="connsiteY6" fmla="*/ 4786256 h 4786750"/>
              <a:gd name="connsiteX7" fmla="*/ 0 w 4339003"/>
              <a:gd name="connsiteY7" fmla="*/ 3659178 h 4786750"/>
              <a:gd name="connsiteX8" fmla="*/ 682449 w 4339003"/>
              <a:gd name="connsiteY8" fmla="*/ 266416 h 4786750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208008 w 4339003"/>
              <a:gd name="connsiteY2" fmla="*/ 8881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199127 w 4339003"/>
              <a:gd name="connsiteY2" fmla="*/ 1864915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199127 w 4339003"/>
              <a:gd name="connsiteY2" fmla="*/ 1864915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47164"/>
              <a:gd name="connsiteY0" fmla="*/ 0 h 4520334"/>
              <a:gd name="connsiteX1" fmla="*/ 4208008 w 4347164"/>
              <a:gd name="connsiteY1" fmla="*/ 266416 h 4520334"/>
              <a:gd name="connsiteX2" fmla="*/ 4199127 w 4347164"/>
              <a:gd name="connsiteY2" fmla="*/ 1589618 h 4520334"/>
              <a:gd name="connsiteX3" fmla="*/ 4208008 w 4347164"/>
              <a:gd name="connsiteY3" fmla="*/ 3803371 h 4520334"/>
              <a:gd name="connsiteX4" fmla="*/ 4149259 w 4347164"/>
              <a:gd name="connsiteY4" fmla="*/ 4519840 h 4520334"/>
              <a:gd name="connsiteX5" fmla="*/ 2687580 w 4347164"/>
              <a:gd name="connsiteY5" fmla="*/ 4497160 h 4520334"/>
              <a:gd name="connsiteX6" fmla="*/ 555660 w 4347164"/>
              <a:gd name="connsiteY6" fmla="*/ 4519840 h 4520334"/>
              <a:gd name="connsiteX7" fmla="*/ 0 w 4347164"/>
              <a:gd name="connsiteY7" fmla="*/ 3392762 h 4520334"/>
              <a:gd name="connsiteX8" fmla="*/ 682449 w 4347164"/>
              <a:gd name="connsiteY8" fmla="*/ 0 h 4520334"/>
              <a:gd name="connsiteX0" fmla="*/ 682449 w 4339003"/>
              <a:gd name="connsiteY0" fmla="*/ 0 h 4520334"/>
              <a:gd name="connsiteX1" fmla="*/ 4208008 w 4339003"/>
              <a:gd name="connsiteY1" fmla="*/ 266416 h 4520334"/>
              <a:gd name="connsiteX2" fmla="*/ 4199127 w 4339003"/>
              <a:gd name="connsiteY2" fmla="*/ 1589618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08008 w 4339003"/>
              <a:gd name="connsiteY1" fmla="*/ 26641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16889 w 4339003"/>
              <a:gd name="connsiteY1" fmla="*/ 108342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16889 w 4339003"/>
              <a:gd name="connsiteY1" fmla="*/ 108342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2920468 w 4339003"/>
              <a:gd name="connsiteY0" fmla="*/ 0 h 4396007"/>
              <a:gd name="connsiteX1" fmla="*/ 4216889 w 4339003"/>
              <a:gd name="connsiteY1" fmla="*/ 959099 h 4396007"/>
              <a:gd name="connsiteX2" fmla="*/ 4208008 w 4339003"/>
              <a:gd name="connsiteY2" fmla="*/ 2468792 h 4396007"/>
              <a:gd name="connsiteX3" fmla="*/ 4208008 w 4339003"/>
              <a:gd name="connsiteY3" fmla="*/ 3679044 h 4396007"/>
              <a:gd name="connsiteX4" fmla="*/ 4149259 w 4339003"/>
              <a:gd name="connsiteY4" fmla="*/ 4395513 h 4396007"/>
              <a:gd name="connsiteX5" fmla="*/ 2687580 w 4339003"/>
              <a:gd name="connsiteY5" fmla="*/ 4372833 h 4396007"/>
              <a:gd name="connsiteX6" fmla="*/ 555660 w 4339003"/>
              <a:gd name="connsiteY6" fmla="*/ 4395513 h 4396007"/>
              <a:gd name="connsiteX7" fmla="*/ 0 w 4339003"/>
              <a:gd name="connsiteY7" fmla="*/ 3268435 h 4396007"/>
              <a:gd name="connsiteX8" fmla="*/ 2920468 w 4339003"/>
              <a:gd name="connsiteY8" fmla="*/ 0 h 4396007"/>
              <a:gd name="connsiteX0" fmla="*/ 2920468 w 4339003"/>
              <a:gd name="connsiteY0" fmla="*/ 0 h 4396007"/>
              <a:gd name="connsiteX1" fmla="*/ 4216889 w 4339003"/>
              <a:gd name="connsiteY1" fmla="*/ 959099 h 4396007"/>
              <a:gd name="connsiteX2" fmla="*/ 4208008 w 4339003"/>
              <a:gd name="connsiteY2" fmla="*/ 2468792 h 4396007"/>
              <a:gd name="connsiteX3" fmla="*/ 4208008 w 4339003"/>
              <a:gd name="connsiteY3" fmla="*/ 3679044 h 4396007"/>
              <a:gd name="connsiteX4" fmla="*/ 4149259 w 4339003"/>
              <a:gd name="connsiteY4" fmla="*/ 4395513 h 4396007"/>
              <a:gd name="connsiteX5" fmla="*/ 2687580 w 4339003"/>
              <a:gd name="connsiteY5" fmla="*/ 4372833 h 4396007"/>
              <a:gd name="connsiteX6" fmla="*/ 555660 w 4339003"/>
              <a:gd name="connsiteY6" fmla="*/ 4395513 h 4396007"/>
              <a:gd name="connsiteX7" fmla="*/ 0 w 4339003"/>
              <a:gd name="connsiteY7" fmla="*/ 3268435 h 4396007"/>
              <a:gd name="connsiteX8" fmla="*/ 2920468 w 4339003"/>
              <a:gd name="connsiteY8" fmla="*/ 0 h 4396007"/>
              <a:gd name="connsiteX0" fmla="*/ 4234861 w 4339003"/>
              <a:gd name="connsiteY0" fmla="*/ 27205 h 4272243"/>
              <a:gd name="connsiteX1" fmla="*/ 4216889 w 4339003"/>
              <a:gd name="connsiteY1" fmla="*/ 835335 h 4272243"/>
              <a:gd name="connsiteX2" fmla="*/ 4208008 w 4339003"/>
              <a:gd name="connsiteY2" fmla="*/ 2345028 h 4272243"/>
              <a:gd name="connsiteX3" fmla="*/ 4208008 w 4339003"/>
              <a:gd name="connsiteY3" fmla="*/ 3555280 h 4272243"/>
              <a:gd name="connsiteX4" fmla="*/ 4149259 w 4339003"/>
              <a:gd name="connsiteY4" fmla="*/ 4271749 h 4272243"/>
              <a:gd name="connsiteX5" fmla="*/ 2687580 w 4339003"/>
              <a:gd name="connsiteY5" fmla="*/ 4249069 h 4272243"/>
              <a:gd name="connsiteX6" fmla="*/ 555660 w 4339003"/>
              <a:gd name="connsiteY6" fmla="*/ 4271749 h 4272243"/>
              <a:gd name="connsiteX7" fmla="*/ 0 w 4339003"/>
              <a:gd name="connsiteY7" fmla="*/ 3144671 h 4272243"/>
              <a:gd name="connsiteX8" fmla="*/ 4234861 w 4339003"/>
              <a:gd name="connsiteY8" fmla="*/ 27205 h 4272243"/>
              <a:gd name="connsiteX0" fmla="*/ 4234861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34861 w 4339003"/>
              <a:gd name="connsiteY8" fmla="*/ 0 h 4245038"/>
              <a:gd name="connsiteX0" fmla="*/ 4234861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34861 w 4339003"/>
              <a:gd name="connsiteY8" fmla="*/ 0 h 4245038"/>
              <a:gd name="connsiteX0" fmla="*/ 4217099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17099 w 4339003"/>
              <a:gd name="connsiteY8" fmla="*/ 0 h 4245038"/>
              <a:gd name="connsiteX0" fmla="*/ 4530644 w 4652548"/>
              <a:gd name="connsiteY0" fmla="*/ 11031 h 4256069"/>
              <a:gd name="connsiteX1" fmla="*/ 4530434 w 4652548"/>
              <a:gd name="connsiteY1" fmla="*/ 819161 h 4256069"/>
              <a:gd name="connsiteX2" fmla="*/ 4521553 w 4652548"/>
              <a:gd name="connsiteY2" fmla="*/ 2328854 h 4256069"/>
              <a:gd name="connsiteX3" fmla="*/ 4521553 w 4652548"/>
              <a:gd name="connsiteY3" fmla="*/ 3539106 h 4256069"/>
              <a:gd name="connsiteX4" fmla="*/ 4462804 w 4652548"/>
              <a:gd name="connsiteY4" fmla="*/ 4255575 h 4256069"/>
              <a:gd name="connsiteX5" fmla="*/ 3001125 w 4652548"/>
              <a:gd name="connsiteY5" fmla="*/ 4232895 h 4256069"/>
              <a:gd name="connsiteX6" fmla="*/ 869205 w 4652548"/>
              <a:gd name="connsiteY6" fmla="*/ 4255575 h 4256069"/>
              <a:gd name="connsiteX7" fmla="*/ 313545 w 4652548"/>
              <a:gd name="connsiteY7" fmla="*/ 3128497 h 4256069"/>
              <a:gd name="connsiteX8" fmla="*/ 4530644 w 4652548"/>
              <a:gd name="connsiteY8" fmla="*/ 11031 h 4256069"/>
              <a:gd name="connsiteX0" fmla="*/ 4588566 w 4710470"/>
              <a:gd name="connsiteY0" fmla="*/ 11001 h 4256039"/>
              <a:gd name="connsiteX1" fmla="*/ 4588356 w 4710470"/>
              <a:gd name="connsiteY1" fmla="*/ 819131 h 4256039"/>
              <a:gd name="connsiteX2" fmla="*/ 4579475 w 4710470"/>
              <a:gd name="connsiteY2" fmla="*/ 2328824 h 4256039"/>
              <a:gd name="connsiteX3" fmla="*/ 4579475 w 4710470"/>
              <a:gd name="connsiteY3" fmla="*/ 3539076 h 4256039"/>
              <a:gd name="connsiteX4" fmla="*/ 4520726 w 4710470"/>
              <a:gd name="connsiteY4" fmla="*/ 4255545 h 4256039"/>
              <a:gd name="connsiteX5" fmla="*/ 3059047 w 4710470"/>
              <a:gd name="connsiteY5" fmla="*/ 4232865 h 4256039"/>
              <a:gd name="connsiteX6" fmla="*/ 927127 w 4710470"/>
              <a:gd name="connsiteY6" fmla="*/ 4255545 h 4256039"/>
              <a:gd name="connsiteX7" fmla="*/ 371467 w 4710470"/>
              <a:gd name="connsiteY7" fmla="*/ 3128467 h 4256039"/>
              <a:gd name="connsiteX8" fmla="*/ 4588566 w 4710470"/>
              <a:gd name="connsiteY8" fmla="*/ 11001 h 4256039"/>
              <a:gd name="connsiteX0" fmla="*/ 4588566 w 4710470"/>
              <a:gd name="connsiteY0" fmla="*/ 11001 h 4256039"/>
              <a:gd name="connsiteX1" fmla="*/ 4588356 w 4710470"/>
              <a:gd name="connsiteY1" fmla="*/ 819131 h 4256039"/>
              <a:gd name="connsiteX2" fmla="*/ 4579475 w 4710470"/>
              <a:gd name="connsiteY2" fmla="*/ 2328824 h 4256039"/>
              <a:gd name="connsiteX3" fmla="*/ 4579475 w 4710470"/>
              <a:gd name="connsiteY3" fmla="*/ 3539076 h 4256039"/>
              <a:gd name="connsiteX4" fmla="*/ 4520726 w 4710470"/>
              <a:gd name="connsiteY4" fmla="*/ 4255545 h 4256039"/>
              <a:gd name="connsiteX5" fmla="*/ 3059047 w 4710470"/>
              <a:gd name="connsiteY5" fmla="*/ 4232865 h 4256039"/>
              <a:gd name="connsiteX6" fmla="*/ 927127 w 4710470"/>
              <a:gd name="connsiteY6" fmla="*/ 4255545 h 4256039"/>
              <a:gd name="connsiteX7" fmla="*/ 371467 w 4710470"/>
              <a:gd name="connsiteY7" fmla="*/ 3128467 h 4256039"/>
              <a:gd name="connsiteX8" fmla="*/ 4588566 w 4710470"/>
              <a:gd name="connsiteY8" fmla="*/ 11001 h 4256039"/>
              <a:gd name="connsiteX0" fmla="*/ 4607905 w 4729809"/>
              <a:gd name="connsiteY0" fmla="*/ 11222 h 4256260"/>
              <a:gd name="connsiteX1" fmla="*/ 4607695 w 4729809"/>
              <a:gd name="connsiteY1" fmla="*/ 819352 h 4256260"/>
              <a:gd name="connsiteX2" fmla="*/ 4598814 w 4729809"/>
              <a:gd name="connsiteY2" fmla="*/ 2329045 h 4256260"/>
              <a:gd name="connsiteX3" fmla="*/ 4598814 w 4729809"/>
              <a:gd name="connsiteY3" fmla="*/ 3539297 h 4256260"/>
              <a:gd name="connsiteX4" fmla="*/ 4540065 w 4729809"/>
              <a:gd name="connsiteY4" fmla="*/ 4255766 h 4256260"/>
              <a:gd name="connsiteX5" fmla="*/ 3078386 w 4729809"/>
              <a:gd name="connsiteY5" fmla="*/ 4233086 h 4256260"/>
              <a:gd name="connsiteX6" fmla="*/ 946466 w 4729809"/>
              <a:gd name="connsiteY6" fmla="*/ 4255766 h 4256260"/>
              <a:gd name="connsiteX7" fmla="*/ 390806 w 4729809"/>
              <a:gd name="connsiteY7" fmla="*/ 3128688 h 4256260"/>
              <a:gd name="connsiteX8" fmla="*/ 4607905 w 4729809"/>
              <a:gd name="connsiteY8" fmla="*/ 11222 h 4256260"/>
              <a:gd name="connsiteX0" fmla="*/ 4536783 w 4658687"/>
              <a:gd name="connsiteY0" fmla="*/ 8722 h 4253760"/>
              <a:gd name="connsiteX1" fmla="*/ 4536573 w 4658687"/>
              <a:gd name="connsiteY1" fmla="*/ 816852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87193 w 4658687"/>
              <a:gd name="connsiteY5" fmla="*/ 423946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87193 w 4658687"/>
              <a:gd name="connsiteY5" fmla="*/ 423946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96074 w 4658687"/>
              <a:gd name="connsiteY5" fmla="*/ 424834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709940"/>
              <a:gd name="connsiteY0" fmla="*/ 8722 h 4253266"/>
              <a:gd name="connsiteX1" fmla="*/ 4536573 w 4709940"/>
              <a:gd name="connsiteY1" fmla="*/ 1029985 h 4253266"/>
              <a:gd name="connsiteX2" fmla="*/ 4527692 w 4709940"/>
              <a:gd name="connsiteY2" fmla="*/ 2326545 h 4253266"/>
              <a:gd name="connsiteX3" fmla="*/ 4527692 w 4709940"/>
              <a:gd name="connsiteY3" fmla="*/ 3536797 h 4253266"/>
              <a:gd name="connsiteX4" fmla="*/ 4539992 w 4709940"/>
              <a:gd name="connsiteY4" fmla="*/ 4253266 h 4253266"/>
              <a:gd name="connsiteX5" fmla="*/ 3096074 w 4709940"/>
              <a:gd name="connsiteY5" fmla="*/ 4248347 h 4253266"/>
              <a:gd name="connsiteX6" fmla="*/ 875344 w 4709940"/>
              <a:gd name="connsiteY6" fmla="*/ 4253266 h 4253266"/>
              <a:gd name="connsiteX7" fmla="*/ 319684 w 4709940"/>
              <a:gd name="connsiteY7" fmla="*/ 3126188 h 4253266"/>
              <a:gd name="connsiteX8" fmla="*/ 4536783 w 4709940"/>
              <a:gd name="connsiteY8" fmla="*/ 8722 h 4253266"/>
              <a:gd name="connsiteX0" fmla="*/ 4536783 w 4539992"/>
              <a:gd name="connsiteY0" fmla="*/ 8722 h 4253266"/>
              <a:gd name="connsiteX1" fmla="*/ 4536573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18811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18811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36573 w 4539992"/>
              <a:gd name="connsiteY1" fmla="*/ 1074387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45930 w 4549139"/>
              <a:gd name="connsiteY0" fmla="*/ 13995 h 4258539"/>
              <a:gd name="connsiteX1" fmla="*/ 4545720 w 4549139"/>
              <a:gd name="connsiteY1" fmla="*/ 1079660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79660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61700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61700 h 4258539"/>
              <a:gd name="connsiteX3" fmla="*/ 4544309 w 4549139"/>
              <a:gd name="connsiteY3" fmla="*/ 3504717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652207"/>
              <a:gd name="connsiteY0" fmla="*/ 13995 h 4258539"/>
              <a:gd name="connsiteX1" fmla="*/ 4545720 w 4652207"/>
              <a:gd name="connsiteY1" fmla="*/ 1049777 h 4258539"/>
              <a:gd name="connsiteX2" fmla="*/ 4536839 w 4652207"/>
              <a:gd name="connsiteY2" fmla="*/ 2361700 h 4258539"/>
              <a:gd name="connsiteX3" fmla="*/ 4549139 w 4652207"/>
              <a:gd name="connsiteY3" fmla="*/ 4258539 h 4258539"/>
              <a:gd name="connsiteX4" fmla="*/ 3105221 w 4652207"/>
              <a:gd name="connsiteY4" fmla="*/ 4253620 h 4258539"/>
              <a:gd name="connsiteX5" fmla="*/ 884491 w 4652207"/>
              <a:gd name="connsiteY5" fmla="*/ 4258539 h 4258539"/>
              <a:gd name="connsiteX6" fmla="*/ 328831 w 4652207"/>
              <a:gd name="connsiteY6" fmla="*/ 3131461 h 4258539"/>
              <a:gd name="connsiteX7" fmla="*/ 4545930 w 4652207"/>
              <a:gd name="connsiteY7" fmla="*/ 13995 h 4258539"/>
              <a:gd name="connsiteX0" fmla="*/ 4545930 w 4655080"/>
              <a:gd name="connsiteY0" fmla="*/ 13995 h 4258539"/>
              <a:gd name="connsiteX1" fmla="*/ 4545720 w 4655080"/>
              <a:gd name="connsiteY1" fmla="*/ 1049777 h 4258539"/>
              <a:gd name="connsiteX2" fmla="*/ 4549139 w 4655080"/>
              <a:gd name="connsiteY2" fmla="*/ 4258539 h 4258539"/>
              <a:gd name="connsiteX3" fmla="*/ 3105221 w 4655080"/>
              <a:gd name="connsiteY3" fmla="*/ 4253620 h 4258539"/>
              <a:gd name="connsiteX4" fmla="*/ 884491 w 4655080"/>
              <a:gd name="connsiteY4" fmla="*/ 4258539 h 4258539"/>
              <a:gd name="connsiteX5" fmla="*/ 328831 w 4655080"/>
              <a:gd name="connsiteY5" fmla="*/ 3131461 h 4258539"/>
              <a:gd name="connsiteX6" fmla="*/ 4545930 w 4655080"/>
              <a:gd name="connsiteY6" fmla="*/ 13995 h 4258539"/>
              <a:gd name="connsiteX0" fmla="*/ 4545930 w 4549309"/>
              <a:gd name="connsiteY0" fmla="*/ 13995 h 4258539"/>
              <a:gd name="connsiteX1" fmla="*/ 4545720 w 4549309"/>
              <a:gd name="connsiteY1" fmla="*/ 1049777 h 4258539"/>
              <a:gd name="connsiteX2" fmla="*/ 4549139 w 4549309"/>
              <a:gd name="connsiteY2" fmla="*/ 4258539 h 4258539"/>
              <a:gd name="connsiteX3" fmla="*/ 3105221 w 4549309"/>
              <a:gd name="connsiteY3" fmla="*/ 4253620 h 4258539"/>
              <a:gd name="connsiteX4" fmla="*/ 884491 w 4549309"/>
              <a:gd name="connsiteY4" fmla="*/ 4258539 h 4258539"/>
              <a:gd name="connsiteX5" fmla="*/ 328831 w 4549309"/>
              <a:gd name="connsiteY5" fmla="*/ 3131461 h 4258539"/>
              <a:gd name="connsiteX6" fmla="*/ 4545930 w 4549309"/>
              <a:gd name="connsiteY6" fmla="*/ 13995 h 4258539"/>
              <a:gd name="connsiteX0" fmla="*/ 4545930 w 4549309"/>
              <a:gd name="connsiteY0" fmla="*/ 13995 h 4258539"/>
              <a:gd name="connsiteX1" fmla="*/ 4545720 w 4549309"/>
              <a:gd name="connsiteY1" fmla="*/ 1049777 h 4258539"/>
              <a:gd name="connsiteX2" fmla="*/ 4549139 w 4549309"/>
              <a:gd name="connsiteY2" fmla="*/ 4258539 h 4258539"/>
              <a:gd name="connsiteX3" fmla="*/ 3105221 w 4549309"/>
              <a:gd name="connsiteY3" fmla="*/ 4253620 h 4258539"/>
              <a:gd name="connsiteX4" fmla="*/ 884491 w 4549309"/>
              <a:gd name="connsiteY4" fmla="*/ 4258539 h 4258539"/>
              <a:gd name="connsiteX5" fmla="*/ 328831 w 4549309"/>
              <a:gd name="connsiteY5" fmla="*/ 3131461 h 4258539"/>
              <a:gd name="connsiteX6" fmla="*/ 4545930 w 4549309"/>
              <a:gd name="connsiteY6" fmla="*/ 13995 h 4258539"/>
              <a:gd name="connsiteX0" fmla="*/ 4545930 w 4920120"/>
              <a:gd name="connsiteY0" fmla="*/ 13995 h 4258539"/>
              <a:gd name="connsiteX1" fmla="*/ 4549139 w 4920120"/>
              <a:gd name="connsiteY1" fmla="*/ 4258539 h 4258539"/>
              <a:gd name="connsiteX2" fmla="*/ 3105221 w 4920120"/>
              <a:gd name="connsiteY2" fmla="*/ 4253620 h 4258539"/>
              <a:gd name="connsiteX3" fmla="*/ 884491 w 4920120"/>
              <a:gd name="connsiteY3" fmla="*/ 4258539 h 4258539"/>
              <a:gd name="connsiteX4" fmla="*/ 328831 w 4920120"/>
              <a:gd name="connsiteY4" fmla="*/ 3131461 h 4258539"/>
              <a:gd name="connsiteX5" fmla="*/ 4545930 w 4920120"/>
              <a:gd name="connsiteY5" fmla="*/ 13995 h 4258539"/>
              <a:gd name="connsiteX0" fmla="*/ 4545930 w 4857953"/>
              <a:gd name="connsiteY0" fmla="*/ 13995 h 4258539"/>
              <a:gd name="connsiteX1" fmla="*/ 4549139 w 4857953"/>
              <a:gd name="connsiteY1" fmla="*/ 4258539 h 4258539"/>
              <a:gd name="connsiteX2" fmla="*/ 3105221 w 4857953"/>
              <a:gd name="connsiteY2" fmla="*/ 4253620 h 4258539"/>
              <a:gd name="connsiteX3" fmla="*/ 884491 w 4857953"/>
              <a:gd name="connsiteY3" fmla="*/ 4258539 h 4258539"/>
              <a:gd name="connsiteX4" fmla="*/ 328831 w 4857953"/>
              <a:gd name="connsiteY4" fmla="*/ 3131461 h 4258539"/>
              <a:gd name="connsiteX5" fmla="*/ 4545930 w 4857953"/>
              <a:gd name="connsiteY5" fmla="*/ 13995 h 4258539"/>
              <a:gd name="connsiteX0" fmla="*/ 4545930 w 4549139"/>
              <a:gd name="connsiteY0" fmla="*/ 13995 h 4258539"/>
              <a:gd name="connsiteX1" fmla="*/ 4549139 w 4549139"/>
              <a:gd name="connsiteY1" fmla="*/ 4258539 h 4258539"/>
              <a:gd name="connsiteX2" fmla="*/ 3105221 w 4549139"/>
              <a:gd name="connsiteY2" fmla="*/ 4253620 h 4258539"/>
              <a:gd name="connsiteX3" fmla="*/ 884491 w 4549139"/>
              <a:gd name="connsiteY3" fmla="*/ 4258539 h 4258539"/>
              <a:gd name="connsiteX4" fmla="*/ 328831 w 4549139"/>
              <a:gd name="connsiteY4" fmla="*/ 3131461 h 4258539"/>
              <a:gd name="connsiteX5" fmla="*/ 4545930 w 4549139"/>
              <a:gd name="connsiteY5" fmla="*/ 13995 h 4258539"/>
              <a:gd name="connsiteX0" fmla="*/ 6155481 w 6158690"/>
              <a:gd name="connsiteY0" fmla="*/ 13995 h 4258539"/>
              <a:gd name="connsiteX1" fmla="*/ 6158690 w 6158690"/>
              <a:gd name="connsiteY1" fmla="*/ 4258539 h 4258539"/>
              <a:gd name="connsiteX2" fmla="*/ 4714772 w 6158690"/>
              <a:gd name="connsiteY2" fmla="*/ 4253620 h 4258539"/>
              <a:gd name="connsiteX3" fmla="*/ 9945 w 6158690"/>
              <a:gd name="connsiteY3" fmla="*/ 4225288 h 4258539"/>
              <a:gd name="connsiteX4" fmla="*/ 1938382 w 6158690"/>
              <a:gd name="connsiteY4" fmla="*/ 3131461 h 4258539"/>
              <a:gd name="connsiteX5" fmla="*/ 6155481 w 6158690"/>
              <a:gd name="connsiteY5" fmla="*/ 13995 h 4258539"/>
              <a:gd name="connsiteX0" fmla="*/ 6139030 w 6158690"/>
              <a:gd name="connsiteY0" fmla="*/ 7625 h 6829115"/>
              <a:gd name="connsiteX1" fmla="*/ 6158690 w 6158690"/>
              <a:gd name="connsiteY1" fmla="*/ 6829115 h 6829115"/>
              <a:gd name="connsiteX2" fmla="*/ 4714772 w 6158690"/>
              <a:gd name="connsiteY2" fmla="*/ 6824196 h 6829115"/>
              <a:gd name="connsiteX3" fmla="*/ 9945 w 6158690"/>
              <a:gd name="connsiteY3" fmla="*/ 6795864 h 6829115"/>
              <a:gd name="connsiteX4" fmla="*/ 1938382 w 6158690"/>
              <a:gd name="connsiteY4" fmla="*/ 5702037 h 6829115"/>
              <a:gd name="connsiteX5" fmla="*/ 6139030 w 6158690"/>
              <a:gd name="connsiteY5" fmla="*/ 7625 h 6829115"/>
              <a:gd name="connsiteX0" fmla="*/ 6136452 w 6156112"/>
              <a:gd name="connsiteY0" fmla="*/ 320152 h 7141642"/>
              <a:gd name="connsiteX1" fmla="*/ 6156112 w 6156112"/>
              <a:gd name="connsiteY1" fmla="*/ 7141642 h 7141642"/>
              <a:gd name="connsiteX2" fmla="*/ 4712194 w 6156112"/>
              <a:gd name="connsiteY2" fmla="*/ 7136723 h 7141642"/>
              <a:gd name="connsiteX3" fmla="*/ 7367 w 6156112"/>
              <a:gd name="connsiteY3" fmla="*/ 7108391 h 7141642"/>
              <a:gd name="connsiteX4" fmla="*/ 2840608 w 6156112"/>
              <a:gd name="connsiteY4" fmla="*/ 228906 h 7141642"/>
              <a:gd name="connsiteX5" fmla="*/ 6136452 w 6156112"/>
              <a:gd name="connsiteY5" fmla="*/ 320152 h 7141642"/>
              <a:gd name="connsiteX0" fmla="*/ 6137839 w 6157499"/>
              <a:gd name="connsiteY0" fmla="*/ 320152 h 7141642"/>
              <a:gd name="connsiteX1" fmla="*/ 6157499 w 6157499"/>
              <a:gd name="connsiteY1" fmla="*/ 7141642 h 7141642"/>
              <a:gd name="connsiteX2" fmla="*/ 4713581 w 6157499"/>
              <a:gd name="connsiteY2" fmla="*/ 7136723 h 7141642"/>
              <a:gd name="connsiteX3" fmla="*/ 8754 w 6157499"/>
              <a:gd name="connsiteY3" fmla="*/ 7108391 h 7141642"/>
              <a:gd name="connsiteX4" fmla="*/ 2841995 w 6157499"/>
              <a:gd name="connsiteY4" fmla="*/ 228906 h 7141642"/>
              <a:gd name="connsiteX5" fmla="*/ 6137839 w 6157499"/>
              <a:gd name="connsiteY5" fmla="*/ 320152 h 7141642"/>
              <a:gd name="connsiteX0" fmla="*/ 6137839 w 6157499"/>
              <a:gd name="connsiteY0" fmla="*/ 146004 h 6967494"/>
              <a:gd name="connsiteX1" fmla="*/ 6157499 w 6157499"/>
              <a:gd name="connsiteY1" fmla="*/ 6967494 h 6967494"/>
              <a:gd name="connsiteX2" fmla="*/ 4713581 w 6157499"/>
              <a:gd name="connsiteY2" fmla="*/ 6962575 h 6967494"/>
              <a:gd name="connsiteX3" fmla="*/ 8754 w 6157499"/>
              <a:gd name="connsiteY3" fmla="*/ 6934243 h 6967494"/>
              <a:gd name="connsiteX4" fmla="*/ 2841995 w 6157499"/>
              <a:gd name="connsiteY4" fmla="*/ 54758 h 6967494"/>
              <a:gd name="connsiteX5" fmla="*/ 6137839 w 6157499"/>
              <a:gd name="connsiteY5" fmla="*/ 146004 h 6967494"/>
              <a:gd name="connsiteX0" fmla="*/ 6137839 w 6157499"/>
              <a:gd name="connsiteY0" fmla="*/ 146004 h 6967494"/>
              <a:gd name="connsiteX1" fmla="*/ 6157499 w 6157499"/>
              <a:gd name="connsiteY1" fmla="*/ 6967494 h 6967494"/>
              <a:gd name="connsiteX2" fmla="*/ 4713581 w 6157499"/>
              <a:gd name="connsiteY2" fmla="*/ 6962575 h 6967494"/>
              <a:gd name="connsiteX3" fmla="*/ 8754 w 6157499"/>
              <a:gd name="connsiteY3" fmla="*/ 6934243 h 6967494"/>
              <a:gd name="connsiteX4" fmla="*/ 2841995 w 6157499"/>
              <a:gd name="connsiteY4" fmla="*/ 54758 h 6967494"/>
              <a:gd name="connsiteX5" fmla="*/ 6137839 w 6157499"/>
              <a:gd name="connsiteY5" fmla="*/ 146004 h 6967494"/>
              <a:gd name="connsiteX0" fmla="*/ 6138154 w 6157814"/>
              <a:gd name="connsiteY0" fmla="*/ 146004 h 6967494"/>
              <a:gd name="connsiteX1" fmla="*/ 6157814 w 6157814"/>
              <a:gd name="connsiteY1" fmla="*/ 6967494 h 6967494"/>
              <a:gd name="connsiteX2" fmla="*/ 4713896 w 6157814"/>
              <a:gd name="connsiteY2" fmla="*/ 6962575 h 6967494"/>
              <a:gd name="connsiteX3" fmla="*/ 9069 w 6157814"/>
              <a:gd name="connsiteY3" fmla="*/ 6934243 h 6967494"/>
              <a:gd name="connsiteX4" fmla="*/ 2842310 w 6157814"/>
              <a:gd name="connsiteY4" fmla="*/ 54758 h 6967494"/>
              <a:gd name="connsiteX5" fmla="*/ 6138154 w 6157814"/>
              <a:gd name="connsiteY5" fmla="*/ 146004 h 6967494"/>
              <a:gd name="connsiteX0" fmla="*/ 6137646 w 6157306"/>
              <a:gd name="connsiteY0" fmla="*/ 146004 h 6967494"/>
              <a:gd name="connsiteX1" fmla="*/ 6157306 w 6157306"/>
              <a:gd name="connsiteY1" fmla="*/ 6967494 h 6967494"/>
              <a:gd name="connsiteX2" fmla="*/ 4713388 w 6157306"/>
              <a:gd name="connsiteY2" fmla="*/ 6962575 h 6967494"/>
              <a:gd name="connsiteX3" fmla="*/ 8561 w 6157306"/>
              <a:gd name="connsiteY3" fmla="*/ 6934243 h 6967494"/>
              <a:gd name="connsiteX4" fmla="*/ 2841802 w 6157306"/>
              <a:gd name="connsiteY4" fmla="*/ 54758 h 6967494"/>
              <a:gd name="connsiteX5" fmla="*/ 6137646 w 6157306"/>
              <a:gd name="connsiteY5" fmla="*/ 146004 h 6967494"/>
              <a:gd name="connsiteX0" fmla="*/ 6137646 w 6157306"/>
              <a:gd name="connsiteY0" fmla="*/ 91246 h 6912736"/>
              <a:gd name="connsiteX1" fmla="*/ 6157306 w 6157306"/>
              <a:gd name="connsiteY1" fmla="*/ 6912736 h 6912736"/>
              <a:gd name="connsiteX2" fmla="*/ 4713388 w 6157306"/>
              <a:gd name="connsiteY2" fmla="*/ 6907817 h 6912736"/>
              <a:gd name="connsiteX3" fmla="*/ 8561 w 6157306"/>
              <a:gd name="connsiteY3" fmla="*/ 6879485 h 6912736"/>
              <a:gd name="connsiteX4" fmla="*/ 2841802 w 6157306"/>
              <a:gd name="connsiteY4" fmla="*/ 0 h 6912736"/>
              <a:gd name="connsiteX5" fmla="*/ 6137646 w 6157306"/>
              <a:gd name="connsiteY5" fmla="*/ 91246 h 6912736"/>
              <a:gd name="connsiteX0" fmla="*/ 6137403 w 6157063"/>
              <a:gd name="connsiteY0" fmla="*/ 38995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37403 w 6157063"/>
              <a:gd name="connsiteY5" fmla="*/ 38995 h 6860485"/>
              <a:gd name="connsiteX0" fmla="*/ 6137403 w 6157063"/>
              <a:gd name="connsiteY0" fmla="*/ 87295 h 6908785"/>
              <a:gd name="connsiteX1" fmla="*/ 6157063 w 6157063"/>
              <a:gd name="connsiteY1" fmla="*/ 6908785 h 6908785"/>
              <a:gd name="connsiteX2" fmla="*/ 4713145 w 6157063"/>
              <a:gd name="connsiteY2" fmla="*/ 6903866 h 6908785"/>
              <a:gd name="connsiteX3" fmla="*/ 8318 w 6157063"/>
              <a:gd name="connsiteY3" fmla="*/ 6875534 h 6908785"/>
              <a:gd name="connsiteX4" fmla="*/ 2929454 w 6157063"/>
              <a:gd name="connsiteY4" fmla="*/ 48300 h 6908785"/>
              <a:gd name="connsiteX5" fmla="*/ 6137403 w 6157063"/>
              <a:gd name="connsiteY5" fmla="*/ 87295 h 6908785"/>
              <a:gd name="connsiteX0" fmla="*/ 6142574 w 6157063"/>
              <a:gd name="connsiteY0" fmla="*/ 81092 h 6939158"/>
              <a:gd name="connsiteX1" fmla="*/ 6157063 w 6157063"/>
              <a:gd name="connsiteY1" fmla="*/ 6939158 h 6939158"/>
              <a:gd name="connsiteX2" fmla="*/ 4713145 w 6157063"/>
              <a:gd name="connsiteY2" fmla="*/ 6934239 h 6939158"/>
              <a:gd name="connsiteX3" fmla="*/ 8318 w 6157063"/>
              <a:gd name="connsiteY3" fmla="*/ 6905907 h 6939158"/>
              <a:gd name="connsiteX4" fmla="*/ 2929454 w 6157063"/>
              <a:gd name="connsiteY4" fmla="*/ 78673 h 6939158"/>
              <a:gd name="connsiteX5" fmla="*/ 6142574 w 6157063"/>
              <a:gd name="connsiteY5" fmla="*/ 81092 h 6939158"/>
              <a:gd name="connsiteX0" fmla="*/ 6142574 w 6157063"/>
              <a:gd name="connsiteY0" fmla="*/ 2419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42574 w 6157063"/>
              <a:gd name="connsiteY5" fmla="*/ 2419 h 6860485"/>
              <a:gd name="connsiteX0" fmla="*/ 6142574 w 6157063"/>
              <a:gd name="connsiteY0" fmla="*/ 2419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42574 w 6157063"/>
              <a:gd name="connsiteY5" fmla="*/ 2419 h 6860485"/>
              <a:gd name="connsiteX0" fmla="*/ 6134256 w 6148745"/>
              <a:gd name="connsiteY0" fmla="*/ 2419 h 6860485"/>
              <a:gd name="connsiteX1" fmla="*/ 6148745 w 6148745"/>
              <a:gd name="connsiteY1" fmla="*/ 6860485 h 6860485"/>
              <a:gd name="connsiteX2" fmla="*/ 4704827 w 6148745"/>
              <a:gd name="connsiteY2" fmla="*/ 6855566 h 6860485"/>
              <a:gd name="connsiteX3" fmla="*/ 0 w 6148745"/>
              <a:gd name="connsiteY3" fmla="*/ 6827234 h 6860485"/>
              <a:gd name="connsiteX4" fmla="*/ 2921136 w 6148745"/>
              <a:gd name="connsiteY4" fmla="*/ 0 h 6860485"/>
              <a:gd name="connsiteX5" fmla="*/ 6134256 w 6148745"/>
              <a:gd name="connsiteY5" fmla="*/ 2419 h 6860485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9 w 6080457"/>
              <a:gd name="connsiteY0" fmla="*/ 0 h 6863716"/>
              <a:gd name="connsiteX1" fmla="*/ 6080457 w 6080457"/>
              <a:gd name="connsiteY1" fmla="*/ 6862462 h 6863716"/>
              <a:gd name="connsiteX2" fmla="*/ 4636539 w 6080457"/>
              <a:gd name="connsiteY2" fmla="*/ 6857543 h 6863716"/>
              <a:gd name="connsiteX3" fmla="*/ 0 w 6080457"/>
              <a:gd name="connsiteY3" fmla="*/ 6863716 h 6863716"/>
              <a:gd name="connsiteX4" fmla="*/ 2852848 w 6080457"/>
              <a:gd name="connsiteY4" fmla="*/ 1977 h 6863716"/>
              <a:gd name="connsiteX5" fmla="*/ 6065969 w 6080457"/>
              <a:gd name="connsiteY5" fmla="*/ 0 h 6863716"/>
              <a:gd name="connsiteX0" fmla="*/ 6065969 w 6080457"/>
              <a:gd name="connsiteY0" fmla="*/ 0 h 6863716"/>
              <a:gd name="connsiteX1" fmla="*/ 6080457 w 6080457"/>
              <a:gd name="connsiteY1" fmla="*/ 6862462 h 6863716"/>
              <a:gd name="connsiteX2" fmla="*/ 4636539 w 6080457"/>
              <a:gd name="connsiteY2" fmla="*/ 6857543 h 6863716"/>
              <a:gd name="connsiteX3" fmla="*/ 0 w 6080457"/>
              <a:gd name="connsiteY3" fmla="*/ 6863716 h 6863716"/>
              <a:gd name="connsiteX4" fmla="*/ 2852848 w 6080457"/>
              <a:gd name="connsiteY4" fmla="*/ 1977 h 6863716"/>
              <a:gd name="connsiteX5" fmla="*/ 6065969 w 6080457"/>
              <a:gd name="connsiteY5" fmla="*/ 0 h 6863716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48498 w 6080457"/>
              <a:gd name="connsiteY4" fmla="*/ 0 h 6874928"/>
              <a:gd name="connsiteX5" fmla="*/ 6065969 w 6080457"/>
              <a:gd name="connsiteY5" fmla="*/ 11212 h 6874928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65899 w 6080457"/>
              <a:gd name="connsiteY4" fmla="*/ 0 h 6874928"/>
              <a:gd name="connsiteX5" fmla="*/ 6065969 w 6080457"/>
              <a:gd name="connsiteY5" fmla="*/ 11212 h 6874928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65899 w 6080457"/>
              <a:gd name="connsiteY4" fmla="*/ 0 h 6874928"/>
              <a:gd name="connsiteX5" fmla="*/ 6065969 w 6080457"/>
              <a:gd name="connsiteY5" fmla="*/ 11212 h 6874928"/>
              <a:gd name="connsiteX0" fmla="*/ 6065969 w 6162223"/>
              <a:gd name="connsiteY0" fmla="*/ 479535 h 7343251"/>
              <a:gd name="connsiteX1" fmla="*/ 4733433 w 6162223"/>
              <a:gd name="connsiteY1" fmla="*/ 512568 h 7343251"/>
              <a:gd name="connsiteX2" fmla="*/ 6080457 w 6162223"/>
              <a:gd name="connsiteY2" fmla="*/ 7341997 h 7343251"/>
              <a:gd name="connsiteX3" fmla="*/ 4636539 w 6162223"/>
              <a:gd name="connsiteY3" fmla="*/ 7337078 h 7343251"/>
              <a:gd name="connsiteX4" fmla="*/ 0 w 6162223"/>
              <a:gd name="connsiteY4" fmla="*/ 7343251 h 7343251"/>
              <a:gd name="connsiteX5" fmla="*/ 2865899 w 6162223"/>
              <a:gd name="connsiteY5" fmla="*/ 468323 h 7343251"/>
              <a:gd name="connsiteX6" fmla="*/ 6065969 w 6162223"/>
              <a:gd name="connsiteY6" fmla="*/ 479535 h 7343251"/>
              <a:gd name="connsiteX0" fmla="*/ 6065969 w 6162223"/>
              <a:gd name="connsiteY0" fmla="*/ 479535 h 7343251"/>
              <a:gd name="connsiteX1" fmla="*/ 4733433 w 6162223"/>
              <a:gd name="connsiteY1" fmla="*/ 512568 h 7343251"/>
              <a:gd name="connsiteX2" fmla="*/ 6080457 w 6162223"/>
              <a:gd name="connsiteY2" fmla="*/ 7341997 h 7343251"/>
              <a:gd name="connsiteX3" fmla="*/ 4636539 w 6162223"/>
              <a:gd name="connsiteY3" fmla="*/ 7337078 h 7343251"/>
              <a:gd name="connsiteX4" fmla="*/ 0 w 6162223"/>
              <a:gd name="connsiteY4" fmla="*/ 7343251 h 7343251"/>
              <a:gd name="connsiteX5" fmla="*/ 2865899 w 6162223"/>
              <a:gd name="connsiteY5" fmla="*/ 468323 h 7343251"/>
              <a:gd name="connsiteX6" fmla="*/ 6065969 w 6162223"/>
              <a:gd name="connsiteY6" fmla="*/ 479535 h 7343251"/>
              <a:gd name="connsiteX0" fmla="*/ 6065969 w 6371702"/>
              <a:gd name="connsiteY0" fmla="*/ 11212 h 6874928"/>
              <a:gd name="connsiteX1" fmla="*/ 6080457 w 6371702"/>
              <a:gd name="connsiteY1" fmla="*/ 6873674 h 6874928"/>
              <a:gd name="connsiteX2" fmla="*/ 4636539 w 6371702"/>
              <a:gd name="connsiteY2" fmla="*/ 6868755 h 6874928"/>
              <a:gd name="connsiteX3" fmla="*/ 0 w 6371702"/>
              <a:gd name="connsiteY3" fmla="*/ 6874928 h 6874928"/>
              <a:gd name="connsiteX4" fmla="*/ 2865899 w 6371702"/>
              <a:gd name="connsiteY4" fmla="*/ 0 h 6874928"/>
              <a:gd name="connsiteX5" fmla="*/ 6065969 w 6371702"/>
              <a:gd name="connsiteY5" fmla="*/ 11212 h 6874928"/>
              <a:gd name="connsiteX0" fmla="*/ 6065970 w 6371703"/>
              <a:gd name="connsiteY0" fmla="*/ 11212 h 6874928"/>
              <a:gd name="connsiteX1" fmla="*/ 6080457 w 6371703"/>
              <a:gd name="connsiteY1" fmla="*/ 6873674 h 6874928"/>
              <a:gd name="connsiteX2" fmla="*/ 4636539 w 6371703"/>
              <a:gd name="connsiteY2" fmla="*/ 6868755 h 6874928"/>
              <a:gd name="connsiteX3" fmla="*/ 0 w 6371703"/>
              <a:gd name="connsiteY3" fmla="*/ 6874928 h 6874928"/>
              <a:gd name="connsiteX4" fmla="*/ 2865899 w 6371703"/>
              <a:gd name="connsiteY4" fmla="*/ 0 h 6874928"/>
              <a:gd name="connsiteX5" fmla="*/ 6065970 w 6371703"/>
              <a:gd name="connsiteY5" fmla="*/ 11212 h 6874928"/>
              <a:gd name="connsiteX0" fmla="*/ 6065970 w 6191522"/>
              <a:gd name="connsiteY0" fmla="*/ 11212 h 6874928"/>
              <a:gd name="connsiteX1" fmla="*/ 6080457 w 6191522"/>
              <a:gd name="connsiteY1" fmla="*/ 6873674 h 6874928"/>
              <a:gd name="connsiteX2" fmla="*/ 4636539 w 6191522"/>
              <a:gd name="connsiteY2" fmla="*/ 6868755 h 6874928"/>
              <a:gd name="connsiteX3" fmla="*/ 0 w 6191522"/>
              <a:gd name="connsiteY3" fmla="*/ 6874928 h 6874928"/>
              <a:gd name="connsiteX4" fmla="*/ 2865899 w 6191522"/>
              <a:gd name="connsiteY4" fmla="*/ 0 h 6874928"/>
              <a:gd name="connsiteX5" fmla="*/ 6065970 w 6191522"/>
              <a:gd name="connsiteY5" fmla="*/ 11212 h 6874928"/>
              <a:gd name="connsiteX0" fmla="*/ 6065970 w 6543291"/>
              <a:gd name="connsiteY0" fmla="*/ 11212 h 7242383"/>
              <a:gd name="connsiteX1" fmla="*/ 6489078 w 6543291"/>
              <a:gd name="connsiteY1" fmla="*/ 7242383 h 7242383"/>
              <a:gd name="connsiteX2" fmla="*/ 4636539 w 6543291"/>
              <a:gd name="connsiteY2" fmla="*/ 6868755 h 7242383"/>
              <a:gd name="connsiteX3" fmla="*/ 0 w 6543291"/>
              <a:gd name="connsiteY3" fmla="*/ 6874928 h 7242383"/>
              <a:gd name="connsiteX4" fmla="*/ 2865899 w 6543291"/>
              <a:gd name="connsiteY4" fmla="*/ 0 h 7242383"/>
              <a:gd name="connsiteX5" fmla="*/ 6065970 w 6543291"/>
              <a:gd name="connsiteY5" fmla="*/ 11212 h 7242383"/>
              <a:gd name="connsiteX0" fmla="*/ 6065970 w 6133144"/>
              <a:gd name="connsiteY0" fmla="*/ 11212 h 6874928"/>
              <a:gd name="connsiteX1" fmla="*/ 4636539 w 6133144"/>
              <a:gd name="connsiteY1" fmla="*/ 6868755 h 6874928"/>
              <a:gd name="connsiteX2" fmla="*/ 0 w 6133144"/>
              <a:gd name="connsiteY2" fmla="*/ 6874928 h 6874928"/>
              <a:gd name="connsiteX3" fmla="*/ 2865899 w 6133144"/>
              <a:gd name="connsiteY3" fmla="*/ 0 h 6874928"/>
              <a:gd name="connsiteX4" fmla="*/ 6065970 w 6133144"/>
              <a:gd name="connsiteY4" fmla="*/ 11212 h 6874928"/>
              <a:gd name="connsiteX0" fmla="*/ 4956856 w 5286887"/>
              <a:gd name="connsiteY0" fmla="*/ 0 h 6878464"/>
              <a:gd name="connsiteX1" fmla="*/ 4636539 w 5286887"/>
              <a:gd name="connsiteY1" fmla="*/ 6872291 h 6878464"/>
              <a:gd name="connsiteX2" fmla="*/ 0 w 5286887"/>
              <a:gd name="connsiteY2" fmla="*/ 6878464 h 6878464"/>
              <a:gd name="connsiteX3" fmla="*/ 2865899 w 5286887"/>
              <a:gd name="connsiteY3" fmla="*/ 3536 h 6878464"/>
              <a:gd name="connsiteX4" fmla="*/ 4956856 w 5286887"/>
              <a:gd name="connsiteY4" fmla="*/ 0 h 6878464"/>
              <a:gd name="connsiteX0" fmla="*/ 4956856 w 5206575"/>
              <a:gd name="connsiteY0" fmla="*/ 0 h 6878464"/>
              <a:gd name="connsiteX1" fmla="*/ 4636539 w 5206575"/>
              <a:gd name="connsiteY1" fmla="*/ 6872291 h 6878464"/>
              <a:gd name="connsiteX2" fmla="*/ 0 w 5206575"/>
              <a:gd name="connsiteY2" fmla="*/ 6878464 h 6878464"/>
              <a:gd name="connsiteX3" fmla="*/ 2865899 w 5206575"/>
              <a:gd name="connsiteY3" fmla="*/ 3536 h 6878464"/>
              <a:gd name="connsiteX4" fmla="*/ 4956856 w 5206575"/>
              <a:gd name="connsiteY4" fmla="*/ 0 h 6878464"/>
              <a:gd name="connsiteX0" fmla="*/ 4956856 w 5328114"/>
              <a:gd name="connsiteY0" fmla="*/ 0 h 6878464"/>
              <a:gd name="connsiteX1" fmla="*/ 4826257 w 5328114"/>
              <a:gd name="connsiteY1" fmla="*/ 6872291 h 6878464"/>
              <a:gd name="connsiteX2" fmla="*/ 0 w 5328114"/>
              <a:gd name="connsiteY2" fmla="*/ 6878464 h 6878464"/>
              <a:gd name="connsiteX3" fmla="*/ 2865899 w 5328114"/>
              <a:gd name="connsiteY3" fmla="*/ 3536 h 6878464"/>
              <a:gd name="connsiteX4" fmla="*/ 4956856 w 5328114"/>
              <a:gd name="connsiteY4" fmla="*/ 0 h 6878464"/>
              <a:gd name="connsiteX0" fmla="*/ 4956856 w 4966815"/>
              <a:gd name="connsiteY0" fmla="*/ 0 h 6878464"/>
              <a:gd name="connsiteX1" fmla="*/ 4826257 w 4966815"/>
              <a:gd name="connsiteY1" fmla="*/ 6872291 h 6878464"/>
              <a:gd name="connsiteX2" fmla="*/ 0 w 4966815"/>
              <a:gd name="connsiteY2" fmla="*/ 6878464 h 6878464"/>
              <a:gd name="connsiteX3" fmla="*/ 2865899 w 4966815"/>
              <a:gd name="connsiteY3" fmla="*/ 3536 h 6878464"/>
              <a:gd name="connsiteX4" fmla="*/ 4956856 w 4966815"/>
              <a:gd name="connsiteY4" fmla="*/ 0 h 6878464"/>
              <a:gd name="connsiteX0" fmla="*/ 4956856 w 4975535"/>
              <a:gd name="connsiteY0" fmla="*/ 0 h 6878464"/>
              <a:gd name="connsiteX1" fmla="*/ 4957601 w 4975535"/>
              <a:gd name="connsiteY1" fmla="*/ 6872291 h 6878464"/>
              <a:gd name="connsiteX2" fmla="*/ 0 w 4975535"/>
              <a:gd name="connsiteY2" fmla="*/ 6878464 h 6878464"/>
              <a:gd name="connsiteX3" fmla="*/ 2865899 w 4975535"/>
              <a:gd name="connsiteY3" fmla="*/ 3536 h 6878464"/>
              <a:gd name="connsiteX4" fmla="*/ 4956856 w 4975535"/>
              <a:gd name="connsiteY4" fmla="*/ 0 h 6878464"/>
              <a:gd name="connsiteX0" fmla="*/ 4956856 w 4979573"/>
              <a:gd name="connsiteY0" fmla="*/ 0 h 6878464"/>
              <a:gd name="connsiteX1" fmla="*/ 4957601 w 4979573"/>
              <a:gd name="connsiteY1" fmla="*/ 6872291 h 6878464"/>
              <a:gd name="connsiteX2" fmla="*/ 0 w 4979573"/>
              <a:gd name="connsiteY2" fmla="*/ 6878464 h 6878464"/>
              <a:gd name="connsiteX3" fmla="*/ 2865899 w 4979573"/>
              <a:gd name="connsiteY3" fmla="*/ 3536 h 6878464"/>
              <a:gd name="connsiteX4" fmla="*/ 4956856 w 4979573"/>
              <a:gd name="connsiteY4" fmla="*/ 0 h 6878464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5067281 w 5089998"/>
              <a:gd name="connsiteY0" fmla="*/ 11213 h 6883504"/>
              <a:gd name="connsiteX1" fmla="*/ 5068026 w 5089998"/>
              <a:gd name="connsiteY1" fmla="*/ 6883504 h 6883504"/>
              <a:gd name="connsiteX2" fmla="*/ 95831 w 5089998"/>
              <a:gd name="connsiteY2" fmla="*/ 6874929 h 6883504"/>
              <a:gd name="connsiteX3" fmla="*/ 86789 w 5089998"/>
              <a:gd name="connsiteY3" fmla="*/ 0 h 6883504"/>
              <a:gd name="connsiteX4" fmla="*/ 5067281 w 5089998"/>
              <a:gd name="connsiteY4" fmla="*/ 11213 h 6883504"/>
              <a:gd name="connsiteX0" fmla="*/ 4995749 w 5018466"/>
              <a:gd name="connsiteY0" fmla="*/ 11213 h 6883504"/>
              <a:gd name="connsiteX1" fmla="*/ 4996494 w 5018466"/>
              <a:gd name="connsiteY1" fmla="*/ 6883504 h 6883504"/>
              <a:gd name="connsiteX2" fmla="*/ 2884647 w 5018466"/>
              <a:gd name="connsiteY2" fmla="*/ 6845432 h 6883504"/>
              <a:gd name="connsiteX3" fmla="*/ 15257 w 5018466"/>
              <a:gd name="connsiteY3" fmla="*/ 0 h 6883504"/>
              <a:gd name="connsiteX4" fmla="*/ 4995749 w 5018466"/>
              <a:gd name="connsiteY4" fmla="*/ 11213 h 6883504"/>
              <a:gd name="connsiteX0" fmla="*/ 4999909 w 5022626"/>
              <a:gd name="connsiteY0" fmla="*/ 11213 h 7386774"/>
              <a:gd name="connsiteX1" fmla="*/ 5000654 w 5022626"/>
              <a:gd name="connsiteY1" fmla="*/ 6883504 h 7386774"/>
              <a:gd name="connsiteX2" fmla="*/ 2888807 w 5022626"/>
              <a:gd name="connsiteY2" fmla="*/ 6845432 h 7386774"/>
              <a:gd name="connsiteX3" fmla="*/ 19417 w 5022626"/>
              <a:gd name="connsiteY3" fmla="*/ 0 h 7386774"/>
              <a:gd name="connsiteX4" fmla="*/ 4999909 w 5022626"/>
              <a:gd name="connsiteY4" fmla="*/ 11213 h 7386774"/>
              <a:gd name="connsiteX0" fmla="*/ 4999909 w 5022626"/>
              <a:gd name="connsiteY0" fmla="*/ 11213 h 7386774"/>
              <a:gd name="connsiteX1" fmla="*/ 5000654 w 5022626"/>
              <a:gd name="connsiteY1" fmla="*/ 6883504 h 7386774"/>
              <a:gd name="connsiteX2" fmla="*/ 2888807 w 5022626"/>
              <a:gd name="connsiteY2" fmla="*/ 6845432 h 7386774"/>
              <a:gd name="connsiteX3" fmla="*/ 19417 w 5022626"/>
              <a:gd name="connsiteY3" fmla="*/ 0 h 7386774"/>
              <a:gd name="connsiteX4" fmla="*/ 4999909 w 5022626"/>
              <a:gd name="connsiteY4" fmla="*/ 11213 h 7386774"/>
              <a:gd name="connsiteX0" fmla="*/ 4999909 w 5022626"/>
              <a:gd name="connsiteY0" fmla="*/ 11213 h 7386774"/>
              <a:gd name="connsiteX1" fmla="*/ 5000654 w 5022626"/>
              <a:gd name="connsiteY1" fmla="*/ 6883504 h 7386774"/>
              <a:gd name="connsiteX2" fmla="*/ 2888807 w 5022626"/>
              <a:gd name="connsiteY2" fmla="*/ 6845432 h 7386774"/>
              <a:gd name="connsiteX3" fmla="*/ 19417 w 5022626"/>
              <a:gd name="connsiteY3" fmla="*/ 0 h 7386774"/>
              <a:gd name="connsiteX4" fmla="*/ 4999909 w 5022626"/>
              <a:gd name="connsiteY4" fmla="*/ 11213 h 7386774"/>
              <a:gd name="connsiteX0" fmla="*/ 4999909 w 5022626"/>
              <a:gd name="connsiteY0" fmla="*/ 11213 h 7386774"/>
              <a:gd name="connsiteX1" fmla="*/ 5000654 w 5022626"/>
              <a:gd name="connsiteY1" fmla="*/ 6883504 h 7386774"/>
              <a:gd name="connsiteX2" fmla="*/ 2888807 w 5022626"/>
              <a:gd name="connsiteY2" fmla="*/ 6845432 h 7386774"/>
              <a:gd name="connsiteX3" fmla="*/ 19417 w 5022626"/>
              <a:gd name="connsiteY3" fmla="*/ 0 h 7386774"/>
              <a:gd name="connsiteX4" fmla="*/ 4999909 w 5022626"/>
              <a:gd name="connsiteY4" fmla="*/ 11213 h 7386774"/>
              <a:gd name="connsiteX0" fmla="*/ 5007060 w 5029777"/>
              <a:gd name="connsiteY0" fmla="*/ 11213 h 6883504"/>
              <a:gd name="connsiteX1" fmla="*/ 5007805 w 5029777"/>
              <a:gd name="connsiteY1" fmla="*/ 6883504 h 6883504"/>
              <a:gd name="connsiteX2" fmla="*/ 2895958 w 5029777"/>
              <a:gd name="connsiteY2" fmla="*/ 6845432 h 6883504"/>
              <a:gd name="connsiteX3" fmla="*/ 26568 w 5029777"/>
              <a:gd name="connsiteY3" fmla="*/ 0 h 6883504"/>
              <a:gd name="connsiteX4" fmla="*/ 5007060 w 5029777"/>
              <a:gd name="connsiteY4" fmla="*/ 11213 h 6883504"/>
              <a:gd name="connsiteX0" fmla="*/ 5007060 w 5029777"/>
              <a:gd name="connsiteY0" fmla="*/ 11213 h 6883504"/>
              <a:gd name="connsiteX1" fmla="*/ 5007805 w 5029777"/>
              <a:gd name="connsiteY1" fmla="*/ 6883504 h 6883504"/>
              <a:gd name="connsiteX2" fmla="*/ 2895959 w 5029777"/>
              <a:gd name="connsiteY2" fmla="*/ 6845432 h 6883504"/>
              <a:gd name="connsiteX3" fmla="*/ 26568 w 5029777"/>
              <a:gd name="connsiteY3" fmla="*/ 0 h 6883504"/>
              <a:gd name="connsiteX4" fmla="*/ 5007060 w 5029777"/>
              <a:gd name="connsiteY4" fmla="*/ 11213 h 6883504"/>
              <a:gd name="connsiteX0" fmla="*/ 5008244 w 5030961"/>
              <a:gd name="connsiteY0" fmla="*/ 11213 h 6883504"/>
              <a:gd name="connsiteX1" fmla="*/ 5008989 w 5030961"/>
              <a:gd name="connsiteY1" fmla="*/ 6883504 h 6883504"/>
              <a:gd name="connsiteX2" fmla="*/ 2897143 w 5030961"/>
              <a:gd name="connsiteY2" fmla="*/ 6845432 h 6883504"/>
              <a:gd name="connsiteX3" fmla="*/ 27752 w 5030961"/>
              <a:gd name="connsiteY3" fmla="*/ 0 h 6883504"/>
              <a:gd name="connsiteX4" fmla="*/ 5008244 w 5030961"/>
              <a:gd name="connsiteY4" fmla="*/ 11213 h 6883504"/>
              <a:gd name="connsiteX0" fmla="*/ 4980492 w 5003209"/>
              <a:gd name="connsiteY0" fmla="*/ 11213 h 6883504"/>
              <a:gd name="connsiteX1" fmla="*/ 4981237 w 5003209"/>
              <a:gd name="connsiteY1" fmla="*/ 6883504 h 6883504"/>
              <a:gd name="connsiteX2" fmla="*/ 2869391 w 5003209"/>
              <a:gd name="connsiteY2" fmla="*/ 6845432 h 6883504"/>
              <a:gd name="connsiteX3" fmla="*/ 0 w 5003209"/>
              <a:gd name="connsiteY3" fmla="*/ 0 h 6883504"/>
              <a:gd name="connsiteX4" fmla="*/ 4980492 w 5003209"/>
              <a:gd name="connsiteY4" fmla="*/ 11213 h 6883504"/>
              <a:gd name="connsiteX0" fmla="*/ 4980492 w 5003209"/>
              <a:gd name="connsiteY0" fmla="*/ 11213 h 6883504"/>
              <a:gd name="connsiteX1" fmla="*/ 4981237 w 5003209"/>
              <a:gd name="connsiteY1" fmla="*/ 6883504 h 6883504"/>
              <a:gd name="connsiteX2" fmla="*/ 2869391 w 5003209"/>
              <a:gd name="connsiteY2" fmla="*/ 6845432 h 6883504"/>
              <a:gd name="connsiteX3" fmla="*/ 0 w 5003209"/>
              <a:gd name="connsiteY3" fmla="*/ 0 h 6883504"/>
              <a:gd name="connsiteX4" fmla="*/ 4980492 w 500320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69391 w 5009089"/>
              <a:gd name="connsiteY2" fmla="*/ 6845432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87133 w 5009089"/>
              <a:gd name="connsiteY2" fmla="*/ 6869338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87133 w 5009089"/>
              <a:gd name="connsiteY2" fmla="*/ 6869338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87133 w 5009089"/>
              <a:gd name="connsiteY2" fmla="*/ 6869338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87133 w 5009089"/>
              <a:gd name="connsiteY2" fmla="*/ 6875314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87133 w 5009089"/>
              <a:gd name="connsiteY2" fmla="*/ 6875314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4983596"/>
              <a:gd name="connsiteY0" fmla="*/ 11213 h 6883504"/>
              <a:gd name="connsiteX1" fmla="*/ 4981237 w 4983596"/>
              <a:gd name="connsiteY1" fmla="*/ 6883504 h 6883504"/>
              <a:gd name="connsiteX2" fmla="*/ 2887133 w 4983596"/>
              <a:gd name="connsiteY2" fmla="*/ 6875314 h 6883504"/>
              <a:gd name="connsiteX3" fmla="*/ 0 w 4983596"/>
              <a:gd name="connsiteY3" fmla="*/ 0 h 6883504"/>
              <a:gd name="connsiteX4" fmla="*/ 4980492 w 4983596"/>
              <a:gd name="connsiteY4" fmla="*/ 11213 h 6883504"/>
              <a:gd name="connsiteX0" fmla="*/ 4980492 w 4983596"/>
              <a:gd name="connsiteY0" fmla="*/ 11213 h 6883504"/>
              <a:gd name="connsiteX1" fmla="*/ 4981237 w 4983596"/>
              <a:gd name="connsiteY1" fmla="*/ 6883504 h 6883504"/>
              <a:gd name="connsiteX2" fmla="*/ 2887133 w 4983596"/>
              <a:gd name="connsiteY2" fmla="*/ 6875314 h 6883504"/>
              <a:gd name="connsiteX3" fmla="*/ 0 w 4983596"/>
              <a:gd name="connsiteY3" fmla="*/ 0 h 6883504"/>
              <a:gd name="connsiteX4" fmla="*/ 4980492 w 4983596"/>
              <a:gd name="connsiteY4" fmla="*/ 11213 h 6883504"/>
              <a:gd name="connsiteX0" fmla="*/ 4980492 w 4983596"/>
              <a:gd name="connsiteY0" fmla="*/ 5236 h 6877527"/>
              <a:gd name="connsiteX1" fmla="*/ 4981237 w 4983596"/>
              <a:gd name="connsiteY1" fmla="*/ 6877527 h 6877527"/>
              <a:gd name="connsiteX2" fmla="*/ 2887133 w 4983596"/>
              <a:gd name="connsiteY2" fmla="*/ 6869337 h 6877527"/>
              <a:gd name="connsiteX3" fmla="*/ 0 w 4983596"/>
              <a:gd name="connsiteY3" fmla="*/ 0 h 6877527"/>
              <a:gd name="connsiteX4" fmla="*/ 4980492 w 4983596"/>
              <a:gd name="connsiteY4" fmla="*/ 5236 h 6877527"/>
              <a:gd name="connsiteX0" fmla="*/ 4980492 w 4983596"/>
              <a:gd name="connsiteY0" fmla="*/ 5236 h 6877527"/>
              <a:gd name="connsiteX1" fmla="*/ 4981237 w 4983596"/>
              <a:gd name="connsiteY1" fmla="*/ 6877527 h 6877527"/>
              <a:gd name="connsiteX2" fmla="*/ 2887133 w 4983596"/>
              <a:gd name="connsiteY2" fmla="*/ 6869337 h 6877527"/>
              <a:gd name="connsiteX3" fmla="*/ 0 w 4983596"/>
              <a:gd name="connsiteY3" fmla="*/ 0 h 6877527"/>
              <a:gd name="connsiteX4" fmla="*/ 4980492 w 4983596"/>
              <a:gd name="connsiteY4" fmla="*/ 5236 h 6877527"/>
              <a:gd name="connsiteX0" fmla="*/ 4980492 w 4983596"/>
              <a:gd name="connsiteY0" fmla="*/ 0 h 6872291"/>
              <a:gd name="connsiteX1" fmla="*/ 4981237 w 4983596"/>
              <a:gd name="connsiteY1" fmla="*/ 6872291 h 6872291"/>
              <a:gd name="connsiteX2" fmla="*/ 2887133 w 4983596"/>
              <a:gd name="connsiteY2" fmla="*/ 6864101 h 6872291"/>
              <a:gd name="connsiteX3" fmla="*/ 0 w 4983596"/>
              <a:gd name="connsiteY3" fmla="*/ 740 h 6872291"/>
              <a:gd name="connsiteX4" fmla="*/ 4980492 w 4983596"/>
              <a:gd name="connsiteY4" fmla="*/ 0 h 6872291"/>
              <a:gd name="connsiteX0" fmla="*/ 4980492 w 4983596"/>
              <a:gd name="connsiteY0" fmla="*/ 0 h 6872291"/>
              <a:gd name="connsiteX1" fmla="*/ 4981237 w 4983596"/>
              <a:gd name="connsiteY1" fmla="*/ 6872291 h 6872291"/>
              <a:gd name="connsiteX2" fmla="*/ 2887133 w 4983596"/>
              <a:gd name="connsiteY2" fmla="*/ 6870078 h 6872291"/>
              <a:gd name="connsiteX3" fmla="*/ 0 w 4983596"/>
              <a:gd name="connsiteY3" fmla="*/ 740 h 6872291"/>
              <a:gd name="connsiteX4" fmla="*/ 4980492 w 4983596"/>
              <a:gd name="connsiteY4" fmla="*/ 0 h 6872291"/>
              <a:gd name="connsiteX0" fmla="*/ 4980492 w 4983596"/>
              <a:gd name="connsiteY0" fmla="*/ 0 h 6872291"/>
              <a:gd name="connsiteX1" fmla="*/ 4981237 w 4983596"/>
              <a:gd name="connsiteY1" fmla="*/ 6872291 h 6872291"/>
              <a:gd name="connsiteX2" fmla="*/ 2887133 w 4983596"/>
              <a:gd name="connsiteY2" fmla="*/ 6870078 h 6872291"/>
              <a:gd name="connsiteX3" fmla="*/ 0 w 4983596"/>
              <a:gd name="connsiteY3" fmla="*/ 740 h 6872291"/>
              <a:gd name="connsiteX4" fmla="*/ 4980492 w 4983596"/>
              <a:gd name="connsiteY4" fmla="*/ 0 h 6872291"/>
              <a:gd name="connsiteX0" fmla="*/ 4980492 w 4983596"/>
              <a:gd name="connsiteY0" fmla="*/ 0 h 6872291"/>
              <a:gd name="connsiteX1" fmla="*/ 4981237 w 4983596"/>
              <a:gd name="connsiteY1" fmla="*/ 6872291 h 6872291"/>
              <a:gd name="connsiteX2" fmla="*/ 2887133 w 4983596"/>
              <a:gd name="connsiteY2" fmla="*/ 6870078 h 6872291"/>
              <a:gd name="connsiteX3" fmla="*/ 0 w 4983596"/>
              <a:gd name="connsiteY3" fmla="*/ 740 h 6872291"/>
              <a:gd name="connsiteX4" fmla="*/ 4980492 w 4983596"/>
              <a:gd name="connsiteY4" fmla="*/ 0 h 6872291"/>
              <a:gd name="connsiteX0" fmla="*/ 4980492 w 4981460"/>
              <a:gd name="connsiteY0" fmla="*/ 0 h 6872291"/>
              <a:gd name="connsiteX1" fmla="*/ 4981237 w 4981460"/>
              <a:gd name="connsiteY1" fmla="*/ 6872291 h 6872291"/>
              <a:gd name="connsiteX2" fmla="*/ 2887133 w 4981460"/>
              <a:gd name="connsiteY2" fmla="*/ 6870078 h 6872291"/>
              <a:gd name="connsiteX3" fmla="*/ 0 w 4981460"/>
              <a:gd name="connsiteY3" fmla="*/ 740 h 6872291"/>
              <a:gd name="connsiteX4" fmla="*/ 4980492 w 4981460"/>
              <a:gd name="connsiteY4" fmla="*/ 0 h 687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1460" h="6872291">
                <a:moveTo>
                  <a:pt x="4980492" y="0"/>
                </a:moveTo>
                <a:cubicBezTo>
                  <a:pt x="4982963" y="2686624"/>
                  <a:pt x="4979742" y="3608234"/>
                  <a:pt x="4981237" y="6872291"/>
                </a:cubicBezTo>
                <a:lnTo>
                  <a:pt x="2887133" y="6870078"/>
                </a:lnTo>
                <a:lnTo>
                  <a:pt x="0" y="740"/>
                </a:lnTo>
                <a:lnTo>
                  <a:pt x="4980492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3897" y="504000"/>
            <a:ext cx="7167716" cy="1012262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3897" y="1515599"/>
            <a:ext cx="7167716" cy="4674185"/>
          </a:xfrm>
        </p:spPr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893946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43896" y="1515600"/>
            <a:ext cx="5075903" cy="4627292"/>
          </a:xfrm>
        </p:spPr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515600"/>
            <a:ext cx="5110316" cy="4627292"/>
          </a:xfrm>
        </p:spPr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B45E-85F4-46CE-A2A4-5FDCDD482718}" type="datetime1">
              <a:rPr lang="fi-FI" smtClean="0"/>
              <a:t>10.4.2019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Ville Viestijä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32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4196-A2A1-4CDD-B1EA-E9A5739CAE20}" type="datetime1">
              <a:rPr lang="fi-FI" smtClean="0"/>
              <a:t>10.4.2019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Ville Viestijä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7857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2BBE-BBDB-4998-A5F8-8CEC9588CF90}" type="datetime1">
              <a:rPr lang="fi-FI" smtClean="0"/>
              <a:t>10.4.2019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Ville Viestijä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4377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/>
          <p:cNvSpPr>
            <a:spLocks noGrp="1"/>
          </p:cNvSpPr>
          <p:nvPr>
            <p:ph type="pic" sz="quarter" idx="15"/>
          </p:nvPr>
        </p:nvSpPr>
        <p:spPr>
          <a:xfrm>
            <a:off x="2832000" y="0"/>
            <a:ext cx="9360000" cy="6858000"/>
          </a:xfrm>
          <a:custGeom>
            <a:avLst/>
            <a:gdLst>
              <a:gd name="connsiteX0" fmla="*/ 0 w 9360000"/>
              <a:gd name="connsiteY0" fmla="*/ 0 h 6858000"/>
              <a:gd name="connsiteX1" fmla="*/ 9360000 w 9360000"/>
              <a:gd name="connsiteY1" fmla="*/ 0 h 6858000"/>
              <a:gd name="connsiteX2" fmla="*/ 9360000 w 9360000"/>
              <a:gd name="connsiteY2" fmla="*/ 6858000 h 6858000"/>
              <a:gd name="connsiteX3" fmla="*/ 0 w 9360000"/>
              <a:gd name="connsiteY3" fmla="*/ 6858000 h 6858000"/>
              <a:gd name="connsiteX4" fmla="*/ 0 w 9360000"/>
              <a:gd name="connsiteY4" fmla="*/ 0 h 6858000"/>
              <a:gd name="connsiteX0" fmla="*/ 2926080 w 9360000"/>
              <a:gd name="connsiteY0" fmla="*/ 0 h 6858000"/>
              <a:gd name="connsiteX1" fmla="*/ 9360000 w 9360000"/>
              <a:gd name="connsiteY1" fmla="*/ 0 h 6858000"/>
              <a:gd name="connsiteX2" fmla="*/ 9360000 w 9360000"/>
              <a:gd name="connsiteY2" fmla="*/ 6858000 h 6858000"/>
              <a:gd name="connsiteX3" fmla="*/ 0 w 9360000"/>
              <a:gd name="connsiteY3" fmla="*/ 6858000 h 6858000"/>
              <a:gd name="connsiteX4" fmla="*/ 2926080 w 9360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0000" h="6858000">
                <a:moveTo>
                  <a:pt x="2926080" y="0"/>
                </a:moveTo>
                <a:lnTo>
                  <a:pt x="9360000" y="0"/>
                </a:lnTo>
                <a:lnTo>
                  <a:pt x="9360000" y="6858000"/>
                </a:lnTo>
                <a:lnTo>
                  <a:pt x="0" y="6858000"/>
                </a:lnTo>
                <a:lnTo>
                  <a:pt x="2926080" y="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3897" y="504000"/>
            <a:ext cx="3965755" cy="20057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9381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/>
          <p:cNvSpPr>
            <a:spLocks noGrp="1"/>
          </p:cNvSpPr>
          <p:nvPr>
            <p:ph type="pic" sz="quarter" idx="15"/>
          </p:nvPr>
        </p:nvSpPr>
        <p:spPr>
          <a:xfrm>
            <a:off x="-5906" y="-16328"/>
            <a:ext cx="12197906" cy="6874328"/>
          </a:xfrm>
          <a:custGeom>
            <a:avLst/>
            <a:gdLst>
              <a:gd name="connsiteX0" fmla="*/ 0 w 9360000"/>
              <a:gd name="connsiteY0" fmla="*/ 0 h 6858000"/>
              <a:gd name="connsiteX1" fmla="*/ 9360000 w 9360000"/>
              <a:gd name="connsiteY1" fmla="*/ 0 h 6858000"/>
              <a:gd name="connsiteX2" fmla="*/ 9360000 w 9360000"/>
              <a:gd name="connsiteY2" fmla="*/ 6858000 h 6858000"/>
              <a:gd name="connsiteX3" fmla="*/ 0 w 9360000"/>
              <a:gd name="connsiteY3" fmla="*/ 6858000 h 6858000"/>
              <a:gd name="connsiteX4" fmla="*/ 0 w 9360000"/>
              <a:gd name="connsiteY4" fmla="*/ 0 h 6858000"/>
              <a:gd name="connsiteX0" fmla="*/ 2926080 w 9360000"/>
              <a:gd name="connsiteY0" fmla="*/ 0 h 6858000"/>
              <a:gd name="connsiteX1" fmla="*/ 9360000 w 9360000"/>
              <a:gd name="connsiteY1" fmla="*/ 0 h 6858000"/>
              <a:gd name="connsiteX2" fmla="*/ 9360000 w 9360000"/>
              <a:gd name="connsiteY2" fmla="*/ 6858000 h 6858000"/>
              <a:gd name="connsiteX3" fmla="*/ 0 w 9360000"/>
              <a:gd name="connsiteY3" fmla="*/ 6858000 h 6858000"/>
              <a:gd name="connsiteX4" fmla="*/ 2926080 w 9360000"/>
              <a:gd name="connsiteY4" fmla="*/ 0 h 6858000"/>
              <a:gd name="connsiteX0" fmla="*/ 0 w 12214235"/>
              <a:gd name="connsiteY0" fmla="*/ 32658 h 6858000"/>
              <a:gd name="connsiteX1" fmla="*/ 12214235 w 12214235"/>
              <a:gd name="connsiteY1" fmla="*/ 0 h 6858000"/>
              <a:gd name="connsiteX2" fmla="*/ 12214235 w 12214235"/>
              <a:gd name="connsiteY2" fmla="*/ 6858000 h 6858000"/>
              <a:gd name="connsiteX3" fmla="*/ 2854235 w 12214235"/>
              <a:gd name="connsiteY3" fmla="*/ 6858000 h 6858000"/>
              <a:gd name="connsiteX4" fmla="*/ 0 w 12214235"/>
              <a:gd name="connsiteY4" fmla="*/ 32658 h 6858000"/>
              <a:gd name="connsiteX0" fmla="*/ 0 w 12214235"/>
              <a:gd name="connsiteY0" fmla="*/ 32658 h 6858000"/>
              <a:gd name="connsiteX1" fmla="*/ 12214235 w 12214235"/>
              <a:gd name="connsiteY1" fmla="*/ 0 h 6858000"/>
              <a:gd name="connsiteX2" fmla="*/ 12214235 w 12214235"/>
              <a:gd name="connsiteY2" fmla="*/ 6858000 h 6858000"/>
              <a:gd name="connsiteX3" fmla="*/ 2854235 w 12214235"/>
              <a:gd name="connsiteY3" fmla="*/ 6858000 h 6858000"/>
              <a:gd name="connsiteX4" fmla="*/ 0 w 12214235"/>
              <a:gd name="connsiteY4" fmla="*/ 32658 h 6858000"/>
              <a:gd name="connsiteX0" fmla="*/ 0 w 12197906"/>
              <a:gd name="connsiteY0" fmla="*/ 0 h 6874328"/>
              <a:gd name="connsiteX1" fmla="*/ 12197906 w 12197906"/>
              <a:gd name="connsiteY1" fmla="*/ 16328 h 6874328"/>
              <a:gd name="connsiteX2" fmla="*/ 12197906 w 12197906"/>
              <a:gd name="connsiteY2" fmla="*/ 6874328 h 6874328"/>
              <a:gd name="connsiteX3" fmla="*/ 2837906 w 12197906"/>
              <a:gd name="connsiteY3" fmla="*/ 6874328 h 6874328"/>
              <a:gd name="connsiteX4" fmla="*/ 0 w 12197906"/>
              <a:gd name="connsiteY4" fmla="*/ 0 h 687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906" h="6874328">
                <a:moveTo>
                  <a:pt x="0" y="0"/>
                </a:moveTo>
                <a:lnTo>
                  <a:pt x="12197906" y="16328"/>
                </a:lnTo>
                <a:lnTo>
                  <a:pt x="12197906" y="6874328"/>
                </a:lnTo>
                <a:lnTo>
                  <a:pt x="2837906" y="687432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96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suunnikas 3"/>
          <p:cNvSpPr/>
          <p:nvPr userDrawn="1"/>
        </p:nvSpPr>
        <p:spPr>
          <a:xfrm>
            <a:off x="6005690" y="-2"/>
            <a:ext cx="6237906" cy="6858002"/>
          </a:xfrm>
          <a:custGeom>
            <a:avLst/>
            <a:gdLst>
              <a:gd name="connsiteX0" fmla="*/ 0 w 6221708"/>
              <a:gd name="connsiteY0" fmla="*/ 6858002 h 6858002"/>
              <a:gd name="connsiteX1" fmla="*/ 1555427 w 6221708"/>
              <a:gd name="connsiteY1" fmla="*/ 0 h 6858002"/>
              <a:gd name="connsiteX2" fmla="*/ 4666281 w 6221708"/>
              <a:gd name="connsiteY2" fmla="*/ 0 h 6858002"/>
              <a:gd name="connsiteX3" fmla="*/ 6221708 w 6221708"/>
              <a:gd name="connsiteY3" fmla="*/ 6858002 h 6858002"/>
              <a:gd name="connsiteX4" fmla="*/ 0 w 6221708"/>
              <a:gd name="connsiteY4" fmla="*/ 6858002 h 6858002"/>
              <a:gd name="connsiteX0" fmla="*/ 0 w 6237906"/>
              <a:gd name="connsiteY0" fmla="*/ 6858002 h 6858002"/>
              <a:gd name="connsiteX1" fmla="*/ 1555427 w 6237906"/>
              <a:gd name="connsiteY1" fmla="*/ 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517452 w 6237906"/>
              <a:gd name="connsiteY1" fmla="*/ 3810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67527 h 6867527"/>
              <a:gd name="connsiteX1" fmla="*/ 2955602 w 6237906"/>
              <a:gd name="connsiteY1" fmla="*/ 0 h 6867527"/>
              <a:gd name="connsiteX2" fmla="*/ 6237906 w 6237906"/>
              <a:gd name="connsiteY2" fmla="*/ 9525 h 6867527"/>
              <a:gd name="connsiteX3" fmla="*/ 6221708 w 6237906"/>
              <a:gd name="connsiteY3" fmla="*/ 6867527 h 6867527"/>
              <a:gd name="connsiteX4" fmla="*/ 0 w 6237906"/>
              <a:gd name="connsiteY4" fmla="*/ 6867527 h 6867527"/>
              <a:gd name="connsiteX0" fmla="*/ 0 w 6237906"/>
              <a:gd name="connsiteY0" fmla="*/ 6858002 h 6858002"/>
              <a:gd name="connsiteX1" fmla="*/ 30508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9746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7906" h="6858002">
                <a:moveTo>
                  <a:pt x="0" y="6858002"/>
                </a:moveTo>
                <a:lnTo>
                  <a:pt x="2974652" y="9525"/>
                </a:lnTo>
                <a:lnTo>
                  <a:pt x="6237906" y="0"/>
                </a:lnTo>
                <a:cubicBezTo>
                  <a:pt x="6232507" y="2286001"/>
                  <a:pt x="6227107" y="4572001"/>
                  <a:pt x="6221708" y="6858002"/>
                </a:cubicBezTo>
                <a:lnTo>
                  <a:pt x="0" y="68580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534971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9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>
          <a:xfrm>
            <a:off x="2600761" y="6353175"/>
            <a:ext cx="8986838" cy="3635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54663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suunnikas 3"/>
          <p:cNvSpPr/>
          <p:nvPr userDrawn="1"/>
        </p:nvSpPr>
        <p:spPr>
          <a:xfrm>
            <a:off x="5994307" y="-2"/>
            <a:ext cx="6237906" cy="6858002"/>
          </a:xfrm>
          <a:custGeom>
            <a:avLst/>
            <a:gdLst>
              <a:gd name="connsiteX0" fmla="*/ 0 w 6221708"/>
              <a:gd name="connsiteY0" fmla="*/ 6858002 h 6858002"/>
              <a:gd name="connsiteX1" fmla="*/ 1555427 w 6221708"/>
              <a:gd name="connsiteY1" fmla="*/ 0 h 6858002"/>
              <a:gd name="connsiteX2" fmla="*/ 4666281 w 6221708"/>
              <a:gd name="connsiteY2" fmla="*/ 0 h 6858002"/>
              <a:gd name="connsiteX3" fmla="*/ 6221708 w 6221708"/>
              <a:gd name="connsiteY3" fmla="*/ 6858002 h 6858002"/>
              <a:gd name="connsiteX4" fmla="*/ 0 w 6221708"/>
              <a:gd name="connsiteY4" fmla="*/ 6858002 h 6858002"/>
              <a:gd name="connsiteX0" fmla="*/ 0 w 6237906"/>
              <a:gd name="connsiteY0" fmla="*/ 6858002 h 6858002"/>
              <a:gd name="connsiteX1" fmla="*/ 1555427 w 6237906"/>
              <a:gd name="connsiteY1" fmla="*/ 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517452 w 6237906"/>
              <a:gd name="connsiteY1" fmla="*/ 3810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67527 h 6867527"/>
              <a:gd name="connsiteX1" fmla="*/ 2955602 w 6237906"/>
              <a:gd name="connsiteY1" fmla="*/ 0 h 6867527"/>
              <a:gd name="connsiteX2" fmla="*/ 6237906 w 6237906"/>
              <a:gd name="connsiteY2" fmla="*/ 9525 h 6867527"/>
              <a:gd name="connsiteX3" fmla="*/ 6221708 w 6237906"/>
              <a:gd name="connsiteY3" fmla="*/ 6867527 h 6867527"/>
              <a:gd name="connsiteX4" fmla="*/ 0 w 6237906"/>
              <a:gd name="connsiteY4" fmla="*/ 6867527 h 6867527"/>
              <a:gd name="connsiteX0" fmla="*/ 0 w 6237906"/>
              <a:gd name="connsiteY0" fmla="*/ 6858002 h 6858002"/>
              <a:gd name="connsiteX1" fmla="*/ 30508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9746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7906" h="6858002">
                <a:moveTo>
                  <a:pt x="0" y="6858002"/>
                </a:moveTo>
                <a:lnTo>
                  <a:pt x="2974652" y="9525"/>
                </a:lnTo>
                <a:lnTo>
                  <a:pt x="6237906" y="0"/>
                </a:lnTo>
                <a:cubicBezTo>
                  <a:pt x="6232507" y="2286001"/>
                  <a:pt x="6227107" y="4572001"/>
                  <a:pt x="6221708" y="6858002"/>
                </a:cubicBezTo>
                <a:lnTo>
                  <a:pt x="0" y="68580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08416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5562" y="-9531"/>
            <a:ext cx="6199125" cy="6872097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199125"/>
              <a:gd name="connsiteY0" fmla="*/ 6867525 h 6867525"/>
              <a:gd name="connsiteX1" fmla="*/ 2955375 w 6199125"/>
              <a:gd name="connsiteY1" fmla="*/ 9525 h 6867525"/>
              <a:gd name="connsiteX2" fmla="*/ 6199125 w 6199125"/>
              <a:gd name="connsiteY2" fmla="*/ 0 h 6867525"/>
              <a:gd name="connsiteX3" fmla="*/ 6184224 w 6199125"/>
              <a:gd name="connsiteY3" fmla="*/ 6862953 h 6867525"/>
              <a:gd name="connsiteX4" fmla="*/ 0 w 6199125"/>
              <a:gd name="connsiteY4" fmla="*/ 6867525 h 6867525"/>
              <a:gd name="connsiteX0" fmla="*/ 0 w 6199125"/>
              <a:gd name="connsiteY0" fmla="*/ 6867525 h 6872097"/>
              <a:gd name="connsiteX1" fmla="*/ 2955375 w 6199125"/>
              <a:gd name="connsiteY1" fmla="*/ 9525 h 6872097"/>
              <a:gd name="connsiteX2" fmla="*/ 6199125 w 6199125"/>
              <a:gd name="connsiteY2" fmla="*/ 0 h 6872097"/>
              <a:gd name="connsiteX3" fmla="*/ 6184224 w 6199125"/>
              <a:gd name="connsiteY3" fmla="*/ 6872097 h 6872097"/>
              <a:gd name="connsiteX4" fmla="*/ 0 w 6199125"/>
              <a:gd name="connsiteY4" fmla="*/ 6867525 h 687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125" h="6872097">
                <a:moveTo>
                  <a:pt x="0" y="6867525"/>
                </a:moveTo>
                <a:lnTo>
                  <a:pt x="2955375" y="9525"/>
                </a:lnTo>
                <a:lnTo>
                  <a:pt x="6199125" y="0"/>
                </a:lnTo>
                <a:lnTo>
                  <a:pt x="6184224" y="6872097"/>
                </a:lnTo>
                <a:lnTo>
                  <a:pt x="0" y="6867525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8806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rgbClr val="01828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  <p:sp>
        <p:nvSpPr>
          <p:cNvPr id="7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92228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90008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5563" y="-9531"/>
            <a:ext cx="6220800" cy="6867525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0800" h="6867525">
                <a:moveTo>
                  <a:pt x="0" y="6867525"/>
                </a:moveTo>
                <a:lnTo>
                  <a:pt x="2955375" y="9525"/>
                </a:lnTo>
                <a:lnTo>
                  <a:pt x="6199125" y="0"/>
                </a:lnTo>
                <a:lnTo>
                  <a:pt x="6220800" y="6867525"/>
                </a:lnTo>
                <a:lnTo>
                  <a:pt x="0" y="6867525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Kiitos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20600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rgbClr val="01828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56674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62000" y="1965325"/>
            <a:ext cx="5682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62000" y="3461656"/>
            <a:ext cx="5431971" cy="2149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8" y="302688"/>
            <a:ext cx="3846476" cy="11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7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7" r:id="rId2"/>
    <p:sldLayoutId id="2147483698" r:id="rId3"/>
    <p:sldLayoutId id="2147483696" r:id="rId4"/>
    <p:sldLayoutId id="2147483699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43897" y="504000"/>
            <a:ext cx="8082872" cy="101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43897" y="1515600"/>
            <a:ext cx="9940414" cy="4556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28149" y="6387121"/>
            <a:ext cx="27432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281DD34-4203-4B3B-B54B-C5D120F8DEAC}" type="datetime1">
              <a:rPr lang="fi-FI" smtClean="0"/>
              <a:pPr/>
              <a:t>10.4.2019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39075" y="6387121"/>
            <a:ext cx="411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/>
              <a:t>Ville Viestijä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305308" y="6387121"/>
            <a:ext cx="505691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32E1D9-9C4A-4BEA-95F0-31304F0632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1" y="6306450"/>
            <a:ext cx="1825681" cy="4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3" r:id="rId2"/>
    <p:sldLayoutId id="2147483686" r:id="rId3"/>
    <p:sldLayoutId id="2147483662" r:id="rId4"/>
    <p:sldLayoutId id="2147483664" r:id="rId5"/>
    <p:sldLayoutId id="214748366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1000"/>
        </a:spcAft>
        <a:buClr>
          <a:srgbClr val="018285"/>
        </a:buClr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31813" indent="-265113" algn="l" defTabSz="914400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Clr>
          <a:srgbClr val="018285"/>
        </a:buClr>
        <a:buFont typeface="Verdana" panose="020B0604030504040204" pitchFamily="34" charset="0"/>
        <a:buChar char="‒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14388" indent="-282575" algn="l" defTabSz="914400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Clr>
          <a:srgbClr val="01828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081088" indent="-2667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943897" y="678426"/>
            <a:ext cx="9940414" cy="101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Tekstin paikkamerkki 2"/>
          <p:cNvSpPr>
            <a:spLocks noGrp="1"/>
          </p:cNvSpPr>
          <p:nvPr>
            <p:ph type="body" idx="1"/>
          </p:nvPr>
        </p:nvSpPr>
        <p:spPr>
          <a:xfrm>
            <a:off x="943897" y="1825625"/>
            <a:ext cx="99404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18285"/>
              </a:buClr>
              <a:buSzTx/>
              <a:buFont typeface="Verdana" panose="020B0604030504040204" pitchFamily="34" charset="0"/>
              <a:buChar char="‒"/>
              <a:tabLst/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Muokkaa tekstin perustyylejä</a:t>
            </a:r>
          </a:p>
          <a:p>
            <a:pPr marL="531813" marR="0" lvl="1" indent="-265113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rgbClr val="018285"/>
              </a:buClr>
              <a:buSzTx/>
              <a:buFont typeface="Verdana" panose="020B0604030504040204" pitchFamily="34" charset="0"/>
              <a:buChar char="‒"/>
              <a:tabLst/>
              <a:defRPr/>
            </a:pPr>
            <a:r>
              <a:rPr kumimoji="0" lang="fi-FI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toinen taso</a:t>
            </a:r>
          </a:p>
          <a:p>
            <a:pPr marL="814388" marR="0" lvl="2" indent="-282575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01828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kolmas taso</a:t>
            </a:r>
          </a:p>
          <a:p>
            <a:pPr marL="1081088" marR="0" lvl="3" indent="-2667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Neljäs taso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1" y="6306450"/>
            <a:ext cx="1825681" cy="4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2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2800" b="1" kern="1200" dirty="0">
          <a:solidFill>
            <a:srgbClr val="00808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1000"/>
        </a:spcAft>
        <a:buClr>
          <a:srgbClr val="018285"/>
        </a:buClr>
        <a:buSzTx/>
        <a:buFont typeface="Verdana" panose="020B0604030504040204" pitchFamily="34" charset="0"/>
        <a:buChar char="‒"/>
        <a:tabLst/>
        <a:defRPr lang="fi-FI" sz="24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31813" marR="0" indent="-265113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900"/>
        </a:spcAft>
        <a:buClr>
          <a:srgbClr val="018285"/>
        </a:buClr>
        <a:buSzTx/>
        <a:buFont typeface="Verdana" panose="020B0604030504040204" pitchFamily="34" charset="0"/>
        <a:buChar char="‒"/>
        <a:tabLst/>
        <a:defRPr lang="fi-FI" sz="22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14388" marR="0" indent="-282575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800"/>
        </a:spcAft>
        <a:buClr>
          <a:srgbClr val="018285"/>
        </a:buClr>
        <a:buSzTx/>
        <a:buFont typeface="Arial" panose="020B0604020202020204" pitchFamily="34" charset="0"/>
        <a:buChar char="•"/>
        <a:tabLst/>
        <a:defRPr lang="fi-FI" sz="20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081088" marR="0" indent="-266700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fi-FI" sz="16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commons.wikimedia.org/wiki/File:Lobster_pots_at_Craster_harbour_-_2005-06-25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xygen480-devices-drive-harddisk.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753122" y="2489107"/>
            <a:ext cx="5682343" cy="1325563"/>
          </a:xfrm>
        </p:spPr>
        <p:txBody>
          <a:bodyPr/>
          <a:lstStyle/>
          <a:p>
            <a:r>
              <a:rPr lang="en-US" dirty="0" smtClean="0"/>
              <a:t>MERTA MIGRATION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753122" y="3375838"/>
            <a:ext cx="5431971" cy="2149249"/>
          </a:xfrm>
        </p:spPr>
        <p:txBody>
          <a:bodyPr/>
          <a:lstStyle/>
          <a:p>
            <a:r>
              <a:rPr lang="en-US" dirty="0" smtClean="0"/>
              <a:t>- Our experiences so far</a:t>
            </a:r>
            <a:endParaRPr lang="fi-FI" dirty="0"/>
          </a:p>
        </p:txBody>
      </p:sp>
      <p:sp>
        <p:nvSpPr>
          <p:cNvPr id="4" name="Päivämäärän paikkamerkki 1"/>
          <p:cNvSpPr txBox="1">
            <a:spLocks/>
          </p:cNvSpPr>
          <p:nvPr/>
        </p:nvSpPr>
        <p:spPr>
          <a:xfrm>
            <a:off x="8328149" y="6387121"/>
            <a:ext cx="2743200" cy="36000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0437A-4E19-4154-B2F0-63C198C23395}" type="datetime1">
              <a:rPr lang="fi-FI" smtClean="0">
                <a:solidFill>
                  <a:schemeClr val="bg1"/>
                </a:solidFill>
              </a:rPr>
              <a:pPr/>
              <a:t>10.4.2019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Dian numeron paikkamerkki 3"/>
          <p:cNvSpPr txBox="1">
            <a:spLocks/>
          </p:cNvSpPr>
          <p:nvPr/>
        </p:nvSpPr>
        <p:spPr>
          <a:xfrm>
            <a:off x="11305308" y="6387121"/>
            <a:ext cx="505691" cy="36000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Alatunnisteen paikkamerkki 2"/>
          <p:cNvSpPr txBox="1">
            <a:spLocks/>
          </p:cNvSpPr>
          <p:nvPr/>
        </p:nvSpPr>
        <p:spPr>
          <a:xfrm>
            <a:off x="527665" y="6387121"/>
            <a:ext cx="4114800" cy="36000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NHC63  </a:t>
            </a:r>
            <a:r>
              <a:rPr lang="fi-FI" dirty="0" smtClean="0"/>
              <a:t>/ Juho Salmia</a:t>
            </a:r>
            <a:endParaRPr lang="fi-FI" dirty="0"/>
          </a:p>
        </p:txBody>
      </p:sp>
      <p:sp>
        <p:nvSpPr>
          <p:cNvPr id="2" name="TextBox 1"/>
          <p:cNvSpPr txBox="1"/>
          <p:nvPr/>
        </p:nvSpPr>
        <p:spPr>
          <a:xfrm>
            <a:off x="1669002" y="43411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95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CHALLENGES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437A-4E19-4154-B2F0-63C198C23395}" type="datetime1">
              <a:rPr lang="fi-FI" smtClean="0"/>
              <a:t>10.4.2019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NHC63 </a:t>
            </a:r>
            <a:r>
              <a:rPr lang="fi-FI" dirty="0" smtClean="0"/>
              <a:t>/ Juho Salmia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10</a:t>
            </a:fld>
            <a:endParaRPr lang="fi-FI" dirty="0"/>
          </a:p>
        </p:txBody>
      </p:sp>
      <p:sp>
        <p:nvSpPr>
          <p:cNvPr id="13" name="Sisällön paikkamerkki 7"/>
          <p:cNvSpPr txBox="1">
            <a:spLocks/>
          </p:cNvSpPr>
          <p:nvPr/>
        </p:nvSpPr>
        <p:spPr>
          <a:xfrm>
            <a:off x="943897" y="1170177"/>
            <a:ext cx="10127452" cy="4556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18285"/>
              </a:buClr>
              <a:buFont typeface="Verdana" panose="020B0604030504040204" pitchFamily="34" charset="0"/>
              <a:buChar char="‒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1813" indent="-265113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rgbClr val="018285"/>
              </a:buClr>
              <a:buFont typeface="Verdana" panose="020B0604030504040204" pitchFamily="34" charset="0"/>
              <a:buChar char="‒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14388" indent="-28257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01828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81088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 err="1" smtClean="0"/>
              <a:t>Effective</a:t>
            </a:r>
            <a:r>
              <a:rPr lang="fi-FI" sz="1800" dirty="0" smtClean="0"/>
              <a:t> </a:t>
            </a:r>
            <a:r>
              <a:rPr lang="fi-FI" sz="1800" dirty="0" err="1" smtClean="0"/>
              <a:t>use</a:t>
            </a:r>
            <a:r>
              <a:rPr lang="fi-FI" sz="1800" dirty="0" smtClean="0"/>
              <a:t> of </a:t>
            </a:r>
            <a:r>
              <a:rPr lang="fi-FI" sz="1800" dirty="0" err="1" smtClean="0"/>
              <a:t>computers</a:t>
            </a:r>
            <a:endParaRPr lang="fi-FI" sz="1800" dirty="0" smtClean="0"/>
          </a:p>
          <a:p>
            <a:r>
              <a:rPr lang="fi-FI" sz="1800" dirty="0" smtClean="0"/>
              <a:t>Software </a:t>
            </a:r>
            <a:r>
              <a:rPr lang="fi-FI" sz="1800" dirty="0" err="1" smtClean="0"/>
              <a:t>issues</a:t>
            </a:r>
            <a:r>
              <a:rPr lang="fi-FI" sz="1800" dirty="0" smtClean="0"/>
              <a:t> (</a:t>
            </a:r>
            <a:r>
              <a:rPr lang="fi-FI" sz="1800" dirty="0" err="1" smtClean="0"/>
              <a:t>or</a:t>
            </a:r>
            <a:r>
              <a:rPr lang="fi-FI" sz="1800" dirty="0" smtClean="0"/>
              <a:t> </a:t>
            </a:r>
            <a:r>
              <a:rPr lang="fi-FI" sz="1800" i="1" dirty="0" err="1" smtClean="0"/>
              <a:t>features</a:t>
            </a:r>
            <a:r>
              <a:rPr lang="fi-FI" sz="1800" dirty="0" smtClean="0"/>
              <a:t>?)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1600" dirty="0" err="1" smtClean="0"/>
              <a:t>Licensing</a:t>
            </a:r>
            <a:r>
              <a:rPr lang="fi-FI" sz="1600" dirty="0" smtClean="0"/>
              <a:t>, </a:t>
            </a:r>
            <a:r>
              <a:rPr lang="fi-FI" sz="1600" dirty="0" err="1" smtClean="0"/>
              <a:t>vector</a:t>
            </a:r>
            <a:r>
              <a:rPr lang="fi-FI" sz="1600" dirty="0" smtClean="0"/>
              <a:t> </a:t>
            </a:r>
            <a:r>
              <a:rPr lang="fi-FI" sz="1600" dirty="0" err="1" smtClean="0"/>
              <a:t>rendering</a:t>
            </a:r>
            <a:r>
              <a:rPr lang="fi-FI" sz="1600" dirty="0" smtClean="0"/>
              <a:t> </a:t>
            </a:r>
            <a:r>
              <a:rPr lang="fi-FI" sz="1600" dirty="0" err="1" smtClean="0"/>
              <a:t>from</a:t>
            </a:r>
            <a:r>
              <a:rPr lang="fi-FI" sz="1600" dirty="0" smtClean="0"/>
              <a:t> DB, </a:t>
            </a:r>
            <a:r>
              <a:rPr lang="fi-FI" sz="1600" dirty="0" err="1" smtClean="0"/>
              <a:t>quick</a:t>
            </a:r>
            <a:r>
              <a:rPr lang="fi-FI" sz="1600" dirty="0" smtClean="0"/>
              <a:t> </a:t>
            </a:r>
            <a:r>
              <a:rPr lang="fi-FI" sz="1600" dirty="0" err="1" smtClean="0"/>
              <a:t>update</a:t>
            </a:r>
            <a:r>
              <a:rPr lang="fi-FI" sz="1600" dirty="0" smtClean="0"/>
              <a:t> </a:t>
            </a:r>
            <a:r>
              <a:rPr lang="fi-FI" sz="1600" dirty="0" err="1" smtClean="0"/>
              <a:t>cycle</a:t>
            </a:r>
            <a:r>
              <a:rPr lang="fi-FI" sz="1600" dirty="0" smtClean="0"/>
              <a:t> of BASE </a:t>
            </a:r>
            <a:r>
              <a:rPr lang="fi-FI" sz="1600" dirty="0" err="1" smtClean="0"/>
              <a:t>Editor</a:t>
            </a:r>
            <a:endParaRPr lang="fi-FI" sz="1600" dirty="0" smtClean="0"/>
          </a:p>
          <a:p>
            <a:r>
              <a:rPr lang="fi-FI" sz="1800" dirty="0" err="1" smtClean="0"/>
              <a:t>Amount</a:t>
            </a:r>
            <a:r>
              <a:rPr lang="fi-FI" sz="1800" dirty="0" smtClean="0"/>
              <a:t> of </a:t>
            </a:r>
            <a:r>
              <a:rPr lang="fi-FI" sz="1800" dirty="0" err="1" smtClean="0"/>
              <a:t>variations</a:t>
            </a:r>
            <a:r>
              <a:rPr lang="fi-FI" sz="1800" dirty="0" smtClean="0"/>
              <a:t> in </a:t>
            </a:r>
            <a:r>
              <a:rPr lang="fi-FI" sz="1800" dirty="0" err="1" smtClean="0"/>
              <a:t>the</a:t>
            </a:r>
            <a:r>
              <a:rPr lang="fi-FI" sz="1800" dirty="0" smtClean="0"/>
              <a:t> data, </a:t>
            </a:r>
            <a:r>
              <a:rPr lang="fi-FI" sz="1800" dirty="0" err="1" smtClean="0"/>
              <a:t>especially</a:t>
            </a:r>
            <a:r>
              <a:rPr lang="fi-FI" sz="1800" dirty="0" smtClean="0"/>
              <a:t> </a:t>
            </a:r>
            <a:r>
              <a:rPr lang="fi-FI" sz="1800" dirty="0" err="1" smtClean="0"/>
              <a:t>legacy</a:t>
            </a:r>
            <a:r>
              <a:rPr lang="fi-FI" sz="1800" dirty="0" smtClean="0"/>
              <a:t> data</a:t>
            </a:r>
            <a:endParaRPr lang="fi-FI" sz="1800" dirty="0"/>
          </a:p>
          <a:p>
            <a:r>
              <a:rPr lang="fi-FI" sz="1800" dirty="0" err="1" smtClean="0"/>
              <a:t>Amount</a:t>
            </a:r>
            <a:r>
              <a:rPr lang="fi-FI" sz="1800" dirty="0" smtClean="0"/>
              <a:t> of data in </a:t>
            </a:r>
            <a:r>
              <a:rPr lang="fi-FI" sz="1800" dirty="0" err="1" smtClean="0"/>
              <a:t>source</a:t>
            </a:r>
            <a:r>
              <a:rPr lang="fi-FI" sz="1800" dirty="0" smtClean="0"/>
              <a:t> data AND in Full </a:t>
            </a:r>
            <a:r>
              <a:rPr lang="fi-FI" sz="1800" dirty="0" err="1" smtClean="0"/>
              <a:t>Density</a:t>
            </a:r>
            <a:r>
              <a:rPr lang="fi-FI" sz="1800" dirty="0" smtClean="0"/>
              <a:t> </a:t>
            </a:r>
            <a:r>
              <a:rPr lang="fi-FI" sz="1800" dirty="0" err="1" smtClean="0"/>
              <a:t>CSAR’s</a:t>
            </a:r>
            <a:r>
              <a:rPr lang="fi-FI" sz="1800" dirty="0" smtClean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1600" dirty="0" smtClean="0"/>
              <a:t>Processing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full</a:t>
            </a:r>
            <a:r>
              <a:rPr lang="fi-FI" sz="1600" dirty="0" smtClean="0"/>
              <a:t> </a:t>
            </a:r>
            <a:r>
              <a:rPr lang="fi-FI" sz="1600" dirty="0" err="1" smtClean="0"/>
              <a:t>density</a:t>
            </a:r>
            <a:r>
              <a:rPr lang="fi-FI" sz="1600" dirty="0" smtClean="0"/>
              <a:t> data </a:t>
            </a:r>
            <a:r>
              <a:rPr lang="fi-FI" sz="1600" dirty="0" err="1" smtClean="0"/>
              <a:t>takes</a:t>
            </a:r>
            <a:r>
              <a:rPr lang="fi-FI" sz="1600" dirty="0" smtClean="0"/>
              <a:t> A LOT of </a:t>
            </a:r>
            <a:r>
              <a:rPr lang="fi-FI" sz="1600" dirty="0" err="1" smtClean="0"/>
              <a:t>time</a:t>
            </a:r>
            <a:endParaRPr lang="fi-FI" sz="16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1600" dirty="0" err="1" smtClean="0"/>
              <a:t>Searching</a:t>
            </a:r>
            <a:r>
              <a:rPr lang="fi-FI" sz="1600" dirty="0" smtClean="0"/>
              <a:t> for </a:t>
            </a:r>
            <a:r>
              <a:rPr lang="fi-FI" sz="1600" dirty="0" err="1" smtClean="0"/>
              <a:t>conflicts</a:t>
            </a:r>
            <a:r>
              <a:rPr lang="fi-FI" sz="1600" dirty="0" smtClean="0"/>
              <a:t> in </a:t>
            </a:r>
            <a:r>
              <a:rPr lang="fi-FI" sz="1600" dirty="0" err="1" smtClean="0"/>
              <a:t>the</a:t>
            </a:r>
            <a:r>
              <a:rPr lang="fi-FI" sz="1600" dirty="0" smtClean="0"/>
              <a:t> FD data </a:t>
            </a:r>
            <a:r>
              <a:rPr lang="fi-FI" sz="1600" dirty="0" err="1" smtClean="0"/>
              <a:t>takes</a:t>
            </a:r>
            <a:r>
              <a:rPr lang="fi-FI" sz="1600" dirty="0" smtClean="0"/>
              <a:t> </a:t>
            </a:r>
            <a:r>
              <a:rPr lang="fi-FI" sz="1600" dirty="0" err="1" smtClean="0"/>
              <a:t>time</a:t>
            </a:r>
            <a:endParaRPr lang="fi-FI" sz="16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1600" dirty="0" smtClean="0"/>
              <a:t>Update </a:t>
            </a:r>
            <a:r>
              <a:rPr lang="fi-FI" sz="1600" dirty="0" err="1" smtClean="0"/>
              <a:t>cycle</a:t>
            </a:r>
            <a:r>
              <a:rPr lang="fi-FI" sz="1600" dirty="0" smtClean="0"/>
              <a:t> of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full</a:t>
            </a:r>
            <a:r>
              <a:rPr lang="fi-FI" sz="1600" dirty="0" smtClean="0"/>
              <a:t> </a:t>
            </a:r>
            <a:r>
              <a:rPr lang="fi-FI" sz="1600" dirty="0" err="1" smtClean="0"/>
              <a:t>density</a:t>
            </a:r>
            <a:r>
              <a:rPr lang="fi-FI" sz="1600" dirty="0" smtClean="0"/>
              <a:t> </a:t>
            </a:r>
            <a:r>
              <a:rPr lang="fi-FI" sz="1600" dirty="0" err="1" smtClean="0"/>
              <a:t>CSAR’s</a:t>
            </a:r>
            <a:r>
              <a:rPr lang="fi-FI" sz="1600" dirty="0" smtClean="0"/>
              <a:t> </a:t>
            </a:r>
            <a:r>
              <a:rPr lang="fi-FI" sz="1600" dirty="0" err="1" smtClean="0"/>
              <a:t>takes</a:t>
            </a:r>
            <a:r>
              <a:rPr lang="fi-FI" sz="1600" dirty="0" smtClean="0"/>
              <a:t> a </a:t>
            </a:r>
            <a:r>
              <a:rPr lang="fi-FI" sz="1600" dirty="0" err="1" smtClean="0"/>
              <a:t>lot</a:t>
            </a:r>
            <a:r>
              <a:rPr lang="fi-FI" sz="1600" dirty="0" smtClean="0"/>
              <a:t> of </a:t>
            </a:r>
            <a:r>
              <a:rPr lang="fi-FI" sz="1600" dirty="0" err="1" smtClean="0"/>
              <a:t>time</a:t>
            </a:r>
            <a:r>
              <a:rPr lang="fi-FI" sz="1600" dirty="0" smtClean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1600" dirty="0" err="1" smtClean="0"/>
              <a:t>Handling</a:t>
            </a:r>
            <a:r>
              <a:rPr lang="fi-FI" sz="1600" dirty="0" smtClean="0"/>
              <a:t> </a:t>
            </a:r>
            <a:r>
              <a:rPr lang="fi-FI" sz="1600" dirty="0" err="1" smtClean="0"/>
              <a:t>several</a:t>
            </a:r>
            <a:r>
              <a:rPr lang="fi-FI" sz="1600" dirty="0" smtClean="0"/>
              <a:t> </a:t>
            </a:r>
            <a:r>
              <a:rPr lang="fi-FI" sz="1600" dirty="0" err="1" smtClean="0"/>
              <a:t>over</a:t>
            </a:r>
            <a:r>
              <a:rPr lang="fi-FI" sz="1600" dirty="0" smtClean="0"/>
              <a:t> 200GB </a:t>
            </a:r>
            <a:r>
              <a:rPr lang="fi-FI" sz="1600" dirty="0" err="1" smtClean="0"/>
              <a:t>CSAR’s</a:t>
            </a:r>
            <a:r>
              <a:rPr lang="fi-FI" sz="1600" dirty="0" smtClean="0"/>
              <a:t> at </a:t>
            </a:r>
            <a:r>
              <a:rPr lang="fi-FI" sz="1600" dirty="0" err="1" smtClean="0"/>
              <a:t>one</a:t>
            </a:r>
            <a:r>
              <a:rPr lang="fi-FI" sz="1600" dirty="0" smtClean="0"/>
              <a:t> </a:t>
            </a:r>
            <a:r>
              <a:rPr lang="fi-FI" sz="1600" dirty="0" err="1" smtClean="0"/>
              <a:t>workspace</a:t>
            </a:r>
            <a:r>
              <a:rPr lang="fi-FI" sz="1600" dirty="0" smtClean="0"/>
              <a:t> </a:t>
            </a:r>
          </a:p>
          <a:p>
            <a:r>
              <a:rPr lang="fi-FI" sz="1800" dirty="0" smtClean="0"/>
              <a:t>Limited </a:t>
            </a:r>
            <a:r>
              <a:rPr lang="fi-FI" sz="1800" dirty="0" err="1" smtClean="0"/>
              <a:t>time</a:t>
            </a:r>
            <a:endParaRPr lang="fi-FI" sz="18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1600" dirty="0" err="1" smtClean="0"/>
              <a:t>Creation</a:t>
            </a:r>
            <a:r>
              <a:rPr lang="fi-FI" sz="1600" dirty="0" smtClean="0"/>
              <a:t> of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end</a:t>
            </a:r>
            <a:r>
              <a:rPr lang="fi-FI" sz="1600" dirty="0" smtClean="0"/>
              <a:t> </a:t>
            </a:r>
            <a:r>
              <a:rPr lang="fi-FI" sz="1600" dirty="0" err="1" smtClean="0"/>
              <a:t>product</a:t>
            </a:r>
            <a:r>
              <a:rPr lang="fi-FI" sz="1600" dirty="0" smtClean="0"/>
              <a:t> (</a:t>
            </a:r>
            <a:r>
              <a:rPr lang="fi-FI" sz="1600" i="1" dirty="0" err="1" smtClean="0"/>
              <a:t>Combine-model</a:t>
            </a:r>
            <a:r>
              <a:rPr lang="fi-FI" sz="1600" dirty="0" smtClean="0"/>
              <a:t>) </a:t>
            </a:r>
            <a:r>
              <a:rPr lang="fi-FI" sz="1600" dirty="0" err="1" smtClean="0"/>
              <a:t>takes</a:t>
            </a:r>
            <a:r>
              <a:rPr lang="fi-FI" sz="1600" dirty="0" smtClean="0"/>
              <a:t> </a:t>
            </a:r>
            <a:r>
              <a:rPr lang="fi-FI" sz="1600" dirty="0" err="1" smtClean="0"/>
              <a:t>too</a:t>
            </a:r>
            <a:r>
              <a:rPr lang="fi-FI" sz="1600" dirty="0" smtClean="0"/>
              <a:t> </a:t>
            </a:r>
            <a:r>
              <a:rPr lang="fi-FI" sz="1600" dirty="0" err="1" smtClean="0"/>
              <a:t>much</a:t>
            </a:r>
            <a:r>
              <a:rPr lang="fi-FI" sz="1600" dirty="0" smtClean="0"/>
              <a:t> </a:t>
            </a:r>
            <a:r>
              <a:rPr lang="fi-FI" sz="1600" dirty="0" err="1" smtClean="0"/>
              <a:t>time</a:t>
            </a:r>
            <a:r>
              <a:rPr lang="fi-FI" sz="1600" dirty="0" smtClean="0"/>
              <a:t> </a:t>
            </a:r>
            <a:r>
              <a:rPr lang="fi-FI" sz="1600" dirty="0" err="1" smtClean="0"/>
              <a:t>with</a:t>
            </a:r>
            <a:r>
              <a:rPr lang="fi-FI" sz="1600" dirty="0" smtClean="0"/>
              <a:t>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current</a:t>
            </a:r>
            <a:r>
              <a:rPr lang="fi-FI" sz="1600" dirty="0" smtClean="0"/>
              <a:t> </a:t>
            </a:r>
            <a:r>
              <a:rPr lang="fi-FI" sz="1600" dirty="0" err="1" smtClean="0"/>
              <a:t>specifications</a:t>
            </a:r>
            <a:endParaRPr lang="fi-FI" sz="1600" dirty="0" smtClean="0"/>
          </a:p>
        </p:txBody>
      </p:sp>
    </p:spTree>
    <p:extLst>
      <p:ext uri="{BB962C8B-B14F-4D97-AF65-F5344CB8AC3E}">
        <p14:creationId xmlns:p14="http://schemas.microsoft.com/office/powerpoint/2010/main" val="415420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6" r="22876"/>
          <a:stretch>
            <a:fillRect/>
          </a:stretch>
        </p:blipFill>
        <p:spPr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0"/>
          </a:effectLst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listening!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</a:t>
            </a:r>
            <a:r>
              <a:rPr lang="fi-FI" dirty="0" smtClean="0"/>
              <a:t>uho.salmia@traficom.fi</a:t>
            </a:r>
            <a:endParaRPr lang="fi-FI" dirty="0"/>
          </a:p>
          <a:p>
            <a:r>
              <a:rPr lang="fi-FI" dirty="0"/>
              <a:t>www.traficom.fi</a:t>
            </a:r>
          </a:p>
          <a:p>
            <a:r>
              <a:rPr lang="fi-FI" dirty="0"/>
              <a:t>@</a:t>
            </a:r>
            <a:r>
              <a:rPr lang="fi-FI" dirty="0" err="1"/>
              <a:t>TraficomFinland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33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MERTA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437A-4E19-4154-B2F0-63C198C23395}" type="datetime1">
              <a:rPr lang="fi-FI" smtClean="0"/>
              <a:t>10.4.2019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NHC63 </a:t>
            </a:r>
            <a:r>
              <a:rPr lang="fi-FI" dirty="0" smtClean="0"/>
              <a:t>/ Juho Salmia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2</a:t>
            </a:fld>
            <a:endParaRPr lang="fi-FI" dirty="0"/>
          </a:p>
        </p:txBody>
      </p:sp>
      <p:sp>
        <p:nvSpPr>
          <p:cNvPr id="13" name="Sisällön paikkamerkki 7"/>
          <p:cNvSpPr txBox="1">
            <a:spLocks/>
          </p:cNvSpPr>
          <p:nvPr/>
        </p:nvSpPr>
        <p:spPr>
          <a:xfrm>
            <a:off x="760606" y="1516262"/>
            <a:ext cx="10127452" cy="12840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18285"/>
              </a:buClr>
              <a:buFont typeface="Verdana" panose="020B0604030504040204" pitchFamily="34" charset="0"/>
              <a:buChar char="‒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1813" indent="-265113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rgbClr val="018285"/>
              </a:buClr>
              <a:buFont typeface="Verdana" panose="020B0604030504040204" pitchFamily="34" charset="0"/>
              <a:buChar char="‒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14388" indent="-28257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01828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81088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lvl="2" indent="0">
              <a:buNone/>
            </a:pPr>
            <a:r>
              <a:rPr lang="en-GB" sz="1800" i="1" dirty="0" smtClean="0"/>
              <a:t>“MERTA </a:t>
            </a:r>
            <a:r>
              <a:rPr lang="en-GB" sz="1800" i="1" dirty="0"/>
              <a:t>is a system for validating, maintaining and storing hydrographic survey data. It is also used for creating surface models and other deliverable data products from hydrographic survey </a:t>
            </a:r>
            <a:r>
              <a:rPr lang="en-GB" sz="1800" i="1" dirty="0" smtClean="0"/>
              <a:t>data”</a:t>
            </a:r>
            <a:endParaRPr lang="en-GB" sz="1800" i="1" dirty="0"/>
          </a:p>
          <a:p>
            <a:pPr lvl="2">
              <a:buFont typeface="Courier New" panose="02070309020205020404" pitchFamily="49" charset="0"/>
              <a:buChar char="o"/>
            </a:pPr>
            <a:endParaRPr lang="fi-FI" sz="1800" dirty="0" smtClean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816" y="2800350"/>
            <a:ext cx="3593314" cy="2694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7071" y="3950144"/>
            <a:ext cx="444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MERTA is </a:t>
            </a:r>
            <a:r>
              <a:rPr lang="fi-FI" dirty="0" err="1" smtClean="0"/>
              <a:t>also</a:t>
            </a:r>
            <a:r>
              <a:rPr lang="fi-FI" dirty="0" smtClean="0"/>
              <a:t> a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word</a:t>
            </a:r>
            <a:r>
              <a:rPr lang="fi-FI" dirty="0" smtClean="0"/>
              <a:t> for </a:t>
            </a:r>
            <a:r>
              <a:rPr lang="fi-FI" dirty="0" err="1" smtClean="0"/>
              <a:t>crab</a:t>
            </a:r>
            <a:r>
              <a:rPr lang="fi-FI" dirty="0" smtClean="0"/>
              <a:t> trap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7065892" y="5469270"/>
            <a:ext cx="26468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500" b="1" dirty="0" smtClean="0"/>
              <a:t>Image </a:t>
            </a:r>
            <a:r>
              <a:rPr lang="fi-FI" sz="500" b="1" dirty="0" err="1" smtClean="0"/>
              <a:t>source</a:t>
            </a:r>
            <a:r>
              <a:rPr lang="fi-FI" sz="500" b="1" dirty="0" smtClean="0"/>
              <a:t>: </a:t>
            </a:r>
          </a:p>
          <a:p>
            <a:r>
              <a:rPr lang="fi-FI" sz="500" i="1" dirty="0" err="1"/>
              <a:t>Tagishsimon</a:t>
            </a:r>
            <a:endParaRPr lang="fi-FI" sz="500" i="1" dirty="0"/>
          </a:p>
          <a:p>
            <a:r>
              <a:rPr lang="fi-FI" sz="500" dirty="0"/>
              <a:t>CC BY-SA </a:t>
            </a:r>
            <a:r>
              <a:rPr lang="fi-FI" sz="500" dirty="0" smtClean="0"/>
              <a:t>3.0</a:t>
            </a:r>
          </a:p>
          <a:p>
            <a:r>
              <a:rPr lang="fi-FI" sz="500" dirty="0">
                <a:hlinkClick r:id="rId4"/>
              </a:rPr>
              <a:t>https://commons.wikimedia.org/wiki/File:Lobster_pots_at_Craster_harbour_-_</a:t>
            </a:r>
            <a:r>
              <a:rPr lang="fi-FI" sz="500" dirty="0" smtClean="0">
                <a:hlinkClick r:id="rId4"/>
              </a:rPr>
              <a:t>2005-06-25.jpg</a:t>
            </a:r>
            <a:endParaRPr lang="fi-FI" sz="500" dirty="0" smtClean="0"/>
          </a:p>
          <a:p>
            <a:r>
              <a:rPr lang="fi-FI" sz="500" dirty="0" err="1" smtClean="0"/>
              <a:t>Retrieved</a:t>
            </a:r>
            <a:r>
              <a:rPr lang="fi-FI" sz="500" dirty="0" smtClean="0"/>
              <a:t> 11.3.2019</a:t>
            </a:r>
            <a:endParaRPr lang="fi-FI" sz="500" dirty="0"/>
          </a:p>
          <a:p>
            <a:endParaRPr lang="fi-FI" sz="500" dirty="0"/>
          </a:p>
        </p:txBody>
      </p:sp>
    </p:spTree>
    <p:extLst>
      <p:ext uri="{BB962C8B-B14F-4D97-AF65-F5344CB8AC3E}">
        <p14:creationId xmlns:p14="http://schemas.microsoft.com/office/powerpoint/2010/main" val="168859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OBJECTIVE OF DATA MIGRATION TO MERTA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437A-4E19-4154-B2F0-63C198C23395}" type="datetime1">
              <a:rPr lang="fi-FI" smtClean="0"/>
              <a:t>10.4.2019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NHC63 </a:t>
            </a:r>
            <a:r>
              <a:rPr lang="fi-FI" dirty="0" smtClean="0"/>
              <a:t>/ Juho Salmia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3</a:t>
            </a:fld>
            <a:endParaRPr lang="fi-FI" dirty="0"/>
          </a:p>
        </p:txBody>
      </p:sp>
      <p:sp>
        <p:nvSpPr>
          <p:cNvPr id="7" name="Sisällön paikkamerkki 7"/>
          <p:cNvSpPr txBox="1">
            <a:spLocks/>
          </p:cNvSpPr>
          <p:nvPr/>
        </p:nvSpPr>
        <p:spPr>
          <a:xfrm>
            <a:off x="943897" y="1697226"/>
            <a:ext cx="4443649" cy="4556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18285"/>
              </a:buClr>
              <a:buFont typeface="Verdana" panose="020B0604030504040204" pitchFamily="34" charset="0"/>
              <a:buChar char="‒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1813" indent="-265113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rgbClr val="018285"/>
              </a:buClr>
              <a:buFont typeface="Verdana" panose="020B0604030504040204" pitchFamily="34" charset="0"/>
              <a:buChar char="‒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14388" indent="-28257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01828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81088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/>
              <a:t>data is </a:t>
            </a:r>
            <a:r>
              <a:rPr lang="fi-FI" dirty="0" err="1" smtClean="0"/>
              <a:t>uniform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accessible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CARIS software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dirty="0"/>
              <a:t>CRS: ETRS-TM35FIN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dirty="0" err="1"/>
              <a:t>Vertical</a:t>
            </a:r>
            <a:r>
              <a:rPr lang="fi-FI" dirty="0"/>
              <a:t> Datum: </a:t>
            </a:r>
            <a:r>
              <a:rPr lang="fi-FI" dirty="0" smtClean="0"/>
              <a:t>N2000 / N2000+xx.xx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dirty="0" err="1" smtClean="0"/>
              <a:t>Format</a:t>
            </a:r>
            <a:r>
              <a:rPr lang="fi-FI" dirty="0"/>
              <a:t>: CSAR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1830829"/>
            <a:ext cx="6267682" cy="3063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7547" y="4927586"/>
            <a:ext cx="63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 smtClean="0"/>
              <a:t>Image: </a:t>
            </a:r>
            <a:r>
              <a:rPr lang="fi-FI" sz="900" dirty="0" err="1" smtClean="0"/>
              <a:t>Beautiful</a:t>
            </a:r>
            <a:r>
              <a:rPr lang="fi-FI" sz="900" dirty="0" smtClean="0"/>
              <a:t> </a:t>
            </a:r>
            <a:r>
              <a:rPr lang="fi-FI" sz="900" dirty="0" err="1" smtClean="0"/>
              <a:t>ridge</a:t>
            </a:r>
            <a:r>
              <a:rPr lang="fi-FI" sz="900" dirty="0" smtClean="0"/>
              <a:t> at </a:t>
            </a:r>
            <a:r>
              <a:rPr lang="fi-FI" sz="900" dirty="0" err="1" smtClean="0"/>
              <a:t>the</a:t>
            </a:r>
            <a:r>
              <a:rPr lang="fi-FI" sz="900" dirty="0" smtClean="0"/>
              <a:t> </a:t>
            </a:r>
            <a:r>
              <a:rPr lang="fi-FI" sz="900" dirty="0" err="1" smtClean="0"/>
              <a:t>bottom</a:t>
            </a:r>
            <a:r>
              <a:rPr lang="fi-FI" sz="900" dirty="0" smtClean="0"/>
              <a:t> of lake Saimaa. Chart L208 </a:t>
            </a:r>
            <a:r>
              <a:rPr lang="fi-FI" sz="900" dirty="0" err="1" smtClean="0"/>
              <a:t>overlaid</a:t>
            </a:r>
            <a:r>
              <a:rPr lang="fi-FI" sz="900" dirty="0" smtClean="0"/>
              <a:t> on </a:t>
            </a:r>
            <a:r>
              <a:rPr lang="fi-FI" sz="900" i="1" dirty="0" smtClean="0"/>
              <a:t>SDTP</a:t>
            </a:r>
            <a:r>
              <a:rPr lang="fi-FI" sz="900" dirty="0" smtClean="0"/>
              <a:t>-</a:t>
            </a:r>
            <a:r>
              <a:rPr lang="fi-FI" sz="900" i="1" dirty="0" err="1" smtClean="0"/>
              <a:t>combine</a:t>
            </a:r>
            <a:r>
              <a:rPr lang="fi-FI" sz="900" i="1" dirty="0" smtClean="0"/>
              <a:t> </a:t>
            </a:r>
            <a:r>
              <a:rPr lang="fi-FI" sz="900" dirty="0" err="1" smtClean="0"/>
              <a:t>surface</a:t>
            </a:r>
            <a:r>
              <a:rPr lang="fi-FI" sz="900" dirty="0" smtClean="0"/>
              <a:t> made of MBES and SBES-</a:t>
            </a:r>
            <a:r>
              <a:rPr lang="fi-FI" sz="900" dirty="0" err="1" smtClean="0"/>
              <a:t>surveys</a:t>
            </a:r>
            <a:r>
              <a:rPr lang="fi-FI" sz="900" dirty="0" smtClean="0"/>
              <a:t>. Grid       </a:t>
            </a:r>
            <a:r>
              <a:rPr lang="fi-FI" sz="900" dirty="0" err="1" smtClean="0"/>
              <a:t>size</a:t>
            </a:r>
            <a:r>
              <a:rPr lang="fi-FI" sz="900" dirty="0" smtClean="0"/>
              <a:t> is 2m.</a:t>
            </a:r>
          </a:p>
        </p:txBody>
      </p:sp>
    </p:spTree>
    <p:extLst>
      <p:ext uri="{BB962C8B-B14F-4D97-AF65-F5344CB8AC3E}">
        <p14:creationId xmlns:p14="http://schemas.microsoft.com/office/powerpoint/2010/main" val="20765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SOURCE DATA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437A-4E19-4154-B2F0-63C198C23395}" type="datetime1">
              <a:rPr lang="fi-FI" smtClean="0"/>
              <a:t>10.4.2019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NHC63 </a:t>
            </a:r>
            <a:r>
              <a:rPr lang="fi-FI" dirty="0" smtClean="0"/>
              <a:t>/ Juho Salmia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4</a:t>
            </a:fld>
            <a:endParaRPr lang="fi-FI" dirty="0"/>
          </a:p>
        </p:txBody>
      </p:sp>
      <p:sp>
        <p:nvSpPr>
          <p:cNvPr id="7" name="Sisällön paikkamerkki 7"/>
          <p:cNvSpPr txBox="1">
            <a:spLocks/>
          </p:cNvSpPr>
          <p:nvPr/>
        </p:nvSpPr>
        <p:spPr>
          <a:xfrm>
            <a:off x="634978" y="1055273"/>
            <a:ext cx="9940414" cy="4556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18285"/>
              </a:buClr>
              <a:buFont typeface="Verdana" panose="020B0604030504040204" pitchFamily="34" charset="0"/>
              <a:buChar char="‒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1813" indent="-265113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rgbClr val="018285"/>
              </a:buClr>
              <a:buFont typeface="Verdana" panose="020B0604030504040204" pitchFamily="34" charset="0"/>
              <a:buChar char="‒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14388" indent="-28257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01828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81088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b="1" dirty="0" err="1" smtClean="0"/>
              <a:t>Bathymetric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point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clouds</a:t>
            </a:r>
            <a:endParaRPr lang="fi-FI" sz="1600" b="1" dirty="0" smtClean="0"/>
          </a:p>
          <a:p>
            <a:pPr lvl="2"/>
            <a:r>
              <a:rPr lang="fi-FI" sz="1400" dirty="0" err="1" smtClean="0"/>
              <a:t>Formats</a:t>
            </a:r>
            <a:r>
              <a:rPr lang="fi-FI" sz="1400" dirty="0" smtClean="0"/>
              <a:t>: FAU, LAS, S2 (</a:t>
            </a:r>
            <a:r>
              <a:rPr lang="fi-FI" sz="1400" dirty="0" err="1" smtClean="0"/>
              <a:t>legacy</a:t>
            </a:r>
            <a:r>
              <a:rPr lang="fi-FI" sz="1400" dirty="0" smtClean="0"/>
              <a:t>)</a:t>
            </a:r>
          </a:p>
          <a:p>
            <a:pPr lvl="4"/>
            <a:r>
              <a:rPr lang="fi-FI" sz="1200" dirty="0" smtClean="0"/>
              <a:t>FAU</a:t>
            </a:r>
          </a:p>
          <a:p>
            <a:pPr lvl="5"/>
            <a:r>
              <a:rPr lang="fi-FI" sz="1200" dirty="0" err="1" smtClean="0"/>
              <a:t>Differences</a:t>
            </a:r>
            <a:r>
              <a:rPr lang="fi-FI" sz="1200" dirty="0" smtClean="0"/>
              <a:t> in </a:t>
            </a:r>
            <a:r>
              <a:rPr lang="fi-FI" sz="1200" dirty="0" err="1" smtClean="0"/>
              <a:t>angle</a:t>
            </a:r>
            <a:r>
              <a:rPr lang="fi-FI" sz="1200" dirty="0" smtClean="0"/>
              <a:t> </a:t>
            </a:r>
            <a:r>
              <a:rPr lang="fi-FI" sz="1200" dirty="0" err="1" smtClean="0"/>
              <a:t>formats</a:t>
            </a:r>
            <a:endParaRPr lang="fi-FI" sz="1200" dirty="0" smtClean="0"/>
          </a:p>
          <a:p>
            <a:pPr lvl="4"/>
            <a:r>
              <a:rPr lang="fi-FI" sz="1200" dirty="0" smtClean="0"/>
              <a:t>LAS</a:t>
            </a:r>
          </a:p>
          <a:p>
            <a:pPr lvl="4"/>
            <a:r>
              <a:rPr lang="fi-FI" sz="1200" dirty="0" smtClean="0"/>
              <a:t>S2 (</a:t>
            </a:r>
            <a:r>
              <a:rPr lang="fi-FI" sz="1200" dirty="0" err="1" smtClean="0"/>
              <a:t>legacy</a:t>
            </a:r>
            <a:r>
              <a:rPr lang="fi-FI" sz="1200" dirty="0" smtClean="0"/>
              <a:t>)</a:t>
            </a:r>
          </a:p>
          <a:p>
            <a:pPr lvl="5"/>
            <a:r>
              <a:rPr lang="fi-FI" sz="1200" dirty="0" err="1" smtClean="0"/>
              <a:t>Differences</a:t>
            </a:r>
            <a:r>
              <a:rPr lang="fi-FI" sz="1200" dirty="0" smtClean="0"/>
              <a:t> in </a:t>
            </a:r>
            <a:r>
              <a:rPr lang="fi-FI" sz="1200" dirty="0" err="1" smtClean="0"/>
              <a:t>the</a:t>
            </a:r>
            <a:r>
              <a:rPr lang="fi-FI" sz="1200" dirty="0" smtClean="0"/>
              <a:t> </a:t>
            </a:r>
            <a:r>
              <a:rPr lang="fi-FI" sz="1200" dirty="0" err="1" smtClean="0"/>
              <a:t>level</a:t>
            </a:r>
            <a:r>
              <a:rPr lang="fi-FI" sz="1200" dirty="0" smtClean="0"/>
              <a:t> of </a:t>
            </a:r>
            <a:r>
              <a:rPr lang="fi-FI" sz="1200" dirty="0" err="1" smtClean="0"/>
              <a:t>maintanence</a:t>
            </a:r>
            <a:endParaRPr lang="fi-FI" sz="1200" dirty="0" smtClean="0"/>
          </a:p>
          <a:p>
            <a:pPr marL="2286000" lvl="5" indent="0">
              <a:buNone/>
            </a:pPr>
            <a:r>
              <a:rPr lang="fi-FI" sz="1200" dirty="0"/>
              <a:t> </a:t>
            </a:r>
            <a:r>
              <a:rPr lang="fi-FI" sz="1200" dirty="0" smtClean="0"/>
              <a:t>     and </a:t>
            </a:r>
            <a:r>
              <a:rPr lang="fi-FI" sz="1200" dirty="0" err="1" smtClean="0"/>
              <a:t>point</a:t>
            </a:r>
            <a:r>
              <a:rPr lang="fi-FI" sz="1200" dirty="0" smtClean="0"/>
              <a:t> </a:t>
            </a:r>
            <a:r>
              <a:rPr lang="fi-FI" sz="1200" dirty="0" err="1" smtClean="0"/>
              <a:t>cloud</a:t>
            </a:r>
            <a:r>
              <a:rPr lang="fi-FI" sz="1200" dirty="0" smtClean="0"/>
              <a:t> </a:t>
            </a:r>
            <a:r>
              <a:rPr lang="fi-FI" sz="1200" dirty="0" err="1" smtClean="0"/>
              <a:t>density</a:t>
            </a:r>
            <a:endParaRPr lang="fi-FI" sz="1200" dirty="0" smtClean="0"/>
          </a:p>
          <a:p>
            <a:pPr lvl="5"/>
            <a:r>
              <a:rPr lang="fi-FI" sz="1200" dirty="0" err="1" smtClean="0"/>
              <a:t>Differences</a:t>
            </a:r>
            <a:r>
              <a:rPr lang="fi-FI" sz="1200" dirty="0" smtClean="0"/>
              <a:t> in </a:t>
            </a:r>
            <a:r>
              <a:rPr lang="fi-FI" sz="1200" i="1" dirty="0" err="1" smtClean="0"/>
              <a:t>x,y,z</a:t>
            </a:r>
            <a:r>
              <a:rPr lang="fi-FI" sz="1200" i="1" dirty="0" smtClean="0"/>
              <a:t> </a:t>
            </a:r>
            <a:r>
              <a:rPr lang="fi-FI" sz="1200" dirty="0" smtClean="0"/>
              <a:t>origo</a:t>
            </a:r>
          </a:p>
          <a:p>
            <a:pPr lvl="2"/>
            <a:r>
              <a:rPr lang="fi-FI" sz="1400" dirty="0" err="1" smtClean="0"/>
              <a:t>Vertical</a:t>
            </a:r>
            <a:r>
              <a:rPr lang="fi-FI" sz="1400" dirty="0" smtClean="0"/>
              <a:t> </a:t>
            </a:r>
            <a:r>
              <a:rPr lang="fi-FI" sz="1400" dirty="0" err="1" smtClean="0"/>
              <a:t>datums</a:t>
            </a:r>
            <a:endParaRPr lang="fi-FI" sz="1400" dirty="0" smtClean="0"/>
          </a:p>
          <a:p>
            <a:pPr lvl="4"/>
            <a:r>
              <a:rPr lang="fi-FI" sz="1200" dirty="0" err="1" smtClean="0"/>
              <a:t>Mean</a:t>
            </a:r>
            <a:r>
              <a:rPr lang="fi-FI" sz="1200" dirty="0" smtClean="0"/>
              <a:t> </a:t>
            </a:r>
            <a:r>
              <a:rPr lang="fi-FI" sz="1200" dirty="0" err="1" smtClean="0"/>
              <a:t>Water</a:t>
            </a:r>
            <a:r>
              <a:rPr lang="fi-FI" sz="1200" dirty="0" smtClean="0"/>
              <a:t> (</a:t>
            </a:r>
            <a:r>
              <a:rPr lang="fi-FI" sz="1200" dirty="0" err="1" smtClean="0"/>
              <a:t>MWyyyy</a:t>
            </a:r>
            <a:r>
              <a:rPr lang="fi-FI" sz="1200" dirty="0" smtClean="0"/>
              <a:t>)</a:t>
            </a:r>
          </a:p>
          <a:p>
            <a:pPr lvl="4"/>
            <a:r>
              <a:rPr lang="fi-FI" sz="1200" dirty="0" smtClean="0"/>
              <a:t>N2000</a:t>
            </a:r>
          </a:p>
          <a:p>
            <a:pPr lvl="4"/>
            <a:r>
              <a:rPr lang="fi-FI" sz="1200" dirty="0" smtClean="0"/>
              <a:t>N2000+xx.xx </a:t>
            </a:r>
          </a:p>
          <a:p>
            <a:pPr lvl="4"/>
            <a:r>
              <a:rPr lang="fi-FI" sz="1200" dirty="0" err="1"/>
              <a:t>Normal</a:t>
            </a:r>
            <a:r>
              <a:rPr lang="fi-FI" sz="1200" dirty="0"/>
              <a:t> </a:t>
            </a:r>
            <a:r>
              <a:rPr lang="fi-FI" sz="1200" dirty="0" err="1"/>
              <a:t>Null</a:t>
            </a:r>
            <a:r>
              <a:rPr lang="fi-FI" sz="1200" dirty="0"/>
              <a:t> (</a:t>
            </a:r>
            <a:r>
              <a:rPr lang="fi-FI" sz="1200" dirty="0" err="1"/>
              <a:t>NN+xx.xx</a:t>
            </a:r>
            <a:r>
              <a:rPr lang="fi-FI" sz="1200" dirty="0" smtClean="0"/>
              <a:t>)</a:t>
            </a:r>
          </a:p>
          <a:p>
            <a:pPr lvl="2"/>
            <a:r>
              <a:rPr lang="fi-FI" sz="1400" dirty="0" smtClean="0"/>
              <a:t>CRS</a:t>
            </a:r>
          </a:p>
          <a:p>
            <a:pPr lvl="4"/>
            <a:r>
              <a:rPr lang="fi-FI" sz="1200" dirty="0" smtClean="0"/>
              <a:t>KKJ </a:t>
            </a:r>
          </a:p>
          <a:p>
            <a:pPr lvl="4"/>
            <a:r>
              <a:rPr lang="fi-FI" sz="1200" dirty="0" smtClean="0"/>
              <a:t>KKJ (MKL7-transformation)</a:t>
            </a:r>
          </a:p>
          <a:p>
            <a:pPr lvl="4"/>
            <a:r>
              <a:rPr lang="en-US" sz="1200" dirty="0" smtClean="0"/>
              <a:t>WGS84</a:t>
            </a:r>
            <a:endParaRPr lang="fi-FI" sz="1200" dirty="0" smtClean="0"/>
          </a:p>
          <a:p>
            <a:pPr lvl="4"/>
            <a:r>
              <a:rPr lang="fi-FI" sz="1200" dirty="0" smtClean="0"/>
              <a:t>ETRS89/UTM34N</a:t>
            </a:r>
          </a:p>
          <a:p>
            <a:pPr lvl="4"/>
            <a:r>
              <a:rPr lang="fi-FI" sz="1200" dirty="0" smtClean="0"/>
              <a:t>ETRS89/UTM35N</a:t>
            </a:r>
            <a:endParaRPr lang="fi-FI" sz="1200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520645" y="3306629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CSAR</a:t>
            </a:r>
          </a:p>
          <a:p>
            <a:r>
              <a:rPr lang="fi-FI" dirty="0" smtClean="0"/>
              <a:t>N2000 / N2000+xx.xx</a:t>
            </a:r>
          </a:p>
          <a:p>
            <a:r>
              <a:rPr lang="fi-FI" dirty="0" smtClean="0"/>
              <a:t>ETRS-TM35FIN</a:t>
            </a:r>
            <a:endParaRPr lang="fi-FI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20510" y="587218"/>
            <a:ext cx="2251367" cy="5386090"/>
            <a:chOff x="6107007" y="487636"/>
            <a:chExt cx="2251367" cy="5386090"/>
          </a:xfrm>
        </p:grpSpPr>
        <p:sp>
          <p:nvSpPr>
            <p:cNvPr id="10" name="Right Arrow 9"/>
            <p:cNvSpPr/>
            <p:nvPr/>
          </p:nvSpPr>
          <p:spPr>
            <a:xfrm>
              <a:off x="7237475" y="3333750"/>
              <a:ext cx="1120899" cy="66992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07007" y="487636"/>
              <a:ext cx="1347849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34400" dirty="0" smtClean="0">
                  <a:solidFill>
                    <a:schemeClr val="bg1">
                      <a:lumMod val="85000"/>
                    </a:schemeClr>
                  </a:solidFill>
                  <a:latin typeface="Arial Narrow" panose="020B0606020202030204" pitchFamily="34" charset="0"/>
                </a:rPr>
                <a:t>}</a:t>
              </a:r>
              <a:endParaRPr lang="fi-FI" sz="344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76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SOURCE DATA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437A-4E19-4154-B2F0-63C198C23395}" type="datetime1">
              <a:rPr lang="fi-FI" smtClean="0"/>
              <a:t>10.4.2019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NHC63 </a:t>
            </a:r>
            <a:r>
              <a:rPr lang="fi-FI" dirty="0" smtClean="0"/>
              <a:t>/ Juho Salmia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5</a:t>
            </a:fld>
            <a:endParaRPr lang="fi-FI" dirty="0"/>
          </a:p>
        </p:txBody>
      </p:sp>
      <p:graphicFrame>
        <p:nvGraphicFramePr>
          <p:cNvPr id="14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83146"/>
              </p:ext>
            </p:extLst>
          </p:nvPr>
        </p:nvGraphicFramePr>
        <p:xfrm>
          <a:off x="943897" y="1646316"/>
          <a:ext cx="4709790" cy="2951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4895">
                  <a:extLst>
                    <a:ext uri="{9D8B030D-6E8A-4147-A177-3AD203B41FA5}">
                      <a16:colId xmlns:a16="http://schemas.microsoft.com/office/drawing/2014/main" val="2917941621"/>
                    </a:ext>
                  </a:extLst>
                </a:gridCol>
                <a:gridCol w="2354895">
                  <a:extLst>
                    <a:ext uri="{9D8B030D-6E8A-4147-A177-3AD203B41FA5}">
                      <a16:colId xmlns:a16="http://schemas.microsoft.com/office/drawing/2014/main" val="2275869923"/>
                    </a:ext>
                  </a:extLst>
                </a:gridCol>
              </a:tblGrid>
              <a:tr h="820695"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2400" b="1" u="none" strike="noStrike" dirty="0" smtClean="0">
                          <a:effectLst/>
                        </a:rPr>
                        <a:t>FORMAT</a:t>
                      </a:r>
                      <a:endParaRPr lang="fi-FI" sz="2400" b="1" i="0" u="none" strike="noStrike" dirty="0">
                        <a:solidFill>
                          <a:srgbClr val="2929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2400" b="1" u="none" strike="noStrike" dirty="0" smtClean="0">
                          <a:effectLst/>
                        </a:rPr>
                        <a:t>SIZE</a:t>
                      </a:r>
                      <a:endParaRPr lang="fi-FI" sz="2400" b="1" i="0" u="none" strike="noStrike" dirty="0">
                        <a:solidFill>
                          <a:srgbClr val="2929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9225291"/>
                  </a:ext>
                </a:extLst>
              </a:tr>
              <a:tr h="38948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800" u="none" strike="noStrike" dirty="0">
                          <a:effectLst/>
                        </a:rPr>
                        <a:t>FAU</a:t>
                      </a:r>
                      <a:endParaRPr lang="fi-FI" sz="1800" b="0" i="0" u="none" strike="noStrike" dirty="0">
                        <a:solidFill>
                          <a:srgbClr val="2929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800" u="none" strike="noStrike">
                          <a:effectLst/>
                        </a:rPr>
                        <a:t>17.9 TB</a:t>
                      </a:r>
                      <a:endParaRPr lang="fi-FI" sz="1800" b="0" i="0" u="none" strike="noStrike">
                        <a:solidFill>
                          <a:srgbClr val="2929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47211022"/>
                  </a:ext>
                </a:extLst>
              </a:tr>
              <a:tr h="38948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800" u="none" strike="noStrike" dirty="0">
                          <a:effectLst/>
                        </a:rPr>
                        <a:t>S2</a:t>
                      </a:r>
                      <a:endParaRPr lang="fi-FI" sz="1800" b="0" i="0" u="none" strike="noStrike" dirty="0">
                        <a:solidFill>
                          <a:srgbClr val="2929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800" u="none" strike="noStrike" dirty="0">
                          <a:effectLst/>
                        </a:rPr>
                        <a:t>1.5 TB</a:t>
                      </a:r>
                      <a:endParaRPr lang="fi-FI" sz="1800" b="0" i="0" u="none" strike="noStrike" dirty="0">
                        <a:solidFill>
                          <a:srgbClr val="2929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0827167"/>
                  </a:ext>
                </a:extLst>
              </a:tr>
              <a:tr h="61482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800" u="none" strike="noStrike">
                          <a:effectLst/>
                        </a:rPr>
                        <a:t>LAS</a:t>
                      </a:r>
                      <a:endParaRPr lang="fi-FI" sz="1800" b="0" i="0" u="none" strike="noStrike">
                        <a:solidFill>
                          <a:srgbClr val="2929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800" u="none" strike="noStrike" dirty="0">
                          <a:effectLst/>
                        </a:rPr>
                        <a:t>1.5 TB</a:t>
                      </a:r>
                      <a:endParaRPr lang="fi-FI" sz="1800" b="0" i="0" u="none" strike="noStrike" dirty="0">
                        <a:solidFill>
                          <a:srgbClr val="2929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71465262"/>
                  </a:ext>
                </a:extLst>
              </a:tr>
              <a:tr h="38948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800" b="1" u="none" strike="noStrike" dirty="0" smtClean="0">
                          <a:effectLst/>
                        </a:rPr>
                        <a:t>TOTAL:</a:t>
                      </a:r>
                      <a:endParaRPr lang="fi-FI" sz="1800" b="1" i="0" u="none" strike="noStrike" dirty="0">
                        <a:solidFill>
                          <a:srgbClr val="2929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800" u="none" strike="noStrike" dirty="0">
                          <a:effectLst/>
                        </a:rPr>
                        <a:t>20.9 TB</a:t>
                      </a:r>
                      <a:endParaRPr lang="fi-FI" sz="1800" b="0" i="0" u="none" strike="noStrike" dirty="0">
                        <a:solidFill>
                          <a:srgbClr val="2929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64442809"/>
                  </a:ext>
                </a:extLst>
              </a:tr>
              <a:tr h="34775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i-FI" sz="1200" i="1" u="none" strike="noStrike" dirty="0" err="1" smtClean="0">
                          <a:effectLst/>
                        </a:rPr>
                        <a:t>Numbers</a:t>
                      </a:r>
                      <a:r>
                        <a:rPr lang="fi-FI" sz="1200" i="1" u="none" strike="noStrike" dirty="0" smtClean="0">
                          <a:effectLst/>
                        </a:rPr>
                        <a:t> </a:t>
                      </a:r>
                      <a:r>
                        <a:rPr lang="fi-FI" sz="1200" i="1" u="none" strike="noStrike" dirty="0" err="1" smtClean="0">
                          <a:effectLst/>
                        </a:rPr>
                        <a:t>presented</a:t>
                      </a:r>
                      <a:r>
                        <a:rPr lang="fi-FI" sz="1200" i="1" u="none" strike="noStrike" dirty="0" smtClean="0">
                          <a:effectLst/>
                        </a:rPr>
                        <a:t> in </a:t>
                      </a:r>
                      <a:r>
                        <a:rPr lang="fi-FI" sz="1200" i="1" u="none" strike="noStrike" dirty="0" err="1" smtClean="0">
                          <a:effectLst/>
                        </a:rPr>
                        <a:t>this</a:t>
                      </a:r>
                      <a:r>
                        <a:rPr lang="fi-FI" sz="1200" i="1" u="none" strike="noStrike" dirty="0" smtClean="0">
                          <a:effectLst/>
                        </a:rPr>
                        <a:t> </a:t>
                      </a:r>
                      <a:r>
                        <a:rPr lang="fi-FI" sz="1200" i="1" u="none" strike="noStrike" dirty="0" err="1" smtClean="0">
                          <a:effectLst/>
                        </a:rPr>
                        <a:t>table</a:t>
                      </a:r>
                      <a:r>
                        <a:rPr lang="fi-FI" sz="1200" i="1" u="none" strike="noStrike" dirty="0" smtClean="0">
                          <a:effectLst/>
                        </a:rPr>
                        <a:t> </a:t>
                      </a:r>
                      <a:r>
                        <a:rPr lang="fi-FI" sz="1200" i="1" u="none" strike="noStrike" dirty="0" err="1" smtClean="0">
                          <a:effectLst/>
                        </a:rPr>
                        <a:t>are</a:t>
                      </a:r>
                      <a:r>
                        <a:rPr lang="fi-FI" sz="1200" i="1" u="none" strike="noStrike" dirty="0" smtClean="0">
                          <a:effectLst/>
                        </a:rPr>
                        <a:t> </a:t>
                      </a:r>
                      <a:r>
                        <a:rPr lang="fi-FI" sz="1200" i="1" u="none" strike="noStrike" dirty="0" err="1" smtClean="0">
                          <a:effectLst/>
                        </a:rPr>
                        <a:t>rough</a:t>
                      </a:r>
                      <a:r>
                        <a:rPr lang="fi-FI" sz="1200" i="1" u="none" strike="noStrike" dirty="0" smtClean="0">
                          <a:effectLst/>
                        </a:rPr>
                        <a:t> </a:t>
                      </a:r>
                      <a:r>
                        <a:rPr lang="fi-FI" sz="1200" i="1" u="none" strike="noStrike" dirty="0" err="1" smtClean="0">
                          <a:effectLst/>
                        </a:rPr>
                        <a:t>estimates</a:t>
                      </a:r>
                      <a:endParaRPr lang="fi-FI" sz="1200" b="0" i="1" u="none" strike="noStrike" dirty="0">
                        <a:solidFill>
                          <a:srgbClr val="2929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119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53875" y="1646316"/>
            <a:ext cx="48129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/>
              <a:t>Massive</a:t>
            </a:r>
            <a:r>
              <a:rPr lang="fi-FI" b="1" dirty="0" smtClean="0"/>
              <a:t> </a:t>
            </a:r>
            <a:r>
              <a:rPr lang="fi-FI" b="1" dirty="0" err="1" smtClean="0"/>
              <a:t>task</a:t>
            </a:r>
            <a:r>
              <a:rPr lang="fi-FI" b="1" dirty="0" smtClean="0"/>
              <a:t> to go </a:t>
            </a:r>
            <a:r>
              <a:rPr lang="fi-FI" b="1" dirty="0" err="1" smtClean="0"/>
              <a:t>through</a:t>
            </a:r>
            <a:r>
              <a:rPr lang="fi-FI" b="1" dirty="0" smtClean="0"/>
              <a:t> and </a:t>
            </a:r>
            <a:r>
              <a:rPr lang="fi-FI" b="1" dirty="0" err="1" smtClean="0"/>
              <a:t>transform</a:t>
            </a:r>
            <a:r>
              <a:rPr lang="fi-FI" b="1" dirty="0" smtClean="0"/>
              <a:t> </a:t>
            </a:r>
            <a:r>
              <a:rPr lang="fi-FI" b="1" dirty="0" err="1" smtClean="0"/>
              <a:t>all</a:t>
            </a:r>
            <a:r>
              <a:rPr lang="fi-FI" b="1" dirty="0" smtClean="0"/>
              <a:t> data, </a:t>
            </a:r>
            <a:r>
              <a:rPr lang="fi-FI" b="1" dirty="0" err="1" smtClean="0"/>
              <a:t>even</a:t>
            </a:r>
            <a:r>
              <a:rPr lang="fi-FI" b="1" dirty="0" smtClean="0"/>
              <a:t> for </a:t>
            </a:r>
            <a:r>
              <a:rPr lang="fi-FI" b="1" dirty="0" err="1" smtClean="0"/>
              <a:t>high</a:t>
            </a:r>
            <a:r>
              <a:rPr lang="fi-FI" b="1" dirty="0" smtClean="0"/>
              <a:t> </a:t>
            </a:r>
            <a:r>
              <a:rPr lang="fi-FI" b="1" dirty="0" err="1" smtClean="0"/>
              <a:t>end</a:t>
            </a:r>
            <a:r>
              <a:rPr lang="fi-FI" b="1" dirty="0" smtClean="0"/>
              <a:t> </a:t>
            </a:r>
            <a:r>
              <a:rPr lang="fi-FI" b="1" dirty="0" err="1" smtClean="0"/>
              <a:t>computers</a:t>
            </a:r>
            <a:r>
              <a:rPr lang="fi-FI" b="1" dirty="0" smtClean="0"/>
              <a:t>!</a:t>
            </a:r>
          </a:p>
          <a:p>
            <a:r>
              <a:rPr lang="fi-FI" sz="1100" b="1" dirty="0" smtClean="0"/>
              <a:t>… and </a:t>
            </a:r>
            <a:r>
              <a:rPr lang="fi-FI" sz="1100" b="1" dirty="0" err="1" smtClean="0"/>
              <a:t>we</a:t>
            </a:r>
            <a:r>
              <a:rPr lang="fi-FI" sz="1100" b="1" dirty="0" smtClean="0"/>
              <a:t> </a:t>
            </a:r>
            <a:r>
              <a:rPr lang="fi-FI" sz="1100" b="1" dirty="0" err="1" smtClean="0"/>
              <a:t>did</a:t>
            </a:r>
            <a:r>
              <a:rPr lang="fi-FI" sz="1100" b="1" dirty="0" smtClean="0"/>
              <a:t> </a:t>
            </a:r>
            <a:r>
              <a:rPr lang="fi-FI" sz="1100" b="1" dirty="0" err="1" smtClean="0"/>
              <a:t>not</a:t>
            </a:r>
            <a:r>
              <a:rPr lang="fi-FI" sz="1100" b="1" dirty="0" smtClean="0"/>
              <a:t> </a:t>
            </a:r>
            <a:r>
              <a:rPr lang="fi-FI" sz="1100" b="1" dirty="0" err="1" smtClean="0"/>
              <a:t>want</a:t>
            </a:r>
            <a:r>
              <a:rPr lang="fi-FI" sz="1100" b="1" dirty="0" smtClean="0"/>
              <a:t> to </a:t>
            </a:r>
            <a:r>
              <a:rPr lang="fi-FI" sz="1100" b="1" dirty="0" err="1" smtClean="0"/>
              <a:t>make</a:t>
            </a:r>
            <a:r>
              <a:rPr lang="fi-FI" sz="1100" b="1" dirty="0" smtClean="0"/>
              <a:t> it </a:t>
            </a:r>
            <a:r>
              <a:rPr lang="fi-FI" sz="1100" b="1" dirty="0" err="1" smtClean="0"/>
              <a:t>too</a:t>
            </a:r>
            <a:r>
              <a:rPr lang="fi-FI" sz="1100" b="1" dirty="0" smtClean="0"/>
              <a:t> </a:t>
            </a:r>
            <a:r>
              <a:rPr lang="fi-FI" sz="1100" b="1" dirty="0" err="1" smtClean="0"/>
              <a:t>easy</a:t>
            </a:r>
            <a:r>
              <a:rPr lang="fi-FI" sz="1100" b="1" dirty="0"/>
              <a:t> </a:t>
            </a:r>
            <a:r>
              <a:rPr lang="fi-FI" sz="1100" b="1" dirty="0" smtClean="0"/>
              <a:t>for </a:t>
            </a:r>
            <a:r>
              <a:rPr lang="fi-FI" sz="1100" b="1" dirty="0" err="1" smtClean="0"/>
              <a:t>ourselves</a:t>
            </a:r>
            <a:r>
              <a:rPr lang="fi-FI" sz="1100" b="1" dirty="0" smtClean="0"/>
              <a:t>, </a:t>
            </a:r>
            <a:r>
              <a:rPr lang="fi-FI" sz="1100" b="1" dirty="0" err="1" smtClean="0"/>
              <a:t>either</a:t>
            </a:r>
            <a:r>
              <a:rPr lang="fi-FI" sz="1100" b="1" dirty="0" smtClean="0"/>
              <a:t>! </a:t>
            </a:r>
            <a:endParaRPr lang="fi-FI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528002" y="5916854"/>
            <a:ext cx="22829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500" b="1" dirty="0" err="1"/>
              <a:t>I</a:t>
            </a:r>
            <a:r>
              <a:rPr lang="fi-FI" sz="500" b="1" dirty="0" err="1" smtClean="0"/>
              <a:t>con</a:t>
            </a:r>
            <a:r>
              <a:rPr lang="fi-FI" sz="500" b="1" dirty="0" smtClean="0"/>
              <a:t> </a:t>
            </a:r>
            <a:r>
              <a:rPr lang="fi-FI" sz="500" b="1" dirty="0" err="1" smtClean="0"/>
              <a:t>source</a:t>
            </a:r>
            <a:r>
              <a:rPr lang="fi-FI" sz="500" b="1" dirty="0" smtClean="0"/>
              <a:t>: </a:t>
            </a:r>
          </a:p>
          <a:p>
            <a:r>
              <a:rPr lang="fi-FI" sz="500" i="1" dirty="0" err="1"/>
              <a:t>The</a:t>
            </a:r>
            <a:r>
              <a:rPr lang="fi-FI" sz="500" i="1" dirty="0"/>
              <a:t> </a:t>
            </a:r>
            <a:r>
              <a:rPr lang="fi-FI" sz="500" i="1" dirty="0" err="1"/>
              <a:t>Oxygen</a:t>
            </a:r>
            <a:r>
              <a:rPr lang="fi-FI" sz="500" i="1" dirty="0"/>
              <a:t> Team, </a:t>
            </a:r>
            <a:r>
              <a:rPr lang="fi-FI" sz="500" i="1" dirty="0" smtClean="0"/>
              <a:t>KDE</a:t>
            </a:r>
          </a:p>
          <a:p>
            <a:r>
              <a:rPr lang="fi-FI" sz="500" dirty="0" smtClean="0"/>
              <a:t>GNU </a:t>
            </a:r>
            <a:r>
              <a:rPr lang="fi-FI" sz="500" dirty="0" err="1"/>
              <a:t>Lesser</a:t>
            </a:r>
            <a:r>
              <a:rPr lang="fi-FI" sz="500" dirty="0"/>
              <a:t> General Public License</a:t>
            </a:r>
            <a:endParaRPr lang="fi-FI" sz="500" dirty="0" smtClean="0"/>
          </a:p>
          <a:p>
            <a:r>
              <a:rPr lang="fi-FI" sz="500" dirty="0" smtClean="0">
                <a:hlinkClick r:id="rId3"/>
              </a:rPr>
              <a:t>https</a:t>
            </a:r>
            <a:r>
              <a:rPr lang="fi-FI" sz="500" dirty="0">
                <a:hlinkClick r:id="rId3"/>
              </a:rPr>
              <a:t>://</a:t>
            </a:r>
            <a:r>
              <a:rPr lang="fi-FI" sz="500" dirty="0" smtClean="0">
                <a:hlinkClick r:id="rId3"/>
              </a:rPr>
              <a:t>commons.wikimedia.org/wiki/File:Oxygen480-devices-drive-harddisk.svg</a:t>
            </a:r>
            <a:endParaRPr lang="fi-FI" sz="500" dirty="0" smtClean="0"/>
          </a:p>
          <a:p>
            <a:r>
              <a:rPr lang="fi-FI" sz="500" dirty="0" err="1" smtClean="0"/>
              <a:t>Retrieved</a:t>
            </a:r>
            <a:r>
              <a:rPr lang="fi-FI" sz="500" dirty="0" smtClean="0"/>
              <a:t> 11.3.2019</a:t>
            </a:r>
            <a:endParaRPr lang="fi-FI" sz="500" dirty="0"/>
          </a:p>
          <a:p>
            <a:endParaRPr lang="fi-FI" sz="5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61" y="4265854"/>
            <a:ext cx="1651000" cy="1651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42" y="3863320"/>
            <a:ext cx="1651000" cy="1651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23" y="3460786"/>
            <a:ext cx="1651000" cy="1651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49" y="2960587"/>
            <a:ext cx="1651000" cy="1651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2314" y="4994789"/>
            <a:ext cx="4812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/>
              <a:t>Size</a:t>
            </a:r>
            <a:r>
              <a:rPr lang="fi-FI" b="1" dirty="0" smtClean="0"/>
              <a:t> </a:t>
            </a:r>
            <a:r>
              <a:rPr lang="fi-FI" b="1" dirty="0" err="1" smtClean="0"/>
              <a:t>increases</a:t>
            </a:r>
            <a:r>
              <a:rPr lang="fi-FI" b="1" dirty="0" smtClean="0"/>
              <a:t> </a:t>
            </a:r>
            <a:r>
              <a:rPr lang="fi-FI" b="1" dirty="0" err="1" smtClean="0"/>
              <a:t>when</a:t>
            </a:r>
            <a:r>
              <a:rPr lang="fi-FI" b="1" dirty="0" smtClean="0"/>
              <a:t> </a:t>
            </a:r>
            <a:r>
              <a:rPr lang="fi-FI" b="1" dirty="0" err="1" smtClean="0"/>
              <a:t>transformed</a:t>
            </a:r>
            <a:r>
              <a:rPr lang="fi-FI" b="1" dirty="0" smtClean="0"/>
              <a:t> to CSAR –</a:t>
            </a:r>
            <a:r>
              <a:rPr lang="fi-FI" b="1" dirty="0" err="1" smtClean="0"/>
              <a:t>format</a:t>
            </a:r>
            <a:r>
              <a:rPr lang="fi-FI" b="1" dirty="0" smtClean="0"/>
              <a:t>!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8600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ORIGINAL MIGRATION WORKFLOW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437A-4E19-4154-B2F0-63C198C23395}" type="datetime1">
              <a:rPr lang="fi-FI" smtClean="0"/>
              <a:t>10.4.2019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NHC63 </a:t>
            </a:r>
            <a:r>
              <a:rPr lang="fi-FI" dirty="0" smtClean="0"/>
              <a:t>/ Juho Salmia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6</a:t>
            </a:fld>
            <a:endParaRPr lang="fi-FI" dirty="0"/>
          </a:p>
        </p:txBody>
      </p:sp>
      <p:sp>
        <p:nvSpPr>
          <p:cNvPr id="14" name="Nuoli oikealle 8"/>
          <p:cNvSpPr/>
          <p:nvPr/>
        </p:nvSpPr>
        <p:spPr>
          <a:xfrm>
            <a:off x="3663950" y="1642591"/>
            <a:ext cx="927100" cy="1193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Pyöristetty suorakulmio 7"/>
          <p:cNvSpPr/>
          <p:nvPr/>
        </p:nvSpPr>
        <p:spPr>
          <a:xfrm>
            <a:off x="1974850" y="1401291"/>
            <a:ext cx="1917700" cy="168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/>
              <a:t>VECTOR MIGRATION</a:t>
            </a:r>
            <a:endParaRPr lang="fi-FI" sz="2000" b="1" dirty="0"/>
          </a:p>
        </p:txBody>
      </p:sp>
      <p:grpSp>
        <p:nvGrpSpPr>
          <p:cNvPr id="16" name="Ryhmä 11"/>
          <p:cNvGrpSpPr/>
          <p:nvPr/>
        </p:nvGrpSpPr>
        <p:grpSpPr>
          <a:xfrm>
            <a:off x="4591050" y="1401291"/>
            <a:ext cx="2781300" cy="1689100"/>
            <a:chOff x="3403600" y="2095500"/>
            <a:chExt cx="2616200" cy="1689100"/>
          </a:xfrm>
        </p:grpSpPr>
        <p:sp>
          <p:nvSpPr>
            <p:cNvPr id="20" name="Nuoli oikealle 9"/>
            <p:cNvSpPr/>
            <p:nvPr/>
          </p:nvSpPr>
          <p:spPr>
            <a:xfrm>
              <a:off x="5092700" y="2336800"/>
              <a:ext cx="927100" cy="1193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/>
            </a:p>
          </p:txBody>
        </p:sp>
        <p:sp>
          <p:nvSpPr>
            <p:cNvPr id="21" name="Pyöristetty suorakulmio 10"/>
            <p:cNvSpPr/>
            <p:nvPr/>
          </p:nvSpPr>
          <p:spPr>
            <a:xfrm>
              <a:off x="3403600" y="2095500"/>
              <a:ext cx="1917700" cy="16891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 smtClean="0"/>
                <a:t>BATHYMETRY MIGRATION</a:t>
              </a:r>
              <a:endParaRPr lang="fi-FI" sz="2000" b="1" dirty="0"/>
            </a:p>
          </p:txBody>
        </p:sp>
      </p:grpSp>
      <p:sp>
        <p:nvSpPr>
          <p:cNvPr id="18" name="Pyöristetty suorakulmio 14"/>
          <p:cNvSpPr/>
          <p:nvPr/>
        </p:nvSpPr>
        <p:spPr>
          <a:xfrm>
            <a:off x="7372350" y="1401291"/>
            <a:ext cx="1795694" cy="168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/>
              <a:t>POINT CLOUD IN DB</a:t>
            </a:r>
            <a:endParaRPr lang="fi-FI" sz="2000" b="1" dirty="0"/>
          </a:p>
        </p:txBody>
      </p:sp>
      <p:sp>
        <p:nvSpPr>
          <p:cNvPr id="22" name="Tekstiruutu 27"/>
          <p:cNvSpPr txBox="1"/>
          <p:nvPr/>
        </p:nvSpPr>
        <p:spPr>
          <a:xfrm>
            <a:off x="1379568" y="3326729"/>
            <a:ext cx="29093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Vectors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migrated</a:t>
            </a:r>
            <a:r>
              <a:rPr lang="fi-FI" dirty="0" smtClean="0"/>
              <a:t> </a:t>
            </a:r>
            <a:r>
              <a:rPr lang="fi-FI" dirty="0" err="1" smtClean="0"/>
              <a:t>first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Information</a:t>
            </a:r>
            <a:r>
              <a:rPr lang="fi-FI" dirty="0" smtClean="0"/>
              <a:t> is </a:t>
            </a:r>
            <a:r>
              <a:rPr lang="fi-FI" dirty="0" err="1" smtClean="0"/>
              <a:t>checked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Metadata for </a:t>
            </a:r>
            <a:r>
              <a:rPr lang="fi-FI" dirty="0" err="1" smtClean="0"/>
              <a:t>vertical</a:t>
            </a:r>
            <a:r>
              <a:rPr lang="fi-FI" dirty="0" smtClean="0"/>
              <a:t> </a:t>
            </a:r>
            <a:r>
              <a:rPr lang="fi-FI" dirty="0" err="1" smtClean="0"/>
              <a:t>shift</a:t>
            </a:r>
            <a:endParaRPr lang="fi-FI" dirty="0" smtClean="0"/>
          </a:p>
          <a:p>
            <a:r>
              <a:rPr lang="fi-FI" dirty="0" smtClean="0"/>
              <a:t>    </a:t>
            </a:r>
          </a:p>
        </p:txBody>
      </p:sp>
      <p:sp>
        <p:nvSpPr>
          <p:cNvPr id="23" name="Tekstiruutu 28"/>
          <p:cNvSpPr txBox="1"/>
          <p:nvPr/>
        </p:nvSpPr>
        <p:spPr>
          <a:xfrm>
            <a:off x="4254963" y="3314029"/>
            <a:ext cx="27108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Necessary</a:t>
            </a:r>
            <a:r>
              <a:rPr lang="fi-FI" dirty="0" smtClean="0"/>
              <a:t> </a:t>
            </a:r>
            <a:r>
              <a:rPr lang="fi-FI" dirty="0" err="1" smtClean="0"/>
              <a:t>transformations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performed</a:t>
            </a:r>
            <a:r>
              <a:rPr lang="fi-FI" dirty="0" smtClean="0"/>
              <a:t> for </a:t>
            </a:r>
            <a:r>
              <a:rPr lang="fi-FI" dirty="0" err="1" smtClean="0"/>
              <a:t>each</a:t>
            </a:r>
            <a:r>
              <a:rPr lang="fi-FI" dirty="0" smtClean="0"/>
              <a:t> dataset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Dataset is </a:t>
            </a:r>
            <a:r>
              <a:rPr lang="fi-FI" dirty="0" err="1" smtClean="0"/>
              <a:t>gridded</a:t>
            </a:r>
            <a:r>
              <a:rPr lang="fi-FI" dirty="0" smtClean="0"/>
              <a:t> to 25cm </a:t>
            </a:r>
            <a:r>
              <a:rPr lang="fi-FI" dirty="0" err="1" smtClean="0"/>
              <a:t>shoalest</a:t>
            </a:r>
            <a:r>
              <a:rPr lang="fi-FI" dirty="0" smtClean="0"/>
              <a:t> </a:t>
            </a:r>
            <a:r>
              <a:rPr lang="fi-FI" dirty="0" err="1" smtClean="0"/>
              <a:t>depth</a:t>
            </a:r>
            <a:r>
              <a:rPr lang="fi-FI" dirty="0" smtClean="0"/>
              <a:t> </a:t>
            </a:r>
            <a:r>
              <a:rPr lang="fi-FI" dirty="0" err="1" smtClean="0"/>
              <a:t>true</a:t>
            </a:r>
            <a:r>
              <a:rPr lang="fi-FI" dirty="0" smtClean="0"/>
              <a:t> position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Dataset is </a:t>
            </a:r>
            <a:r>
              <a:rPr lang="fi-FI" dirty="0" err="1" smtClean="0"/>
              <a:t>uploaded</a:t>
            </a:r>
            <a:r>
              <a:rPr lang="fi-FI" dirty="0" smtClean="0"/>
              <a:t> to DB</a:t>
            </a:r>
            <a:endParaRPr lang="fi-FI" dirty="0"/>
          </a:p>
        </p:txBody>
      </p:sp>
      <p:sp>
        <p:nvSpPr>
          <p:cNvPr id="24" name="Tekstiruutu 29"/>
          <p:cNvSpPr txBox="1"/>
          <p:nvPr/>
        </p:nvSpPr>
        <p:spPr>
          <a:xfrm>
            <a:off x="7199730" y="3362772"/>
            <a:ext cx="27108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Point </a:t>
            </a:r>
            <a:r>
              <a:rPr lang="fi-FI" dirty="0" err="1" smtClean="0"/>
              <a:t>cloud</a:t>
            </a:r>
            <a:r>
              <a:rPr lang="fi-FI" dirty="0" smtClean="0"/>
              <a:t> is </a:t>
            </a:r>
            <a:r>
              <a:rPr lang="fi-FI" dirty="0" err="1" smtClean="0"/>
              <a:t>stored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database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 err="1" smtClean="0"/>
              <a:t>Combine</a:t>
            </a:r>
            <a:r>
              <a:rPr lang="fi-FI" i="1" dirty="0" smtClean="0"/>
              <a:t> </a:t>
            </a:r>
            <a:r>
              <a:rPr lang="fi-FI" dirty="0" err="1" smtClean="0"/>
              <a:t>surface</a:t>
            </a:r>
            <a:r>
              <a:rPr lang="fi-FI" dirty="0" smtClean="0"/>
              <a:t> is </a:t>
            </a:r>
            <a:r>
              <a:rPr lang="fi-FI" dirty="0" err="1" smtClean="0"/>
              <a:t>created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point</a:t>
            </a:r>
            <a:r>
              <a:rPr lang="fi-FI" dirty="0" smtClean="0"/>
              <a:t> </a:t>
            </a:r>
            <a:r>
              <a:rPr lang="fi-FI" dirty="0" err="1" smtClean="0"/>
              <a:t>clouds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 err="1" smtClean="0"/>
              <a:t>Combine</a:t>
            </a:r>
            <a:r>
              <a:rPr lang="fi-FI" dirty="0" smtClean="0"/>
              <a:t> </a:t>
            </a:r>
            <a:r>
              <a:rPr lang="fi-FI" dirty="0" err="1" smtClean="0"/>
              <a:t>surface</a:t>
            </a:r>
            <a:r>
              <a:rPr lang="fi-FI" dirty="0" smtClean="0"/>
              <a:t> is </a:t>
            </a:r>
            <a:r>
              <a:rPr lang="fi-FI" dirty="0" err="1" smtClean="0"/>
              <a:t>compared</a:t>
            </a:r>
            <a:r>
              <a:rPr lang="fi-FI" dirty="0" smtClean="0"/>
              <a:t> to </a:t>
            </a:r>
            <a:r>
              <a:rPr lang="fi-FI" dirty="0" err="1" smtClean="0"/>
              <a:t>mechanical</a:t>
            </a:r>
            <a:r>
              <a:rPr lang="fi-FI" dirty="0" smtClean="0"/>
              <a:t> </a:t>
            </a:r>
            <a:r>
              <a:rPr lang="fi-FI" dirty="0" err="1" smtClean="0"/>
              <a:t>sweepings</a:t>
            </a:r>
            <a:r>
              <a:rPr lang="fi-FI" dirty="0" smtClean="0"/>
              <a:t>, </a:t>
            </a:r>
            <a:r>
              <a:rPr lang="fi-FI" dirty="0" err="1" smtClean="0"/>
              <a:t>dredging</a:t>
            </a:r>
            <a:r>
              <a:rPr lang="fi-FI" dirty="0" smtClean="0"/>
              <a:t> </a:t>
            </a:r>
            <a:r>
              <a:rPr lang="fi-FI" dirty="0" err="1" smtClean="0"/>
              <a:t>areas</a:t>
            </a:r>
            <a:r>
              <a:rPr lang="fi-FI" dirty="0" smtClean="0"/>
              <a:t> etc. </a:t>
            </a:r>
            <a:r>
              <a:rPr lang="fi-FI" dirty="0" smtClean="0">
                <a:sym typeface="Wingdings" panose="05000000000000000000" pitchFamily="2" charset="2"/>
              </a:rPr>
              <a:t> 25cm </a:t>
            </a:r>
            <a:r>
              <a:rPr lang="fi-FI" dirty="0" err="1" smtClean="0">
                <a:sym typeface="Wingdings" panose="05000000000000000000" pitchFamily="2" charset="2"/>
              </a:rPr>
              <a:t>point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cloud</a:t>
            </a:r>
            <a:r>
              <a:rPr lang="fi-FI" dirty="0" smtClean="0">
                <a:sym typeface="Wingdings" panose="05000000000000000000" pitchFamily="2" charset="2"/>
              </a:rPr>
              <a:t> is </a:t>
            </a:r>
            <a:r>
              <a:rPr lang="fi-FI" dirty="0" err="1" smtClean="0">
                <a:sym typeface="Wingdings" panose="05000000000000000000" pitchFamily="2" charset="2"/>
              </a:rPr>
              <a:t>updated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accordingly</a:t>
            </a:r>
            <a:endParaRPr lang="fi-FI" i="1" dirty="0" smtClean="0"/>
          </a:p>
        </p:txBody>
      </p:sp>
    </p:spTree>
    <p:extLst>
      <p:ext uri="{BB962C8B-B14F-4D97-AF65-F5344CB8AC3E}">
        <p14:creationId xmlns:p14="http://schemas.microsoft.com/office/powerpoint/2010/main" val="153183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CURRENT MIGRATION WORKFLOW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437A-4E19-4154-B2F0-63C198C23395}" type="datetime1">
              <a:rPr lang="fi-FI" smtClean="0"/>
              <a:t>10.4.2019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NHC63 </a:t>
            </a:r>
            <a:r>
              <a:rPr lang="fi-FI" dirty="0" smtClean="0"/>
              <a:t>/ Juho Salmia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7</a:t>
            </a:fld>
            <a:endParaRPr lang="fi-FI" dirty="0"/>
          </a:p>
        </p:txBody>
      </p:sp>
      <p:sp>
        <p:nvSpPr>
          <p:cNvPr id="14" name="Nuoli oikealle 8"/>
          <p:cNvSpPr/>
          <p:nvPr/>
        </p:nvSpPr>
        <p:spPr>
          <a:xfrm>
            <a:off x="2705100" y="1527619"/>
            <a:ext cx="927100" cy="1193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Pyöristetty suorakulmio 7"/>
          <p:cNvSpPr/>
          <p:nvPr/>
        </p:nvSpPr>
        <p:spPr>
          <a:xfrm>
            <a:off x="1016000" y="1286319"/>
            <a:ext cx="1917700" cy="168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/>
              <a:t>VECTOR MIGRATION</a:t>
            </a:r>
            <a:endParaRPr lang="fi-FI" sz="2000" b="1" dirty="0"/>
          </a:p>
        </p:txBody>
      </p:sp>
      <p:grpSp>
        <p:nvGrpSpPr>
          <p:cNvPr id="16" name="Ryhmä 11"/>
          <p:cNvGrpSpPr/>
          <p:nvPr/>
        </p:nvGrpSpPr>
        <p:grpSpPr>
          <a:xfrm>
            <a:off x="3632200" y="1286319"/>
            <a:ext cx="2781300" cy="1689100"/>
            <a:chOff x="3403600" y="2095500"/>
            <a:chExt cx="2616200" cy="1689100"/>
          </a:xfrm>
        </p:grpSpPr>
        <p:sp>
          <p:nvSpPr>
            <p:cNvPr id="20" name="Nuoli oikealle 9"/>
            <p:cNvSpPr/>
            <p:nvPr/>
          </p:nvSpPr>
          <p:spPr>
            <a:xfrm>
              <a:off x="5092700" y="2336800"/>
              <a:ext cx="927100" cy="1193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/>
            </a:p>
          </p:txBody>
        </p:sp>
        <p:sp>
          <p:nvSpPr>
            <p:cNvPr id="21" name="Pyöristetty suorakulmio 10"/>
            <p:cNvSpPr/>
            <p:nvPr/>
          </p:nvSpPr>
          <p:spPr>
            <a:xfrm>
              <a:off x="3403600" y="2095500"/>
              <a:ext cx="1917700" cy="16891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 smtClean="0"/>
                <a:t>BATHYMETRY MIGRATION</a:t>
              </a:r>
              <a:endParaRPr lang="fi-FI" sz="2000" b="1" dirty="0"/>
            </a:p>
          </p:txBody>
        </p:sp>
      </p:grpSp>
      <p:sp>
        <p:nvSpPr>
          <p:cNvPr id="17" name="Nuoli oikealle 13"/>
          <p:cNvSpPr/>
          <p:nvPr/>
        </p:nvSpPr>
        <p:spPr>
          <a:xfrm>
            <a:off x="8024674" y="1527619"/>
            <a:ext cx="927100" cy="1193800"/>
          </a:xfrm>
          <a:prstGeom prst="rightArrow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Pyöristetty suorakulmio 14"/>
          <p:cNvSpPr/>
          <p:nvPr/>
        </p:nvSpPr>
        <p:spPr>
          <a:xfrm>
            <a:off x="6413500" y="1286319"/>
            <a:ext cx="1795694" cy="168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/>
              <a:t>POINT CLOUD PROCESSING</a:t>
            </a:r>
            <a:endParaRPr lang="fi-FI" sz="2000" b="1" dirty="0"/>
          </a:p>
        </p:txBody>
      </p:sp>
      <p:sp>
        <p:nvSpPr>
          <p:cNvPr id="19" name="Pyöristetty suorakulmio 17"/>
          <p:cNvSpPr/>
          <p:nvPr/>
        </p:nvSpPr>
        <p:spPr>
          <a:xfrm>
            <a:off x="8801100" y="1286319"/>
            <a:ext cx="1917700" cy="1689100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/>
              <a:t>POINT CLOUD IN DB</a:t>
            </a:r>
            <a:endParaRPr lang="fi-FI" sz="2000" b="1" dirty="0"/>
          </a:p>
        </p:txBody>
      </p:sp>
      <p:sp>
        <p:nvSpPr>
          <p:cNvPr id="22" name="Tekstiruutu 27"/>
          <p:cNvSpPr txBox="1"/>
          <p:nvPr/>
        </p:nvSpPr>
        <p:spPr>
          <a:xfrm>
            <a:off x="420718" y="3211757"/>
            <a:ext cx="2909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Vectors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migrated</a:t>
            </a:r>
            <a:r>
              <a:rPr lang="fi-FI" dirty="0"/>
              <a:t> </a:t>
            </a:r>
            <a:r>
              <a:rPr lang="fi-FI" dirty="0" err="1"/>
              <a:t>first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Information</a:t>
            </a:r>
            <a:r>
              <a:rPr lang="fi-FI" dirty="0"/>
              <a:t> is </a:t>
            </a:r>
            <a:r>
              <a:rPr lang="fi-FI" dirty="0" err="1"/>
              <a:t>checked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Metadata for </a:t>
            </a:r>
            <a:r>
              <a:rPr lang="fi-FI" dirty="0" err="1"/>
              <a:t>vertical</a:t>
            </a:r>
            <a:r>
              <a:rPr lang="fi-FI" dirty="0"/>
              <a:t> </a:t>
            </a:r>
            <a:r>
              <a:rPr lang="fi-FI" dirty="0" err="1"/>
              <a:t>shift</a:t>
            </a:r>
            <a:endParaRPr lang="fi-FI" dirty="0"/>
          </a:p>
        </p:txBody>
      </p:sp>
      <p:sp>
        <p:nvSpPr>
          <p:cNvPr id="23" name="Tekstiruutu 28"/>
          <p:cNvSpPr txBox="1"/>
          <p:nvPr/>
        </p:nvSpPr>
        <p:spPr>
          <a:xfrm>
            <a:off x="3296113" y="3199057"/>
            <a:ext cx="2710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Necessary</a:t>
            </a:r>
            <a:r>
              <a:rPr lang="fi-FI" dirty="0"/>
              <a:t> </a:t>
            </a:r>
            <a:r>
              <a:rPr lang="fi-FI" dirty="0" err="1"/>
              <a:t>transformations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performed</a:t>
            </a:r>
            <a:r>
              <a:rPr lang="fi-FI" dirty="0"/>
              <a:t> for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smtClean="0"/>
              <a:t>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full</a:t>
            </a:r>
            <a:r>
              <a:rPr lang="fi-FI" dirty="0" smtClean="0"/>
              <a:t> </a:t>
            </a:r>
            <a:r>
              <a:rPr lang="fi-FI" dirty="0" err="1" smtClean="0"/>
              <a:t>density</a:t>
            </a:r>
            <a:r>
              <a:rPr lang="fi-FI" dirty="0" smtClean="0"/>
              <a:t> </a:t>
            </a:r>
            <a:r>
              <a:rPr lang="fi-FI" dirty="0" err="1" smtClean="0"/>
              <a:t>point</a:t>
            </a:r>
            <a:r>
              <a:rPr lang="fi-FI" dirty="0" smtClean="0"/>
              <a:t> </a:t>
            </a:r>
            <a:r>
              <a:rPr lang="fi-FI" dirty="0" err="1" smtClean="0"/>
              <a:t>cloud</a:t>
            </a:r>
            <a:r>
              <a:rPr lang="fi-FI" dirty="0" smtClean="0"/>
              <a:t> is </a:t>
            </a:r>
            <a:r>
              <a:rPr lang="fi-FI" dirty="0" err="1" smtClean="0"/>
              <a:t>compared</a:t>
            </a:r>
            <a:r>
              <a:rPr lang="fi-FI" dirty="0" smtClean="0"/>
              <a:t> to </a:t>
            </a:r>
            <a:r>
              <a:rPr lang="fi-FI" dirty="0" err="1" smtClean="0"/>
              <a:t>Safe</a:t>
            </a:r>
            <a:r>
              <a:rPr lang="fi-FI" dirty="0" smtClean="0"/>
              <a:t> </a:t>
            </a:r>
            <a:r>
              <a:rPr lang="fi-FI" dirty="0" err="1"/>
              <a:t>C</a:t>
            </a:r>
            <a:r>
              <a:rPr lang="fi-FI" dirty="0" err="1" smtClean="0"/>
              <a:t>learence</a:t>
            </a:r>
            <a:r>
              <a:rPr lang="fi-FI" dirty="0" smtClean="0"/>
              <a:t> </a:t>
            </a:r>
            <a:r>
              <a:rPr lang="fi-FI" dirty="0" err="1"/>
              <a:t>A</a:t>
            </a:r>
            <a:r>
              <a:rPr lang="fi-FI" dirty="0" err="1" smtClean="0"/>
              <a:t>reas</a:t>
            </a:r>
            <a:r>
              <a:rPr lang="fi-FI" dirty="0" smtClean="0"/>
              <a:t> and </a:t>
            </a:r>
            <a:r>
              <a:rPr lang="fi-FI" dirty="0" err="1" smtClean="0"/>
              <a:t>conflicting</a:t>
            </a:r>
            <a:r>
              <a:rPr lang="fi-FI" dirty="0" smtClean="0"/>
              <a:t> </a:t>
            </a:r>
            <a:r>
              <a:rPr lang="fi-FI" dirty="0" err="1" smtClean="0"/>
              <a:t>soundings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outputted</a:t>
            </a:r>
            <a:r>
              <a:rPr lang="fi-FI" dirty="0" smtClean="0"/>
              <a:t> into CSAR  </a:t>
            </a:r>
            <a:endParaRPr lang="fi-FI" dirty="0"/>
          </a:p>
        </p:txBody>
      </p:sp>
      <p:sp>
        <p:nvSpPr>
          <p:cNvPr id="24" name="Tekstiruutu 29"/>
          <p:cNvSpPr txBox="1"/>
          <p:nvPr/>
        </p:nvSpPr>
        <p:spPr>
          <a:xfrm>
            <a:off x="6102967" y="3211757"/>
            <a:ext cx="27108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Full </a:t>
            </a:r>
            <a:r>
              <a:rPr lang="fi-FI" dirty="0" err="1" smtClean="0"/>
              <a:t>Density</a:t>
            </a:r>
            <a:r>
              <a:rPr lang="fi-FI" dirty="0" smtClean="0"/>
              <a:t> </a:t>
            </a:r>
            <a:r>
              <a:rPr lang="fi-FI" dirty="0" err="1" smtClean="0"/>
              <a:t>point</a:t>
            </a:r>
            <a:r>
              <a:rPr lang="fi-FI" dirty="0" smtClean="0"/>
              <a:t> </a:t>
            </a:r>
            <a:r>
              <a:rPr lang="fi-FI" dirty="0" err="1" smtClean="0"/>
              <a:t>cloud</a:t>
            </a:r>
            <a:r>
              <a:rPr lang="fi-FI" dirty="0" smtClean="0"/>
              <a:t> is </a:t>
            </a:r>
            <a:r>
              <a:rPr lang="fi-FI" dirty="0" err="1" smtClean="0"/>
              <a:t>compared</a:t>
            </a:r>
            <a:r>
              <a:rPr lang="fi-FI" dirty="0" smtClean="0"/>
              <a:t> to  </a:t>
            </a:r>
            <a:r>
              <a:rPr lang="fi-FI" dirty="0" err="1" smtClean="0"/>
              <a:t>other</a:t>
            </a:r>
            <a:r>
              <a:rPr lang="fi-FI" dirty="0" smtClean="0"/>
              <a:t> data </a:t>
            </a:r>
            <a:r>
              <a:rPr lang="fi-FI" dirty="0" err="1" smtClean="0"/>
              <a:t>sources</a:t>
            </a:r>
            <a:r>
              <a:rPr lang="fi-FI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Conflicts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resolved</a:t>
            </a:r>
            <a:r>
              <a:rPr lang="fi-FI" dirty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onflicting</a:t>
            </a:r>
            <a:r>
              <a:rPr lang="fi-FI" dirty="0" smtClean="0"/>
              <a:t> </a:t>
            </a:r>
            <a:r>
              <a:rPr lang="fi-FI" dirty="0" err="1" smtClean="0"/>
              <a:t>soundings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fall</a:t>
            </a:r>
            <a:r>
              <a:rPr lang="fi-FI" dirty="0" smtClean="0"/>
              <a:t> </a:t>
            </a:r>
            <a:r>
              <a:rPr lang="fi-FI" dirty="0" err="1" smtClean="0"/>
              <a:t>within</a:t>
            </a:r>
            <a:r>
              <a:rPr lang="fi-FI" dirty="0" smtClean="0"/>
              <a:t> </a:t>
            </a:r>
            <a:r>
              <a:rPr lang="fi-FI" dirty="0" err="1" smtClean="0"/>
              <a:t>error</a:t>
            </a:r>
            <a:r>
              <a:rPr lang="fi-FI" dirty="0" smtClean="0"/>
              <a:t> </a:t>
            </a:r>
            <a:r>
              <a:rPr lang="fi-FI" dirty="0" err="1" smtClean="0"/>
              <a:t>budget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flagged</a:t>
            </a:r>
            <a:r>
              <a:rPr lang="fi-FI" dirty="0" smtClean="0"/>
              <a:t> as </a:t>
            </a:r>
            <a:r>
              <a:rPr lang="fi-FI" i="1" dirty="0" err="1" smtClean="0"/>
              <a:t>Examined</a:t>
            </a:r>
            <a:r>
              <a:rPr lang="fi-FI" i="1" dirty="0" smtClean="0"/>
              <a:t> </a:t>
            </a:r>
            <a:endParaRPr lang="fi-FI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Full </a:t>
            </a:r>
            <a:r>
              <a:rPr lang="fi-FI" dirty="0" err="1" smtClean="0"/>
              <a:t>Density</a:t>
            </a:r>
            <a:r>
              <a:rPr lang="fi-FI" dirty="0" smtClean="0"/>
              <a:t> </a:t>
            </a:r>
            <a:r>
              <a:rPr lang="fi-FI" dirty="0" err="1" smtClean="0"/>
              <a:t>point</a:t>
            </a:r>
            <a:r>
              <a:rPr lang="fi-FI" dirty="0" smtClean="0"/>
              <a:t> </a:t>
            </a:r>
            <a:r>
              <a:rPr lang="fi-FI" dirty="0" err="1" smtClean="0"/>
              <a:t>cloud</a:t>
            </a:r>
            <a:r>
              <a:rPr lang="fi-FI" dirty="0" smtClean="0"/>
              <a:t> is </a:t>
            </a:r>
            <a:r>
              <a:rPr lang="fi-FI" dirty="0" err="1" smtClean="0"/>
              <a:t>transferred</a:t>
            </a:r>
            <a:r>
              <a:rPr lang="fi-FI" dirty="0" smtClean="0"/>
              <a:t> to </a:t>
            </a:r>
            <a:r>
              <a:rPr lang="fi-FI" dirty="0" err="1" smtClean="0"/>
              <a:t>file</a:t>
            </a:r>
            <a:r>
              <a:rPr lang="fi-FI" dirty="0" smtClean="0"/>
              <a:t> </a:t>
            </a:r>
            <a:r>
              <a:rPr lang="fi-FI" dirty="0" err="1" smtClean="0"/>
              <a:t>server</a:t>
            </a:r>
            <a:endParaRPr lang="fi-FI" dirty="0" smtClean="0"/>
          </a:p>
        </p:txBody>
      </p:sp>
      <p:sp>
        <p:nvSpPr>
          <p:cNvPr id="25" name="Tekstiruutu 30"/>
          <p:cNvSpPr txBox="1"/>
          <p:nvPr/>
        </p:nvSpPr>
        <p:spPr>
          <a:xfrm>
            <a:off x="8909821" y="3247800"/>
            <a:ext cx="2710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Full </a:t>
            </a:r>
            <a:r>
              <a:rPr lang="fi-FI" dirty="0" err="1" smtClean="0"/>
              <a:t>Density</a:t>
            </a:r>
            <a:r>
              <a:rPr lang="fi-FI" dirty="0" smtClean="0"/>
              <a:t> CSAR is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gridded</a:t>
            </a:r>
            <a:r>
              <a:rPr lang="fi-FI" dirty="0" smtClean="0"/>
              <a:t>/</a:t>
            </a:r>
            <a:r>
              <a:rPr lang="fi-FI" dirty="0" err="1" smtClean="0"/>
              <a:t>thinned</a:t>
            </a:r>
            <a:r>
              <a:rPr lang="fi-FI" dirty="0" smtClean="0"/>
              <a:t> </a:t>
            </a:r>
            <a:r>
              <a:rPr lang="fi-FI" dirty="0"/>
              <a:t>to </a:t>
            </a:r>
            <a:r>
              <a:rPr lang="fi-FI" dirty="0" smtClean="0"/>
              <a:t>25cm SDTP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25cm SDTP is </a:t>
            </a:r>
            <a:r>
              <a:rPr lang="fi-FI" dirty="0" err="1" smtClean="0"/>
              <a:t>uploaded</a:t>
            </a:r>
            <a:r>
              <a:rPr lang="fi-FI" dirty="0" smtClean="0"/>
              <a:t> to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 err="1" smtClean="0"/>
              <a:t>Combine</a:t>
            </a:r>
            <a:r>
              <a:rPr lang="fi-FI" i="1" dirty="0" smtClean="0"/>
              <a:t> </a:t>
            </a:r>
            <a:r>
              <a:rPr lang="fi-FI" dirty="0" smtClean="0"/>
              <a:t>–</a:t>
            </a:r>
            <a:r>
              <a:rPr lang="fi-FI" dirty="0" err="1" smtClean="0"/>
              <a:t>surface</a:t>
            </a:r>
            <a:r>
              <a:rPr lang="fi-FI" b="1" dirty="0" err="1" smtClean="0"/>
              <a:t>s</a:t>
            </a:r>
            <a:r>
              <a:rPr lang="fi-FI" b="1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created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point</a:t>
            </a:r>
            <a:r>
              <a:rPr lang="fi-FI" dirty="0" smtClean="0"/>
              <a:t> </a:t>
            </a:r>
            <a:r>
              <a:rPr lang="fi-FI" dirty="0" err="1" smtClean="0"/>
              <a:t>cloud</a:t>
            </a:r>
            <a:r>
              <a:rPr lang="fi-FI" dirty="0" smtClean="0"/>
              <a:t> in DB.</a:t>
            </a:r>
            <a:endParaRPr lang="fi-FI" i="1" dirty="0" smtClean="0"/>
          </a:p>
        </p:txBody>
      </p:sp>
    </p:spTree>
    <p:extLst>
      <p:ext uri="{BB962C8B-B14F-4D97-AF65-F5344CB8AC3E}">
        <p14:creationId xmlns:p14="http://schemas.microsoft.com/office/powerpoint/2010/main" val="34748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TOOLS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437A-4E19-4154-B2F0-63C198C23395}" type="datetime1">
              <a:rPr lang="fi-FI" smtClean="0"/>
              <a:t>10.4.2019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8</a:t>
            </a:fld>
            <a:endParaRPr lang="fi-FI" dirty="0"/>
          </a:p>
        </p:txBody>
      </p:sp>
      <p:sp>
        <p:nvSpPr>
          <p:cNvPr id="13" name="Sisällön paikkamerkki 7"/>
          <p:cNvSpPr txBox="1">
            <a:spLocks/>
          </p:cNvSpPr>
          <p:nvPr/>
        </p:nvSpPr>
        <p:spPr>
          <a:xfrm>
            <a:off x="408381" y="1208065"/>
            <a:ext cx="5556027" cy="4956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18285"/>
              </a:buClr>
              <a:buFont typeface="Verdana" panose="020B0604030504040204" pitchFamily="34" charset="0"/>
              <a:buChar char="‒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1813" indent="-265113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rgbClr val="018285"/>
              </a:buClr>
              <a:buFont typeface="Verdana" panose="020B0604030504040204" pitchFamily="34" charset="0"/>
              <a:buChar char="‒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14388" indent="-28257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01828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81088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 smtClean="0"/>
              <a:t>CARIS PYTHON API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1400" dirty="0" smtClean="0"/>
              <a:t>CARIS </a:t>
            </a:r>
            <a:r>
              <a:rPr lang="fi-FI" sz="1400" dirty="0" err="1" smtClean="0"/>
              <a:t>provided</a:t>
            </a:r>
            <a:r>
              <a:rPr lang="fi-FI" sz="1400" dirty="0" smtClean="0"/>
              <a:t> </a:t>
            </a:r>
            <a:r>
              <a:rPr lang="fi-FI" sz="1400" dirty="0" err="1" smtClean="0"/>
              <a:t>scripts</a:t>
            </a:r>
            <a:r>
              <a:rPr lang="fi-FI" sz="1400" dirty="0" smtClean="0"/>
              <a:t> for </a:t>
            </a:r>
            <a:r>
              <a:rPr lang="fi-FI" sz="1400" dirty="0" err="1" smtClean="0"/>
              <a:t>basic</a:t>
            </a:r>
            <a:r>
              <a:rPr lang="fi-FI" sz="1400" dirty="0" smtClean="0"/>
              <a:t> </a:t>
            </a:r>
            <a:r>
              <a:rPr lang="fi-FI" sz="1400" dirty="0" err="1" smtClean="0"/>
              <a:t>functionalities</a:t>
            </a:r>
            <a:endParaRPr lang="fi-FI" sz="1400" dirty="0" smtClean="0"/>
          </a:p>
          <a:p>
            <a:pPr lvl="4">
              <a:buFont typeface="Courier New" panose="02070309020205020404" pitchFamily="49" charset="0"/>
              <a:buChar char="o"/>
            </a:pPr>
            <a:r>
              <a:rPr lang="fi-FI" sz="1200" dirty="0" smtClean="0"/>
              <a:t>Tools </a:t>
            </a:r>
            <a:r>
              <a:rPr lang="fi-FI" sz="1200" dirty="0" err="1" smtClean="0"/>
              <a:t>were</a:t>
            </a:r>
            <a:r>
              <a:rPr lang="fi-FI" sz="1200" dirty="0" smtClean="0"/>
              <a:t> </a:t>
            </a:r>
            <a:r>
              <a:rPr lang="fi-FI" sz="1200" dirty="0" err="1" smtClean="0"/>
              <a:t>suitable</a:t>
            </a:r>
            <a:r>
              <a:rPr lang="fi-FI" sz="1200" dirty="0" smtClean="0"/>
              <a:t> for </a:t>
            </a:r>
            <a:r>
              <a:rPr lang="fi-FI" sz="1200" dirty="0" err="1" smtClean="0"/>
              <a:t>the</a:t>
            </a:r>
            <a:r>
              <a:rPr lang="fi-FI" sz="1200" dirty="0" smtClean="0"/>
              <a:t> </a:t>
            </a:r>
            <a:r>
              <a:rPr lang="fi-FI" sz="1200" dirty="0" err="1" smtClean="0"/>
              <a:t>initial</a:t>
            </a:r>
            <a:r>
              <a:rPr lang="fi-FI" sz="1200" dirty="0" smtClean="0"/>
              <a:t> </a:t>
            </a:r>
            <a:r>
              <a:rPr lang="fi-FI" sz="1200" dirty="0" err="1" smtClean="0"/>
              <a:t>plan</a:t>
            </a:r>
            <a:endParaRPr lang="fi-FI" sz="1200" dirty="0" smtClean="0"/>
          </a:p>
          <a:p>
            <a:pPr lvl="4">
              <a:buFont typeface="Wingdings" panose="05000000000000000000" pitchFamily="2" charset="2"/>
              <a:buChar char="à"/>
            </a:pPr>
            <a:r>
              <a:rPr lang="fi-FI" sz="1200" dirty="0" err="1" smtClean="0">
                <a:sym typeface="Wingdings" panose="05000000000000000000" pitchFamily="2" charset="2"/>
              </a:rPr>
              <a:t>We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had</a:t>
            </a:r>
            <a:r>
              <a:rPr lang="fi-FI" sz="1200" dirty="0" smtClean="0">
                <a:sym typeface="Wingdings" panose="05000000000000000000" pitchFamily="2" charset="2"/>
              </a:rPr>
              <a:t> to </a:t>
            </a:r>
            <a:r>
              <a:rPr lang="fi-FI" sz="1200" dirty="0" err="1" smtClean="0">
                <a:sym typeface="Wingdings" panose="05000000000000000000" pitchFamily="2" charset="2"/>
              </a:rPr>
              <a:t>modify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the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tools</a:t>
            </a:r>
            <a:endParaRPr lang="fi-FI" sz="1200" dirty="0" smtClean="0">
              <a:sym typeface="Wingdings" panose="05000000000000000000" pitchFamily="2" charset="2"/>
            </a:endParaRPr>
          </a:p>
          <a:p>
            <a:pPr lvl="5">
              <a:buFont typeface="Wingdings" panose="05000000000000000000" pitchFamily="2" charset="2"/>
              <a:buChar char="à"/>
            </a:pPr>
            <a:r>
              <a:rPr lang="fi-FI" sz="1200" dirty="0" err="1" smtClean="0">
                <a:sym typeface="Wingdings" panose="05000000000000000000" pitchFamily="2" charset="2"/>
              </a:rPr>
              <a:t>Batch</a:t>
            </a:r>
            <a:r>
              <a:rPr lang="fi-FI" sz="1200" dirty="0">
                <a:sym typeface="Wingdings" panose="05000000000000000000" pitchFamily="2" charset="2"/>
              </a:rPr>
              <a:t> </a:t>
            </a:r>
            <a:r>
              <a:rPr lang="fi-FI" sz="1200" dirty="0" smtClean="0">
                <a:sym typeface="Wingdings" panose="05000000000000000000" pitchFamily="2" charset="2"/>
              </a:rPr>
              <a:t>–</a:t>
            </a:r>
            <a:r>
              <a:rPr lang="fi-FI" sz="1200" dirty="0" err="1" smtClean="0">
                <a:sym typeface="Wingdings" panose="05000000000000000000" pitchFamily="2" charset="2"/>
              </a:rPr>
              <a:t>runs</a:t>
            </a:r>
            <a:endParaRPr lang="fi-FI" sz="1200" dirty="0" smtClean="0">
              <a:sym typeface="Wingdings" panose="05000000000000000000" pitchFamily="2" charset="2"/>
            </a:endParaRPr>
          </a:p>
          <a:p>
            <a:pPr lvl="5">
              <a:buFont typeface="Wingdings" panose="05000000000000000000" pitchFamily="2" charset="2"/>
              <a:buChar char="à"/>
            </a:pPr>
            <a:r>
              <a:rPr lang="fi-FI" sz="1200" dirty="0" smtClean="0">
                <a:sym typeface="Wingdings" panose="05000000000000000000" pitchFamily="2" charset="2"/>
              </a:rPr>
              <a:t>FME (</a:t>
            </a:r>
            <a:r>
              <a:rPr lang="fi-FI" sz="1200" dirty="0" err="1" smtClean="0">
                <a:sym typeface="Wingdings" panose="05000000000000000000" pitchFamily="2" charset="2"/>
              </a:rPr>
              <a:t>comparison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against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SCA’s</a:t>
            </a:r>
            <a:r>
              <a:rPr lang="fi-FI" sz="1200" dirty="0" smtClean="0">
                <a:sym typeface="Wingdings" panose="05000000000000000000" pitchFamily="2" charset="2"/>
              </a:rPr>
              <a:t>, </a:t>
            </a:r>
            <a:r>
              <a:rPr lang="fi-FI" sz="1200" dirty="0" err="1" smtClean="0">
                <a:sym typeface="Wingdings" panose="05000000000000000000" pitchFamily="2" charset="2"/>
              </a:rPr>
              <a:t>Affine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transformation</a:t>
            </a:r>
            <a:r>
              <a:rPr lang="fi-FI" sz="1200" dirty="0" smtClean="0">
                <a:sym typeface="Wingdings" panose="05000000000000000000" pitchFamily="2" charset="2"/>
              </a:rPr>
              <a:t> for KKJETRS-TM35FIN</a:t>
            </a:r>
          </a:p>
          <a:p>
            <a:pPr lvl="5">
              <a:buFont typeface="Wingdings" panose="05000000000000000000" pitchFamily="2" charset="2"/>
              <a:buChar char="à"/>
            </a:pPr>
            <a:r>
              <a:rPr lang="fi-FI" sz="1200" dirty="0" err="1" smtClean="0">
                <a:sym typeface="Wingdings" panose="05000000000000000000" pitchFamily="2" charset="2"/>
              </a:rPr>
              <a:t>Automate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everything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that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we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can</a:t>
            </a:r>
            <a:r>
              <a:rPr lang="fi-FI" sz="1200" dirty="0" smtClean="0">
                <a:sym typeface="Wingdings" panose="05000000000000000000" pitchFamily="2" charset="2"/>
              </a:rPr>
              <a:t> (</a:t>
            </a:r>
            <a:r>
              <a:rPr lang="fi-FI" sz="1200" dirty="0" err="1" smtClean="0">
                <a:sym typeface="Wingdings" panose="05000000000000000000" pitchFamily="2" charset="2"/>
              </a:rPr>
              <a:t>file</a:t>
            </a:r>
            <a:r>
              <a:rPr lang="fi-FI" sz="1200" dirty="0" smtClean="0">
                <a:sym typeface="Wingdings" panose="05000000000000000000" pitchFamily="2" charset="2"/>
              </a:rPr>
              <a:t> </a:t>
            </a:r>
            <a:r>
              <a:rPr lang="fi-FI" sz="1200" dirty="0" err="1" smtClean="0">
                <a:sym typeface="Wingdings" panose="05000000000000000000" pitchFamily="2" charset="2"/>
              </a:rPr>
              <a:t>transfer</a:t>
            </a:r>
            <a:r>
              <a:rPr lang="fi-FI" sz="1200" dirty="0" smtClean="0">
                <a:sym typeface="Wingdings" panose="05000000000000000000" pitchFamily="2" charset="2"/>
              </a:rPr>
              <a:t>, </a:t>
            </a:r>
            <a:r>
              <a:rPr lang="fi-FI" sz="1200" dirty="0" err="1" smtClean="0">
                <a:sym typeface="Wingdings" panose="05000000000000000000" pitchFamily="2" charset="2"/>
              </a:rPr>
              <a:t>naming</a:t>
            </a:r>
            <a:r>
              <a:rPr lang="fi-FI" sz="1200" dirty="0" smtClean="0">
                <a:sym typeface="Wingdings" panose="05000000000000000000" pitchFamily="2" charset="2"/>
              </a:rPr>
              <a:t>, </a:t>
            </a:r>
            <a:r>
              <a:rPr lang="fi-FI" sz="1200" dirty="0" err="1" smtClean="0">
                <a:sym typeface="Wingdings" panose="05000000000000000000" pitchFamily="2" charset="2"/>
              </a:rPr>
              <a:t>gridding</a:t>
            </a:r>
            <a:r>
              <a:rPr lang="fi-FI" sz="1200" dirty="0" smtClean="0">
                <a:sym typeface="Wingdings" panose="05000000000000000000" pitchFamily="2" charset="2"/>
              </a:rPr>
              <a:t> etc.) </a:t>
            </a:r>
          </a:p>
          <a:p>
            <a:pPr marL="2286000" lvl="5" indent="0">
              <a:buNone/>
            </a:pPr>
            <a:endParaRPr lang="fi-FI" sz="1200" dirty="0" smtClean="0"/>
          </a:p>
          <a:p>
            <a:r>
              <a:rPr lang="fi-FI" sz="1600" dirty="0" smtClean="0"/>
              <a:t>User </a:t>
            </a:r>
            <a:r>
              <a:rPr lang="fi-FI" sz="1600" dirty="0" err="1" smtClean="0"/>
              <a:t>has</a:t>
            </a:r>
            <a:r>
              <a:rPr lang="fi-FI" sz="1600" dirty="0" smtClean="0"/>
              <a:t> to </a:t>
            </a:r>
            <a:r>
              <a:rPr lang="fi-FI" sz="1600" dirty="0" err="1" smtClean="0"/>
              <a:t>know</a:t>
            </a:r>
            <a:r>
              <a:rPr lang="fi-FI" sz="1600" dirty="0" smtClean="0"/>
              <a:t> </a:t>
            </a:r>
            <a:r>
              <a:rPr lang="fi-FI" sz="1600" dirty="0" err="1" smtClean="0"/>
              <a:t>the</a:t>
            </a:r>
            <a:r>
              <a:rPr lang="fi-FI" sz="1600" dirty="0" smtClean="0"/>
              <a:t> data and </a:t>
            </a:r>
            <a:r>
              <a:rPr lang="fi-FI" sz="1600" dirty="0" err="1" smtClean="0"/>
              <a:t>select</a:t>
            </a:r>
            <a:r>
              <a:rPr lang="fi-FI" sz="1600" dirty="0" smtClean="0"/>
              <a:t> </a:t>
            </a:r>
            <a:r>
              <a:rPr lang="fi-FI" sz="1600" dirty="0" err="1" smtClean="0"/>
              <a:t>correct</a:t>
            </a:r>
            <a:r>
              <a:rPr lang="fi-FI" sz="1600" dirty="0" smtClean="0"/>
              <a:t> </a:t>
            </a:r>
            <a:r>
              <a:rPr lang="fi-FI" sz="1600" dirty="0" err="1" smtClean="0"/>
              <a:t>migration</a:t>
            </a:r>
            <a:r>
              <a:rPr lang="fi-FI" sz="1600" dirty="0" smtClean="0"/>
              <a:t> </a:t>
            </a:r>
            <a:r>
              <a:rPr lang="fi-FI" sz="1600" dirty="0" err="1" smtClean="0"/>
              <a:t>path</a:t>
            </a:r>
            <a:endParaRPr lang="fi-FI" sz="16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1200" dirty="0" err="1" smtClean="0"/>
              <a:t>Tool</a:t>
            </a:r>
            <a:r>
              <a:rPr lang="fi-FI" sz="1200" dirty="0" smtClean="0"/>
              <a:t> </a:t>
            </a:r>
            <a:r>
              <a:rPr lang="fi-FI" sz="1200" dirty="0" err="1" smtClean="0"/>
              <a:t>transforms</a:t>
            </a:r>
            <a:r>
              <a:rPr lang="fi-FI" sz="1200" dirty="0" smtClean="0"/>
              <a:t> </a:t>
            </a:r>
            <a:r>
              <a:rPr lang="fi-FI" sz="1200" dirty="0" err="1" smtClean="0"/>
              <a:t>the</a:t>
            </a:r>
            <a:r>
              <a:rPr lang="fi-FI" sz="1200" dirty="0" smtClean="0"/>
              <a:t> data into CSAR, </a:t>
            </a:r>
            <a:r>
              <a:rPr lang="fi-FI" sz="1200" dirty="0" err="1" smtClean="0"/>
              <a:t>performs</a:t>
            </a:r>
            <a:r>
              <a:rPr lang="fi-FI" sz="1200" dirty="0" smtClean="0"/>
              <a:t> </a:t>
            </a:r>
            <a:r>
              <a:rPr lang="fi-FI" sz="1200" dirty="0" err="1" smtClean="0"/>
              <a:t>necessary</a:t>
            </a:r>
            <a:r>
              <a:rPr lang="fi-FI" sz="1200" dirty="0" smtClean="0"/>
              <a:t> </a:t>
            </a:r>
            <a:r>
              <a:rPr lang="fi-FI" sz="1200" dirty="0" err="1" smtClean="0"/>
              <a:t>shifts</a:t>
            </a:r>
            <a:r>
              <a:rPr lang="fi-FI" sz="1200" dirty="0" smtClean="0"/>
              <a:t>, </a:t>
            </a:r>
            <a:r>
              <a:rPr lang="fi-FI" sz="1200" dirty="0" err="1" smtClean="0"/>
              <a:t>renames</a:t>
            </a:r>
            <a:r>
              <a:rPr lang="fi-FI" sz="1200" dirty="0" smtClean="0"/>
              <a:t> </a:t>
            </a:r>
            <a:r>
              <a:rPr lang="fi-FI" sz="1200" dirty="0" err="1" smtClean="0"/>
              <a:t>files</a:t>
            </a:r>
            <a:r>
              <a:rPr lang="fi-FI" sz="1200" dirty="0" smtClean="0"/>
              <a:t>, </a:t>
            </a:r>
            <a:r>
              <a:rPr lang="fi-FI" sz="1200" dirty="0" err="1" smtClean="0"/>
              <a:t>modifies</a:t>
            </a:r>
            <a:r>
              <a:rPr lang="fi-FI" sz="1200" dirty="0" smtClean="0"/>
              <a:t> </a:t>
            </a:r>
            <a:r>
              <a:rPr lang="fi-FI" sz="1200" dirty="0" err="1" smtClean="0"/>
              <a:t>attributes</a:t>
            </a:r>
            <a:r>
              <a:rPr lang="fi-FI" sz="1200" dirty="0" smtClean="0"/>
              <a:t> and </a:t>
            </a:r>
            <a:r>
              <a:rPr lang="fi-FI" sz="1200" dirty="0" err="1" smtClean="0"/>
              <a:t>performs</a:t>
            </a:r>
            <a:r>
              <a:rPr lang="fi-FI" sz="1200" dirty="0" smtClean="0"/>
              <a:t> </a:t>
            </a:r>
            <a:r>
              <a:rPr lang="fi-FI" sz="1200" dirty="0" err="1" smtClean="0"/>
              <a:t>comparison</a:t>
            </a:r>
            <a:r>
              <a:rPr lang="fi-FI" sz="1200" dirty="0" smtClean="0"/>
              <a:t> </a:t>
            </a:r>
            <a:r>
              <a:rPr lang="fi-FI" sz="1200" dirty="0" err="1" smtClean="0"/>
              <a:t>against</a:t>
            </a:r>
            <a:r>
              <a:rPr lang="fi-FI" sz="1200" dirty="0" smtClean="0"/>
              <a:t> </a:t>
            </a:r>
            <a:r>
              <a:rPr lang="fi-FI" sz="1200" dirty="0" err="1" smtClean="0"/>
              <a:t>safe</a:t>
            </a:r>
            <a:r>
              <a:rPr lang="fi-FI" sz="1200" dirty="0" smtClean="0"/>
              <a:t> </a:t>
            </a:r>
            <a:r>
              <a:rPr lang="fi-FI" sz="1200" dirty="0" err="1" smtClean="0"/>
              <a:t>clearance</a:t>
            </a:r>
            <a:r>
              <a:rPr lang="fi-FI" sz="1200" dirty="0" smtClean="0"/>
              <a:t> </a:t>
            </a:r>
            <a:r>
              <a:rPr lang="fi-FI" sz="1200" dirty="0" err="1" smtClean="0"/>
              <a:t>areas</a:t>
            </a:r>
            <a:endParaRPr lang="fi-FI" sz="1200" dirty="0" smtClean="0"/>
          </a:p>
          <a:p>
            <a:pPr marL="2286000" lvl="5" indent="0">
              <a:buNone/>
            </a:pPr>
            <a:endParaRPr lang="fi-FI" sz="1200" dirty="0"/>
          </a:p>
          <a:p>
            <a:r>
              <a:rPr lang="fi-FI" sz="1600" dirty="0"/>
              <a:t>User </a:t>
            </a:r>
            <a:r>
              <a:rPr lang="fi-FI" sz="1600" dirty="0" err="1"/>
              <a:t>has</a:t>
            </a:r>
            <a:r>
              <a:rPr lang="fi-FI" sz="1600" dirty="0"/>
              <a:t> to </a:t>
            </a:r>
            <a:r>
              <a:rPr lang="fi-FI" sz="1600" dirty="0" err="1"/>
              <a:t>know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data and </a:t>
            </a:r>
            <a:r>
              <a:rPr lang="fi-FI" sz="1600" dirty="0" err="1"/>
              <a:t>select</a:t>
            </a:r>
            <a:r>
              <a:rPr lang="fi-FI" sz="1600" dirty="0"/>
              <a:t> </a:t>
            </a:r>
            <a:r>
              <a:rPr lang="fi-FI" sz="1600" dirty="0" err="1"/>
              <a:t>correct</a:t>
            </a:r>
            <a:r>
              <a:rPr lang="fi-FI" sz="1600" dirty="0"/>
              <a:t> </a:t>
            </a:r>
            <a:r>
              <a:rPr lang="fi-FI" sz="1600" dirty="0" err="1"/>
              <a:t>migration</a:t>
            </a:r>
            <a:r>
              <a:rPr lang="fi-FI" sz="1600" dirty="0"/>
              <a:t> </a:t>
            </a:r>
            <a:r>
              <a:rPr lang="fi-FI" sz="1600" dirty="0" err="1"/>
              <a:t>path</a:t>
            </a:r>
            <a:endParaRPr lang="fi-FI" sz="1600" dirty="0"/>
          </a:p>
          <a:p>
            <a:pPr lvl="2">
              <a:buFont typeface="Courier New" panose="02070309020205020404" pitchFamily="49" charset="0"/>
              <a:buChar char="o"/>
            </a:pPr>
            <a:endParaRPr lang="fi-FI" sz="1200" dirty="0" smtClean="0"/>
          </a:p>
          <a:p>
            <a:pPr marL="531813" lvl="2" indent="0">
              <a:buNone/>
            </a:pPr>
            <a:endParaRPr lang="fi-FI" sz="1200" dirty="0" smtClean="0"/>
          </a:p>
          <a:p>
            <a:pPr marL="0" indent="0">
              <a:buNone/>
            </a:pPr>
            <a:endParaRPr lang="fi-FI" sz="1600" dirty="0" smtClean="0"/>
          </a:p>
          <a:p>
            <a:pPr marL="0" indent="0">
              <a:buNone/>
            </a:pPr>
            <a:r>
              <a:rPr lang="fi-FI" sz="1600" dirty="0" smtClean="0"/>
              <a:t> </a:t>
            </a:r>
            <a:endParaRPr lang="fi-FI" sz="1400" dirty="0"/>
          </a:p>
          <a:p>
            <a:pPr marL="0" indent="0">
              <a:buNone/>
            </a:pPr>
            <a:endParaRPr lang="fi-FI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4" y="1187838"/>
            <a:ext cx="4987206" cy="4587875"/>
          </a:xfrm>
          <a:prstGeom prst="rect">
            <a:avLst/>
          </a:prstGeom>
        </p:spPr>
      </p:pic>
      <p:sp>
        <p:nvSpPr>
          <p:cNvPr id="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2239075" y="6387121"/>
            <a:ext cx="4114800" cy="360000"/>
          </a:xfrm>
        </p:spPr>
        <p:txBody>
          <a:bodyPr/>
          <a:lstStyle/>
          <a:p>
            <a:r>
              <a:rPr lang="fi-FI" dirty="0"/>
              <a:t>NHC63 </a:t>
            </a:r>
            <a:r>
              <a:rPr lang="fi-FI" dirty="0" smtClean="0"/>
              <a:t>/ Juho Salmia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442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SCHEDULE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437A-4E19-4154-B2F0-63C198C23395}" type="datetime1">
              <a:rPr lang="fi-FI" smtClean="0"/>
              <a:t>10.4.2019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NHC63 </a:t>
            </a:r>
            <a:r>
              <a:rPr lang="fi-FI" dirty="0" smtClean="0"/>
              <a:t>/ Juho Salmia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9</a:t>
            </a:fld>
            <a:endParaRPr lang="fi-FI" dirty="0"/>
          </a:p>
        </p:txBody>
      </p:sp>
      <p:sp>
        <p:nvSpPr>
          <p:cNvPr id="13" name="Sisällön paikkamerkki 7"/>
          <p:cNvSpPr txBox="1">
            <a:spLocks/>
          </p:cNvSpPr>
          <p:nvPr/>
        </p:nvSpPr>
        <p:spPr>
          <a:xfrm>
            <a:off x="753751" y="2015304"/>
            <a:ext cx="5955393" cy="26144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18285"/>
              </a:buClr>
              <a:buFont typeface="Verdana" panose="020B0604030504040204" pitchFamily="34" charset="0"/>
              <a:buChar char="‒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1813" indent="-265113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rgbClr val="018285"/>
              </a:buClr>
              <a:buFont typeface="Verdana" panose="020B0604030504040204" pitchFamily="34" charset="0"/>
              <a:buChar char="‒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14388" indent="-28257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01828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81088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 err="1" smtClean="0"/>
              <a:t>Follows</a:t>
            </a:r>
            <a:r>
              <a:rPr lang="fi-FI" sz="2000" dirty="0" smtClean="0"/>
              <a:t>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schedule</a:t>
            </a:r>
            <a:r>
              <a:rPr lang="fi-FI" sz="2000" dirty="0" smtClean="0"/>
              <a:t> for publishing </a:t>
            </a:r>
            <a:r>
              <a:rPr lang="fi-FI" sz="2000" dirty="0" err="1" smtClean="0"/>
              <a:t>charts</a:t>
            </a:r>
            <a:r>
              <a:rPr lang="fi-FI" sz="2000" dirty="0" smtClean="0"/>
              <a:t> </a:t>
            </a:r>
            <a:endParaRPr lang="fi-FI" sz="2000" dirty="0"/>
          </a:p>
          <a:p>
            <a:pPr marL="0" indent="0">
              <a:buNone/>
            </a:pPr>
            <a:endParaRPr lang="fi-FI" sz="2000" dirty="0" smtClean="0"/>
          </a:p>
          <a:p>
            <a:r>
              <a:rPr lang="fi-FI" sz="2000" dirty="0" err="1" smtClean="0"/>
              <a:t>Starts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Bay of </a:t>
            </a:r>
            <a:r>
              <a:rPr lang="fi-FI" sz="2000" dirty="0" err="1" smtClean="0"/>
              <a:t>Bothnia</a:t>
            </a:r>
            <a:endParaRPr lang="fi-FI" sz="2000" dirty="0" smtClean="0"/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 err="1" smtClean="0"/>
              <a:t>Currently</a:t>
            </a:r>
            <a:r>
              <a:rPr lang="fi-FI" sz="2000" dirty="0" smtClean="0"/>
              <a:t> </a:t>
            </a:r>
            <a:r>
              <a:rPr lang="fi-FI" sz="2000" dirty="0" err="1" smtClean="0"/>
              <a:t>we</a:t>
            </a:r>
            <a:r>
              <a:rPr lang="fi-FI" sz="2000" dirty="0" smtClean="0"/>
              <a:t> </a:t>
            </a:r>
            <a:r>
              <a:rPr lang="fi-FI" sz="2000" dirty="0" err="1" smtClean="0"/>
              <a:t>are</a:t>
            </a:r>
            <a:r>
              <a:rPr lang="fi-FI" sz="2000" dirty="0" smtClean="0"/>
              <a:t> </a:t>
            </a:r>
            <a:r>
              <a:rPr lang="fi-FI" sz="2000" dirty="0" err="1" smtClean="0"/>
              <a:t>working</a:t>
            </a:r>
            <a:r>
              <a:rPr lang="fi-FI" sz="2000" dirty="0" smtClean="0"/>
              <a:t> on </a:t>
            </a:r>
            <a:r>
              <a:rPr lang="fi-FI" sz="2000" dirty="0" err="1" smtClean="0"/>
              <a:t>area</a:t>
            </a:r>
            <a:r>
              <a:rPr lang="fi-FI" sz="2000" dirty="0" smtClean="0"/>
              <a:t> 1 (Bay of Bothia north), </a:t>
            </a:r>
            <a:r>
              <a:rPr lang="fi-FI" sz="2000" dirty="0" err="1" smtClean="0"/>
              <a:t>lot</a:t>
            </a:r>
            <a:r>
              <a:rPr lang="fi-FI" sz="2000" dirty="0" smtClean="0"/>
              <a:t> </a:t>
            </a:r>
            <a:r>
              <a:rPr lang="fi-FI" sz="2000" dirty="0" err="1" smtClean="0"/>
              <a:t>has</a:t>
            </a:r>
            <a:r>
              <a:rPr lang="fi-FI" sz="2000" dirty="0" smtClean="0"/>
              <a:t> </a:t>
            </a:r>
            <a:r>
              <a:rPr lang="fi-FI" sz="2000" dirty="0" err="1" smtClean="0"/>
              <a:t>been</a:t>
            </a:r>
            <a:r>
              <a:rPr lang="fi-FI" sz="2000" dirty="0" smtClean="0"/>
              <a:t> </a:t>
            </a:r>
            <a:r>
              <a:rPr lang="fi-FI" sz="2000" dirty="0" err="1" smtClean="0"/>
              <a:t>done</a:t>
            </a:r>
            <a:r>
              <a:rPr lang="fi-FI" sz="2000" dirty="0" smtClean="0"/>
              <a:t>, </a:t>
            </a:r>
            <a:r>
              <a:rPr lang="fi-FI" sz="2000" dirty="0" err="1" smtClean="0"/>
              <a:t>but</a:t>
            </a:r>
            <a:r>
              <a:rPr lang="fi-FI" sz="2000" dirty="0" smtClean="0"/>
              <a:t> </a:t>
            </a:r>
            <a:r>
              <a:rPr lang="fi-FI" sz="2000" dirty="0" err="1" smtClean="0"/>
              <a:t>still</a:t>
            </a:r>
            <a:r>
              <a:rPr lang="fi-FI" sz="2000" dirty="0" smtClean="0"/>
              <a:t> </a:t>
            </a:r>
            <a:r>
              <a:rPr lang="fi-FI" sz="2000" dirty="0" err="1" smtClean="0"/>
              <a:t>work</a:t>
            </a:r>
            <a:r>
              <a:rPr lang="fi-FI" sz="2000" dirty="0" smtClean="0"/>
              <a:t> to </a:t>
            </a:r>
            <a:r>
              <a:rPr lang="fi-FI" sz="2000" dirty="0" err="1" smtClean="0"/>
              <a:t>do</a:t>
            </a:r>
            <a:r>
              <a:rPr lang="fi-FI" sz="2000" dirty="0" smtClean="0"/>
              <a:t> </a:t>
            </a:r>
            <a:r>
              <a:rPr lang="fi-FI" sz="2000" dirty="0" smtClean="0">
                <a:sym typeface="Wingdings" panose="05000000000000000000" pitchFamily="2" charset="2"/>
              </a:rPr>
              <a:t> </a:t>
            </a:r>
            <a:endParaRPr lang="fi-FI" sz="2000" dirty="0" smtClean="0"/>
          </a:p>
          <a:p>
            <a:pPr marL="266700" lvl="1" indent="0">
              <a:buNone/>
            </a:pPr>
            <a:endParaRPr lang="fi-FI" sz="1400" dirty="0" smtClean="0"/>
          </a:p>
          <a:p>
            <a:pPr marL="531813" lvl="2" indent="0">
              <a:buNone/>
            </a:pPr>
            <a:endParaRPr lang="fi-FI" sz="1600" dirty="0" smtClean="0"/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 </a:t>
            </a:r>
            <a:endParaRPr lang="fi-FI" sz="1800" dirty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7" name="Kuva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25" y="225124"/>
            <a:ext cx="5122163" cy="607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8235778" y="1124465"/>
            <a:ext cx="747584" cy="97000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549978" y="2296863"/>
            <a:ext cx="553995" cy="129277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549978" y="3810000"/>
            <a:ext cx="0" cy="152811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103973" y="5334562"/>
            <a:ext cx="607541" cy="7483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847438" y="5090985"/>
            <a:ext cx="636373" cy="1173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0588320">
            <a:off x="4341181" y="557893"/>
            <a:ext cx="360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 err="1" smtClean="0"/>
              <a:t>Eat</a:t>
            </a:r>
            <a:r>
              <a:rPr lang="fi-FI" i="1" dirty="0" smtClean="0"/>
              <a:t> </a:t>
            </a:r>
            <a:r>
              <a:rPr lang="fi-FI" i="1" dirty="0" err="1" smtClean="0"/>
              <a:t>the</a:t>
            </a:r>
            <a:r>
              <a:rPr lang="fi-FI" i="1" dirty="0" smtClean="0"/>
              <a:t> </a:t>
            </a:r>
            <a:r>
              <a:rPr lang="fi-FI" i="1" dirty="0" err="1" smtClean="0"/>
              <a:t>elephant</a:t>
            </a:r>
            <a:r>
              <a:rPr lang="fi-FI" i="1" dirty="0" smtClean="0"/>
              <a:t> </a:t>
            </a:r>
            <a:r>
              <a:rPr lang="fi-FI" i="1" dirty="0" err="1" smtClean="0"/>
              <a:t>one</a:t>
            </a:r>
            <a:r>
              <a:rPr lang="fi-FI" i="1" dirty="0" smtClean="0"/>
              <a:t> </a:t>
            </a:r>
            <a:r>
              <a:rPr lang="fi-FI" i="1" dirty="0" err="1" smtClean="0"/>
              <a:t>bite</a:t>
            </a:r>
            <a:r>
              <a:rPr lang="fi-FI" i="1" dirty="0" smtClean="0"/>
              <a:t> at a </a:t>
            </a:r>
            <a:r>
              <a:rPr lang="fi-FI" i="1" dirty="0" err="1" smtClean="0"/>
              <a:t>time</a:t>
            </a:r>
            <a:r>
              <a:rPr lang="fi-FI" i="1" dirty="0" smtClean="0"/>
              <a:t>…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35199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ficom otsikkosivu">
  <a:themeElements>
    <a:clrScheme name="Traficom2">
      <a:dk1>
        <a:srgbClr val="292929"/>
      </a:dk1>
      <a:lt1>
        <a:srgbClr val="FFFFFF"/>
      </a:lt1>
      <a:dk2>
        <a:srgbClr val="018285"/>
      </a:dk2>
      <a:lt2>
        <a:srgbClr val="FF7D00"/>
      </a:lt2>
      <a:accent1>
        <a:srgbClr val="018285"/>
      </a:accent1>
      <a:accent2>
        <a:srgbClr val="159637"/>
      </a:accent2>
      <a:accent3>
        <a:srgbClr val="0058B1"/>
      </a:accent3>
      <a:accent4>
        <a:srgbClr val="81D600"/>
      </a:accent4>
      <a:accent5>
        <a:srgbClr val="C50084"/>
      </a:accent5>
      <a:accent6>
        <a:srgbClr val="009EE1"/>
      </a:accent6>
      <a:hlink>
        <a:srgbClr val="018285"/>
      </a:hlink>
      <a:folHlink>
        <a:srgbClr val="0058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aficom perussivu">
  <a:themeElements>
    <a:clrScheme name="Traficom2">
      <a:dk1>
        <a:srgbClr val="292929"/>
      </a:dk1>
      <a:lt1>
        <a:srgbClr val="FFFFFF"/>
      </a:lt1>
      <a:dk2>
        <a:srgbClr val="018285"/>
      </a:dk2>
      <a:lt2>
        <a:srgbClr val="FF7D00"/>
      </a:lt2>
      <a:accent1>
        <a:srgbClr val="018285"/>
      </a:accent1>
      <a:accent2>
        <a:srgbClr val="159637"/>
      </a:accent2>
      <a:accent3>
        <a:srgbClr val="0058B1"/>
      </a:accent3>
      <a:accent4>
        <a:srgbClr val="81D600"/>
      </a:accent4>
      <a:accent5>
        <a:srgbClr val="C50084"/>
      </a:accent5>
      <a:accent6>
        <a:srgbClr val="009EE1"/>
      </a:accent6>
      <a:hlink>
        <a:srgbClr val="018285"/>
      </a:hlink>
      <a:folHlink>
        <a:srgbClr val="0058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raficom kuvadia">
  <a:themeElements>
    <a:clrScheme name="Traficom2">
      <a:dk1>
        <a:srgbClr val="292929"/>
      </a:dk1>
      <a:lt1>
        <a:srgbClr val="FFFFFF"/>
      </a:lt1>
      <a:dk2>
        <a:srgbClr val="018285"/>
      </a:dk2>
      <a:lt2>
        <a:srgbClr val="FF7D00"/>
      </a:lt2>
      <a:accent1>
        <a:srgbClr val="018285"/>
      </a:accent1>
      <a:accent2>
        <a:srgbClr val="159637"/>
      </a:accent2>
      <a:accent3>
        <a:srgbClr val="0058B1"/>
      </a:accent3>
      <a:accent4>
        <a:srgbClr val="81D600"/>
      </a:accent4>
      <a:accent5>
        <a:srgbClr val="C50084"/>
      </a:accent5>
      <a:accent6>
        <a:srgbClr val="009EE1"/>
      </a:accent6>
      <a:hlink>
        <a:srgbClr val="018285"/>
      </a:hlink>
      <a:folHlink>
        <a:srgbClr val="0058B1"/>
      </a:folHlink>
    </a:clrScheme>
    <a:fontScheme name="Mukautettu 1">
      <a:majorFont>
        <a:latin typeface="Calibri Ligh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221360C-8369-4DC5-A1F8-EC6CE362DB3E}">
  <we:reference id="617cfbec-311d-4cc2-abc7-4812d5c83349" version="1.0.0.0" store="\\trafi.intra\sysvol\trafi.intra\scripts\Manifest" storeType="Filesystem"/>
  <we:alternateReferences/>
  <we:properties>
    <we:property name="usedImages" value="{&quot;null/4577&quot;:{&quot;imageServerUrl&quot;:&quot;https://kuvapankki.trafi.fi/CIP/&quot;,&quot;imageId&quot;:&quot;null/4577&quot;,&quot;imageTitle&quot;:&quot;0926-3th75ecS-vastavalo-430398-2.jpg&quot;,&quot;imageUserAdded&quot;:&quot;elina.uotila@trafi.fi&quot;,&quot;imageDateAdded&quot;:&quot;2018-11-01T19:27:09.564Z&quot;,&quot;catalog&quot;:&quot;Trafi&quot;},&quot;null/5277&quot;:{&quot;imageServerUrl&quot;:&quot;https://kuvapankki.trafi.fi/CIP/&quot;,&quot;imageId&quot;:&quot;null/5277&quot;,&quot;imageTitle&quot;:&quot;shutterstock_216481951.jpg&quot;,&quot;imageUserAdded&quot;:&quot;elina.uotila@trafi.fi&quot;,&quot;imageDateAdded&quot;:&quot;2018-11-01T19:27:53.800Z&quot;,&quot;catalog&quot;:&quot;Trafi&quot;},&quot;null/6346&quot;:{&quot;imageServerUrl&quot;:&quot;https://kuvapankki.trafi.fi/CIP/&quot;,&quot;imageId&quot;:&quot;null/6346&quot;,&quot;imageTitle&quot;:&quot;metro3.jpg&quot;,&quot;imageUserAdded&quot;:&quot;elina.uotila@trafi.fi&quot;,&quot;imageDateAdded&quot;:&quot;2018-11-20T16:50:50.176Z&quot;,&quot;catalog&quot;:&quot;Trafi&quot;},&quot;null/4026&quot;:{&quot;imageServerUrl&quot;:&quot;https://kuvapankki.trafi.fi/CIP/&quot;,&quot;imageId&quot;:&quot;null/4026&quot;,&quot;imageTitle&quot;:&quot;shutterstock_113206087.jpg&quot;,&quot;imageUserAdded&quot;:&quot;elina.uotila@trafi.fi&quot;,&quot;imageDateAdded&quot;:&quot;2018-11-07T12:27:24.715Z&quot;,&quot;catalog&quot;:&quot;Trafi&quot;},&quot;null/1704&quot;:{&quot;imageServerUrl&quot;:&quot;https://kuvapankki.trafi.fi/CIP/&quot;,&quot;imageId&quot;:&quot;null/1704&quot;,&quot;imageTitle&quot;:&quot;_AN37727.jpg&quot;,&quot;imageUserAdded&quot;:&quot;elina.uotila@trafi.fi&quot;,&quot;imageDateAdded&quot;:&quot;2018-11-13T10:06:31.352Z&quot;,&quot;catalog&quot;:&quot;Trafi&quot;},&quot;null/6351&quot;:{&quot;imageServerUrl&quot;:&quot;https://kuvapankki.trafi.fi/CIP/&quot;,&quot;imageId&quot;:&quot;null/6351&quot;,&quot;imageTitle&quot;:&quot;metro8.jpg&quot;,&quot;imageUserAdded&quot;:&quot;elina.uotila@trafi.fi&quot;,&quot;imageDateAdded&quot;:&quot;2018-11-07T12:27:59.427Z&quot;,&quot;catalog&quot;:&quot;Trafi&quot;},&quot;null/6228&quot;:{&quot;imageServerUrl&quot;:&quot;https://kuvapankki.trafi.fi/CIP/&quot;,&quot;imageId&quot;:&quot;null/6228&quot;,&quot;imageTitle&quot;:&quot;Trafi-Autoilija_MI_7401_hires.jpg&quot;,&quot;imageUserAdded&quot;:&quot;elina.uotila@trafi.fi&quot;,&quot;imageDateAdded&quot;:&quot;2018-11-07T12:33:47.589Z&quot;,&quot;catalog&quot;:&quot;Trafi&quot;},&quot;null/1180&quot;:{&quot;imageServerUrl&quot;:&quot;https://kuvapankki.trafi.fi/CIP/&quot;,&quot;imageId&quot;:&quot;null/1180&quot;,&quot;imageTitle&quot;:&quot;Rodeo_179686w.jpg&quot;,&quot;imageUserAdded&quot;:&quot;elina.uotila@trafi.fi&quot;,&quot;imageDateAdded&quot;:&quot;2018-11-07T12:37:37.974Z&quot;,&quot;catalog&quot;:&quot;Trafi&quot;},&quot;null/5237&quot;:{&quot;imageServerUrl&quot;:&quot;https://kuvapankki.trafi.fi/CIP/&quot;,&quot;imageId&quot;:&quot;null/5237&quot;,&quot;imageTitle&quot;:&quot;shutterstock_161748899.jpg&quot;,&quot;imageUserAdded&quot;:&quot;elina.uotila@trafi.fi&quot;,&quot;imageDateAdded&quot;:&quot;2018-11-07T13:33:04.222Z&quot;,&quot;catalog&quot;:&quot;Trafi&quot;},&quot;null/1579&quot;:{&quot;imageServerUrl&quot;:&quot;https://kuvapankki.trafi.fi/CIP/&quot;,&quot;imageId&quot;:&quot;null/1579&quot;,&quot;imageTitle&quot;:&quot;_AN31701.jpg&quot;,&quot;imageUserAdded&quot;:&quot;elina.uotila@trafi.fi&quot;,&quot;imageDateAdded&quot;:&quot;2018-11-07T13:34:27.912Z&quot;,&quot;catalog&quot;:&quot;Trafi&quot;},&quot;null/289&quot;:{&quot;imageServerUrl&quot;:&quot;https://kuvapankki.trafi.fi/CIP/&quot;,&quot;imageId&quot;:&quot;null/289&quot;,&quot;imageTitle&quot;:&quot;_MG_9792.JPG&quot;,&quot;imageUserAdded&quot;:&quot;elina.uotila@trafi.fi&quot;,&quot;imageDateAdded&quot;:&quot;2018-11-07T13:36:57.118Z&quot;,&quot;catalog&quot;:&quot;Trafi&quot;},&quot;null/3866&quot;:{&quot;imageServerUrl&quot;:&quot;https://kuvapankki.trafi.fi/CIP/&quot;,&quot;imageId&quot;:&quot;null/3866&quot;,&quot;imageTitle&quot;:&quot;__3_1338.tif&quot;,&quot;imageUserAdded&quot;:&quot;elina.uotila@trafi.fi&quot;,&quot;imageDateAdded&quot;:&quot;2018-11-07T13:59:59.967Z&quot;,&quot;catalog&quot;:&quot;Trafi&quot;},&quot;null/5091&quot;:{&quot;imageServerUrl&quot;:&quot;https://kuvapankki.trafi.fi/CIP/&quot;,&quot;imageId&quot;:&quot;null/5091&quot;,&quot;imageTitle&quot;:&quot;shutterstock_81122968_muokkaus_ajokortti.jpg&quot;,&quot;imageUserAdded&quot;:&quot;elina.uotila@trafi.fi&quot;,&quot;imageDateAdded&quot;:&quot;2018-11-07T14:14:04.466Z&quot;,&quot;catalog&quot;:&quot;Trafi&quot;},&quot;null/4993&quot;:{&quot;imageServerUrl&quot;:&quot;https://kuvapankki.trafi.fi/CIP/&quot;,&quot;imageId&quot;:&quot;null/4993&quot;,&quot;imageTitle&quot;:&quot;ROJT120814070.jpg&quot;,&quot;imageUserAdded&quot;:&quot;elina.uotila@trafi.fi&quot;,&quot;imageDateAdded&quot;:&quot;2018-11-07T14:34:08.654Z&quot;,&quot;catalog&quot;:&quot;Trafi&quot;},&quot;null/5058&quot;:{&quot;imageServerUrl&quot;:&quot;https://kuvapankki.trafi.fi/CIP/&quot;,&quot;imageId&quot;:&quot;null/5058&quot;,&quot;imageTitle&quot;:&quot;59021.jpg&quot;,&quot;imageUserAdded&quot;:&quot;elina.uotila@trafi.fi&quot;,&quot;imageDateAdded&quot;:&quot;2018-11-07T14:34:44.743Z&quot;,&quot;catalog&quot;:&quot;Trafi&quot;},&quot;null/4576&quot;:{&quot;imageServerUrl&quot;:&quot;https://kuvapankki.trafi.fi/CIP/&quot;,&quot;imageId&quot;:&quot;null/4576&quot;,&quot;imageTitle&quot;:&quot;0926-FI83I5As-vastavalo-260011-2.jpg&quot;,&quot;imageUserAdded&quot;:&quot;elina.uotila@trafi.fi&quot;,&quot;imageDateAdded&quot;:&quot;2018-11-20T16:52:09.046Z&quot;,&quot;catalog&quot;:&quot;Trafi&quot;}}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TyTosDocumentType xmlns="49bfba61-6e83-40bd-a5fb-b45c77de2667">mallipohja</SaTyTosDocumentType>
    <od82ff796f8549e7b48b0e43c70930a6 xmlns="49bfba61-6e83-40bd-a5fb-b45c77de26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Suomi</TermName>
          <TermId xmlns="http://schemas.microsoft.com/office/infopath/2007/PartnerControls">88d960e6-e76c-48a2-b607-f1600797b640</TermId>
        </TermInfo>
      </Terms>
    </od82ff796f8549e7b48b0e43c70930a6>
    <SaTyDocumentStatus xmlns="49bfba61-6e83-40bd-a5fb-b45c77de2667">Luonnos</SaTyDocumentStatus>
    <SaTyTosDocumentTypeId xmlns="49bfba61-6e83-40bd-a5fb-b45c77de2667" xsi:nil="true"/>
    <SaTyTosIssueGroup xmlns="49bfba61-6e83-40bd-a5fb-b45c77de2667" xsi:nil="true"/>
    <SaTyDocumentYear xmlns="49bfba61-6e83-40bd-a5fb-b45c77de2667">2018</SaTyDocumentYear>
    <SaTyTosPreservation xmlns="49bfba61-6e83-40bd-a5fb-b45c77de2667">3 v</SaTyTosPreservation>
    <TaxCatchAll xmlns="986746b9-21ea-4a10-94d5-c7e2d54bbe5a">
      <Value>1</Value>
      <Value>3</Value>
    </TaxCatchAll>
    <SaTyDocumentArchive xmlns="49bfba61-6e83-40bd-a5fb-b45c77de2667">false</SaTyDocumentArchive>
    <SaTyTosPublicity xmlns="49bfba61-6e83-40bd-a5fb-b45c77de2667">Julkinen</SaTyTosPublicity>
    <eb88049090c34051aae092bae2056bc2 xmlns="49bfba61-6e83-40bd-a5fb-b45c77de26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Mallipohja</TermName>
          <TermId xmlns="http://schemas.microsoft.com/office/infopath/2007/PartnerControls">8556560e-d2f7-4107-a309-72029ebfa072</TermId>
        </TermInfo>
      </Terms>
    </eb88049090c34051aae092bae2056bc2>
    <SaTyTosTaskGroupId xmlns="49bfba61-6e83-40bd-a5fb-b45c77de2667">Viestintä</SaTyTosTaskGroupId>
    <p39f2945831442ffb2b72677709d8610 xmlns="986746b9-21ea-4a10-94d5-c7e2d54bbe5a">
      <Terms xmlns="http://schemas.microsoft.com/office/infopath/2007/PartnerControls"/>
    </p39f2945831442ffb2b72677709d8610>
    <SaTyTosTaskGroup xmlns="49bfba61-6e83-40bd-a5fb-b45c77de2667">Viestintä</SaTyTosTaskGroup>
    <SaTyTosIssueGroupId xmlns="49bfba61-6e83-40bd-a5fb-b45c77de2667" xsi:nil="true"/>
    <f4b386671deb464d8bb6062959db37ce xmlns="986746b9-21ea-4a10-94d5-c7e2d54bbe5a">
      <Terms xmlns="http://schemas.microsoft.com/office/infopath/2007/PartnerControls"/>
    </f4b386671deb464d8bb6062959db37ce>
    <SaTyDocumentUserData xmlns="49bfba61-6e83-40bd-a5fb-b45c77de2667">false</SaTyDocumentUserData>
    <g947cab29b3b46f18713a0acc4648f6c xmlns="986746b9-21ea-4a10-94d5-c7e2d54bbe5a">
      <Terms xmlns="http://schemas.microsoft.com/office/infopath/2007/PartnerControls"/>
    </g947cab29b3b46f18713a0acc4648f6c>
    <a9215f07bdd34c12927c30fd8ee294e2 xmlns="986746b9-21ea-4a10-94d5-c7e2d54bbe5a">
      <Terms xmlns="http://schemas.microsoft.com/office/infopath/2007/PartnerControls"/>
    </a9215f07bdd34c12927c30fd8ee294e2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40397ff5-035d-43a5-8834-729ee8c332fa" ContentTypeId="0x0101000EC482A17D284AEE8290D09FC0D2D6D2" PreviousValue="tru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rafi esitys kuvaton (fi)" ma:contentTypeID="0x0101000EC482A17D284AEE8290D09FC0D2D6D200C589622A2BFC49F09A63EB8A040062500036EF1402FBDA0D42924B1A4FE150B2A7" ma:contentTypeVersion="6" ma:contentTypeDescription="" ma:contentTypeScope="" ma:versionID="430d323e16d0a01a2a9905ed56e6648c">
  <xsd:schema xmlns:xsd="http://www.w3.org/2001/XMLSchema" xmlns:xs="http://www.w3.org/2001/XMLSchema" xmlns:p="http://schemas.microsoft.com/office/2006/metadata/properties" xmlns:ns2="49bfba61-6e83-40bd-a5fb-b45c77de2667" xmlns:ns3="986746b9-21ea-4a10-94d5-c7e2d54bbe5a" targetNamespace="http://schemas.microsoft.com/office/2006/metadata/properties" ma:root="true" ma:fieldsID="2acb1373cdefd83fd47575032f406e84" ns2:_="" ns3:_="">
    <xsd:import namespace="49bfba61-6e83-40bd-a5fb-b45c77de2667"/>
    <xsd:import namespace="986746b9-21ea-4a10-94d5-c7e2d54bbe5a"/>
    <xsd:element name="properties">
      <xsd:complexType>
        <xsd:sequence>
          <xsd:element name="documentManagement">
            <xsd:complexType>
              <xsd:all>
                <xsd:element ref="ns2:SaTyDocumentArchive" minOccurs="0"/>
                <xsd:element ref="ns2:SaTyTosTaskGroup" minOccurs="0"/>
                <xsd:element ref="ns2:SaTyTosTaskGroupId" minOccurs="0"/>
                <xsd:element ref="ns2:SaTyTosIssueGroup" minOccurs="0"/>
                <xsd:element ref="ns2:SaTyTosIssueGroupId" minOccurs="0"/>
                <xsd:element ref="ns2:SaTyTosDocumentType" minOccurs="0"/>
                <xsd:element ref="ns2:SaTyTosDocumentTypeId" minOccurs="0"/>
                <xsd:element ref="ns2:SaTyTosPreservation" minOccurs="0"/>
                <xsd:element ref="ns2:SaTyDocumentYear" minOccurs="0"/>
                <xsd:element ref="ns2:SaTyDocumentStatus" minOccurs="0"/>
                <xsd:element ref="ns2:SaTyTosPublicity" minOccurs="0"/>
                <xsd:element ref="ns3:a9215f07bdd34c12927c30fd8ee294e2" minOccurs="0"/>
                <xsd:element ref="ns3:TaxCatchAll" minOccurs="0"/>
                <xsd:element ref="ns3:TaxCatchAllLabel" minOccurs="0"/>
                <xsd:element ref="ns3:f4b386671deb464d8bb6062959db37ce" minOccurs="0"/>
                <xsd:element ref="ns3:p39f2945831442ffb2b72677709d8610" minOccurs="0"/>
                <xsd:element ref="ns3:g947cab29b3b46f18713a0acc4648f6c" minOccurs="0"/>
                <xsd:element ref="ns2:SaTyDocumentUserData" minOccurs="0"/>
                <xsd:element ref="ns2:eb88049090c34051aae092bae2056bc2" minOccurs="0"/>
                <xsd:element ref="ns2:od82ff796f8549e7b48b0e43c70930a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fba61-6e83-40bd-a5fb-b45c77de2667" elementFormDefault="qualified">
    <xsd:import namespace="http://schemas.microsoft.com/office/2006/documentManagement/types"/>
    <xsd:import namespace="http://schemas.microsoft.com/office/infopath/2007/PartnerControls"/>
    <xsd:element name="SaTyDocumentArchive" ma:index="8" nillable="true" ma:displayName="Arkistoitava" ma:default="0" ma:description="" ma:internalName="SaTyDocumentArchive">
      <xsd:simpleType>
        <xsd:restriction base="dms:Boolean"/>
      </xsd:simpleType>
    </xsd:element>
    <xsd:element name="SaTyTosTaskGroup" ma:index="9" nillable="true" ma:displayName="Tehtävä" ma:hidden="true" ma:indexed="true" ma:internalName="SaTyTosTaskGroup" ma:readOnly="false">
      <xsd:simpleType>
        <xsd:restriction base="dms:Text">
          <xsd:maxLength value="255"/>
        </xsd:restriction>
      </xsd:simpleType>
    </xsd:element>
    <xsd:element name="SaTyTosTaskGroupId" ma:index="10" nillable="true" ma:displayName="Tehtävän tunnus" ma:hidden="true" ma:indexed="true" ma:internalName="SaTyTosTaskGroupId">
      <xsd:simpleType>
        <xsd:restriction base="dms:Text"/>
      </xsd:simpleType>
    </xsd:element>
    <xsd:element name="SaTyTosIssueGroup" ma:index="11" nillable="true" ma:displayName="Tehtävän tarkenne" ma:hidden="true" ma:indexed="true" ma:internalName="SaTyTosIssueGroup" ma:readOnly="false">
      <xsd:simpleType>
        <xsd:restriction base="dms:Text">
          <xsd:maxLength value="255"/>
        </xsd:restriction>
      </xsd:simpleType>
    </xsd:element>
    <xsd:element name="SaTyTosIssueGroupId" ma:index="12" nillable="true" ma:displayName="Tehtävän tarkenteen tunnus" ma:hidden="true" ma:indexed="true" ma:internalName="SaTyTosIssueGroupId">
      <xsd:simpleType>
        <xsd:restriction base="dms:Text"/>
      </xsd:simpleType>
    </xsd:element>
    <xsd:element name="SaTyTosDocumentType" ma:index="13" nillable="true" ma:displayName="Dokumenttityyppi" ma:indexed="true" ma:internalName="SaTyTosDocumentType">
      <xsd:simpleType>
        <xsd:restriction base="dms:Text"/>
      </xsd:simpleType>
    </xsd:element>
    <xsd:element name="SaTyTosDocumentTypeId" ma:index="14" nillable="true" ma:displayName="Dokumenttityypin tunnus" ma:hidden="true" ma:indexed="true" ma:internalName="SaTyTosDocumentTypeId">
      <xsd:simpleType>
        <xsd:restriction base="dms:Text"/>
      </xsd:simpleType>
    </xsd:element>
    <xsd:element name="SaTyTosPreservation" ma:index="15" nillable="true" ma:displayName="Säilytysaika" ma:hidden="true" ma:indexed="true" ma:internalName="SaTyTosPreservation">
      <xsd:simpleType>
        <xsd:restriction base="dms:Text"/>
      </xsd:simpleType>
    </xsd:element>
    <xsd:element name="SaTyDocumentYear" ma:index="16" nillable="true" ma:displayName="Vuosi" ma:decimals="0" ma:hidden="true" ma:internalName="SaTyDocumentYear" ma:percentage="FALSE">
      <xsd:simpleType>
        <xsd:restriction base="dms:Number">
          <xsd:maxInclusive value="2050"/>
          <xsd:minInclusive value="2010"/>
        </xsd:restriction>
      </xsd:simpleType>
    </xsd:element>
    <xsd:element name="SaTyDocumentStatus" ma:index="17" nillable="true" ma:displayName="Tila" ma:default="Luonnos" ma:internalName="SaTyDocumentStatus">
      <xsd:simpleType>
        <xsd:restriction base="dms:Choice">
          <xsd:enumeration value="Luonnos"/>
          <xsd:enumeration value="Valmis"/>
          <xsd:enumeration value="Arkistoitu"/>
        </xsd:restriction>
      </xsd:simpleType>
    </xsd:element>
    <xsd:element name="SaTyTosPublicity" ma:index="20" nillable="true" ma:displayName="Julkisuus" ma:hidden="true" ma:internalName="SaTyTosPublicity">
      <xsd:simpleType>
        <xsd:restriction base="dms:Text"/>
      </xsd:simpleType>
    </xsd:element>
    <xsd:element name="SaTyDocumentUserData" ma:index="31" nillable="true" ma:displayName="Henkilötietoja" ma:default="0" ma:hidden="true" ma:internalName="SaTyDocumentUserData">
      <xsd:simpleType>
        <xsd:restriction base="dms:Boolean"/>
      </xsd:simpleType>
    </xsd:element>
    <xsd:element name="eb88049090c34051aae092bae2056bc2" ma:index="32" nillable="true" ma:taxonomy="true" ma:internalName="eb88049090c34051aae092bae2056bc2" ma:taxonomyFieldName="SaTyTosKeywords" ma:displayName="Asiasanat" ma:default="" ma:fieldId="{eb880490-90c3-4051-aae0-92bae2056bc2}" ma:sspId="40397ff5-035d-43a5-8834-729ee8c332fa" ma:termSetId="aed3fbe3-f150-4fcf-a9b0-5f9dadd909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d82ff796f8549e7b48b0e43c70930a6" ma:index="33" nillable="true" ma:taxonomy="true" ma:internalName="od82ff796f8549e7b48b0e43c70930a6" ma:taxonomyFieldName="SaTyDocumentLanguage" ma:displayName="Kieli" ma:default="1;#Suomi|88d960e6-e76c-48a2-b607-f1600797b640" ma:fieldId="{8d82ff79-6f85-49e7-b48b-0e43c70930a6}" ma:sspId="40397ff5-035d-43a5-8834-729ee8c332fa" ma:termSetId="41152fb4-de1c-44ce-adb6-521cf362b6a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746b9-21ea-4a10-94d5-c7e2d54bbe5a" elementFormDefault="qualified">
    <xsd:import namespace="http://schemas.microsoft.com/office/2006/documentManagement/types"/>
    <xsd:import namespace="http://schemas.microsoft.com/office/infopath/2007/PartnerControls"/>
    <xsd:element name="a9215f07bdd34c12927c30fd8ee294e2" ma:index="21" nillable="true" ma:taxonomy="true" ma:internalName="a9215f07bdd34c12927c30fd8ee294e2" ma:taxonomyFieldName="SaTyDocumentOrganisation" ma:displayName="Organisaatiorakenne" ma:default="" ma:fieldId="{a9215f07-bdd3-4c12-927c-30fd8ee294e2}" ma:sspId="40397ff5-035d-43a5-8834-729ee8c332fa" ma:termSetId="4e8fc55d-bf43-4adc-9421-b3b49beece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description="" ma:hidden="true" ma:list="{bcea8f53-4ecf-4bd6-a9b3-89bec2158b27}" ma:internalName="TaxCatchAll" ma:showField="CatchAllData" ma:web="49bfba61-6e83-40bd-a5fb-b45c77de26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description="" ma:hidden="true" ma:list="{bcea8f53-4ecf-4bd6-a9b3-89bec2158b27}" ma:internalName="TaxCatchAllLabel" ma:readOnly="true" ma:showField="CatchAllDataLabel" ma:web="49bfba61-6e83-40bd-a5fb-b45c77de26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4b386671deb464d8bb6062959db37ce" ma:index="25" nillable="true" ma:taxonomy="true" ma:internalName="f4b386671deb464d8bb6062959db37ce" ma:taxonomyFieldName="SaTyDocumentQuartal" ma:displayName="Osavuosi" ma:default="" ma:fieldId="{f4b38667-1deb-464d-8bb6-062959db37ce}" ma:sspId="40397ff5-035d-43a5-8834-729ee8c332fa" ma:termSetId="895a9155-bcdc-4b0f-80ed-bd9ee6ec15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9f2945831442ffb2b72677709d8610" ma:index="27" nillable="true" ma:taxonomy="true" ma:internalName="p39f2945831442ffb2b72677709d8610" ma:taxonomyFieldName="SaTyDocumentMonth" ma:displayName="Kuukausi" ma:default="" ma:fieldId="{939f2945-8314-42ff-b2b7-2677709d8610}" ma:sspId="40397ff5-035d-43a5-8834-729ee8c332fa" ma:termSetId="9349d5b0-8d30-4cc9-9bbe-b194ef7e75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47cab29b3b46f18713a0acc4648f6c" ma:index="29" nillable="true" ma:taxonomy="true" ma:internalName="g947cab29b3b46f18713a0acc4648f6c" ma:taxonomyFieldName="SaTyDocumentOtherTag" ma:displayName="Muu yksilöivä tieto" ma:default="" ma:fieldId="{0947cab2-9b3b-46f1-8713-a0acc4648f6c}" ma:sspId="40397ff5-035d-43a5-8834-729ee8c332fa" ma:termSetId="fd54c402-2e62-4cf2-a566-0b7c39712901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20FDFF-30EF-4BB8-A239-6ED73B005793}">
  <ds:schemaRefs>
    <ds:schemaRef ds:uri="986746b9-21ea-4a10-94d5-c7e2d54bbe5a"/>
    <ds:schemaRef ds:uri="http://schemas.microsoft.com/office/2006/documentManagement/types"/>
    <ds:schemaRef ds:uri="49bfba61-6e83-40bd-a5fb-b45c77de266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749C1C-F7D5-4B29-B1F6-21C3A7BF36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A6FEF6-47C7-421D-B1CE-9B7ABCC5045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E4B3860-51C2-4505-9D9D-00C2FB53B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fba61-6e83-40bd-a5fb-b45c77de2667"/>
    <ds:schemaRef ds:uri="986746b9-21ea-4a10-94d5-c7e2d54bbe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4589</TotalTime>
  <Words>828</Words>
  <Application>Microsoft Office PowerPoint</Application>
  <PresentationFormat>Laajakuva</PresentationFormat>
  <Paragraphs>181</Paragraphs>
  <Slides>11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Calibri</vt:lpstr>
      <vt:lpstr>Courier New</vt:lpstr>
      <vt:lpstr>Verdana</vt:lpstr>
      <vt:lpstr>Wingdings</vt:lpstr>
      <vt:lpstr>Traficom otsikkosivu</vt:lpstr>
      <vt:lpstr>Traficom perussivu</vt:lpstr>
      <vt:lpstr>1_Traficom kuvadia</vt:lpstr>
      <vt:lpstr>MERTA MIGRATION</vt:lpstr>
      <vt:lpstr>MERTA</vt:lpstr>
      <vt:lpstr>OBJECTIVE OF DATA MIGRATION TO MERTA</vt:lpstr>
      <vt:lpstr>SOURCE DATA</vt:lpstr>
      <vt:lpstr>SOURCE DATA</vt:lpstr>
      <vt:lpstr>ORIGINAL MIGRATION WORKFLOW</vt:lpstr>
      <vt:lpstr>CURRENT MIGRATION WORKFLOW</vt:lpstr>
      <vt:lpstr>TOOLS</vt:lpstr>
      <vt:lpstr>SCHEDULE</vt:lpstr>
      <vt:lpstr>CHALLENGES</vt:lpstr>
      <vt:lpstr>Thank you for listening!</vt:lpstr>
    </vt:vector>
  </TitlesOfParts>
  <Company>Trafi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Uotila Elina</dc:creator>
  <cp:lastModifiedBy>Jansson Heidi</cp:lastModifiedBy>
  <cp:revision>359</cp:revision>
  <dcterms:created xsi:type="dcterms:W3CDTF">2018-10-31T18:18:34Z</dcterms:created>
  <dcterms:modified xsi:type="dcterms:W3CDTF">2019-04-10T09:20:31Z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TyDocumentQuartal">
    <vt:lpwstr/>
  </property>
  <property fmtid="{D5CDD505-2E9C-101B-9397-08002B2CF9AE}" pid="3" name="ContentTypeId">
    <vt:lpwstr>0x0101000EC482A17D284AEE8290D09FC0D2D6D200C589622A2BFC49F09A63EB8A040062500036EF1402FBDA0D42924B1A4FE150B2A7</vt:lpwstr>
  </property>
  <property fmtid="{D5CDD505-2E9C-101B-9397-08002B2CF9AE}" pid="4" name="SaTyDocumentOrganisation">
    <vt:lpwstr/>
  </property>
  <property fmtid="{D5CDD505-2E9C-101B-9397-08002B2CF9AE}" pid="5" name="SaTyDocumentMonth">
    <vt:lpwstr/>
  </property>
  <property fmtid="{D5CDD505-2E9C-101B-9397-08002B2CF9AE}" pid="6" name="SaTyDocumentLanguage">
    <vt:lpwstr>1;#Suomi|88d960e6-e76c-48a2-b607-f1600797b640</vt:lpwstr>
  </property>
  <property fmtid="{D5CDD505-2E9C-101B-9397-08002B2CF9AE}" pid="7" name="SaTyTosKeywords">
    <vt:lpwstr>3;#Mallipohja|8556560e-d2f7-4107-a309-72029ebfa072</vt:lpwstr>
  </property>
  <property fmtid="{D5CDD505-2E9C-101B-9397-08002B2CF9AE}" pid="8" name="SaTyDocumentOtherTag">
    <vt:lpwstr/>
  </property>
</Properties>
</file>