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6"/>
  </p:notesMasterIdLst>
  <p:sldIdLst>
    <p:sldId id="256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AE454A35-10E9-42D1-8451-60A0FCA285C3}"/>
    <pc:docChg chg="custSel addSld delSld modSld">
      <pc:chgData name="Su Marks" userId="cbd508ba-1e5a-4762-a6bd-9cba99387ee6" providerId="ADAL" clId="{AE454A35-10E9-42D1-8451-60A0FCA285C3}" dt="2019-01-09T10:42:53.294" v="34" actId="2696"/>
      <pc:docMkLst>
        <pc:docMk/>
      </pc:docMkLst>
      <pc:sldChg chg="del">
        <pc:chgData name="Su Marks" userId="cbd508ba-1e5a-4762-a6bd-9cba99387ee6" providerId="ADAL" clId="{AE454A35-10E9-42D1-8451-60A0FCA285C3}" dt="2019-01-09T10:34:12.029" v="0" actId="2696"/>
        <pc:sldMkLst>
          <pc:docMk/>
          <pc:sldMk cId="3508410559" sldId="258"/>
        </pc:sldMkLst>
      </pc:sldChg>
      <pc:sldChg chg="del">
        <pc:chgData name="Su Marks" userId="cbd508ba-1e5a-4762-a6bd-9cba99387ee6" providerId="ADAL" clId="{AE454A35-10E9-42D1-8451-60A0FCA285C3}" dt="2019-01-09T10:35:49.191" v="6" actId="2696"/>
        <pc:sldMkLst>
          <pc:docMk/>
          <pc:sldMk cId="2264923889" sldId="259"/>
        </pc:sldMkLst>
      </pc:sldChg>
      <pc:sldChg chg="del">
        <pc:chgData name="Su Marks" userId="cbd508ba-1e5a-4762-a6bd-9cba99387ee6" providerId="ADAL" clId="{AE454A35-10E9-42D1-8451-60A0FCA285C3}" dt="2019-01-09T10:38:13.149" v="16" actId="2696"/>
        <pc:sldMkLst>
          <pc:docMk/>
          <pc:sldMk cId="3475146223" sldId="260"/>
        </pc:sldMkLst>
      </pc:sldChg>
      <pc:sldChg chg="del">
        <pc:chgData name="Su Marks" userId="cbd508ba-1e5a-4762-a6bd-9cba99387ee6" providerId="ADAL" clId="{AE454A35-10E9-42D1-8451-60A0FCA285C3}" dt="2019-01-09T10:40:34.795" v="26" actId="2696"/>
        <pc:sldMkLst>
          <pc:docMk/>
          <pc:sldMk cId="3339967989" sldId="261"/>
        </pc:sldMkLst>
      </pc:sldChg>
      <pc:sldChg chg="del">
        <pc:chgData name="Su Marks" userId="cbd508ba-1e5a-4762-a6bd-9cba99387ee6" providerId="ADAL" clId="{AE454A35-10E9-42D1-8451-60A0FCA285C3}" dt="2019-01-09T10:42:09.597" v="30" actId="2696"/>
        <pc:sldMkLst>
          <pc:docMk/>
          <pc:sldMk cId="2792697262" sldId="262"/>
        </pc:sldMkLst>
      </pc:sldChg>
      <pc:sldChg chg="del">
        <pc:chgData name="Su Marks" userId="cbd508ba-1e5a-4762-a6bd-9cba99387ee6" providerId="ADAL" clId="{AE454A35-10E9-42D1-8451-60A0FCA285C3}" dt="2019-01-09T10:42:53.294" v="34" actId="2696"/>
        <pc:sldMkLst>
          <pc:docMk/>
          <pc:sldMk cId="3439781687" sldId="263"/>
        </pc:sldMkLst>
      </pc:sldChg>
      <pc:sldChg chg="del">
        <pc:chgData name="Su Marks" userId="cbd508ba-1e5a-4762-a6bd-9cba99387ee6" providerId="ADAL" clId="{AE454A35-10E9-42D1-8451-60A0FCA285C3}" dt="2019-01-09T10:39:37.092" v="22" actId="2696"/>
        <pc:sldMkLst>
          <pc:docMk/>
          <pc:sldMk cId="3065158762" sldId="264"/>
        </pc:sldMkLst>
      </pc:sldChg>
      <pc:sldChg chg="del">
        <pc:chgData name="Su Marks" userId="cbd508ba-1e5a-4762-a6bd-9cba99387ee6" providerId="ADAL" clId="{AE454A35-10E9-42D1-8451-60A0FCA285C3}" dt="2019-01-09T10:36:42.390" v="12" actId="2696"/>
        <pc:sldMkLst>
          <pc:docMk/>
          <pc:sldMk cId="111104737" sldId="265"/>
        </pc:sldMkLst>
      </pc:sldChg>
      <pc:sldChg chg="modSp add">
        <pc:chgData name="Su Marks" userId="cbd508ba-1e5a-4762-a6bd-9cba99387ee6" providerId="ADAL" clId="{AE454A35-10E9-42D1-8451-60A0FCA285C3}" dt="2019-01-09T10:35:16.613" v="5" actId="27636"/>
        <pc:sldMkLst>
          <pc:docMk/>
          <pc:sldMk cId="1652807207" sldId="268"/>
        </pc:sldMkLst>
        <pc:spChg chg="mod">
          <ac:chgData name="Su Marks" userId="cbd508ba-1e5a-4762-a6bd-9cba99387ee6" providerId="ADAL" clId="{AE454A35-10E9-42D1-8451-60A0FCA285C3}" dt="2019-01-09T10:35:01.044" v="3"/>
          <ac:spMkLst>
            <pc:docMk/>
            <pc:sldMk cId="1652807207" sldId="268"/>
            <ac:spMk id="2" creationId="{CA636A34-7028-4267-9BCD-AB50538BDAB5}"/>
          </ac:spMkLst>
        </pc:spChg>
        <pc:spChg chg="mod">
          <ac:chgData name="Su Marks" userId="cbd508ba-1e5a-4762-a6bd-9cba99387ee6" providerId="ADAL" clId="{AE454A35-10E9-42D1-8451-60A0FCA285C3}" dt="2019-01-09T10:35:16.613" v="5" actId="27636"/>
          <ac:spMkLst>
            <pc:docMk/>
            <pc:sldMk cId="1652807207" sldId="268"/>
            <ac:spMk id="3" creationId="{540D316C-7D79-4C9A-9694-A0F4F9B04051}"/>
          </ac:spMkLst>
        </pc:spChg>
      </pc:sldChg>
      <pc:sldChg chg="modSp add">
        <pc:chgData name="Su Marks" userId="cbd508ba-1e5a-4762-a6bd-9cba99387ee6" providerId="ADAL" clId="{AE454A35-10E9-42D1-8451-60A0FCA285C3}" dt="2019-01-09T10:36:37.423" v="11" actId="5793"/>
        <pc:sldMkLst>
          <pc:docMk/>
          <pc:sldMk cId="853947378" sldId="269"/>
        </pc:sldMkLst>
        <pc:spChg chg="mod">
          <ac:chgData name="Su Marks" userId="cbd508ba-1e5a-4762-a6bd-9cba99387ee6" providerId="ADAL" clId="{AE454A35-10E9-42D1-8451-60A0FCA285C3}" dt="2019-01-09T10:36:21.510" v="9"/>
          <ac:spMkLst>
            <pc:docMk/>
            <pc:sldMk cId="853947378" sldId="269"/>
            <ac:spMk id="2" creationId="{CB0F68D7-E054-419E-ACA1-3B8C5D09A25A}"/>
          </ac:spMkLst>
        </pc:spChg>
        <pc:spChg chg="mod">
          <ac:chgData name="Su Marks" userId="cbd508ba-1e5a-4762-a6bd-9cba99387ee6" providerId="ADAL" clId="{AE454A35-10E9-42D1-8451-60A0FCA285C3}" dt="2019-01-09T10:36:37.423" v="11" actId="5793"/>
          <ac:spMkLst>
            <pc:docMk/>
            <pc:sldMk cId="853947378" sldId="269"/>
            <ac:spMk id="3" creationId="{18D440BC-429A-4068-A9D7-FC716B51ABA9}"/>
          </ac:spMkLst>
        </pc:spChg>
      </pc:sldChg>
      <pc:sldChg chg="modSp add">
        <pc:chgData name="Su Marks" userId="cbd508ba-1e5a-4762-a6bd-9cba99387ee6" providerId="ADAL" clId="{AE454A35-10E9-42D1-8451-60A0FCA285C3}" dt="2019-01-09T10:38:00.379" v="15"/>
        <pc:sldMkLst>
          <pc:docMk/>
          <pc:sldMk cId="4130730709" sldId="270"/>
        </pc:sldMkLst>
        <pc:spChg chg="mod">
          <ac:chgData name="Su Marks" userId="cbd508ba-1e5a-4762-a6bd-9cba99387ee6" providerId="ADAL" clId="{AE454A35-10E9-42D1-8451-60A0FCA285C3}" dt="2019-01-09T10:38:00.379" v="15"/>
          <ac:spMkLst>
            <pc:docMk/>
            <pc:sldMk cId="4130730709" sldId="270"/>
            <ac:spMk id="2" creationId="{21F0AFE5-C98A-430F-B4E6-6DD70131C1A6}"/>
          </ac:spMkLst>
        </pc:spChg>
      </pc:sldChg>
      <pc:sldChg chg="modSp add">
        <pc:chgData name="Su Marks" userId="cbd508ba-1e5a-4762-a6bd-9cba99387ee6" providerId="ADAL" clId="{AE454A35-10E9-42D1-8451-60A0FCA285C3}" dt="2019-01-09T10:39:19.800" v="21" actId="5793"/>
        <pc:sldMkLst>
          <pc:docMk/>
          <pc:sldMk cId="4101282700" sldId="271"/>
        </pc:sldMkLst>
        <pc:spChg chg="mod">
          <ac:chgData name="Su Marks" userId="cbd508ba-1e5a-4762-a6bd-9cba99387ee6" providerId="ADAL" clId="{AE454A35-10E9-42D1-8451-60A0FCA285C3}" dt="2019-01-09T10:38:32.046" v="19"/>
          <ac:spMkLst>
            <pc:docMk/>
            <pc:sldMk cId="4101282700" sldId="271"/>
            <ac:spMk id="2" creationId="{0EA2D09C-2222-4D46-855B-5830B332EB44}"/>
          </ac:spMkLst>
        </pc:spChg>
        <pc:spChg chg="mod">
          <ac:chgData name="Su Marks" userId="cbd508ba-1e5a-4762-a6bd-9cba99387ee6" providerId="ADAL" clId="{AE454A35-10E9-42D1-8451-60A0FCA285C3}" dt="2019-01-09T10:39:19.800" v="21" actId="5793"/>
          <ac:spMkLst>
            <pc:docMk/>
            <pc:sldMk cId="4101282700" sldId="271"/>
            <ac:spMk id="3" creationId="{8A2A4525-D0F5-48AB-9835-30044F1229B7}"/>
          </ac:spMkLst>
        </pc:spChg>
      </pc:sldChg>
      <pc:sldChg chg="modSp add">
        <pc:chgData name="Su Marks" userId="cbd508ba-1e5a-4762-a6bd-9cba99387ee6" providerId="ADAL" clId="{AE454A35-10E9-42D1-8451-60A0FCA285C3}" dt="2019-01-09T10:40:03.703" v="25"/>
        <pc:sldMkLst>
          <pc:docMk/>
          <pc:sldMk cId="1131152921" sldId="272"/>
        </pc:sldMkLst>
        <pc:spChg chg="mod">
          <ac:chgData name="Su Marks" userId="cbd508ba-1e5a-4762-a6bd-9cba99387ee6" providerId="ADAL" clId="{AE454A35-10E9-42D1-8451-60A0FCA285C3}" dt="2019-01-09T10:40:03.703" v="25"/>
          <ac:spMkLst>
            <pc:docMk/>
            <pc:sldMk cId="1131152921" sldId="272"/>
            <ac:spMk id="2" creationId="{CB42D024-22DA-4F06-92E8-4C9D60A4EF42}"/>
          </ac:spMkLst>
        </pc:spChg>
      </pc:sldChg>
      <pc:sldChg chg="modSp add">
        <pc:chgData name="Su Marks" userId="cbd508ba-1e5a-4762-a6bd-9cba99387ee6" providerId="ADAL" clId="{AE454A35-10E9-42D1-8451-60A0FCA285C3}" dt="2019-01-09T10:42:01.523" v="29"/>
        <pc:sldMkLst>
          <pc:docMk/>
          <pc:sldMk cId="2681754811" sldId="273"/>
        </pc:sldMkLst>
        <pc:spChg chg="mod">
          <ac:chgData name="Su Marks" userId="cbd508ba-1e5a-4762-a6bd-9cba99387ee6" providerId="ADAL" clId="{AE454A35-10E9-42D1-8451-60A0FCA285C3}" dt="2019-01-09T10:42:01.523" v="29"/>
          <ac:spMkLst>
            <pc:docMk/>
            <pc:sldMk cId="2681754811" sldId="273"/>
            <ac:spMk id="2" creationId="{15028E8B-C5DD-491B-8B92-C08B061104AC}"/>
          </ac:spMkLst>
        </pc:spChg>
      </pc:sldChg>
      <pc:sldChg chg="modSp add">
        <pc:chgData name="Su Marks" userId="cbd508ba-1e5a-4762-a6bd-9cba99387ee6" providerId="ADAL" clId="{AE454A35-10E9-42D1-8451-60A0FCA285C3}" dt="2019-01-09T10:42:30.739" v="33"/>
        <pc:sldMkLst>
          <pc:docMk/>
          <pc:sldMk cId="2304055297" sldId="274"/>
        </pc:sldMkLst>
        <pc:spChg chg="mod">
          <ac:chgData name="Su Marks" userId="cbd508ba-1e5a-4762-a6bd-9cba99387ee6" providerId="ADAL" clId="{AE454A35-10E9-42D1-8451-60A0FCA285C3}" dt="2019-01-09T10:42:30.739" v="33"/>
          <ac:spMkLst>
            <pc:docMk/>
            <pc:sldMk cId="2304055297" sldId="274"/>
            <ac:spMk id="2" creationId="{DD22718F-8933-4198-9CDE-188E2B4C0D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F8DC3B-C937-4D98-BE8A-04D89E720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902270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7442856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15B7FF-9BCA-4095-9D16-9BA6944652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73575" y="6100166"/>
            <a:ext cx="768163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1/9/2019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1/9/2019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North Indian Ocean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[Name of Member/Associate Member State/Observer]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718F-8933-4198-9CDE-188E2B4C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FE37-83D6-476E-9F89-827586C2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C8C3-388F-4156-910D-679E4185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2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D934-653A-45E2-9C79-3E685BE8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49E00-D47F-4E10-A349-A33866CDF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1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316C-7D79-4C9A-9694-A0F4F9B0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Surveys: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40BC-429A-4068-A9D7-FC716B51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Request for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Contributions to the IHO DCDB and GEBCO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D648-5C19-4E67-B97A-E0EEE775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MSDI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4525-D0F5-48AB-9835-30044F122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Data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D024-22DA-4F06-92E8-4C9D60A4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9416-D25A-455F-A88D-8917D5F3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5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8E8B-C5DD-491B-8B92-C08B0611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3FD-6EE0-4B76-947B-602EB894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54811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986E88-C934-4FFD-9D8D-FAC0E63A46E5}">
  <ds:schemaRefs>
    <ds:schemaRef ds:uri="http://purl.org/dc/elements/1.1/"/>
    <ds:schemaRef ds:uri="http://schemas.microsoft.com/sharepoint/v3"/>
    <ds:schemaRef ds:uri="82613836-27ac-49c9-9cc8-4feab98ff9e5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6bf2f2b7-851c-4175-bf0f-af04c4e94027"/>
    <ds:schemaRef ds:uri="6d372bfe-c7ca-42cb-8535-f0f7f282e551"/>
    <ds:schemaRef ds:uri="http://schemas.microsoft.com/office/2006/metadata/properties"/>
    <ds:schemaRef ds:uri="4e7e82ff-130c-471f-a9b5-f315683a104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498</TotalTime>
  <Words>72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IHO_Presentations_template-Blank</vt:lpstr>
      <vt:lpstr>19th Meeting of the  North Indian Ocean Hydrographic Commission  National Report by</vt:lpstr>
      <vt:lpstr>Main achievements during the year</vt:lpstr>
      <vt:lpstr>Main challenges and/or obstructions</vt:lpstr>
      <vt:lpstr>Progress on surveys, charting and MSI</vt:lpstr>
      <vt:lpstr>Capacity Building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Su Marks</cp:lastModifiedBy>
  <cp:revision>48</cp:revision>
  <cp:lastPrinted>2018-12-06T12:15:42Z</cp:lastPrinted>
  <dcterms:created xsi:type="dcterms:W3CDTF">2017-10-26T13:07:26Z</dcterms:created>
  <dcterms:modified xsi:type="dcterms:W3CDTF">2019-01-09T10:43:44Z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