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81" r:id="rId3"/>
    <p:sldId id="282" r:id="rId4"/>
    <p:sldId id="283" r:id="rId5"/>
    <p:sldId id="284" r:id="rId6"/>
    <p:sldId id="285" r:id="rId7"/>
    <p:sldId id="276" r:id="rId8"/>
    <p:sldId id="279" r:id="rId9"/>
    <p:sldId id="272" r:id="rId10"/>
    <p:sldId id="258" r:id="rId11"/>
    <p:sldId id="274" r:id="rId12"/>
    <p:sldId id="286" r:id="rId13"/>
    <p:sldId id="287" r:id="rId14"/>
    <p:sldId id="288" r:id="rId15"/>
    <p:sldId id="289" r:id="rId16"/>
    <p:sldId id="291" r:id="rId17"/>
    <p:sldId id="290" r:id="rId18"/>
    <p:sldId id="280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559600-2763-403F-897F-6547E34E6435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858384F-2D3D-407C-A194-40DD2131315A}">
      <dgm:prSet phldrT="[Text]"/>
      <dgm:spPr/>
      <dgm:t>
        <a:bodyPr/>
        <a:lstStyle/>
        <a:p>
          <a:r>
            <a:rPr lang="en-GB" dirty="0" smtClean="0"/>
            <a:t>Council</a:t>
          </a:r>
          <a:endParaRPr lang="en-GB" dirty="0"/>
        </a:p>
      </dgm:t>
    </dgm:pt>
    <dgm:pt modelId="{BAEECA96-02EC-44A4-A1C3-FDA5C4377867}" type="parTrans" cxnId="{6EE42299-5E0A-4CA1-96E7-C11EDE7CB2A7}">
      <dgm:prSet/>
      <dgm:spPr/>
      <dgm:t>
        <a:bodyPr/>
        <a:lstStyle/>
        <a:p>
          <a:endParaRPr lang="en-GB"/>
        </a:p>
      </dgm:t>
    </dgm:pt>
    <dgm:pt modelId="{FB7D85D8-539B-4616-8494-FA15DE72A6C7}" type="sibTrans" cxnId="{6EE42299-5E0A-4CA1-96E7-C11EDE7CB2A7}">
      <dgm:prSet/>
      <dgm:spPr/>
      <dgm:t>
        <a:bodyPr/>
        <a:lstStyle/>
        <a:p>
          <a:endParaRPr lang="en-GB"/>
        </a:p>
      </dgm:t>
    </dgm:pt>
    <dgm:pt modelId="{B2076456-1599-496F-B28D-67F18E32AE66}">
      <dgm:prSet phldrT="[Text]"/>
      <dgm:spPr>
        <a:solidFill>
          <a:srgbClr val="C00000"/>
        </a:solidFill>
      </dgm:spPr>
      <dgm:t>
        <a:bodyPr/>
        <a:lstStyle/>
        <a:p>
          <a:r>
            <a:rPr lang="en-GB" dirty="0" smtClean="0"/>
            <a:t>Bulletin</a:t>
          </a:r>
          <a:endParaRPr lang="en-GB" dirty="0"/>
        </a:p>
      </dgm:t>
    </dgm:pt>
    <dgm:pt modelId="{0E6FE8C5-C253-475A-9FA6-F82A7484592E}" type="parTrans" cxnId="{B02BF32C-6220-4E82-9223-B928FFAAC93B}">
      <dgm:prSet/>
      <dgm:spPr/>
      <dgm:t>
        <a:bodyPr/>
        <a:lstStyle/>
        <a:p>
          <a:endParaRPr lang="en-GB"/>
        </a:p>
      </dgm:t>
    </dgm:pt>
    <dgm:pt modelId="{B7FCB497-F7E7-4A00-B771-E3644426B5D3}" type="sibTrans" cxnId="{B02BF32C-6220-4E82-9223-B928FFAAC93B}">
      <dgm:prSet/>
      <dgm:spPr/>
      <dgm:t>
        <a:bodyPr/>
        <a:lstStyle/>
        <a:p>
          <a:endParaRPr lang="en-GB"/>
        </a:p>
      </dgm:t>
    </dgm:pt>
    <dgm:pt modelId="{033AC022-A623-40A9-9FC4-0963361E7D6F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 smtClean="0"/>
            <a:t>Seminars</a:t>
          </a:r>
          <a:endParaRPr lang="en-GB" dirty="0"/>
        </a:p>
      </dgm:t>
    </dgm:pt>
    <dgm:pt modelId="{C9F67727-CE27-46E3-996F-E6E3225F91F0}" type="parTrans" cxnId="{0D0A6DDF-B899-47A8-9583-0EBBF8328F8D}">
      <dgm:prSet/>
      <dgm:spPr/>
      <dgm:t>
        <a:bodyPr/>
        <a:lstStyle/>
        <a:p>
          <a:endParaRPr lang="en-GB"/>
        </a:p>
      </dgm:t>
    </dgm:pt>
    <dgm:pt modelId="{B4277CD3-943D-46E0-813F-2F285FDF6010}" type="sibTrans" cxnId="{0D0A6DDF-B899-47A8-9583-0EBBF8328F8D}">
      <dgm:prSet/>
      <dgm:spPr/>
      <dgm:t>
        <a:bodyPr/>
        <a:lstStyle/>
        <a:p>
          <a:endParaRPr lang="en-GB"/>
        </a:p>
      </dgm:t>
    </dgm:pt>
    <dgm:pt modelId="{0CB8C5D1-5F99-4BC4-8942-02873BCB4780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 smtClean="0"/>
            <a:t>Workshops</a:t>
          </a:r>
          <a:endParaRPr lang="en-GB" dirty="0"/>
        </a:p>
      </dgm:t>
    </dgm:pt>
    <dgm:pt modelId="{C1AE6D77-43D9-4959-B04D-9A594D5913EB}" type="parTrans" cxnId="{937FF578-28AA-4473-A8A0-09E814AC369C}">
      <dgm:prSet/>
      <dgm:spPr/>
      <dgm:t>
        <a:bodyPr/>
        <a:lstStyle/>
        <a:p>
          <a:endParaRPr lang="en-GB"/>
        </a:p>
      </dgm:t>
    </dgm:pt>
    <dgm:pt modelId="{07E5395C-6AC2-4CB4-A381-989CC3F670FE}" type="sibTrans" cxnId="{937FF578-28AA-4473-A8A0-09E814AC369C}">
      <dgm:prSet/>
      <dgm:spPr/>
      <dgm:t>
        <a:bodyPr/>
        <a:lstStyle/>
        <a:p>
          <a:endParaRPr lang="en-GB"/>
        </a:p>
      </dgm:t>
    </dgm:pt>
    <dgm:pt modelId="{EC737E5C-E8FF-4439-85EE-9BE1A604A697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 smtClean="0"/>
            <a:t>Symposia</a:t>
          </a:r>
          <a:endParaRPr lang="en-GB" dirty="0"/>
        </a:p>
      </dgm:t>
    </dgm:pt>
    <dgm:pt modelId="{50B7152B-B4AA-44AF-8F81-866B91B45EF0}" type="parTrans" cxnId="{A2994AB2-1E56-4DC7-A364-C787FB222A19}">
      <dgm:prSet/>
      <dgm:spPr/>
      <dgm:t>
        <a:bodyPr/>
        <a:lstStyle/>
        <a:p>
          <a:endParaRPr lang="en-GB"/>
        </a:p>
      </dgm:t>
    </dgm:pt>
    <dgm:pt modelId="{AA104E70-EE82-4E0C-BEB6-28B08FC38EE5}" type="sibTrans" cxnId="{A2994AB2-1E56-4DC7-A364-C787FB222A19}">
      <dgm:prSet/>
      <dgm:spPr/>
      <dgm:t>
        <a:bodyPr/>
        <a:lstStyle/>
        <a:p>
          <a:endParaRPr lang="en-GB"/>
        </a:p>
      </dgm:t>
    </dgm:pt>
    <dgm:pt modelId="{DCC05D8D-D486-4F2B-A5C4-88F0487E14ED}">
      <dgm:prSet/>
      <dgm:spPr>
        <a:solidFill>
          <a:srgbClr val="00B050"/>
        </a:solidFill>
      </dgm:spPr>
      <dgm:t>
        <a:bodyPr/>
        <a:lstStyle/>
        <a:p>
          <a:r>
            <a:rPr lang="en-GB" dirty="0" smtClean="0"/>
            <a:t>Academy</a:t>
          </a:r>
          <a:endParaRPr lang="en-GB" dirty="0"/>
        </a:p>
      </dgm:t>
    </dgm:pt>
    <dgm:pt modelId="{5CB94D6D-6096-4371-BE68-AB454F2197AC}" type="parTrans" cxnId="{77895F42-6A2B-40E8-80AE-FEC8350CCA47}">
      <dgm:prSet/>
      <dgm:spPr/>
      <dgm:t>
        <a:bodyPr/>
        <a:lstStyle/>
        <a:p>
          <a:endParaRPr lang="en-GB"/>
        </a:p>
      </dgm:t>
    </dgm:pt>
    <dgm:pt modelId="{02C03B20-5E9F-4177-9E68-6B4CA4B31457}" type="sibTrans" cxnId="{77895F42-6A2B-40E8-80AE-FEC8350CCA47}">
      <dgm:prSet/>
      <dgm:spPr/>
      <dgm:t>
        <a:bodyPr/>
        <a:lstStyle/>
        <a:p>
          <a:endParaRPr lang="en-GB"/>
        </a:p>
      </dgm:t>
    </dgm:pt>
    <dgm:pt modelId="{0951E21B-28B7-474C-AA93-BFB2B4C4D63D}">
      <dgm:prSet/>
      <dgm:spPr>
        <a:solidFill>
          <a:srgbClr val="C00000"/>
        </a:solidFill>
      </dgm:spPr>
      <dgm:t>
        <a:bodyPr/>
        <a:lstStyle/>
        <a:p>
          <a:r>
            <a:rPr lang="en-GB" dirty="0" smtClean="0"/>
            <a:t>Website</a:t>
          </a:r>
          <a:endParaRPr lang="en-GB" dirty="0"/>
        </a:p>
      </dgm:t>
    </dgm:pt>
    <dgm:pt modelId="{36A54CF2-132A-478F-A9B1-C5AE3FEBF03D}" type="parTrans" cxnId="{E257AAEA-F9C2-4088-98A9-3288E1E878EF}">
      <dgm:prSet/>
      <dgm:spPr/>
      <dgm:t>
        <a:bodyPr/>
        <a:lstStyle/>
        <a:p>
          <a:endParaRPr lang="en-GB"/>
        </a:p>
      </dgm:t>
    </dgm:pt>
    <dgm:pt modelId="{6E6B61F2-225C-4B24-956D-31CD92FEE241}" type="sibTrans" cxnId="{E257AAEA-F9C2-4088-98A9-3288E1E878EF}">
      <dgm:prSet/>
      <dgm:spPr/>
      <dgm:t>
        <a:bodyPr/>
        <a:lstStyle/>
        <a:p>
          <a:endParaRPr lang="en-GB"/>
        </a:p>
      </dgm:t>
    </dgm:pt>
    <dgm:pt modelId="{6A8327DF-25EC-48CF-96AA-0C6CEC65A734}">
      <dgm:prSet/>
      <dgm:spPr/>
      <dgm:t>
        <a:bodyPr/>
        <a:lstStyle/>
        <a:p>
          <a:r>
            <a:rPr lang="en-GB" dirty="0" smtClean="0"/>
            <a:t>Conference</a:t>
          </a:r>
          <a:endParaRPr lang="en-GB" dirty="0"/>
        </a:p>
      </dgm:t>
    </dgm:pt>
    <dgm:pt modelId="{ABCA3401-0CCF-47D0-99AE-AE6C85C915B7}" type="parTrans" cxnId="{30EDF25F-4DB1-4AAC-9AEC-6686ADEC6756}">
      <dgm:prSet/>
      <dgm:spPr/>
      <dgm:t>
        <a:bodyPr/>
        <a:lstStyle/>
        <a:p>
          <a:endParaRPr lang="en-GB"/>
        </a:p>
      </dgm:t>
    </dgm:pt>
    <dgm:pt modelId="{E2AC01FC-9B0A-46CC-A516-AD264D15CFA4}" type="sibTrans" cxnId="{30EDF25F-4DB1-4AAC-9AEC-6686ADEC6756}">
      <dgm:prSet/>
      <dgm:spPr/>
      <dgm:t>
        <a:bodyPr/>
        <a:lstStyle/>
        <a:p>
          <a:endParaRPr lang="en-GB"/>
        </a:p>
      </dgm:t>
    </dgm:pt>
    <dgm:pt modelId="{2A6C8015-C11D-44EC-A349-6BBF91A31AB2}">
      <dgm:prSet/>
      <dgm:spPr>
        <a:solidFill>
          <a:srgbClr val="FFC000"/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Committees</a:t>
          </a:r>
          <a:endParaRPr lang="en-GB" dirty="0">
            <a:solidFill>
              <a:schemeClr val="tx1"/>
            </a:solidFill>
          </a:endParaRPr>
        </a:p>
      </dgm:t>
    </dgm:pt>
    <dgm:pt modelId="{5D5CDD07-F489-40A9-A550-14FFEC3E3B2C}" type="parTrans" cxnId="{D6E06A10-9FBF-4501-B0C4-8E3A4C3CEA97}">
      <dgm:prSet/>
      <dgm:spPr/>
      <dgm:t>
        <a:bodyPr/>
        <a:lstStyle/>
        <a:p>
          <a:endParaRPr lang="en-GB"/>
        </a:p>
      </dgm:t>
    </dgm:pt>
    <dgm:pt modelId="{210610CC-47D3-4BC0-883D-71E98BA60FFF}" type="sibTrans" cxnId="{D6E06A10-9FBF-4501-B0C4-8E3A4C3CEA97}">
      <dgm:prSet/>
      <dgm:spPr/>
      <dgm:t>
        <a:bodyPr/>
        <a:lstStyle/>
        <a:p>
          <a:endParaRPr lang="en-GB"/>
        </a:p>
      </dgm:t>
    </dgm:pt>
    <dgm:pt modelId="{6CA45939-FFE1-4B99-B2B7-B020DEA89F36}" type="pres">
      <dgm:prSet presAssocID="{48559600-2763-403F-897F-6547E34E643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565EB1E-4C5A-4DD9-B946-8C4EC5E61A77}" type="pres">
      <dgm:prSet presAssocID="{C858384F-2D3D-407C-A194-40DD2131315A}" presName="centerShape" presStyleLbl="node0" presStyleIdx="0" presStyleCnt="1"/>
      <dgm:spPr/>
      <dgm:t>
        <a:bodyPr/>
        <a:lstStyle/>
        <a:p>
          <a:endParaRPr lang="en-GB"/>
        </a:p>
      </dgm:t>
    </dgm:pt>
    <dgm:pt modelId="{9AF714B5-578F-409C-87EB-D840392A3E13}" type="pres">
      <dgm:prSet presAssocID="{0E6FE8C5-C253-475A-9FA6-F82A7484592E}" presName="Name9" presStyleLbl="parChTrans1D2" presStyleIdx="0" presStyleCnt="8"/>
      <dgm:spPr/>
      <dgm:t>
        <a:bodyPr/>
        <a:lstStyle/>
        <a:p>
          <a:endParaRPr lang="en-GB"/>
        </a:p>
      </dgm:t>
    </dgm:pt>
    <dgm:pt modelId="{AC651417-72B1-4C75-991D-FFF9105AC0C3}" type="pres">
      <dgm:prSet presAssocID="{0E6FE8C5-C253-475A-9FA6-F82A7484592E}" presName="connTx" presStyleLbl="parChTrans1D2" presStyleIdx="0" presStyleCnt="8"/>
      <dgm:spPr/>
      <dgm:t>
        <a:bodyPr/>
        <a:lstStyle/>
        <a:p>
          <a:endParaRPr lang="en-GB"/>
        </a:p>
      </dgm:t>
    </dgm:pt>
    <dgm:pt modelId="{B987E750-203B-4393-9C3A-42A3CFF79E9A}" type="pres">
      <dgm:prSet presAssocID="{B2076456-1599-496F-B28D-67F18E32AE6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55292B-07CF-4D67-BED8-C6551A87EE0A}" type="pres">
      <dgm:prSet presAssocID="{5D5CDD07-F489-40A9-A550-14FFEC3E3B2C}" presName="Name9" presStyleLbl="parChTrans1D2" presStyleIdx="1" presStyleCnt="8"/>
      <dgm:spPr/>
      <dgm:t>
        <a:bodyPr/>
        <a:lstStyle/>
        <a:p>
          <a:endParaRPr lang="en-GB"/>
        </a:p>
      </dgm:t>
    </dgm:pt>
    <dgm:pt modelId="{531BB0CE-351F-4549-8ECA-9B787E6FCFB7}" type="pres">
      <dgm:prSet presAssocID="{5D5CDD07-F489-40A9-A550-14FFEC3E3B2C}" presName="connTx" presStyleLbl="parChTrans1D2" presStyleIdx="1" presStyleCnt="8"/>
      <dgm:spPr/>
      <dgm:t>
        <a:bodyPr/>
        <a:lstStyle/>
        <a:p>
          <a:endParaRPr lang="en-GB"/>
        </a:p>
      </dgm:t>
    </dgm:pt>
    <dgm:pt modelId="{A7ABAAF6-655B-4843-85AB-A6FBE867C599}" type="pres">
      <dgm:prSet presAssocID="{2A6C8015-C11D-44EC-A349-6BBF91A31AB2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D6D167-2720-47DE-9843-A8911682A4E0}" type="pres">
      <dgm:prSet presAssocID="{ABCA3401-0CCF-47D0-99AE-AE6C85C915B7}" presName="Name9" presStyleLbl="parChTrans1D2" presStyleIdx="2" presStyleCnt="8"/>
      <dgm:spPr/>
      <dgm:t>
        <a:bodyPr/>
        <a:lstStyle/>
        <a:p>
          <a:endParaRPr lang="en-GB"/>
        </a:p>
      </dgm:t>
    </dgm:pt>
    <dgm:pt modelId="{898D5675-3A45-4C5D-A9E5-2AFB49CCD615}" type="pres">
      <dgm:prSet presAssocID="{ABCA3401-0CCF-47D0-99AE-AE6C85C915B7}" presName="connTx" presStyleLbl="parChTrans1D2" presStyleIdx="2" presStyleCnt="8"/>
      <dgm:spPr/>
      <dgm:t>
        <a:bodyPr/>
        <a:lstStyle/>
        <a:p>
          <a:endParaRPr lang="en-GB"/>
        </a:p>
      </dgm:t>
    </dgm:pt>
    <dgm:pt modelId="{E8954400-DED4-41D8-940E-E610D314BCEE}" type="pres">
      <dgm:prSet presAssocID="{6A8327DF-25EC-48CF-96AA-0C6CEC65A734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0D9D4E-BB5B-42A8-817F-F1316D901179}" type="pres">
      <dgm:prSet presAssocID="{5CB94D6D-6096-4371-BE68-AB454F2197AC}" presName="Name9" presStyleLbl="parChTrans1D2" presStyleIdx="3" presStyleCnt="8"/>
      <dgm:spPr/>
      <dgm:t>
        <a:bodyPr/>
        <a:lstStyle/>
        <a:p>
          <a:endParaRPr lang="en-GB"/>
        </a:p>
      </dgm:t>
    </dgm:pt>
    <dgm:pt modelId="{A21DF89D-5FD5-4A24-BEA9-82729827EB74}" type="pres">
      <dgm:prSet presAssocID="{5CB94D6D-6096-4371-BE68-AB454F2197AC}" presName="connTx" presStyleLbl="parChTrans1D2" presStyleIdx="3" presStyleCnt="8"/>
      <dgm:spPr/>
      <dgm:t>
        <a:bodyPr/>
        <a:lstStyle/>
        <a:p>
          <a:endParaRPr lang="en-GB"/>
        </a:p>
      </dgm:t>
    </dgm:pt>
    <dgm:pt modelId="{035D06A4-A1A6-471E-AEF2-15D1EA9AF032}" type="pres">
      <dgm:prSet presAssocID="{DCC05D8D-D486-4F2B-A5C4-88F0487E14ED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37A852-6D64-4CF5-B1CB-479FFCB1F8B8}" type="pres">
      <dgm:prSet presAssocID="{C9F67727-CE27-46E3-996F-E6E3225F91F0}" presName="Name9" presStyleLbl="parChTrans1D2" presStyleIdx="4" presStyleCnt="8"/>
      <dgm:spPr/>
      <dgm:t>
        <a:bodyPr/>
        <a:lstStyle/>
        <a:p>
          <a:endParaRPr lang="en-GB"/>
        </a:p>
      </dgm:t>
    </dgm:pt>
    <dgm:pt modelId="{33D9ED3F-3923-44FA-8531-A54A6AB44616}" type="pres">
      <dgm:prSet presAssocID="{C9F67727-CE27-46E3-996F-E6E3225F91F0}" presName="connTx" presStyleLbl="parChTrans1D2" presStyleIdx="4" presStyleCnt="8"/>
      <dgm:spPr/>
      <dgm:t>
        <a:bodyPr/>
        <a:lstStyle/>
        <a:p>
          <a:endParaRPr lang="en-GB"/>
        </a:p>
      </dgm:t>
    </dgm:pt>
    <dgm:pt modelId="{BF5BCBFB-DFD2-4E77-96E5-A2D7A8551AC2}" type="pres">
      <dgm:prSet presAssocID="{033AC022-A623-40A9-9FC4-0963361E7D6F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570147-24AA-4CD2-977E-96288605B9CC}" type="pres">
      <dgm:prSet presAssocID="{C1AE6D77-43D9-4959-B04D-9A594D5913EB}" presName="Name9" presStyleLbl="parChTrans1D2" presStyleIdx="5" presStyleCnt="8"/>
      <dgm:spPr/>
      <dgm:t>
        <a:bodyPr/>
        <a:lstStyle/>
        <a:p>
          <a:endParaRPr lang="en-GB"/>
        </a:p>
      </dgm:t>
    </dgm:pt>
    <dgm:pt modelId="{069DEF06-51F3-4C60-AB2E-8B07664C792A}" type="pres">
      <dgm:prSet presAssocID="{C1AE6D77-43D9-4959-B04D-9A594D5913EB}" presName="connTx" presStyleLbl="parChTrans1D2" presStyleIdx="5" presStyleCnt="8"/>
      <dgm:spPr/>
      <dgm:t>
        <a:bodyPr/>
        <a:lstStyle/>
        <a:p>
          <a:endParaRPr lang="en-GB"/>
        </a:p>
      </dgm:t>
    </dgm:pt>
    <dgm:pt modelId="{718D5ABE-1213-450F-94EF-B630472548EC}" type="pres">
      <dgm:prSet presAssocID="{0CB8C5D1-5F99-4BC4-8942-02873BCB4780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D8F477-57A7-423A-AC18-34BDFA49BE0A}" type="pres">
      <dgm:prSet presAssocID="{50B7152B-B4AA-44AF-8F81-866B91B45EF0}" presName="Name9" presStyleLbl="parChTrans1D2" presStyleIdx="6" presStyleCnt="8"/>
      <dgm:spPr/>
      <dgm:t>
        <a:bodyPr/>
        <a:lstStyle/>
        <a:p>
          <a:endParaRPr lang="en-GB"/>
        </a:p>
      </dgm:t>
    </dgm:pt>
    <dgm:pt modelId="{EDF41311-FBA0-4EB6-90F3-5B1BE734D5DC}" type="pres">
      <dgm:prSet presAssocID="{50B7152B-B4AA-44AF-8F81-866B91B45EF0}" presName="connTx" presStyleLbl="parChTrans1D2" presStyleIdx="6" presStyleCnt="8"/>
      <dgm:spPr/>
      <dgm:t>
        <a:bodyPr/>
        <a:lstStyle/>
        <a:p>
          <a:endParaRPr lang="en-GB"/>
        </a:p>
      </dgm:t>
    </dgm:pt>
    <dgm:pt modelId="{8C7B63DA-CC80-4C04-BB23-ACD5D19D5830}" type="pres">
      <dgm:prSet presAssocID="{EC737E5C-E8FF-4439-85EE-9BE1A604A697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7F23F9-4D6E-42FC-861F-9D5175B88524}" type="pres">
      <dgm:prSet presAssocID="{36A54CF2-132A-478F-A9B1-C5AE3FEBF03D}" presName="Name9" presStyleLbl="parChTrans1D2" presStyleIdx="7" presStyleCnt="8"/>
      <dgm:spPr/>
      <dgm:t>
        <a:bodyPr/>
        <a:lstStyle/>
        <a:p>
          <a:endParaRPr lang="en-GB"/>
        </a:p>
      </dgm:t>
    </dgm:pt>
    <dgm:pt modelId="{77E10D0E-14B9-4A45-8AF0-91FF07D6F7D4}" type="pres">
      <dgm:prSet presAssocID="{36A54CF2-132A-478F-A9B1-C5AE3FEBF03D}" presName="connTx" presStyleLbl="parChTrans1D2" presStyleIdx="7" presStyleCnt="8"/>
      <dgm:spPr/>
      <dgm:t>
        <a:bodyPr/>
        <a:lstStyle/>
        <a:p>
          <a:endParaRPr lang="en-GB"/>
        </a:p>
      </dgm:t>
    </dgm:pt>
    <dgm:pt modelId="{0005BB53-E22F-441D-8A05-75B87E787FFB}" type="pres">
      <dgm:prSet presAssocID="{0951E21B-28B7-474C-AA93-BFB2B4C4D63D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67E4FF2-56DF-4306-909F-5866869F4018}" type="presOf" srcId="{50B7152B-B4AA-44AF-8F81-866B91B45EF0}" destId="{2FD8F477-57A7-423A-AC18-34BDFA49BE0A}" srcOrd="0" destOrd="0" presId="urn:microsoft.com/office/officeart/2005/8/layout/radial1"/>
    <dgm:cxn modelId="{B69FD26B-6B6C-4F8E-8BF6-2E68F45148C1}" type="presOf" srcId="{5CB94D6D-6096-4371-BE68-AB454F2197AC}" destId="{A21DF89D-5FD5-4A24-BEA9-82729827EB74}" srcOrd="1" destOrd="0" presId="urn:microsoft.com/office/officeart/2005/8/layout/radial1"/>
    <dgm:cxn modelId="{2CDF7087-058D-4768-A40A-636B0EDB43B2}" type="presOf" srcId="{48559600-2763-403F-897F-6547E34E6435}" destId="{6CA45939-FFE1-4B99-B2B7-B020DEA89F36}" srcOrd="0" destOrd="0" presId="urn:microsoft.com/office/officeart/2005/8/layout/radial1"/>
    <dgm:cxn modelId="{30EDF25F-4DB1-4AAC-9AEC-6686ADEC6756}" srcId="{C858384F-2D3D-407C-A194-40DD2131315A}" destId="{6A8327DF-25EC-48CF-96AA-0C6CEC65A734}" srcOrd="2" destOrd="0" parTransId="{ABCA3401-0CCF-47D0-99AE-AE6C85C915B7}" sibTransId="{E2AC01FC-9B0A-46CC-A516-AD264D15CFA4}"/>
    <dgm:cxn modelId="{0AEA5148-7030-4DB3-90E1-0AB93C95A642}" type="presOf" srcId="{6A8327DF-25EC-48CF-96AA-0C6CEC65A734}" destId="{E8954400-DED4-41D8-940E-E610D314BCEE}" srcOrd="0" destOrd="0" presId="urn:microsoft.com/office/officeart/2005/8/layout/radial1"/>
    <dgm:cxn modelId="{A2994AB2-1E56-4DC7-A364-C787FB222A19}" srcId="{C858384F-2D3D-407C-A194-40DD2131315A}" destId="{EC737E5C-E8FF-4439-85EE-9BE1A604A697}" srcOrd="6" destOrd="0" parTransId="{50B7152B-B4AA-44AF-8F81-866B91B45EF0}" sibTransId="{AA104E70-EE82-4E0C-BEB6-28B08FC38EE5}"/>
    <dgm:cxn modelId="{0D0A6DDF-B899-47A8-9583-0EBBF8328F8D}" srcId="{C858384F-2D3D-407C-A194-40DD2131315A}" destId="{033AC022-A623-40A9-9FC4-0963361E7D6F}" srcOrd="4" destOrd="0" parTransId="{C9F67727-CE27-46E3-996F-E6E3225F91F0}" sibTransId="{B4277CD3-943D-46E0-813F-2F285FDF6010}"/>
    <dgm:cxn modelId="{C3A03093-3EAE-43AB-9F27-4617D951CCBB}" type="presOf" srcId="{0E6FE8C5-C253-475A-9FA6-F82A7484592E}" destId="{AC651417-72B1-4C75-991D-FFF9105AC0C3}" srcOrd="1" destOrd="0" presId="urn:microsoft.com/office/officeart/2005/8/layout/radial1"/>
    <dgm:cxn modelId="{6EE42299-5E0A-4CA1-96E7-C11EDE7CB2A7}" srcId="{48559600-2763-403F-897F-6547E34E6435}" destId="{C858384F-2D3D-407C-A194-40DD2131315A}" srcOrd="0" destOrd="0" parTransId="{BAEECA96-02EC-44A4-A1C3-FDA5C4377867}" sibTransId="{FB7D85D8-539B-4616-8494-FA15DE72A6C7}"/>
    <dgm:cxn modelId="{2FA9FE87-C31F-4A65-A1B6-4C2D63026313}" type="presOf" srcId="{5CB94D6D-6096-4371-BE68-AB454F2197AC}" destId="{970D9D4E-BB5B-42A8-817F-F1316D901179}" srcOrd="0" destOrd="0" presId="urn:microsoft.com/office/officeart/2005/8/layout/radial1"/>
    <dgm:cxn modelId="{456F26E4-B3DA-49CA-A860-499E3B4E7AE2}" type="presOf" srcId="{C9F67727-CE27-46E3-996F-E6E3225F91F0}" destId="{33D9ED3F-3923-44FA-8531-A54A6AB44616}" srcOrd="1" destOrd="0" presId="urn:microsoft.com/office/officeart/2005/8/layout/radial1"/>
    <dgm:cxn modelId="{B02BF32C-6220-4E82-9223-B928FFAAC93B}" srcId="{C858384F-2D3D-407C-A194-40DD2131315A}" destId="{B2076456-1599-496F-B28D-67F18E32AE66}" srcOrd="0" destOrd="0" parTransId="{0E6FE8C5-C253-475A-9FA6-F82A7484592E}" sibTransId="{B7FCB497-F7E7-4A00-B771-E3644426B5D3}"/>
    <dgm:cxn modelId="{BC3FC890-074A-47D8-BAA9-37ADB3F07F50}" type="presOf" srcId="{ABCA3401-0CCF-47D0-99AE-AE6C85C915B7}" destId="{898D5675-3A45-4C5D-A9E5-2AFB49CCD615}" srcOrd="1" destOrd="0" presId="urn:microsoft.com/office/officeart/2005/8/layout/radial1"/>
    <dgm:cxn modelId="{8ACC9B9D-8916-46BF-A571-30316694EE6A}" type="presOf" srcId="{DCC05D8D-D486-4F2B-A5C4-88F0487E14ED}" destId="{035D06A4-A1A6-471E-AEF2-15D1EA9AF032}" srcOrd="0" destOrd="0" presId="urn:microsoft.com/office/officeart/2005/8/layout/radial1"/>
    <dgm:cxn modelId="{77895F42-6A2B-40E8-80AE-FEC8350CCA47}" srcId="{C858384F-2D3D-407C-A194-40DD2131315A}" destId="{DCC05D8D-D486-4F2B-A5C4-88F0487E14ED}" srcOrd="3" destOrd="0" parTransId="{5CB94D6D-6096-4371-BE68-AB454F2197AC}" sibTransId="{02C03B20-5E9F-4177-9E68-6B4CA4B31457}"/>
    <dgm:cxn modelId="{0D315A14-7DDF-4648-A0B0-B4A044C83951}" type="presOf" srcId="{ABCA3401-0CCF-47D0-99AE-AE6C85C915B7}" destId="{57D6D167-2720-47DE-9843-A8911682A4E0}" srcOrd="0" destOrd="0" presId="urn:microsoft.com/office/officeart/2005/8/layout/radial1"/>
    <dgm:cxn modelId="{5ACB048E-3850-438D-86BD-789DFFF662D8}" type="presOf" srcId="{2A6C8015-C11D-44EC-A349-6BBF91A31AB2}" destId="{A7ABAAF6-655B-4843-85AB-A6FBE867C599}" srcOrd="0" destOrd="0" presId="urn:microsoft.com/office/officeart/2005/8/layout/radial1"/>
    <dgm:cxn modelId="{937FF578-28AA-4473-A8A0-09E814AC369C}" srcId="{C858384F-2D3D-407C-A194-40DD2131315A}" destId="{0CB8C5D1-5F99-4BC4-8942-02873BCB4780}" srcOrd="5" destOrd="0" parTransId="{C1AE6D77-43D9-4959-B04D-9A594D5913EB}" sibTransId="{07E5395C-6AC2-4CB4-A381-989CC3F670FE}"/>
    <dgm:cxn modelId="{D2C9EB99-E78A-4686-A02E-F79E04F47282}" type="presOf" srcId="{36A54CF2-132A-478F-A9B1-C5AE3FEBF03D}" destId="{447F23F9-4D6E-42FC-861F-9D5175B88524}" srcOrd="0" destOrd="0" presId="urn:microsoft.com/office/officeart/2005/8/layout/radial1"/>
    <dgm:cxn modelId="{A2AB6B53-09DC-48F8-BB7E-4A2ED56DBD3F}" type="presOf" srcId="{C9F67727-CE27-46E3-996F-E6E3225F91F0}" destId="{3137A852-6D64-4CF5-B1CB-479FFCB1F8B8}" srcOrd="0" destOrd="0" presId="urn:microsoft.com/office/officeart/2005/8/layout/radial1"/>
    <dgm:cxn modelId="{E257AAEA-F9C2-4088-98A9-3288E1E878EF}" srcId="{C858384F-2D3D-407C-A194-40DD2131315A}" destId="{0951E21B-28B7-474C-AA93-BFB2B4C4D63D}" srcOrd="7" destOrd="0" parTransId="{36A54CF2-132A-478F-A9B1-C5AE3FEBF03D}" sibTransId="{6E6B61F2-225C-4B24-956D-31CD92FEE241}"/>
    <dgm:cxn modelId="{A34BF392-BF90-4A4C-9DBD-FB9DDE8BC890}" type="presOf" srcId="{5D5CDD07-F489-40A9-A550-14FFEC3E3B2C}" destId="{531BB0CE-351F-4549-8ECA-9B787E6FCFB7}" srcOrd="1" destOrd="0" presId="urn:microsoft.com/office/officeart/2005/8/layout/radial1"/>
    <dgm:cxn modelId="{3C27BDF7-75C4-4498-8EF6-D842589479FC}" type="presOf" srcId="{50B7152B-B4AA-44AF-8F81-866B91B45EF0}" destId="{EDF41311-FBA0-4EB6-90F3-5B1BE734D5DC}" srcOrd="1" destOrd="0" presId="urn:microsoft.com/office/officeart/2005/8/layout/radial1"/>
    <dgm:cxn modelId="{6DA7B089-D702-4984-819C-39C13261DFC3}" type="presOf" srcId="{033AC022-A623-40A9-9FC4-0963361E7D6F}" destId="{BF5BCBFB-DFD2-4E77-96E5-A2D7A8551AC2}" srcOrd="0" destOrd="0" presId="urn:microsoft.com/office/officeart/2005/8/layout/radial1"/>
    <dgm:cxn modelId="{68829738-2FB6-4CE0-9348-F644C607448C}" type="presOf" srcId="{36A54CF2-132A-478F-A9B1-C5AE3FEBF03D}" destId="{77E10D0E-14B9-4A45-8AF0-91FF07D6F7D4}" srcOrd="1" destOrd="0" presId="urn:microsoft.com/office/officeart/2005/8/layout/radial1"/>
    <dgm:cxn modelId="{3A4EA1F9-F6E5-4F6B-83A2-C3F7E6F6363A}" type="presOf" srcId="{EC737E5C-E8FF-4439-85EE-9BE1A604A697}" destId="{8C7B63DA-CC80-4C04-BB23-ACD5D19D5830}" srcOrd="0" destOrd="0" presId="urn:microsoft.com/office/officeart/2005/8/layout/radial1"/>
    <dgm:cxn modelId="{D6E06A10-9FBF-4501-B0C4-8E3A4C3CEA97}" srcId="{C858384F-2D3D-407C-A194-40DD2131315A}" destId="{2A6C8015-C11D-44EC-A349-6BBF91A31AB2}" srcOrd="1" destOrd="0" parTransId="{5D5CDD07-F489-40A9-A550-14FFEC3E3B2C}" sibTransId="{210610CC-47D3-4BC0-883D-71E98BA60FFF}"/>
    <dgm:cxn modelId="{BC1869B8-BC2B-4BE6-BC6A-3D6E175355AC}" type="presOf" srcId="{C1AE6D77-43D9-4959-B04D-9A594D5913EB}" destId="{AB570147-24AA-4CD2-977E-96288605B9CC}" srcOrd="0" destOrd="0" presId="urn:microsoft.com/office/officeart/2005/8/layout/radial1"/>
    <dgm:cxn modelId="{CC5E00E1-8C79-4DBE-89E5-1BDE3ED0E80C}" type="presOf" srcId="{C858384F-2D3D-407C-A194-40DD2131315A}" destId="{2565EB1E-4C5A-4DD9-B946-8C4EC5E61A77}" srcOrd="0" destOrd="0" presId="urn:microsoft.com/office/officeart/2005/8/layout/radial1"/>
    <dgm:cxn modelId="{B063BE36-CF9C-40C0-967D-BE01760002C7}" type="presOf" srcId="{0951E21B-28B7-474C-AA93-BFB2B4C4D63D}" destId="{0005BB53-E22F-441D-8A05-75B87E787FFB}" srcOrd="0" destOrd="0" presId="urn:microsoft.com/office/officeart/2005/8/layout/radial1"/>
    <dgm:cxn modelId="{0CC2B4C7-584C-4244-B411-7A71A8D72EFD}" type="presOf" srcId="{C1AE6D77-43D9-4959-B04D-9A594D5913EB}" destId="{069DEF06-51F3-4C60-AB2E-8B07664C792A}" srcOrd="1" destOrd="0" presId="urn:microsoft.com/office/officeart/2005/8/layout/radial1"/>
    <dgm:cxn modelId="{03A9EDC4-6D1E-44DA-850B-1D38112A8872}" type="presOf" srcId="{0E6FE8C5-C253-475A-9FA6-F82A7484592E}" destId="{9AF714B5-578F-409C-87EB-D840392A3E13}" srcOrd="0" destOrd="0" presId="urn:microsoft.com/office/officeart/2005/8/layout/radial1"/>
    <dgm:cxn modelId="{94D0F1E7-B22E-403E-897A-4EF285D6CFFF}" type="presOf" srcId="{0CB8C5D1-5F99-4BC4-8942-02873BCB4780}" destId="{718D5ABE-1213-450F-94EF-B630472548EC}" srcOrd="0" destOrd="0" presId="urn:microsoft.com/office/officeart/2005/8/layout/radial1"/>
    <dgm:cxn modelId="{64603B23-2ED3-4B0E-B996-32ABABE94D63}" type="presOf" srcId="{B2076456-1599-496F-B28D-67F18E32AE66}" destId="{B987E750-203B-4393-9C3A-42A3CFF79E9A}" srcOrd="0" destOrd="0" presId="urn:microsoft.com/office/officeart/2005/8/layout/radial1"/>
    <dgm:cxn modelId="{E3C8BAF5-B3E0-4697-9BC9-B54123368749}" type="presOf" srcId="{5D5CDD07-F489-40A9-A550-14FFEC3E3B2C}" destId="{0355292B-07CF-4D67-BED8-C6551A87EE0A}" srcOrd="0" destOrd="0" presId="urn:microsoft.com/office/officeart/2005/8/layout/radial1"/>
    <dgm:cxn modelId="{098F7101-93B8-4C66-A826-F88299305F33}" type="presParOf" srcId="{6CA45939-FFE1-4B99-B2B7-B020DEA89F36}" destId="{2565EB1E-4C5A-4DD9-B946-8C4EC5E61A77}" srcOrd="0" destOrd="0" presId="urn:microsoft.com/office/officeart/2005/8/layout/radial1"/>
    <dgm:cxn modelId="{8007A50B-66BF-4E29-9573-674C8F6E5876}" type="presParOf" srcId="{6CA45939-FFE1-4B99-B2B7-B020DEA89F36}" destId="{9AF714B5-578F-409C-87EB-D840392A3E13}" srcOrd="1" destOrd="0" presId="urn:microsoft.com/office/officeart/2005/8/layout/radial1"/>
    <dgm:cxn modelId="{6070A133-B8B9-41D8-ACA4-D64B3CC9AB40}" type="presParOf" srcId="{9AF714B5-578F-409C-87EB-D840392A3E13}" destId="{AC651417-72B1-4C75-991D-FFF9105AC0C3}" srcOrd="0" destOrd="0" presId="urn:microsoft.com/office/officeart/2005/8/layout/radial1"/>
    <dgm:cxn modelId="{0ED7DC75-7EFC-4A14-B668-6E716DC64C39}" type="presParOf" srcId="{6CA45939-FFE1-4B99-B2B7-B020DEA89F36}" destId="{B987E750-203B-4393-9C3A-42A3CFF79E9A}" srcOrd="2" destOrd="0" presId="urn:microsoft.com/office/officeart/2005/8/layout/radial1"/>
    <dgm:cxn modelId="{E2EFDF7C-22FB-4AF6-812D-39CAF4554340}" type="presParOf" srcId="{6CA45939-FFE1-4B99-B2B7-B020DEA89F36}" destId="{0355292B-07CF-4D67-BED8-C6551A87EE0A}" srcOrd="3" destOrd="0" presId="urn:microsoft.com/office/officeart/2005/8/layout/radial1"/>
    <dgm:cxn modelId="{13F004CB-A5A6-4485-8C54-4709C6E8DE00}" type="presParOf" srcId="{0355292B-07CF-4D67-BED8-C6551A87EE0A}" destId="{531BB0CE-351F-4549-8ECA-9B787E6FCFB7}" srcOrd="0" destOrd="0" presId="urn:microsoft.com/office/officeart/2005/8/layout/radial1"/>
    <dgm:cxn modelId="{4208BE40-3BDA-4587-811B-0F668C65560D}" type="presParOf" srcId="{6CA45939-FFE1-4B99-B2B7-B020DEA89F36}" destId="{A7ABAAF6-655B-4843-85AB-A6FBE867C599}" srcOrd="4" destOrd="0" presId="urn:microsoft.com/office/officeart/2005/8/layout/radial1"/>
    <dgm:cxn modelId="{23EF187B-531E-45C4-8EF4-F07678A85874}" type="presParOf" srcId="{6CA45939-FFE1-4B99-B2B7-B020DEA89F36}" destId="{57D6D167-2720-47DE-9843-A8911682A4E0}" srcOrd="5" destOrd="0" presId="urn:microsoft.com/office/officeart/2005/8/layout/radial1"/>
    <dgm:cxn modelId="{3F69A048-1DDA-47AD-A533-AFDD829C9B5B}" type="presParOf" srcId="{57D6D167-2720-47DE-9843-A8911682A4E0}" destId="{898D5675-3A45-4C5D-A9E5-2AFB49CCD615}" srcOrd="0" destOrd="0" presId="urn:microsoft.com/office/officeart/2005/8/layout/radial1"/>
    <dgm:cxn modelId="{8AF593C8-6891-44ED-B72C-8DB72ACCDEDA}" type="presParOf" srcId="{6CA45939-FFE1-4B99-B2B7-B020DEA89F36}" destId="{E8954400-DED4-41D8-940E-E610D314BCEE}" srcOrd="6" destOrd="0" presId="urn:microsoft.com/office/officeart/2005/8/layout/radial1"/>
    <dgm:cxn modelId="{61A7911F-D1D7-499C-B5A9-9100FAAB3513}" type="presParOf" srcId="{6CA45939-FFE1-4B99-B2B7-B020DEA89F36}" destId="{970D9D4E-BB5B-42A8-817F-F1316D901179}" srcOrd="7" destOrd="0" presId="urn:microsoft.com/office/officeart/2005/8/layout/radial1"/>
    <dgm:cxn modelId="{B2605C0B-BD0B-4A25-9DD2-6DA699C36437}" type="presParOf" srcId="{970D9D4E-BB5B-42A8-817F-F1316D901179}" destId="{A21DF89D-5FD5-4A24-BEA9-82729827EB74}" srcOrd="0" destOrd="0" presId="urn:microsoft.com/office/officeart/2005/8/layout/radial1"/>
    <dgm:cxn modelId="{42E39A48-9342-4274-B70E-9712F972398B}" type="presParOf" srcId="{6CA45939-FFE1-4B99-B2B7-B020DEA89F36}" destId="{035D06A4-A1A6-471E-AEF2-15D1EA9AF032}" srcOrd="8" destOrd="0" presId="urn:microsoft.com/office/officeart/2005/8/layout/radial1"/>
    <dgm:cxn modelId="{7331A5BD-5B20-4BDE-B8B1-940DF0DBE585}" type="presParOf" srcId="{6CA45939-FFE1-4B99-B2B7-B020DEA89F36}" destId="{3137A852-6D64-4CF5-B1CB-479FFCB1F8B8}" srcOrd="9" destOrd="0" presId="urn:microsoft.com/office/officeart/2005/8/layout/radial1"/>
    <dgm:cxn modelId="{B23AB8CA-CD3A-463F-918C-54FF4A7A6DFB}" type="presParOf" srcId="{3137A852-6D64-4CF5-B1CB-479FFCB1F8B8}" destId="{33D9ED3F-3923-44FA-8531-A54A6AB44616}" srcOrd="0" destOrd="0" presId="urn:microsoft.com/office/officeart/2005/8/layout/radial1"/>
    <dgm:cxn modelId="{9F071EF8-D9FC-4F56-9412-CC7AAD11EF37}" type="presParOf" srcId="{6CA45939-FFE1-4B99-B2B7-B020DEA89F36}" destId="{BF5BCBFB-DFD2-4E77-96E5-A2D7A8551AC2}" srcOrd="10" destOrd="0" presId="urn:microsoft.com/office/officeart/2005/8/layout/radial1"/>
    <dgm:cxn modelId="{E60465D0-2BD6-4B13-A45C-950236C281B9}" type="presParOf" srcId="{6CA45939-FFE1-4B99-B2B7-B020DEA89F36}" destId="{AB570147-24AA-4CD2-977E-96288605B9CC}" srcOrd="11" destOrd="0" presId="urn:microsoft.com/office/officeart/2005/8/layout/radial1"/>
    <dgm:cxn modelId="{CBA73865-8D34-4052-9D47-9CFC107746C7}" type="presParOf" srcId="{AB570147-24AA-4CD2-977E-96288605B9CC}" destId="{069DEF06-51F3-4C60-AB2E-8B07664C792A}" srcOrd="0" destOrd="0" presId="urn:microsoft.com/office/officeart/2005/8/layout/radial1"/>
    <dgm:cxn modelId="{574568D3-E0FD-465D-9DF9-D4C9C51F0223}" type="presParOf" srcId="{6CA45939-FFE1-4B99-B2B7-B020DEA89F36}" destId="{718D5ABE-1213-450F-94EF-B630472548EC}" srcOrd="12" destOrd="0" presId="urn:microsoft.com/office/officeart/2005/8/layout/radial1"/>
    <dgm:cxn modelId="{9A782957-E384-41D0-8465-872002F95821}" type="presParOf" srcId="{6CA45939-FFE1-4B99-B2B7-B020DEA89F36}" destId="{2FD8F477-57A7-423A-AC18-34BDFA49BE0A}" srcOrd="13" destOrd="0" presId="urn:microsoft.com/office/officeart/2005/8/layout/radial1"/>
    <dgm:cxn modelId="{F8324CE6-7747-4C2E-86FA-D9862C03C683}" type="presParOf" srcId="{2FD8F477-57A7-423A-AC18-34BDFA49BE0A}" destId="{EDF41311-FBA0-4EB6-90F3-5B1BE734D5DC}" srcOrd="0" destOrd="0" presId="urn:microsoft.com/office/officeart/2005/8/layout/radial1"/>
    <dgm:cxn modelId="{1D8A13A6-B934-47C6-A279-0A3866174BCA}" type="presParOf" srcId="{6CA45939-FFE1-4B99-B2B7-B020DEA89F36}" destId="{8C7B63DA-CC80-4C04-BB23-ACD5D19D5830}" srcOrd="14" destOrd="0" presId="urn:microsoft.com/office/officeart/2005/8/layout/radial1"/>
    <dgm:cxn modelId="{3741E4F3-DFE8-4212-BC2E-A6DD6A94636C}" type="presParOf" srcId="{6CA45939-FFE1-4B99-B2B7-B020DEA89F36}" destId="{447F23F9-4D6E-42FC-861F-9D5175B88524}" srcOrd="15" destOrd="0" presId="urn:microsoft.com/office/officeart/2005/8/layout/radial1"/>
    <dgm:cxn modelId="{C519C292-E6F0-4657-AB98-8621697880BD}" type="presParOf" srcId="{447F23F9-4D6E-42FC-861F-9D5175B88524}" destId="{77E10D0E-14B9-4A45-8AF0-91FF07D6F7D4}" srcOrd="0" destOrd="0" presId="urn:microsoft.com/office/officeart/2005/8/layout/radial1"/>
    <dgm:cxn modelId="{0880EEDB-C8DD-42FE-A207-12C8D42DC36F}" type="presParOf" srcId="{6CA45939-FFE1-4B99-B2B7-B020DEA89F36}" destId="{0005BB53-E22F-441D-8A05-75B87E787FFB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5EB1E-4C5A-4DD9-B946-8C4EC5E61A77}">
      <dsp:nvSpPr>
        <dsp:cNvPr id="0" name=""/>
        <dsp:cNvSpPr/>
      </dsp:nvSpPr>
      <dsp:spPr>
        <a:xfrm>
          <a:off x="3619917" y="1699836"/>
          <a:ext cx="989764" cy="9897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Council</a:t>
          </a:r>
          <a:endParaRPr lang="en-GB" sz="1500" kern="1200" dirty="0"/>
        </a:p>
      </dsp:txBody>
      <dsp:txXfrm>
        <a:off x="3764865" y="1844784"/>
        <a:ext cx="699868" cy="699868"/>
      </dsp:txXfrm>
    </dsp:sp>
    <dsp:sp modelId="{9AF714B5-578F-409C-87EB-D840392A3E13}">
      <dsp:nvSpPr>
        <dsp:cNvPr id="0" name=""/>
        <dsp:cNvSpPr/>
      </dsp:nvSpPr>
      <dsp:spPr>
        <a:xfrm rot="16200000">
          <a:off x="3768228" y="1342440"/>
          <a:ext cx="693142" cy="21648"/>
        </a:xfrm>
        <a:custGeom>
          <a:avLst/>
          <a:gdLst/>
          <a:ahLst/>
          <a:cxnLst/>
          <a:rect l="0" t="0" r="0" b="0"/>
          <a:pathLst>
            <a:path>
              <a:moveTo>
                <a:pt x="0" y="10824"/>
              </a:moveTo>
              <a:lnTo>
                <a:pt x="693142" y="10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097471" y="1335936"/>
        <a:ext cx="34657" cy="34657"/>
      </dsp:txXfrm>
    </dsp:sp>
    <dsp:sp modelId="{B987E750-203B-4393-9C3A-42A3CFF79E9A}">
      <dsp:nvSpPr>
        <dsp:cNvPr id="0" name=""/>
        <dsp:cNvSpPr/>
      </dsp:nvSpPr>
      <dsp:spPr>
        <a:xfrm>
          <a:off x="3619917" y="16929"/>
          <a:ext cx="989764" cy="989764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Bulletin</a:t>
          </a:r>
          <a:endParaRPr lang="en-GB" sz="1000" kern="1200" dirty="0"/>
        </a:p>
      </dsp:txBody>
      <dsp:txXfrm>
        <a:off x="3764865" y="161877"/>
        <a:ext cx="699868" cy="699868"/>
      </dsp:txXfrm>
    </dsp:sp>
    <dsp:sp modelId="{0355292B-07CF-4D67-BED8-C6551A87EE0A}">
      <dsp:nvSpPr>
        <dsp:cNvPr id="0" name=""/>
        <dsp:cNvSpPr/>
      </dsp:nvSpPr>
      <dsp:spPr>
        <a:xfrm rot="18900000">
          <a:off x="4363226" y="1588896"/>
          <a:ext cx="693142" cy="21648"/>
        </a:xfrm>
        <a:custGeom>
          <a:avLst/>
          <a:gdLst/>
          <a:ahLst/>
          <a:cxnLst/>
          <a:rect l="0" t="0" r="0" b="0"/>
          <a:pathLst>
            <a:path>
              <a:moveTo>
                <a:pt x="0" y="10824"/>
              </a:moveTo>
              <a:lnTo>
                <a:pt x="693142" y="10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692468" y="1582392"/>
        <a:ext cx="34657" cy="34657"/>
      </dsp:txXfrm>
    </dsp:sp>
    <dsp:sp modelId="{A7ABAAF6-655B-4843-85AB-A6FBE867C599}">
      <dsp:nvSpPr>
        <dsp:cNvPr id="0" name=""/>
        <dsp:cNvSpPr/>
      </dsp:nvSpPr>
      <dsp:spPr>
        <a:xfrm>
          <a:off x="4809912" y="509841"/>
          <a:ext cx="989764" cy="989764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solidFill>
                <a:schemeClr val="tx1"/>
              </a:solidFill>
            </a:rPr>
            <a:t>Committees</a:t>
          </a:r>
          <a:endParaRPr lang="en-GB" sz="1000" kern="1200" dirty="0">
            <a:solidFill>
              <a:schemeClr val="tx1"/>
            </a:solidFill>
          </a:endParaRPr>
        </a:p>
      </dsp:txBody>
      <dsp:txXfrm>
        <a:off x="4954860" y="654789"/>
        <a:ext cx="699868" cy="699868"/>
      </dsp:txXfrm>
    </dsp:sp>
    <dsp:sp modelId="{57D6D167-2720-47DE-9843-A8911682A4E0}">
      <dsp:nvSpPr>
        <dsp:cNvPr id="0" name=""/>
        <dsp:cNvSpPr/>
      </dsp:nvSpPr>
      <dsp:spPr>
        <a:xfrm>
          <a:off x="4609682" y="2183894"/>
          <a:ext cx="693142" cy="21648"/>
        </a:xfrm>
        <a:custGeom>
          <a:avLst/>
          <a:gdLst/>
          <a:ahLst/>
          <a:cxnLst/>
          <a:rect l="0" t="0" r="0" b="0"/>
          <a:pathLst>
            <a:path>
              <a:moveTo>
                <a:pt x="0" y="10824"/>
              </a:moveTo>
              <a:lnTo>
                <a:pt x="693142" y="10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938924" y="2177389"/>
        <a:ext cx="34657" cy="34657"/>
      </dsp:txXfrm>
    </dsp:sp>
    <dsp:sp modelId="{E8954400-DED4-41D8-940E-E610D314BCEE}">
      <dsp:nvSpPr>
        <dsp:cNvPr id="0" name=""/>
        <dsp:cNvSpPr/>
      </dsp:nvSpPr>
      <dsp:spPr>
        <a:xfrm>
          <a:off x="5302824" y="1699836"/>
          <a:ext cx="989764" cy="9897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Conference</a:t>
          </a:r>
          <a:endParaRPr lang="en-GB" sz="1000" kern="1200" dirty="0"/>
        </a:p>
      </dsp:txBody>
      <dsp:txXfrm>
        <a:off x="5447772" y="1844784"/>
        <a:ext cx="699868" cy="699868"/>
      </dsp:txXfrm>
    </dsp:sp>
    <dsp:sp modelId="{970D9D4E-BB5B-42A8-817F-F1316D901179}">
      <dsp:nvSpPr>
        <dsp:cNvPr id="0" name=""/>
        <dsp:cNvSpPr/>
      </dsp:nvSpPr>
      <dsp:spPr>
        <a:xfrm rot="2700000">
          <a:off x="4363226" y="2778891"/>
          <a:ext cx="693142" cy="21648"/>
        </a:xfrm>
        <a:custGeom>
          <a:avLst/>
          <a:gdLst/>
          <a:ahLst/>
          <a:cxnLst/>
          <a:rect l="0" t="0" r="0" b="0"/>
          <a:pathLst>
            <a:path>
              <a:moveTo>
                <a:pt x="0" y="10824"/>
              </a:moveTo>
              <a:lnTo>
                <a:pt x="693142" y="10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692468" y="2772387"/>
        <a:ext cx="34657" cy="34657"/>
      </dsp:txXfrm>
    </dsp:sp>
    <dsp:sp modelId="{035D06A4-A1A6-471E-AEF2-15D1EA9AF032}">
      <dsp:nvSpPr>
        <dsp:cNvPr id="0" name=""/>
        <dsp:cNvSpPr/>
      </dsp:nvSpPr>
      <dsp:spPr>
        <a:xfrm>
          <a:off x="4809912" y="2889831"/>
          <a:ext cx="989764" cy="989764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Academy</a:t>
          </a:r>
          <a:endParaRPr lang="en-GB" sz="1000" kern="1200" dirty="0"/>
        </a:p>
      </dsp:txBody>
      <dsp:txXfrm>
        <a:off x="4954860" y="3034779"/>
        <a:ext cx="699868" cy="699868"/>
      </dsp:txXfrm>
    </dsp:sp>
    <dsp:sp modelId="{3137A852-6D64-4CF5-B1CB-479FFCB1F8B8}">
      <dsp:nvSpPr>
        <dsp:cNvPr id="0" name=""/>
        <dsp:cNvSpPr/>
      </dsp:nvSpPr>
      <dsp:spPr>
        <a:xfrm rot="5400000">
          <a:off x="3768228" y="3025347"/>
          <a:ext cx="693142" cy="21648"/>
        </a:xfrm>
        <a:custGeom>
          <a:avLst/>
          <a:gdLst/>
          <a:ahLst/>
          <a:cxnLst/>
          <a:rect l="0" t="0" r="0" b="0"/>
          <a:pathLst>
            <a:path>
              <a:moveTo>
                <a:pt x="0" y="10824"/>
              </a:moveTo>
              <a:lnTo>
                <a:pt x="693142" y="10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097471" y="3018843"/>
        <a:ext cx="34657" cy="34657"/>
      </dsp:txXfrm>
    </dsp:sp>
    <dsp:sp modelId="{BF5BCBFB-DFD2-4E77-96E5-A2D7A8551AC2}">
      <dsp:nvSpPr>
        <dsp:cNvPr id="0" name=""/>
        <dsp:cNvSpPr/>
      </dsp:nvSpPr>
      <dsp:spPr>
        <a:xfrm>
          <a:off x="3619917" y="3382743"/>
          <a:ext cx="989764" cy="989764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Seminars</a:t>
          </a:r>
          <a:endParaRPr lang="en-GB" sz="1000" kern="1200" dirty="0"/>
        </a:p>
      </dsp:txBody>
      <dsp:txXfrm>
        <a:off x="3764865" y="3527691"/>
        <a:ext cx="699868" cy="699868"/>
      </dsp:txXfrm>
    </dsp:sp>
    <dsp:sp modelId="{AB570147-24AA-4CD2-977E-96288605B9CC}">
      <dsp:nvSpPr>
        <dsp:cNvPr id="0" name=""/>
        <dsp:cNvSpPr/>
      </dsp:nvSpPr>
      <dsp:spPr>
        <a:xfrm rot="8100000">
          <a:off x="3173231" y="2778891"/>
          <a:ext cx="693142" cy="21648"/>
        </a:xfrm>
        <a:custGeom>
          <a:avLst/>
          <a:gdLst/>
          <a:ahLst/>
          <a:cxnLst/>
          <a:rect l="0" t="0" r="0" b="0"/>
          <a:pathLst>
            <a:path>
              <a:moveTo>
                <a:pt x="0" y="10824"/>
              </a:moveTo>
              <a:lnTo>
                <a:pt x="693142" y="10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502474" y="2772387"/>
        <a:ext cx="34657" cy="34657"/>
      </dsp:txXfrm>
    </dsp:sp>
    <dsp:sp modelId="{718D5ABE-1213-450F-94EF-B630472548EC}">
      <dsp:nvSpPr>
        <dsp:cNvPr id="0" name=""/>
        <dsp:cNvSpPr/>
      </dsp:nvSpPr>
      <dsp:spPr>
        <a:xfrm>
          <a:off x="2429923" y="2889831"/>
          <a:ext cx="989764" cy="989764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Workshops</a:t>
          </a:r>
          <a:endParaRPr lang="en-GB" sz="1000" kern="1200" dirty="0"/>
        </a:p>
      </dsp:txBody>
      <dsp:txXfrm>
        <a:off x="2574871" y="3034779"/>
        <a:ext cx="699868" cy="699868"/>
      </dsp:txXfrm>
    </dsp:sp>
    <dsp:sp modelId="{2FD8F477-57A7-423A-AC18-34BDFA49BE0A}">
      <dsp:nvSpPr>
        <dsp:cNvPr id="0" name=""/>
        <dsp:cNvSpPr/>
      </dsp:nvSpPr>
      <dsp:spPr>
        <a:xfrm rot="10800000">
          <a:off x="2926775" y="2183894"/>
          <a:ext cx="693142" cy="21648"/>
        </a:xfrm>
        <a:custGeom>
          <a:avLst/>
          <a:gdLst/>
          <a:ahLst/>
          <a:cxnLst/>
          <a:rect l="0" t="0" r="0" b="0"/>
          <a:pathLst>
            <a:path>
              <a:moveTo>
                <a:pt x="0" y="10824"/>
              </a:moveTo>
              <a:lnTo>
                <a:pt x="693142" y="10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256018" y="2177389"/>
        <a:ext cx="34657" cy="34657"/>
      </dsp:txXfrm>
    </dsp:sp>
    <dsp:sp modelId="{8C7B63DA-CC80-4C04-BB23-ACD5D19D5830}">
      <dsp:nvSpPr>
        <dsp:cNvPr id="0" name=""/>
        <dsp:cNvSpPr/>
      </dsp:nvSpPr>
      <dsp:spPr>
        <a:xfrm>
          <a:off x="1937011" y="1699836"/>
          <a:ext cx="989764" cy="989764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Symposia</a:t>
          </a:r>
          <a:endParaRPr lang="en-GB" sz="1000" kern="1200" dirty="0"/>
        </a:p>
      </dsp:txBody>
      <dsp:txXfrm>
        <a:off x="2081959" y="1844784"/>
        <a:ext cx="699868" cy="699868"/>
      </dsp:txXfrm>
    </dsp:sp>
    <dsp:sp modelId="{447F23F9-4D6E-42FC-861F-9D5175B88524}">
      <dsp:nvSpPr>
        <dsp:cNvPr id="0" name=""/>
        <dsp:cNvSpPr/>
      </dsp:nvSpPr>
      <dsp:spPr>
        <a:xfrm rot="13500000">
          <a:off x="3173231" y="1588896"/>
          <a:ext cx="693142" cy="21648"/>
        </a:xfrm>
        <a:custGeom>
          <a:avLst/>
          <a:gdLst/>
          <a:ahLst/>
          <a:cxnLst/>
          <a:rect l="0" t="0" r="0" b="0"/>
          <a:pathLst>
            <a:path>
              <a:moveTo>
                <a:pt x="0" y="10824"/>
              </a:moveTo>
              <a:lnTo>
                <a:pt x="693142" y="10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502474" y="1582392"/>
        <a:ext cx="34657" cy="34657"/>
      </dsp:txXfrm>
    </dsp:sp>
    <dsp:sp modelId="{0005BB53-E22F-441D-8A05-75B87E787FFB}">
      <dsp:nvSpPr>
        <dsp:cNvPr id="0" name=""/>
        <dsp:cNvSpPr/>
      </dsp:nvSpPr>
      <dsp:spPr>
        <a:xfrm>
          <a:off x="2429923" y="509841"/>
          <a:ext cx="989764" cy="989764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Website</a:t>
          </a:r>
          <a:endParaRPr lang="en-GB" sz="1000" kern="1200" dirty="0"/>
        </a:p>
      </dsp:txBody>
      <dsp:txXfrm>
        <a:off x="2574871" y="654789"/>
        <a:ext cx="699868" cy="699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9C4F6-E31B-4204-BEEC-733EEF459AF3}" type="datetimeFigureOut">
              <a:rPr lang="en-GB" smtClean="0"/>
              <a:t>04/03/2013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3EDBB-18AD-4062-9934-81B873A61D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543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3EDBB-18AD-4062-9934-81B873A61DE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8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D8B9-441C-4556-A93B-D142255AC0E9}" type="datetimeFigureOut">
              <a:rPr lang="en-GB" smtClean="0"/>
              <a:t>04/03/2013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2E84-7A56-4730-A0CB-90FB0676E9B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D8B9-441C-4556-A93B-D142255AC0E9}" type="datetimeFigureOut">
              <a:rPr lang="en-GB" smtClean="0"/>
              <a:t>04/03/2013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2E84-7A56-4730-A0CB-90FB0676E9B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D8B9-441C-4556-A93B-D142255AC0E9}" type="datetimeFigureOut">
              <a:rPr lang="en-GB" smtClean="0"/>
              <a:t>04/03/2013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2E84-7A56-4730-A0CB-90FB0676E9B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D8B9-441C-4556-A93B-D142255AC0E9}" type="datetimeFigureOut">
              <a:rPr lang="en-GB" smtClean="0"/>
              <a:t>04/03/2013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2E84-7A56-4730-A0CB-90FB0676E9B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D8B9-441C-4556-A93B-D142255AC0E9}" type="datetimeFigureOut">
              <a:rPr lang="en-GB" smtClean="0"/>
              <a:t>04/03/2013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2E84-7A56-4730-A0CB-90FB0676E9B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D8B9-441C-4556-A93B-D142255AC0E9}" type="datetimeFigureOut">
              <a:rPr lang="en-GB" smtClean="0"/>
              <a:t>04/03/2013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2E84-7A56-4730-A0CB-90FB0676E9B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D8B9-441C-4556-A93B-D142255AC0E9}" type="datetimeFigureOut">
              <a:rPr lang="en-GB" smtClean="0"/>
              <a:t>04/03/2013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2E84-7A56-4730-A0CB-90FB0676E9B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D8B9-441C-4556-A93B-D142255AC0E9}" type="datetimeFigureOut">
              <a:rPr lang="en-GB" smtClean="0"/>
              <a:t>04/03/2013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2E84-7A56-4730-A0CB-90FB0676E9B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D8B9-441C-4556-A93B-D142255AC0E9}" type="datetimeFigureOut">
              <a:rPr lang="en-GB" smtClean="0"/>
              <a:t>04/03/2013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2E84-7A56-4730-A0CB-90FB0676E9B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D8B9-441C-4556-A93B-D142255AC0E9}" type="datetimeFigureOut">
              <a:rPr lang="en-GB" smtClean="0"/>
              <a:t>04/03/2013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2E84-7A56-4730-A0CB-90FB0676E9B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D8B9-441C-4556-A93B-D142255AC0E9}" type="datetimeFigureOut">
              <a:rPr lang="en-GB" smtClean="0"/>
              <a:t>04/03/2013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CF62E84-7A56-4730-A0CB-90FB0676E9B7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DCD8B9-441C-4556-A93B-D142255AC0E9}" type="datetimeFigureOut">
              <a:rPr lang="en-GB" smtClean="0"/>
              <a:t>04/03/2013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F62E84-7A56-4730-A0CB-90FB0676E9B7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4704"/>
            <a:ext cx="7851648" cy="244827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 IALA World-Wide Academy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581128"/>
            <a:ext cx="7854696" cy="1752600"/>
          </a:xfrm>
        </p:spPr>
        <p:txBody>
          <a:bodyPr/>
          <a:lstStyle/>
          <a:p>
            <a:r>
              <a:rPr lang="en-GB" dirty="0" smtClean="0"/>
              <a:t>Presentation to RSAHC</a:t>
            </a:r>
          </a:p>
          <a:p>
            <a:r>
              <a:rPr lang="en-GB" dirty="0" smtClean="0"/>
              <a:t>Stephen Bennett; Programme Manager</a:t>
            </a:r>
          </a:p>
          <a:p>
            <a:r>
              <a:rPr lang="en-GB" dirty="0" smtClean="0"/>
              <a:t>March 2013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564904"/>
            <a:ext cx="1504181" cy="207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Capacity Building - The “4As”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52839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Joint IHO/IALA WWA strategy</a:t>
            </a:r>
          </a:p>
          <a:p>
            <a:r>
              <a:rPr lang="en-GB" dirty="0" smtClean="0"/>
              <a:t>Stage 1: Raising </a:t>
            </a:r>
            <a:r>
              <a:rPr lang="en-GB" dirty="0" smtClean="0">
                <a:solidFill>
                  <a:srgbClr val="FF0000"/>
                </a:solidFill>
              </a:rPr>
              <a:t>AWARENESS</a:t>
            </a:r>
            <a:r>
              <a:rPr lang="en-GB" dirty="0" smtClean="0"/>
              <a:t> through targeted “Level 1+” seminars using  a pre-seminar questionnaire</a:t>
            </a:r>
          </a:p>
          <a:p>
            <a:r>
              <a:rPr lang="en-GB" dirty="0" smtClean="0"/>
              <a:t>Stage 2: Request </a:t>
            </a:r>
            <a:r>
              <a:rPr lang="en-GB" dirty="0"/>
              <a:t>by </a:t>
            </a:r>
            <a:r>
              <a:rPr lang="en-GB" dirty="0" smtClean="0"/>
              <a:t>newly aware States </a:t>
            </a:r>
            <a:r>
              <a:rPr lang="en-GB" dirty="0"/>
              <a:t>for </a:t>
            </a:r>
            <a:r>
              <a:rPr lang="en-GB" dirty="0" smtClean="0">
                <a:solidFill>
                  <a:srgbClr val="FF0000"/>
                </a:solidFill>
              </a:rPr>
              <a:t>ASSESSMENT</a:t>
            </a:r>
            <a:r>
              <a:rPr lang="en-GB" dirty="0" smtClean="0"/>
              <a:t> of needs leading to…..</a:t>
            </a:r>
          </a:p>
          <a:p>
            <a:r>
              <a:rPr lang="en-GB" dirty="0" smtClean="0"/>
              <a:t>Stage 3: </a:t>
            </a:r>
            <a:r>
              <a:rPr lang="en-GB" dirty="0" smtClean="0">
                <a:solidFill>
                  <a:srgbClr val="FF0000"/>
                </a:solidFill>
              </a:rPr>
              <a:t>ANALYSIS</a:t>
            </a:r>
            <a:r>
              <a:rPr lang="en-GB" dirty="0" smtClean="0"/>
              <a:t> of requirements including the use of available AIS data from all sources to give……..</a:t>
            </a:r>
          </a:p>
          <a:p>
            <a:r>
              <a:rPr lang="en-GB" dirty="0" smtClean="0"/>
              <a:t>Stage 4: Recommended </a:t>
            </a:r>
            <a:r>
              <a:rPr lang="en-GB" dirty="0" smtClean="0">
                <a:solidFill>
                  <a:srgbClr val="FF0000"/>
                </a:solidFill>
              </a:rPr>
              <a:t>ACTIONS </a:t>
            </a:r>
            <a:r>
              <a:rPr lang="en-GB" dirty="0" smtClean="0"/>
              <a:t>to achieve full compliance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882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Capacity Building Regions</a:t>
            </a:r>
            <a:endParaRPr lang="en-GB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71982109"/>
              </p:ext>
            </p:extLst>
          </p:nvPr>
        </p:nvGraphicFramePr>
        <p:xfrm>
          <a:off x="467544" y="2204864"/>
          <a:ext cx="3898776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0664"/>
                <a:gridCol w="100811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Region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Target</a:t>
                      </a:r>
                      <a:r>
                        <a:rPr lang="en-GB" baseline="0" dirty="0" smtClean="0"/>
                        <a:t> States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East Asia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Eastern</a:t>
                      </a:r>
                      <a:r>
                        <a:rPr lang="en-GB" baseline="0" dirty="0" smtClean="0"/>
                        <a:t> Atlantic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Meso-America and Caribbean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North Indian Ocean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ROPME Sea Area Region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Southern Africa and Islands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South-west Pacific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420888"/>
            <a:ext cx="4320480" cy="3240360"/>
          </a:xfrm>
        </p:spPr>
      </p:pic>
    </p:spTree>
    <p:extLst>
      <p:ext uri="{BB962C8B-B14F-4D97-AF65-F5344CB8AC3E}">
        <p14:creationId xmlns:p14="http://schemas.microsoft.com/office/powerpoint/2010/main" val="398243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en-GB" sz="3200" dirty="0" smtClean="0"/>
              <a:t>Academy Capacity Building Events</a:t>
            </a: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0327485"/>
              </p:ext>
            </p:extLst>
          </p:nvPr>
        </p:nvGraphicFramePr>
        <p:xfrm>
          <a:off x="467544" y="1700808"/>
          <a:ext cx="7920880" cy="4603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1584176"/>
                <a:gridCol w="1656184"/>
                <a:gridCol w="2160240"/>
                <a:gridCol w="1584176"/>
              </a:tblGrid>
              <a:tr h="3600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Category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2013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2014</a:t>
                      </a:r>
                      <a:endParaRPr lang="en-GB" dirty="0"/>
                    </a:p>
                  </a:txBody>
                  <a:tcPr/>
                </a:tc>
              </a:tr>
              <a:tr h="2312248">
                <a:tc>
                  <a:txBody>
                    <a:bodyPr/>
                    <a:lstStyle/>
                    <a:p>
                      <a:r>
                        <a:rPr lang="en-GB" dirty="0" smtClean="0"/>
                        <a:t>Stage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Awareness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Bahrain </a:t>
                      </a:r>
                    </a:p>
                    <a:p>
                      <a:r>
                        <a:rPr lang="en-GB" baseline="0" dirty="0" smtClean="0"/>
                        <a:t>Cape Town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Mauritius</a:t>
                      </a:r>
                    </a:p>
                    <a:p>
                      <a:r>
                        <a:rPr lang="en-GB" baseline="0" dirty="0" smtClean="0"/>
                        <a:t>Thailand</a:t>
                      </a:r>
                    </a:p>
                    <a:p>
                      <a:r>
                        <a:rPr lang="en-GB" baseline="0" dirty="0" smtClean="0"/>
                        <a:t>Sydney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/>
                        <a:t>E Atlantic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/>
                        <a:t>(Portugal)</a:t>
                      </a:r>
                    </a:p>
                    <a:p>
                      <a:r>
                        <a:rPr lang="en-GB" baseline="0" dirty="0" smtClean="0"/>
                        <a:t>Guatemala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Mauritania</a:t>
                      </a:r>
                    </a:p>
                    <a:p>
                      <a:r>
                        <a:rPr lang="en-GB" dirty="0" smtClean="0"/>
                        <a:t>Myanmar</a:t>
                      </a:r>
                    </a:p>
                    <a:p>
                      <a:r>
                        <a:rPr lang="en-GB" dirty="0" smtClean="0"/>
                        <a:t>Riyadh</a:t>
                      </a:r>
                    </a:p>
                    <a:p>
                      <a:r>
                        <a:rPr lang="en-GB" dirty="0" smtClean="0"/>
                        <a:t>Mombasa</a:t>
                      </a:r>
                    </a:p>
                    <a:p>
                      <a:r>
                        <a:rPr lang="en-GB" dirty="0" smtClean="0"/>
                        <a:t>Indonesia</a:t>
                      </a:r>
                    </a:p>
                    <a:p>
                      <a:r>
                        <a:rPr lang="en-GB" dirty="0" smtClean="0"/>
                        <a:t>Thailand</a:t>
                      </a:r>
                    </a:p>
                    <a:p>
                      <a:r>
                        <a:rPr lang="en-GB" dirty="0" smtClean="0"/>
                        <a:t>Singapore</a:t>
                      </a:r>
                    </a:p>
                    <a:p>
                      <a:r>
                        <a:rPr lang="en-GB" dirty="0" smtClean="0"/>
                        <a:t>Vanuatu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SW Pacific</a:t>
                      </a:r>
                    </a:p>
                    <a:p>
                      <a:r>
                        <a:rPr lang="en-GB" dirty="0" smtClean="0"/>
                        <a:t>East</a:t>
                      </a:r>
                      <a:r>
                        <a:rPr lang="en-GB" baseline="0" dirty="0" smtClean="0"/>
                        <a:t> Asia</a:t>
                      </a:r>
                    </a:p>
                    <a:p>
                      <a:r>
                        <a:rPr lang="en-GB" baseline="0" dirty="0" smtClean="0"/>
                        <a:t>S. Africa</a:t>
                      </a:r>
                    </a:p>
                    <a:p>
                      <a:r>
                        <a:rPr lang="en-GB" baseline="0" dirty="0" smtClean="0"/>
                        <a:t>Gulf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Stage 2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Assessment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Mauritius</a:t>
                      </a:r>
                    </a:p>
                    <a:p>
                      <a:r>
                        <a:rPr lang="en-GB" dirty="0" smtClean="0"/>
                        <a:t>Cameroon</a:t>
                      </a:r>
                    </a:p>
                    <a:p>
                      <a:r>
                        <a:rPr lang="en-GB" dirty="0" smtClean="0"/>
                        <a:t>Madagascar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East Asia</a:t>
                      </a:r>
                    </a:p>
                    <a:p>
                      <a:r>
                        <a:rPr lang="en-GB" dirty="0" smtClean="0"/>
                        <a:t>SW Pacific</a:t>
                      </a:r>
                    </a:p>
                    <a:p>
                      <a:r>
                        <a:rPr lang="en-GB" dirty="0" smtClean="0"/>
                        <a:t>N.</a:t>
                      </a:r>
                      <a:r>
                        <a:rPr lang="en-GB" baseline="0" dirty="0" smtClean="0"/>
                        <a:t> India</a:t>
                      </a:r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Level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AtoN manager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Papua New Guinea</a:t>
                      </a:r>
                    </a:p>
                    <a:p>
                      <a:r>
                        <a:rPr lang="en-GB" dirty="0" smtClean="0"/>
                        <a:t>France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IALA HQ</a:t>
                      </a:r>
                    </a:p>
                    <a:p>
                      <a:r>
                        <a:rPr lang="en-GB" dirty="0" smtClean="0"/>
                        <a:t>France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Risk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Workshops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Sydney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Madrid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East</a:t>
                      </a:r>
                      <a:r>
                        <a:rPr lang="en-GB" baseline="0" dirty="0" smtClean="0"/>
                        <a:t> Asia?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09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0077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Responsibility of the Competent Authority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>
            <a:normAutofit/>
          </a:bodyPr>
          <a:lstStyle/>
          <a:p>
            <a:r>
              <a:rPr lang="en-US" sz="3200" dirty="0"/>
              <a:t>Responsibility for the </a:t>
            </a:r>
            <a:r>
              <a:rPr lang="en-US" sz="3200" dirty="0" smtClean="0"/>
              <a:t>provision of AtoN services </a:t>
            </a:r>
            <a:r>
              <a:rPr lang="en-US" sz="3200" dirty="0"/>
              <a:t>remains with the Government </a:t>
            </a:r>
            <a:r>
              <a:rPr lang="en-US" sz="3200" dirty="0" smtClean="0"/>
              <a:t>or its delegated Competent Authority (CA) </a:t>
            </a:r>
            <a:r>
              <a:rPr lang="en-US" sz="3200" b="1" dirty="0" smtClean="0"/>
              <a:t>not</a:t>
            </a:r>
            <a:r>
              <a:rPr lang="en-US" sz="3200" dirty="0" smtClean="0"/>
              <a:t> </a:t>
            </a:r>
            <a:r>
              <a:rPr lang="en-US" sz="3200" dirty="0"/>
              <a:t>with the service </a:t>
            </a:r>
            <a:r>
              <a:rPr lang="en-US" sz="3200" dirty="0" smtClean="0"/>
              <a:t>provider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GB" sz="3200" dirty="0" smtClean="0"/>
              <a:t>In many cases, the CA is also the AtoN service provider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84746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Training and Accreditation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4000" dirty="0" smtClean="0"/>
              <a:t>IALA </a:t>
            </a:r>
            <a:r>
              <a:rPr lang="en-GB" sz="4000" dirty="0" smtClean="0">
                <a:solidFill>
                  <a:srgbClr val="FF0000"/>
                </a:solidFill>
              </a:rPr>
              <a:t>does not </a:t>
            </a:r>
            <a:r>
              <a:rPr lang="en-GB" sz="4000" dirty="0" smtClean="0"/>
              <a:t>accredit training organisations or courses conducted by other authorities or academies</a:t>
            </a:r>
          </a:p>
          <a:p>
            <a:r>
              <a:rPr lang="en-GB" sz="4000" dirty="0" smtClean="0">
                <a:solidFill>
                  <a:srgbClr val="FF0000"/>
                </a:solidFill>
              </a:rPr>
              <a:t>Only</a:t>
            </a:r>
            <a:r>
              <a:rPr lang="en-GB" sz="4000" dirty="0" smtClean="0"/>
              <a:t> Competent Authorities of IALA Member States can accredit Training Organisations to deliver approved IALA Model Courses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6799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0868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Accreditation Process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6732240" y="1748566"/>
            <a:ext cx="2088232" cy="10801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CA</a:t>
            </a:r>
            <a:endParaRPr lang="en-GB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6356616" y="4437112"/>
            <a:ext cx="2088232" cy="108012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Training Institute</a:t>
            </a:r>
            <a:endParaRPr lang="en-GB" sz="3200" dirty="0"/>
          </a:p>
        </p:txBody>
      </p:sp>
      <p:sp>
        <p:nvSpPr>
          <p:cNvPr id="8" name="Up-Down Arrow 7"/>
          <p:cNvSpPr/>
          <p:nvPr/>
        </p:nvSpPr>
        <p:spPr>
          <a:xfrm>
            <a:off x="7233070" y="3104964"/>
            <a:ext cx="366491" cy="792088"/>
          </a:xfrm>
          <a:prstGeom prst="up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1547664" y="1660040"/>
            <a:ext cx="2448272" cy="1080120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IALA WWA</a:t>
            </a:r>
            <a:endParaRPr lang="en-GB" sz="3200" dirty="0"/>
          </a:p>
        </p:txBody>
      </p:sp>
      <p:sp>
        <p:nvSpPr>
          <p:cNvPr id="10" name="Left Arrow 9"/>
          <p:cNvSpPr/>
          <p:nvPr/>
        </p:nvSpPr>
        <p:spPr>
          <a:xfrm>
            <a:off x="5364088" y="2109479"/>
            <a:ext cx="756084" cy="396044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Vertical Scroll 10"/>
          <p:cNvSpPr/>
          <p:nvPr/>
        </p:nvSpPr>
        <p:spPr>
          <a:xfrm>
            <a:off x="467544" y="3464543"/>
            <a:ext cx="2628292" cy="2556745"/>
          </a:xfrm>
          <a:prstGeom prst="verticalScrol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LIST of fully compliant States; training institutes and Industrial Members delivering V-103 and E-141 training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3425458" y="2912932"/>
            <a:ext cx="432048" cy="984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Vertical Scroll 12"/>
          <p:cNvSpPr/>
          <p:nvPr/>
        </p:nvSpPr>
        <p:spPr>
          <a:xfrm>
            <a:off x="3095836" y="4023066"/>
            <a:ext cx="2088232" cy="1908212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IALA-endorsed experts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1943708" y="2904073"/>
            <a:ext cx="46805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 rot="19804239">
            <a:off x="4788024" y="3284062"/>
            <a:ext cx="1584176" cy="36096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Notched Right Arrow 1"/>
          <p:cNvSpPr/>
          <p:nvPr/>
        </p:nvSpPr>
        <p:spPr>
          <a:xfrm rot="10800000">
            <a:off x="4419943" y="2082476"/>
            <a:ext cx="756084" cy="4500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42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Register of IALA Experts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Potential experts to be nominated by National Members or by individual application</a:t>
            </a:r>
          </a:p>
          <a:p>
            <a:r>
              <a:rPr lang="en-GB" dirty="0" smtClean="0"/>
              <a:t>Forms available soon on the Academy website</a:t>
            </a:r>
          </a:p>
          <a:p>
            <a:r>
              <a:rPr lang="en-GB" dirty="0" smtClean="0"/>
              <a:t>Applications to be vetted by panel from appropriate committee</a:t>
            </a:r>
          </a:p>
          <a:p>
            <a:r>
              <a:rPr lang="en-GB" dirty="0" smtClean="0"/>
              <a:t>IALA Council to endorse experts</a:t>
            </a:r>
          </a:p>
          <a:p>
            <a:r>
              <a:rPr lang="en-GB" dirty="0" smtClean="0"/>
              <a:t>Endorsement to be reviewed after specified time</a:t>
            </a:r>
          </a:p>
          <a:p>
            <a:r>
              <a:rPr lang="en-GB" dirty="0" smtClean="0"/>
              <a:t>Remuneration at UN day rates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115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IALA Logo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834880" cy="4434840"/>
          </a:xfrm>
        </p:spPr>
        <p:txBody>
          <a:bodyPr/>
          <a:lstStyle/>
          <a:p>
            <a:r>
              <a:rPr lang="en-GB" dirty="0" smtClean="0"/>
              <a:t>Certificates of attendance or competency to participants on Model Courses or workshops delivered by IALA will carry the logo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Not </a:t>
            </a:r>
            <a:r>
              <a:rPr lang="en-GB" dirty="0"/>
              <a:t>on the list of ATOs –IALA logo cannot be used! 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75" y="2761456"/>
            <a:ext cx="2000250" cy="2752725"/>
          </a:xfrm>
        </p:spPr>
      </p:pic>
    </p:spTree>
    <p:extLst>
      <p:ext uri="{BB962C8B-B14F-4D97-AF65-F5344CB8AC3E}">
        <p14:creationId xmlns:p14="http://schemas.microsoft.com/office/powerpoint/2010/main" val="131122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908720"/>
            <a:ext cx="7772400" cy="1032144"/>
          </a:xfrm>
        </p:spPr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9552" y="2204864"/>
            <a:ext cx="7772400" cy="4320480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/>
              <a:t>IALA aims to improve safe navigation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/>
              <a:t>IALA Committees generate Recommendations and Guidelines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/>
              <a:t>The World-Wide Academy delivers training through model courses and seminars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/>
              <a:t>Competent </a:t>
            </a:r>
            <a:r>
              <a:rPr lang="en-GB" sz="2800" dirty="0"/>
              <a:t>Authorities requested to accredit Training </a:t>
            </a:r>
            <a:r>
              <a:rPr lang="en-GB" sz="2800" dirty="0" smtClean="0"/>
              <a:t>Courses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/>
              <a:t>Joint Capacity Building Strategy with the IHO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095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032144"/>
          </a:xfrm>
        </p:spPr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36912"/>
            <a:ext cx="5508104" cy="367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9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IALA – The Aim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To harmonise Aids to Navigation worldwide and to ensure that the movement of vessels are safe, expeditious, cost effective and harmless to the environment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464201"/>
            <a:ext cx="1509649" cy="207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1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IALA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6563072" cy="443484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GB" sz="2800" dirty="0"/>
              <a:t>International  </a:t>
            </a:r>
            <a:r>
              <a:rPr lang="en-GB" sz="2800" dirty="0" smtClean="0"/>
              <a:t>Association based in Paris</a:t>
            </a:r>
            <a:endParaRPr lang="en-GB" sz="2800" dirty="0"/>
          </a:p>
          <a:p>
            <a:pPr lvl="1">
              <a:lnSpc>
                <a:spcPct val="90000"/>
              </a:lnSpc>
            </a:pPr>
            <a:r>
              <a:rPr lang="en-GB" dirty="0"/>
              <a:t>Not-for-profit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Non political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Created </a:t>
            </a:r>
            <a:r>
              <a:rPr lang="en-GB" sz="2800" dirty="0" smtClean="0"/>
              <a:t>in 1957 </a:t>
            </a:r>
            <a:r>
              <a:rPr lang="en-GB" sz="2800" dirty="0"/>
              <a:t>(but with origins from the 1800’s)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One of the first International Organisations to be granted special Observer Status with the International Maritime Organization 1961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A number of Memoranda of Understanding with other international organisations</a:t>
            </a:r>
            <a:endParaRPr lang="en-GB" sz="2400" dirty="0"/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035" y="3284984"/>
            <a:ext cx="1356430" cy="216024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307" y="908720"/>
            <a:ext cx="99415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6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Governing Bodies and Membership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ct val="30000"/>
              </a:spcAft>
            </a:pPr>
            <a:r>
              <a:rPr lang="en-GB" dirty="0"/>
              <a:t>General Assembly</a:t>
            </a:r>
          </a:p>
          <a:p>
            <a:pPr lvl="1">
              <a:spcAft>
                <a:spcPct val="30000"/>
              </a:spcAft>
            </a:pPr>
            <a:r>
              <a:rPr lang="en-GB" dirty="0"/>
              <a:t>National Members voting</a:t>
            </a:r>
          </a:p>
          <a:p>
            <a:pPr lvl="1">
              <a:spcAft>
                <a:spcPct val="30000"/>
              </a:spcAft>
            </a:pPr>
            <a:r>
              <a:rPr lang="en-GB" dirty="0"/>
              <a:t>All members participate </a:t>
            </a:r>
          </a:p>
          <a:p>
            <a:pPr>
              <a:spcAft>
                <a:spcPct val="30000"/>
              </a:spcAft>
            </a:pPr>
            <a:r>
              <a:rPr lang="en-GB" dirty="0" smtClean="0"/>
              <a:t>24 Member Council </a:t>
            </a:r>
            <a:endParaRPr lang="en-GB" dirty="0"/>
          </a:p>
          <a:p>
            <a:pPr>
              <a:spcAft>
                <a:spcPct val="30000"/>
              </a:spcAft>
            </a:pPr>
            <a:r>
              <a:rPr lang="en-GB" dirty="0"/>
              <a:t>Council Working Groups  </a:t>
            </a:r>
          </a:p>
          <a:p>
            <a:pPr lvl="1">
              <a:spcAft>
                <a:spcPct val="30000"/>
              </a:spcAft>
            </a:pPr>
            <a:r>
              <a:rPr lang="en-GB" dirty="0"/>
              <a:t>Strategy Group</a:t>
            </a:r>
          </a:p>
          <a:p>
            <a:pPr lvl="1">
              <a:spcAft>
                <a:spcPct val="30000"/>
              </a:spcAft>
            </a:pPr>
            <a:r>
              <a:rPr lang="en-GB" dirty="0"/>
              <a:t>Legal Advisory Panel (LAP)</a:t>
            </a:r>
            <a:endParaRPr lang="en-US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Over 80 National Members (Coastal States</a:t>
            </a:r>
            <a:r>
              <a:rPr lang="en-GB" dirty="0" smtClean="0"/>
              <a:t>)</a:t>
            </a:r>
          </a:p>
          <a:p>
            <a:r>
              <a:rPr lang="en-GB" dirty="0" smtClean="0"/>
              <a:t> </a:t>
            </a:r>
            <a:r>
              <a:rPr lang="en-GB" dirty="0"/>
              <a:t>Associated Members (Organisations with related maritime activities such as Port Authorities)</a:t>
            </a:r>
          </a:p>
          <a:p>
            <a:r>
              <a:rPr lang="en-GB" dirty="0"/>
              <a:t>Over 100 Industrial </a:t>
            </a:r>
            <a:r>
              <a:rPr lang="en-GB" dirty="0" smtClean="0"/>
              <a:t>Members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16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508137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IALA Toolbox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809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IALA Committees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5122912" cy="4434840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Aids to Navigation Management</a:t>
            </a:r>
          </a:p>
          <a:p>
            <a:r>
              <a:rPr lang="en-GB" dirty="0" smtClean="0"/>
              <a:t>e-Navigation – over 100 delegates</a:t>
            </a:r>
          </a:p>
          <a:p>
            <a:r>
              <a:rPr lang="en-GB" dirty="0" smtClean="0"/>
              <a:t>Engineering, Environment and Preservation</a:t>
            </a:r>
          </a:p>
          <a:p>
            <a:r>
              <a:rPr lang="en-GB" dirty="0" smtClean="0"/>
              <a:t>Vessel Traffic Services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Draft IALA Recommendations and Guidelines available free on the IALA website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628800"/>
            <a:ext cx="2808312" cy="4990952"/>
          </a:xfrm>
        </p:spPr>
      </p:pic>
      <p:sp>
        <p:nvSpPr>
          <p:cNvPr id="4" name="Down Arrow 3"/>
          <p:cNvSpPr/>
          <p:nvPr/>
        </p:nvSpPr>
        <p:spPr>
          <a:xfrm>
            <a:off x="2051720" y="4221088"/>
            <a:ext cx="194421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40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Academy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/>
          </a:bodyPr>
          <a:lstStyle/>
          <a:p>
            <a:r>
              <a:rPr lang="en-GB" sz="2800" b="1" i="1" dirty="0" smtClean="0"/>
              <a:t>“</a:t>
            </a:r>
            <a:r>
              <a:rPr lang="en-GB" sz="2800" b="1" i="1" dirty="0"/>
              <a:t>The IALA World-Wide Academy (WWA) is the vehicle by which IALA delivers training and capacity </a:t>
            </a:r>
            <a:r>
              <a:rPr lang="en-GB" sz="2800" b="1" i="1" dirty="0" smtClean="0"/>
              <a:t>building”</a:t>
            </a:r>
          </a:p>
          <a:p>
            <a:endParaRPr lang="en-GB" sz="2800" b="1" i="1" dirty="0" smtClean="0"/>
          </a:p>
          <a:p>
            <a:r>
              <a:rPr lang="en-GB" dirty="0"/>
              <a:t>The Academy works closely with the IMO, IHO, WMO, IOC and FIG as part of the UN capacity-building “</a:t>
            </a:r>
            <a:r>
              <a:rPr lang="en-GB" b="1" i="1" dirty="0"/>
              <a:t>Delivering as One</a:t>
            </a:r>
            <a:r>
              <a:rPr lang="en-GB" dirty="0"/>
              <a:t>” </a:t>
            </a:r>
            <a:r>
              <a:rPr lang="en-GB" dirty="0" smtClean="0"/>
              <a:t>initiative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Effective AtoN cannot be delivered without hydrographic surveys conducted to IHO standards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582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Governance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Academy Board</a:t>
            </a:r>
          </a:p>
          <a:p>
            <a:r>
              <a:rPr lang="en-GB" dirty="0" smtClean="0"/>
              <a:t>Activity listed in Master Plan - approved by Council</a:t>
            </a:r>
          </a:p>
          <a:p>
            <a:r>
              <a:rPr lang="en-GB" dirty="0" smtClean="0"/>
              <a:t>Independently funded but totally integrated</a:t>
            </a:r>
          </a:p>
          <a:p>
            <a:r>
              <a:rPr lang="en-GB" dirty="0" smtClean="0"/>
              <a:t>Increasing significance within IMO</a:t>
            </a:r>
          </a:p>
          <a:p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90741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Academy Deliverables - Training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Training and Model Courses</a:t>
            </a:r>
          </a:p>
          <a:p>
            <a:pPr lvl="1"/>
            <a:r>
              <a:rPr lang="en-GB" dirty="0" smtClean="0"/>
              <a:t>VTS courses – V-103 series</a:t>
            </a:r>
          </a:p>
          <a:p>
            <a:pPr lvl="1"/>
            <a:r>
              <a:rPr lang="en-GB" dirty="0" smtClean="0"/>
              <a:t>Risk Management Workshops</a:t>
            </a:r>
          </a:p>
          <a:p>
            <a:pPr lvl="1"/>
            <a:r>
              <a:rPr lang="en-GB" dirty="0" smtClean="0"/>
              <a:t>AtoN courses – E-141 Ed 2 </a:t>
            </a:r>
          </a:p>
          <a:p>
            <a:pPr lvl="1"/>
            <a:r>
              <a:rPr lang="en-GB" dirty="0" smtClean="0"/>
              <a:t>AtoN Manager – E-141/1</a:t>
            </a:r>
          </a:p>
          <a:p>
            <a:pPr lvl="2"/>
            <a:r>
              <a:rPr lang="en-GB" dirty="0" smtClean="0"/>
              <a:t>One </a:t>
            </a:r>
            <a:r>
              <a:rPr lang="en-GB" dirty="0"/>
              <a:t>month AtoN Level 1 Manager course at IALA in March </a:t>
            </a:r>
            <a:r>
              <a:rPr lang="en-GB" dirty="0" smtClean="0"/>
              <a:t>2014</a:t>
            </a:r>
          </a:p>
          <a:p>
            <a:pPr lvl="1"/>
            <a:r>
              <a:rPr lang="en-GB" dirty="0" smtClean="0"/>
              <a:t>AtoN Technician – IALA WWA L2.0</a:t>
            </a:r>
          </a:p>
          <a:p>
            <a:pPr lvl="2"/>
            <a:r>
              <a:rPr lang="en-GB" dirty="0" smtClean="0"/>
              <a:t>30 specialised model courses – L2.1.1 to L2.11.5</a:t>
            </a:r>
            <a:endParaRPr lang="en-GB" dirty="0"/>
          </a:p>
          <a:p>
            <a:pPr lvl="1"/>
            <a:r>
              <a:rPr lang="en-GB" dirty="0" smtClean="0"/>
              <a:t>Awareness seminars for Senior Managers – E-141/2</a:t>
            </a:r>
          </a:p>
        </p:txBody>
      </p:sp>
    </p:spTree>
    <p:extLst>
      <p:ext uri="{BB962C8B-B14F-4D97-AF65-F5344CB8AC3E}">
        <p14:creationId xmlns:p14="http://schemas.microsoft.com/office/powerpoint/2010/main" val="88700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552</TotalTime>
  <Words>722</Words>
  <Application>Microsoft Office PowerPoint</Application>
  <PresentationFormat>On-screen Show (4:3)</PresentationFormat>
  <Paragraphs>165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  The IALA World-Wide Academy </vt:lpstr>
      <vt:lpstr>IALA – The Aim</vt:lpstr>
      <vt:lpstr>IALA</vt:lpstr>
      <vt:lpstr>Governing Bodies and Membership</vt:lpstr>
      <vt:lpstr>The IALA Toolbox</vt:lpstr>
      <vt:lpstr>The IALA Committees</vt:lpstr>
      <vt:lpstr>The Academy</vt:lpstr>
      <vt:lpstr>Governance</vt:lpstr>
      <vt:lpstr>Academy Deliverables - Training</vt:lpstr>
      <vt:lpstr>Capacity Building - The “4As”</vt:lpstr>
      <vt:lpstr>Capacity Building Regions</vt:lpstr>
      <vt:lpstr>Academy Capacity Building Events</vt:lpstr>
      <vt:lpstr>Responsibility of the Competent Authority</vt:lpstr>
      <vt:lpstr>Training and Accreditation</vt:lpstr>
      <vt:lpstr>Accreditation Process</vt:lpstr>
      <vt:lpstr>Register of IALA Experts</vt:lpstr>
      <vt:lpstr>Use of IALA Logo</vt:lpstr>
      <vt:lpstr>Summary</vt:lpstr>
      <vt:lpstr>Questions?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IALA Worldwide Academy</dc:title>
  <dc:creator>stephen</dc:creator>
  <cp:lastModifiedBy>stephen</cp:lastModifiedBy>
  <cp:revision>124</cp:revision>
  <dcterms:created xsi:type="dcterms:W3CDTF">2012-03-16T11:30:47Z</dcterms:created>
  <dcterms:modified xsi:type="dcterms:W3CDTF">2013-03-04T14:46:56Z</dcterms:modified>
</cp:coreProperties>
</file>