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773" r:id="rId2"/>
    <p:sldId id="774" r:id="rId3"/>
    <p:sldId id="778" r:id="rId4"/>
    <p:sldId id="775" r:id="rId5"/>
    <p:sldId id="776" r:id="rId6"/>
    <p:sldId id="777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86" r:id="rId15"/>
    <p:sldId id="789" r:id="rId16"/>
    <p:sldId id="787" r:id="rId17"/>
    <p:sldId id="788" r:id="rId18"/>
    <p:sldId id="790" r:id="rId19"/>
    <p:sldId id="791" r:id="rId20"/>
    <p:sldId id="792" r:id="rId21"/>
    <p:sldId id="793" r:id="rId22"/>
    <p:sldId id="794" r:id="rId23"/>
    <p:sldId id="797" r:id="rId24"/>
    <p:sldId id="795" r:id="rId25"/>
    <p:sldId id="796" r:id="rId26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000099"/>
    <a:srgbClr val="3333CC"/>
    <a:srgbClr val="66FFFF"/>
    <a:srgbClr val="333399"/>
    <a:srgbClr val="00CC66"/>
    <a:srgbClr val="06518B"/>
    <a:srgbClr val="4B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3" autoAdjust="0"/>
    <p:restoredTop sz="97231" autoAdjust="0"/>
  </p:normalViewPr>
  <p:slideViewPr>
    <p:cSldViewPr>
      <p:cViewPr varScale="1">
        <p:scale>
          <a:sx n="81" d="100"/>
          <a:sy n="81" d="100"/>
        </p:scale>
        <p:origin x="13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FE4A5-13D0-4705-916D-B1358711B15B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NZ"/>
        </a:p>
      </dgm:t>
    </dgm:pt>
    <dgm:pt modelId="{47BDCA89-0761-45A0-B147-30484657731C}">
      <dgm:prSet custT="1"/>
      <dgm:spPr/>
      <dgm:t>
        <a:bodyPr/>
        <a:lstStyle/>
        <a:p>
          <a:pPr rtl="0"/>
          <a:r>
            <a:rPr lang="en-US" sz="2800" b="1" dirty="0" smtClean="0"/>
            <a:t>Outline</a:t>
          </a:r>
          <a:endParaRPr lang="en-NZ" sz="2800" b="1" dirty="0"/>
        </a:p>
      </dgm:t>
    </dgm:pt>
    <dgm:pt modelId="{6FD80AE3-692D-484E-A592-BA233772749F}" type="parTrans" cxnId="{89010A02-18E2-42ED-A39D-E36B0C55F7BC}">
      <dgm:prSet/>
      <dgm:spPr/>
      <dgm:t>
        <a:bodyPr/>
        <a:lstStyle/>
        <a:p>
          <a:endParaRPr lang="en-NZ"/>
        </a:p>
      </dgm:t>
    </dgm:pt>
    <dgm:pt modelId="{54853CB0-2C15-4CA9-9050-117143B520F0}" type="sibTrans" cxnId="{89010A02-18E2-42ED-A39D-E36B0C55F7BC}">
      <dgm:prSet/>
      <dgm:spPr/>
      <dgm:t>
        <a:bodyPr/>
        <a:lstStyle/>
        <a:p>
          <a:endParaRPr lang="en-NZ"/>
        </a:p>
      </dgm:t>
    </dgm:pt>
    <dgm:pt modelId="{C7121A27-7580-46A4-908A-1120C6F0EE54}" type="pres">
      <dgm:prSet presAssocID="{E2CFE4A5-13D0-4705-916D-B1358711B1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674D239-6E93-4E30-B137-54B8D13705F2}" type="pres">
      <dgm:prSet presAssocID="{47BDCA89-0761-45A0-B147-3048465773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B569B3D1-9880-4F58-AD31-624744F38F4A}" type="presOf" srcId="{47BDCA89-0761-45A0-B147-30484657731C}" destId="{A674D239-6E93-4E30-B137-54B8D13705F2}" srcOrd="0" destOrd="0" presId="urn:microsoft.com/office/officeart/2005/8/layout/vList2"/>
    <dgm:cxn modelId="{038ACDEC-F22C-4F7B-9F25-FA3EA0337588}" type="presOf" srcId="{E2CFE4A5-13D0-4705-916D-B1358711B15B}" destId="{C7121A27-7580-46A4-908A-1120C6F0EE54}" srcOrd="0" destOrd="0" presId="urn:microsoft.com/office/officeart/2005/8/layout/vList2"/>
    <dgm:cxn modelId="{89010A02-18E2-42ED-A39D-E36B0C55F7BC}" srcId="{E2CFE4A5-13D0-4705-916D-B1358711B15B}" destId="{47BDCA89-0761-45A0-B147-30484657731C}" srcOrd="0" destOrd="0" parTransId="{6FD80AE3-692D-484E-A592-BA233772749F}" sibTransId="{54853CB0-2C15-4CA9-9050-117143B520F0}"/>
    <dgm:cxn modelId="{F28D3E5D-DDF8-4B70-921D-7799801214AA}" type="presParOf" srcId="{C7121A27-7580-46A4-908A-1120C6F0EE54}" destId="{A674D239-6E93-4E30-B137-54B8D13705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BILATERAL ARRANGEMENT – COOK/LINZ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7187" custLinFactNeighborY="1044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B90B2791-EF81-40B0-B987-922C074F53E0}" type="presOf" srcId="{5B83B8F4-7D27-4EAA-ABE1-A070DD57E773}" destId="{A31CFEF5-08E7-4FC0-BCB7-A2580A14924D}" srcOrd="0" destOrd="0" presId="urn:microsoft.com/office/officeart/2005/8/layout/vList2"/>
    <dgm:cxn modelId="{7A935368-FD3F-4877-82F4-748BC153CB56}" type="presOf" srcId="{8EB5DC0E-306E-4920-9C1E-EA21CB389A0D}" destId="{B3B7C790-068D-413C-BA80-306C49ACD4FC}" srcOrd="0" destOrd="0" presId="urn:microsoft.com/office/officeart/2005/8/layout/vList2"/>
    <dgm:cxn modelId="{3DEBF5DB-2225-47B1-9F21-F10D82042170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7A82CA-5630-446A-83F6-D2FEBF59793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NZ"/>
        </a:p>
      </dgm:t>
    </dgm:pt>
    <dgm:pt modelId="{5A7040E1-36B9-4422-908D-18C6F3505CBE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dirty="0" smtClean="0"/>
            <a:t>Bilateral Arrangement – Agree and Signed</a:t>
          </a:r>
          <a:endParaRPr lang="en-NZ" dirty="0"/>
        </a:p>
      </dgm:t>
    </dgm:pt>
    <dgm:pt modelId="{AF9BF340-665B-4160-8EBA-37B5C909A4CD}" type="parTrans" cxnId="{8901D564-1097-4E37-9A22-22B3B270376C}">
      <dgm:prSet/>
      <dgm:spPr/>
      <dgm:t>
        <a:bodyPr/>
        <a:lstStyle/>
        <a:p>
          <a:endParaRPr lang="en-NZ"/>
        </a:p>
      </dgm:t>
    </dgm:pt>
    <dgm:pt modelId="{6113BEE1-FB59-4F0A-BC9E-BC3F25959856}" type="sibTrans" cxnId="{8901D564-1097-4E37-9A22-22B3B270376C}">
      <dgm:prSet/>
      <dgm:spPr/>
      <dgm:t>
        <a:bodyPr/>
        <a:lstStyle/>
        <a:p>
          <a:endParaRPr lang="en-NZ"/>
        </a:p>
      </dgm:t>
    </dgm:pt>
    <dgm:pt modelId="{E7875764-AB80-4B82-AEE6-C60C38D683A6}" type="pres">
      <dgm:prSet presAssocID="{A07A82CA-5630-446A-83F6-D2FEBF597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2493B2A-AD0E-472D-A7B5-11403E00C23A}" type="pres">
      <dgm:prSet presAssocID="{5A7040E1-36B9-4422-908D-18C6F3505C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7124D43-D966-4B9A-B7B1-275D24FFBB81}" type="presOf" srcId="{A07A82CA-5630-446A-83F6-D2FEBF597930}" destId="{E7875764-AB80-4B82-AEE6-C60C38D683A6}" srcOrd="0" destOrd="0" presId="urn:microsoft.com/office/officeart/2005/8/layout/vList2"/>
    <dgm:cxn modelId="{ADC808A0-6A62-45E7-857B-562BAD3FEE41}" type="presOf" srcId="{5A7040E1-36B9-4422-908D-18C6F3505CBE}" destId="{52493B2A-AD0E-472D-A7B5-11403E00C23A}" srcOrd="0" destOrd="0" presId="urn:microsoft.com/office/officeart/2005/8/layout/vList2"/>
    <dgm:cxn modelId="{8901D564-1097-4E37-9A22-22B3B270376C}" srcId="{A07A82CA-5630-446A-83F6-D2FEBF597930}" destId="{5A7040E1-36B9-4422-908D-18C6F3505CBE}" srcOrd="0" destOrd="0" parTransId="{AF9BF340-665B-4160-8EBA-37B5C909A4CD}" sibTransId="{6113BEE1-FB59-4F0A-BC9E-BC3F25959856}"/>
    <dgm:cxn modelId="{ECB32492-C1F1-4BD9-8C58-C0BD6D651FD5}" type="presParOf" srcId="{E7875764-AB80-4B82-AEE6-C60C38D683A6}" destId="{52493B2A-AD0E-472D-A7B5-11403E00C2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PRNI – SPC/Cook Islands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7187" custLinFactNeighborY="1044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DB0894B7-882E-4097-85F5-8AC16D8D207D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28493A1C-4B72-45FF-81A3-34E97CE0E454}" type="presOf" srcId="{8EB5DC0E-306E-4920-9C1E-EA21CB389A0D}" destId="{B3B7C790-068D-413C-BA80-306C49ACD4FC}" srcOrd="0" destOrd="0" presId="urn:microsoft.com/office/officeart/2005/8/layout/vList2"/>
    <dgm:cxn modelId="{B1CB1EF2-6E15-4330-98FA-5E32EA3AE43F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48B56B-972B-4AD0-A368-022D07210F70}" type="doc">
      <dgm:prSet loTypeId="urn:microsoft.com/office/officeart/2005/8/layout/cycle2" loCatId="cycle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NZ"/>
        </a:p>
      </dgm:t>
    </dgm:pt>
    <dgm:pt modelId="{E5FF3477-7216-4957-9BC9-4BF09A02BA29}">
      <dgm:prSet custT="1"/>
      <dgm:spPr/>
      <dgm:t>
        <a:bodyPr/>
        <a:lstStyle/>
        <a:p>
          <a:pPr rtl="0"/>
          <a:r>
            <a:rPr lang="en-NZ" sz="1050" b="1" smtClean="0"/>
            <a:t>Bathymetric</a:t>
          </a:r>
          <a:endParaRPr lang="en-NZ" sz="1050" b="1"/>
        </a:p>
      </dgm:t>
    </dgm:pt>
    <dgm:pt modelId="{84574081-836F-4D29-80A9-4DDB4A2F1F3C}" type="parTrans" cxnId="{C472DA69-8E5C-485B-AC3D-F2BDAFEBEA9A}">
      <dgm:prSet/>
      <dgm:spPr/>
      <dgm:t>
        <a:bodyPr/>
        <a:lstStyle/>
        <a:p>
          <a:endParaRPr lang="en-NZ" sz="2000" b="1"/>
        </a:p>
      </dgm:t>
    </dgm:pt>
    <dgm:pt modelId="{EDA3642D-710A-4AAB-8AA0-4656BBCE6302}" type="sibTrans" cxnId="{C472DA69-8E5C-485B-AC3D-F2BDAFEBEA9A}">
      <dgm:prSet custT="1"/>
      <dgm:spPr/>
      <dgm:t>
        <a:bodyPr/>
        <a:lstStyle/>
        <a:p>
          <a:endParaRPr lang="en-NZ" sz="900" b="1"/>
        </a:p>
      </dgm:t>
    </dgm:pt>
    <dgm:pt modelId="{FE2D3B1F-2C40-4A9A-AF78-17905F4A8D29}">
      <dgm:prSet custT="1"/>
      <dgm:spPr/>
      <dgm:t>
        <a:bodyPr/>
        <a:lstStyle/>
        <a:p>
          <a:pPr rtl="0"/>
          <a:r>
            <a:rPr lang="en-NZ" sz="1050" b="1" smtClean="0"/>
            <a:t>Seismic </a:t>
          </a:r>
          <a:endParaRPr lang="en-NZ" sz="1050" b="1"/>
        </a:p>
      </dgm:t>
    </dgm:pt>
    <dgm:pt modelId="{749C02F1-B931-4A13-98BC-D78FD94683E2}" type="parTrans" cxnId="{E048126D-AF38-46B1-A294-3D1601C3A9E7}">
      <dgm:prSet/>
      <dgm:spPr/>
      <dgm:t>
        <a:bodyPr/>
        <a:lstStyle/>
        <a:p>
          <a:endParaRPr lang="en-NZ" sz="2000" b="1"/>
        </a:p>
      </dgm:t>
    </dgm:pt>
    <dgm:pt modelId="{AD3D6E29-04B3-49B8-B318-7890A6245DC2}" type="sibTrans" cxnId="{E048126D-AF38-46B1-A294-3D1601C3A9E7}">
      <dgm:prSet custT="1"/>
      <dgm:spPr/>
      <dgm:t>
        <a:bodyPr/>
        <a:lstStyle/>
        <a:p>
          <a:endParaRPr lang="en-NZ" sz="900" b="1"/>
        </a:p>
      </dgm:t>
    </dgm:pt>
    <dgm:pt modelId="{62E370F8-332C-410D-8BB4-2B5E43502825}">
      <dgm:prSet custT="1"/>
      <dgm:spPr/>
      <dgm:t>
        <a:bodyPr/>
        <a:lstStyle/>
        <a:p>
          <a:pPr rtl="0"/>
          <a:r>
            <a:rPr lang="en-NZ" sz="1050" b="1" smtClean="0"/>
            <a:t>Hydrographic</a:t>
          </a:r>
          <a:endParaRPr lang="en-NZ" sz="1050" b="1"/>
        </a:p>
      </dgm:t>
    </dgm:pt>
    <dgm:pt modelId="{01367243-FCB1-4B72-876C-3E9BA19AF05E}" type="parTrans" cxnId="{4219B8D3-2AF2-4332-9C25-FDD4045E1C7D}">
      <dgm:prSet/>
      <dgm:spPr/>
      <dgm:t>
        <a:bodyPr/>
        <a:lstStyle/>
        <a:p>
          <a:endParaRPr lang="en-NZ" sz="2000" b="1"/>
        </a:p>
      </dgm:t>
    </dgm:pt>
    <dgm:pt modelId="{49B2EA97-684F-4210-958A-2DB0F168EC6E}" type="sibTrans" cxnId="{4219B8D3-2AF2-4332-9C25-FDD4045E1C7D}">
      <dgm:prSet custT="1"/>
      <dgm:spPr/>
      <dgm:t>
        <a:bodyPr/>
        <a:lstStyle/>
        <a:p>
          <a:endParaRPr lang="en-NZ" sz="900" b="1"/>
        </a:p>
      </dgm:t>
    </dgm:pt>
    <dgm:pt modelId="{E47A44B5-FCF6-4524-B143-5098F9B2654D}">
      <dgm:prSet custT="1"/>
      <dgm:spPr/>
      <dgm:t>
        <a:bodyPr/>
        <a:lstStyle/>
        <a:p>
          <a:pPr rtl="0"/>
          <a:r>
            <a:rPr lang="en-NZ" sz="1050" b="1" smtClean="0"/>
            <a:t>Multi beam</a:t>
          </a:r>
          <a:endParaRPr lang="en-NZ" sz="1050" b="1"/>
        </a:p>
      </dgm:t>
    </dgm:pt>
    <dgm:pt modelId="{3324177A-C7A8-4BAF-BB73-2FE7D2F0F58E}" type="parTrans" cxnId="{E64EC8AA-90C0-45B6-ADCE-183BE662E433}">
      <dgm:prSet/>
      <dgm:spPr/>
      <dgm:t>
        <a:bodyPr/>
        <a:lstStyle/>
        <a:p>
          <a:endParaRPr lang="en-NZ" sz="2000" b="1"/>
        </a:p>
      </dgm:t>
    </dgm:pt>
    <dgm:pt modelId="{E7A4CF2C-5CF1-4A89-AB1B-A470FEC772DA}" type="sibTrans" cxnId="{E64EC8AA-90C0-45B6-ADCE-183BE662E433}">
      <dgm:prSet custT="1"/>
      <dgm:spPr/>
      <dgm:t>
        <a:bodyPr/>
        <a:lstStyle/>
        <a:p>
          <a:endParaRPr lang="en-NZ" sz="900" b="1"/>
        </a:p>
      </dgm:t>
    </dgm:pt>
    <dgm:pt modelId="{8BECF006-2281-4413-9F80-55358087956D}">
      <dgm:prSet custT="1"/>
      <dgm:spPr/>
      <dgm:t>
        <a:bodyPr/>
        <a:lstStyle/>
        <a:p>
          <a:pPr rtl="0"/>
          <a:r>
            <a:rPr lang="en-NZ" sz="1050" b="1" dirty="0" smtClean="0"/>
            <a:t>Single Beam</a:t>
          </a:r>
          <a:endParaRPr lang="en-NZ" sz="1050" b="1" dirty="0"/>
        </a:p>
      </dgm:t>
    </dgm:pt>
    <dgm:pt modelId="{A8F64295-344D-4B1B-A98D-4BE48086107C}" type="parTrans" cxnId="{DAEE6187-DDF6-491D-B489-F4C547A51E23}">
      <dgm:prSet/>
      <dgm:spPr/>
      <dgm:t>
        <a:bodyPr/>
        <a:lstStyle/>
        <a:p>
          <a:endParaRPr lang="en-NZ" sz="2000" b="1"/>
        </a:p>
      </dgm:t>
    </dgm:pt>
    <dgm:pt modelId="{5E449ED0-0582-418F-85CB-8937973170EB}" type="sibTrans" cxnId="{DAEE6187-DDF6-491D-B489-F4C547A51E23}">
      <dgm:prSet custT="1"/>
      <dgm:spPr/>
      <dgm:t>
        <a:bodyPr/>
        <a:lstStyle/>
        <a:p>
          <a:endParaRPr lang="en-NZ" sz="900" b="1"/>
        </a:p>
      </dgm:t>
    </dgm:pt>
    <dgm:pt modelId="{2E739296-9AD3-4703-9E5E-97B196A170CC}" type="pres">
      <dgm:prSet presAssocID="{4F48B56B-972B-4AD0-A368-022D07210F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1DB61C9E-C3B3-486C-927B-8AFC7171C447}" type="pres">
      <dgm:prSet presAssocID="{E5FF3477-7216-4957-9BC9-4BF09A02BA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4E73738-F64B-4852-9BB1-F13AF00ACBE9}" type="pres">
      <dgm:prSet presAssocID="{EDA3642D-710A-4AAB-8AA0-4656BBCE6302}" presName="sibTrans" presStyleLbl="sibTrans2D1" presStyleIdx="0" presStyleCnt="5"/>
      <dgm:spPr/>
      <dgm:t>
        <a:bodyPr/>
        <a:lstStyle/>
        <a:p>
          <a:endParaRPr lang="en-NZ"/>
        </a:p>
      </dgm:t>
    </dgm:pt>
    <dgm:pt modelId="{0D9AAB1B-4113-408C-8900-B15A561D57FD}" type="pres">
      <dgm:prSet presAssocID="{EDA3642D-710A-4AAB-8AA0-4656BBCE6302}" presName="connectorText" presStyleLbl="sibTrans2D1" presStyleIdx="0" presStyleCnt="5"/>
      <dgm:spPr/>
      <dgm:t>
        <a:bodyPr/>
        <a:lstStyle/>
        <a:p>
          <a:endParaRPr lang="en-NZ"/>
        </a:p>
      </dgm:t>
    </dgm:pt>
    <dgm:pt modelId="{CF0C9909-EFB2-4284-98A6-4129352716DE}" type="pres">
      <dgm:prSet presAssocID="{FE2D3B1F-2C40-4A9A-AF78-17905F4A8D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34B761D-CAB4-47AE-B319-FD4042571D78}" type="pres">
      <dgm:prSet presAssocID="{AD3D6E29-04B3-49B8-B318-7890A6245DC2}" presName="sibTrans" presStyleLbl="sibTrans2D1" presStyleIdx="1" presStyleCnt="5"/>
      <dgm:spPr/>
      <dgm:t>
        <a:bodyPr/>
        <a:lstStyle/>
        <a:p>
          <a:endParaRPr lang="en-NZ"/>
        </a:p>
      </dgm:t>
    </dgm:pt>
    <dgm:pt modelId="{56E20038-60E2-4B6B-BA65-A93E44D1E33D}" type="pres">
      <dgm:prSet presAssocID="{AD3D6E29-04B3-49B8-B318-7890A6245DC2}" presName="connectorText" presStyleLbl="sibTrans2D1" presStyleIdx="1" presStyleCnt="5"/>
      <dgm:spPr/>
      <dgm:t>
        <a:bodyPr/>
        <a:lstStyle/>
        <a:p>
          <a:endParaRPr lang="en-NZ"/>
        </a:p>
      </dgm:t>
    </dgm:pt>
    <dgm:pt modelId="{6EEA097B-0D42-414B-8BF0-9FFE71A4B7E3}" type="pres">
      <dgm:prSet presAssocID="{62E370F8-332C-410D-8BB4-2B5E435028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9E651B8-1251-4CC0-A2DE-A98A79BEB4C1}" type="pres">
      <dgm:prSet presAssocID="{49B2EA97-684F-4210-958A-2DB0F168EC6E}" presName="sibTrans" presStyleLbl="sibTrans2D1" presStyleIdx="2" presStyleCnt="5"/>
      <dgm:spPr/>
      <dgm:t>
        <a:bodyPr/>
        <a:lstStyle/>
        <a:p>
          <a:endParaRPr lang="en-NZ"/>
        </a:p>
      </dgm:t>
    </dgm:pt>
    <dgm:pt modelId="{0028D6F7-A191-4E40-8060-E6161C9288C1}" type="pres">
      <dgm:prSet presAssocID="{49B2EA97-684F-4210-958A-2DB0F168EC6E}" presName="connectorText" presStyleLbl="sibTrans2D1" presStyleIdx="2" presStyleCnt="5"/>
      <dgm:spPr/>
      <dgm:t>
        <a:bodyPr/>
        <a:lstStyle/>
        <a:p>
          <a:endParaRPr lang="en-NZ"/>
        </a:p>
      </dgm:t>
    </dgm:pt>
    <dgm:pt modelId="{9E0DAE1C-3B97-4533-A6A1-377537C60881}" type="pres">
      <dgm:prSet presAssocID="{E47A44B5-FCF6-4524-B143-5098F9B265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835F7CF-4D65-414D-9697-B0A35984F2DC}" type="pres">
      <dgm:prSet presAssocID="{E7A4CF2C-5CF1-4A89-AB1B-A470FEC772DA}" presName="sibTrans" presStyleLbl="sibTrans2D1" presStyleIdx="3" presStyleCnt="5"/>
      <dgm:spPr/>
      <dgm:t>
        <a:bodyPr/>
        <a:lstStyle/>
        <a:p>
          <a:endParaRPr lang="en-NZ"/>
        </a:p>
      </dgm:t>
    </dgm:pt>
    <dgm:pt modelId="{A0059CB6-2959-42BE-A09F-55511F8C2731}" type="pres">
      <dgm:prSet presAssocID="{E7A4CF2C-5CF1-4A89-AB1B-A470FEC772DA}" presName="connectorText" presStyleLbl="sibTrans2D1" presStyleIdx="3" presStyleCnt="5"/>
      <dgm:spPr/>
      <dgm:t>
        <a:bodyPr/>
        <a:lstStyle/>
        <a:p>
          <a:endParaRPr lang="en-NZ"/>
        </a:p>
      </dgm:t>
    </dgm:pt>
    <dgm:pt modelId="{5EA78A48-6E02-4372-BEAA-C8ADBF58A2FC}" type="pres">
      <dgm:prSet presAssocID="{8BECF006-2281-4413-9F80-55358087956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FFB5A95-69C5-46F5-A57D-32D3ECF587EF}" type="pres">
      <dgm:prSet presAssocID="{5E449ED0-0582-418F-85CB-8937973170EB}" presName="sibTrans" presStyleLbl="sibTrans2D1" presStyleIdx="4" presStyleCnt="5"/>
      <dgm:spPr/>
      <dgm:t>
        <a:bodyPr/>
        <a:lstStyle/>
        <a:p>
          <a:endParaRPr lang="en-NZ"/>
        </a:p>
      </dgm:t>
    </dgm:pt>
    <dgm:pt modelId="{F2C7BA4D-A4B2-4219-8D3A-BB3BFAA11B7F}" type="pres">
      <dgm:prSet presAssocID="{5E449ED0-0582-418F-85CB-8937973170EB}" presName="connectorText" presStyleLbl="sibTrans2D1" presStyleIdx="4" presStyleCnt="5"/>
      <dgm:spPr/>
      <dgm:t>
        <a:bodyPr/>
        <a:lstStyle/>
        <a:p>
          <a:endParaRPr lang="en-NZ"/>
        </a:p>
      </dgm:t>
    </dgm:pt>
  </dgm:ptLst>
  <dgm:cxnLst>
    <dgm:cxn modelId="{A5B593CA-8DB9-41FE-BD2A-30EC3F25F032}" type="presOf" srcId="{AD3D6E29-04B3-49B8-B318-7890A6245DC2}" destId="{56E20038-60E2-4B6B-BA65-A93E44D1E33D}" srcOrd="1" destOrd="0" presId="urn:microsoft.com/office/officeart/2005/8/layout/cycle2"/>
    <dgm:cxn modelId="{40F057C8-0EB5-451D-A45E-3F7C5C8CC2BE}" type="presOf" srcId="{8BECF006-2281-4413-9F80-55358087956D}" destId="{5EA78A48-6E02-4372-BEAA-C8ADBF58A2FC}" srcOrd="0" destOrd="0" presId="urn:microsoft.com/office/officeart/2005/8/layout/cycle2"/>
    <dgm:cxn modelId="{67DAB20A-41B0-423B-B91F-9189D8EC0609}" type="presOf" srcId="{EDA3642D-710A-4AAB-8AA0-4656BBCE6302}" destId="{0D9AAB1B-4113-408C-8900-B15A561D57FD}" srcOrd="1" destOrd="0" presId="urn:microsoft.com/office/officeart/2005/8/layout/cycle2"/>
    <dgm:cxn modelId="{E64EC8AA-90C0-45B6-ADCE-183BE662E433}" srcId="{4F48B56B-972B-4AD0-A368-022D07210F70}" destId="{E47A44B5-FCF6-4524-B143-5098F9B2654D}" srcOrd="3" destOrd="0" parTransId="{3324177A-C7A8-4BAF-BB73-2FE7D2F0F58E}" sibTransId="{E7A4CF2C-5CF1-4A89-AB1B-A470FEC772DA}"/>
    <dgm:cxn modelId="{3F656B95-975C-469D-97C7-D462BDD9DC4E}" type="presOf" srcId="{5E449ED0-0582-418F-85CB-8937973170EB}" destId="{EFFB5A95-69C5-46F5-A57D-32D3ECF587EF}" srcOrd="0" destOrd="0" presId="urn:microsoft.com/office/officeart/2005/8/layout/cycle2"/>
    <dgm:cxn modelId="{1F14175C-CEE2-4DFB-83F5-13483DDB4B66}" type="presOf" srcId="{E7A4CF2C-5CF1-4A89-AB1B-A470FEC772DA}" destId="{4835F7CF-4D65-414D-9697-B0A35984F2DC}" srcOrd="0" destOrd="0" presId="urn:microsoft.com/office/officeart/2005/8/layout/cycle2"/>
    <dgm:cxn modelId="{DAEE6187-DDF6-491D-B489-F4C547A51E23}" srcId="{4F48B56B-972B-4AD0-A368-022D07210F70}" destId="{8BECF006-2281-4413-9F80-55358087956D}" srcOrd="4" destOrd="0" parTransId="{A8F64295-344D-4B1B-A98D-4BE48086107C}" sibTransId="{5E449ED0-0582-418F-85CB-8937973170EB}"/>
    <dgm:cxn modelId="{B1165E14-6B5C-471D-9761-303E6C73012C}" type="presOf" srcId="{E47A44B5-FCF6-4524-B143-5098F9B2654D}" destId="{9E0DAE1C-3B97-4533-A6A1-377537C60881}" srcOrd="0" destOrd="0" presId="urn:microsoft.com/office/officeart/2005/8/layout/cycle2"/>
    <dgm:cxn modelId="{739BE048-2402-49D8-8FC6-E25172BFD5FE}" type="presOf" srcId="{62E370F8-332C-410D-8BB4-2B5E43502825}" destId="{6EEA097B-0D42-414B-8BF0-9FFE71A4B7E3}" srcOrd="0" destOrd="0" presId="urn:microsoft.com/office/officeart/2005/8/layout/cycle2"/>
    <dgm:cxn modelId="{36B3A53F-B131-499B-9F6A-CBF9BCCFB68D}" type="presOf" srcId="{4F48B56B-972B-4AD0-A368-022D07210F70}" destId="{2E739296-9AD3-4703-9E5E-97B196A170CC}" srcOrd="0" destOrd="0" presId="urn:microsoft.com/office/officeart/2005/8/layout/cycle2"/>
    <dgm:cxn modelId="{4219B8D3-2AF2-4332-9C25-FDD4045E1C7D}" srcId="{4F48B56B-972B-4AD0-A368-022D07210F70}" destId="{62E370F8-332C-410D-8BB4-2B5E43502825}" srcOrd="2" destOrd="0" parTransId="{01367243-FCB1-4B72-876C-3E9BA19AF05E}" sibTransId="{49B2EA97-684F-4210-958A-2DB0F168EC6E}"/>
    <dgm:cxn modelId="{7E609E36-7276-4B81-A65A-B62C8C18ECA6}" type="presOf" srcId="{49B2EA97-684F-4210-958A-2DB0F168EC6E}" destId="{E9E651B8-1251-4CC0-A2DE-A98A79BEB4C1}" srcOrd="0" destOrd="0" presId="urn:microsoft.com/office/officeart/2005/8/layout/cycle2"/>
    <dgm:cxn modelId="{C472DA69-8E5C-485B-AC3D-F2BDAFEBEA9A}" srcId="{4F48B56B-972B-4AD0-A368-022D07210F70}" destId="{E5FF3477-7216-4957-9BC9-4BF09A02BA29}" srcOrd="0" destOrd="0" parTransId="{84574081-836F-4D29-80A9-4DDB4A2F1F3C}" sibTransId="{EDA3642D-710A-4AAB-8AA0-4656BBCE6302}"/>
    <dgm:cxn modelId="{0DC9C8C2-8F74-49C7-A3E6-BE96E55A5A0F}" type="presOf" srcId="{E5FF3477-7216-4957-9BC9-4BF09A02BA29}" destId="{1DB61C9E-C3B3-486C-927B-8AFC7171C447}" srcOrd="0" destOrd="0" presId="urn:microsoft.com/office/officeart/2005/8/layout/cycle2"/>
    <dgm:cxn modelId="{4F4081B8-61C8-4867-8DD8-629C76A3DCA7}" type="presOf" srcId="{FE2D3B1F-2C40-4A9A-AF78-17905F4A8D29}" destId="{CF0C9909-EFB2-4284-98A6-4129352716DE}" srcOrd="0" destOrd="0" presId="urn:microsoft.com/office/officeart/2005/8/layout/cycle2"/>
    <dgm:cxn modelId="{C3008786-E22B-474E-B1EF-2071E2AD46BB}" type="presOf" srcId="{5E449ED0-0582-418F-85CB-8937973170EB}" destId="{F2C7BA4D-A4B2-4219-8D3A-BB3BFAA11B7F}" srcOrd="1" destOrd="0" presId="urn:microsoft.com/office/officeart/2005/8/layout/cycle2"/>
    <dgm:cxn modelId="{C352AC0A-B83E-4C3A-AEDC-97B41AF14963}" type="presOf" srcId="{AD3D6E29-04B3-49B8-B318-7890A6245DC2}" destId="{234B761D-CAB4-47AE-B319-FD4042571D78}" srcOrd="0" destOrd="0" presId="urn:microsoft.com/office/officeart/2005/8/layout/cycle2"/>
    <dgm:cxn modelId="{2CAE23E1-656A-41AD-9B18-FB3159B307C6}" type="presOf" srcId="{49B2EA97-684F-4210-958A-2DB0F168EC6E}" destId="{0028D6F7-A191-4E40-8060-E6161C9288C1}" srcOrd="1" destOrd="0" presId="urn:microsoft.com/office/officeart/2005/8/layout/cycle2"/>
    <dgm:cxn modelId="{F296E769-D579-4D00-BFB9-234230EAC1D9}" type="presOf" srcId="{EDA3642D-710A-4AAB-8AA0-4656BBCE6302}" destId="{64E73738-F64B-4852-9BB1-F13AF00ACBE9}" srcOrd="0" destOrd="0" presId="urn:microsoft.com/office/officeart/2005/8/layout/cycle2"/>
    <dgm:cxn modelId="{6862DF62-185F-402C-AED9-CD486FE180E1}" type="presOf" srcId="{E7A4CF2C-5CF1-4A89-AB1B-A470FEC772DA}" destId="{A0059CB6-2959-42BE-A09F-55511F8C2731}" srcOrd="1" destOrd="0" presId="urn:microsoft.com/office/officeart/2005/8/layout/cycle2"/>
    <dgm:cxn modelId="{E048126D-AF38-46B1-A294-3D1601C3A9E7}" srcId="{4F48B56B-972B-4AD0-A368-022D07210F70}" destId="{FE2D3B1F-2C40-4A9A-AF78-17905F4A8D29}" srcOrd="1" destOrd="0" parTransId="{749C02F1-B931-4A13-98BC-D78FD94683E2}" sibTransId="{AD3D6E29-04B3-49B8-B318-7890A6245DC2}"/>
    <dgm:cxn modelId="{7FE47F19-F5D1-43AC-8E6E-9C4056944263}" type="presParOf" srcId="{2E739296-9AD3-4703-9E5E-97B196A170CC}" destId="{1DB61C9E-C3B3-486C-927B-8AFC7171C447}" srcOrd="0" destOrd="0" presId="urn:microsoft.com/office/officeart/2005/8/layout/cycle2"/>
    <dgm:cxn modelId="{F1A4AEB3-1733-46BD-8385-EB69B632963D}" type="presParOf" srcId="{2E739296-9AD3-4703-9E5E-97B196A170CC}" destId="{64E73738-F64B-4852-9BB1-F13AF00ACBE9}" srcOrd="1" destOrd="0" presId="urn:microsoft.com/office/officeart/2005/8/layout/cycle2"/>
    <dgm:cxn modelId="{1DC47B73-1794-425C-969A-EB209A4F72CF}" type="presParOf" srcId="{64E73738-F64B-4852-9BB1-F13AF00ACBE9}" destId="{0D9AAB1B-4113-408C-8900-B15A561D57FD}" srcOrd="0" destOrd="0" presId="urn:microsoft.com/office/officeart/2005/8/layout/cycle2"/>
    <dgm:cxn modelId="{984DF1C1-1E68-465A-92B8-01A32759FC1B}" type="presParOf" srcId="{2E739296-9AD3-4703-9E5E-97B196A170CC}" destId="{CF0C9909-EFB2-4284-98A6-4129352716DE}" srcOrd="2" destOrd="0" presId="urn:microsoft.com/office/officeart/2005/8/layout/cycle2"/>
    <dgm:cxn modelId="{6AA2226E-2CB1-4DE1-88D3-2E4345617814}" type="presParOf" srcId="{2E739296-9AD3-4703-9E5E-97B196A170CC}" destId="{234B761D-CAB4-47AE-B319-FD4042571D78}" srcOrd="3" destOrd="0" presId="urn:microsoft.com/office/officeart/2005/8/layout/cycle2"/>
    <dgm:cxn modelId="{B79BB916-1F19-47E8-A321-6795FB46E51C}" type="presParOf" srcId="{234B761D-CAB4-47AE-B319-FD4042571D78}" destId="{56E20038-60E2-4B6B-BA65-A93E44D1E33D}" srcOrd="0" destOrd="0" presId="urn:microsoft.com/office/officeart/2005/8/layout/cycle2"/>
    <dgm:cxn modelId="{A78EF73D-7A73-4F92-92A9-94D083A7E4E3}" type="presParOf" srcId="{2E739296-9AD3-4703-9E5E-97B196A170CC}" destId="{6EEA097B-0D42-414B-8BF0-9FFE71A4B7E3}" srcOrd="4" destOrd="0" presId="urn:microsoft.com/office/officeart/2005/8/layout/cycle2"/>
    <dgm:cxn modelId="{FB80A563-523C-46E2-9285-0DE29CDB0DFD}" type="presParOf" srcId="{2E739296-9AD3-4703-9E5E-97B196A170CC}" destId="{E9E651B8-1251-4CC0-A2DE-A98A79BEB4C1}" srcOrd="5" destOrd="0" presId="urn:microsoft.com/office/officeart/2005/8/layout/cycle2"/>
    <dgm:cxn modelId="{6713A9D2-9035-4E60-A27B-C9D861D7F1AE}" type="presParOf" srcId="{E9E651B8-1251-4CC0-A2DE-A98A79BEB4C1}" destId="{0028D6F7-A191-4E40-8060-E6161C9288C1}" srcOrd="0" destOrd="0" presId="urn:microsoft.com/office/officeart/2005/8/layout/cycle2"/>
    <dgm:cxn modelId="{D4D8E281-3CAD-44D1-8539-5639307B2901}" type="presParOf" srcId="{2E739296-9AD3-4703-9E5E-97B196A170CC}" destId="{9E0DAE1C-3B97-4533-A6A1-377537C60881}" srcOrd="6" destOrd="0" presId="urn:microsoft.com/office/officeart/2005/8/layout/cycle2"/>
    <dgm:cxn modelId="{70CBB944-35AB-467C-ADC7-D1FA4D0C8AE8}" type="presParOf" srcId="{2E739296-9AD3-4703-9E5E-97B196A170CC}" destId="{4835F7CF-4D65-414D-9697-B0A35984F2DC}" srcOrd="7" destOrd="0" presId="urn:microsoft.com/office/officeart/2005/8/layout/cycle2"/>
    <dgm:cxn modelId="{6204930A-DEF2-4B40-8945-72ED2760648E}" type="presParOf" srcId="{4835F7CF-4D65-414D-9697-B0A35984F2DC}" destId="{A0059CB6-2959-42BE-A09F-55511F8C2731}" srcOrd="0" destOrd="0" presId="urn:microsoft.com/office/officeart/2005/8/layout/cycle2"/>
    <dgm:cxn modelId="{FF008AE6-1566-4BEB-98A9-35C8B0E8DB3D}" type="presParOf" srcId="{2E739296-9AD3-4703-9E5E-97B196A170CC}" destId="{5EA78A48-6E02-4372-BEAA-C8ADBF58A2FC}" srcOrd="8" destOrd="0" presId="urn:microsoft.com/office/officeart/2005/8/layout/cycle2"/>
    <dgm:cxn modelId="{24825B7F-D33C-4568-A2B4-D104372707A9}" type="presParOf" srcId="{2E739296-9AD3-4703-9E5E-97B196A170CC}" destId="{EFFB5A95-69C5-46F5-A57D-32D3ECF587EF}" srcOrd="9" destOrd="0" presId="urn:microsoft.com/office/officeart/2005/8/layout/cycle2"/>
    <dgm:cxn modelId="{27BCE58C-131C-4737-A57E-9B2C75623E55}" type="presParOf" srcId="{EFFB5A95-69C5-46F5-A57D-32D3ECF587EF}" destId="{F2C7BA4D-A4B2-4219-8D3A-BB3BFAA11B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Cook Islands Charts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7187" custLinFactNeighborY="1044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C772DDDE-8E66-484C-BF16-A4DE0775EF67}" type="presOf" srcId="{8EB5DC0E-306E-4920-9C1E-EA21CB389A0D}" destId="{B3B7C790-068D-413C-BA80-306C49ACD4FC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7A336DE1-0571-42AC-90BC-85D446688F88}" type="presOf" srcId="{5B83B8F4-7D27-4EAA-ABE1-A070DD57E773}" destId="{A31CFEF5-08E7-4FC0-BCB7-A2580A14924D}" srcOrd="0" destOrd="0" presId="urn:microsoft.com/office/officeart/2005/8/layout/vList2"/>
    <dgm:cxn modelId="{C40D4465-F424-421C-A4A3-25F1081A4682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Cook Islands Priority Areas for Safety Improvements (Based on Comparative Risk Level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7E1E030E-DCCD-4D50-ADC1-D19A7C3150AC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FBBAB515-EEC9-4760-9F3A-EB7F1D136901}" type="presOf" srcId="{8EB5DC0E-306E-4920-9C1E-EA21CB389A0D}" destId="{B3B7C790-068D-413C-BA80-306C49ACD4FC}" srcOrd="0" destOrd="0" presId="urn:microsoft.com/office/officeart/2005/8/layout/vList2"/>
    <dgm:cxn modelId="{98CF0681-6168-4B6B-A576-0BE712804AEB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Charts Improvements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85FC90D-6F36-4F9F-A975-62C168DA98CF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6ADF3D44-80A0-4A5F-8C63-6DD2F1F1E8F1}" type="presOf" srcId="{8EB5DC0E-306E-4920-9C1E-EA21CB389A0D}" destId="{B3B7C790-068D-413C-BA80-306C49ACD4FC}" srcOrd="0" destOrd="0" presId="urn:microsoft.com/office/officeart/2005/8/layout/vList2"/>
    <dgm:cxn modelId="{000FF098-A15D-4B31-9880-E49FB6D02C44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Charts Improvements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9EAE640-0ABC-4CD2-A45C-036C878B0453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34AFAB80-993D-415D-92FF-F548DA393045}" type="presOf" srcId="{8EB5DC0E-306E-4920-9C1E-EA21CB389A0D}" destId="{B3B7C790-068D-413C-BA80-306C49ACD4FC}" srcOrd="0" destOrd="0" presId="urn:microsoft.com/office/officeart/2005/8/layout/vList2"/>
    <dgm:cxn modelId="{7B1F870D-8ED8-494F-976F-836545DB2F2B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Charts Improvements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4F842C11-62A7-4FC3-9A3A-11FDCA3E2E9D}" type="presOf" srcId="{5B83B8F4-7D27-4EAA-ABE1-A070DD57E773}" destId="{A31CFEF5-08E7-4FC0-BCB7-A2580A14924D}" srcOrd="0" destOrd="0" presId="urn:microsoft.com/office/officeart/2005/8/layout/vList2"/>
    <dgm:cxn modelId="{18E7186D-145C-4D6E-B841-8369AE906D8F}" type="presOf" srcId="{8EB5DC0E-306E-4920-9C1E-EA21CB389A0D}" destId="{B3B7C790-068D-413C-BA80-306C49ACD4FC}" srcOrd="0" destOrd="0" presId="urn:microsoft.com/office/officeart/2005/8/layout/vList2"/>
    <dgm:cxn modelId="{BAFA1417-B9B2-497A-8EF8-905C574DDB30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Charts Improvements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19BA73AF-9D74-442E-A91E-A78136BFA853}" type="presOf" srcId="{5B83B8F4-7D27-4EAA-ABE1-A070DD57E773}" destId="{A31CFEF5-08E7-4FC0-BCB7-A2580A14924D}" srcOrd="0" destOrd="0" presId="urn:microsoft.com/office/officeart/2005/8/layout/vList2"/>
    <dgm:cxn modelId="{9C97004E-AC22-4FF2-BC53-ECFDC2460828}" type="presOf" srcId="{8EB5DC0E-306E-4920-9C1E-EA21CB389A0D}" destId="{B3B7C790-068D-413C-BA80-306C49ACD4FC}" srcOrd="0" destOrd="0" presId="urn:microsoft.com/office/officeart/2005/8/layout/vList2"/>
    <dgm:cxn modelId="{C1AB1D57-7D86-4D3F-9024-3B9B99DD264F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CINHCC Update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0BD766C-ECB8-41F8-B2C3-D24F2236ABA8}" type="presOf" srcId="{5B83B8F4-7D27-4EAA-ABE1-A070DD57E773}" destId="{A31CFEF5-08E7-4FC0-BCB7-A2580A14924D}" srcOrd="0" destOrd="0" presId="urn:microsoft.com/office/officeart/2005/8/layout/vList2"/>
    <dgm:cxn modelId="{F9CD3D87-683A-4A78-8356-632D66DFECBB}" type="presOf" srcId="{8EB5DC0E-306E-4920-9C1E-EA21CB389A0D}" destId="{B3B7C790-068D-413C-BA80-306C49ACD4FC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3B36A622-7DE0-47C3-8274-6C5AF40B486F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Charts Improvements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3CCFC9CF-F7A6-437E-9D81-B3192E8B2187}" type="presOf" srcId="{8EB5DC0E-306E-4920-9C1E-EA21CB389A0D}" destId="{B3B7C790-068D-413C-BA80-306C49ACD4FC}" srcOrd="0" destOrd="0" presId="urn:microsoft.com/office/officeart/2005/8/layout/vList2"/>
    <dgm:cxn modelId="{8C723B15-6C10-42B3-A579-6A3A65CB78D3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9C45E14C-C4A5-4986-88F5-B8E623E652DB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IHO CB Strategy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FB995AC-0EBB-4D2D-B0B6-BEDC23D81B03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EE069E82-9ED9-434E-9E0D-84F7003B6074}" type="presOf" srcId="{8EB5DC0E-306E-4920-9C1E-EA21CB389A0D}" destId="{B3B7C790-068D-413C-BA80-306C49ACD4FC}" srcOrd="0" destOrd="0" presId="urn:microsoft.com/office/officeart/2005/8/layout/vList2"/>
    <dgm:cxn modelId="{A4CFE7DD-C7EF-42D7-BCBA-2734AFBF2466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Cook Islands Status – Feb 2015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87729772-11B3-4AFC-A89B-DCF17A1E8C96}" type="presOf" srcId="{5B83B8F4-7D27-4EAA-ABE1-A070DD57E773}" destId="{A31CFEF5-08E7-4FC0-BCB7-A2580A14924D}" srcOrd="0" destOrd="0" presId="urn:microsoft.com/office/officeart/2005/8/layout/vList2"/>
    <dgm:cxn modelId="{46A74F07-D103-4108-AB62-EFBEDC9A4A3F}" type="presOf" srcId="{8EB5DC0E-306E-4920-9C1E-EA21CB389A0D}" destId="{B3B7C790-068D-413C-BA80-306C49ACD4FC}" srcOrd="0" destOrd="0" presId="urn:microsoft.com/office/officeart/2005/8/layout/vList2"/>
    <dgm:cxn modelId="{ED88C2C0-8CBB-4015-BB7E-96E957792044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Cook Islands Status – Dec 2016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863FF6A1-6730-4BCF-B40F-6C261CE0A770}" type="presOf" srcId="{5B83B8F4-7D27-4EAA-ABE1-A070DD57E773}" destId="{A31CFEF5-08E7-4FC0-BCB7-A2580A14924D}" srcOrd="0" destOrd="0" presId="urn:microsoft.com/office/officeart/2005/8/layout/vList2"/>
    <dgm:cxn modelId="{8E6A5853-706E-4ABA-8AFD-7C47C4ABF7F0}" type="presOf" srcId="{8EB5DC0E-306E-4920-9C1E-EA21CB389A0D}" destId="{B3B7C790-068D-413C-BA80-306C49ACD4FC}" srcOrd="0" destOrd="0" presId="urn:microsoft.com/office/officeart/2005/8/layout/vList2"/>
    <dgm:cxn modelId="{C2077B20-8C89-4C92-A2CF-EB891EA5CF13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IHO C-55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9A9FC30-865C-48FD-9F3F-68B38EF43126}" type="presOf" srcId="{8EB5DC0E-306E-4920-9C1E-EA21CB389A0D}" destId="{B3B7C790-068D-413C-BA80-306C49ACD4FC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79DF43A4-9717-420D-85D9-9183B7A364EE}" type="presOf" srcId="{5B83B8F4-7D27-4EAA-ABE1-A070DD57E773}" destId="{A31CFEF5-08E7-4FC0-BCB7-A2580A14924D}" srcOrd="0" destOrd="0" presId="urn:microsoft.com/office/officeart/2005/8/layout/vList2"/>
    <dgm:cxn modelId="{BDE87914-EB6F-4564-9494-0F8E4CB32E4E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IHO Yearbook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9378638E-F942-4C26-9B97-451F951118BA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92D82181-6AB5-4E54-8474-19E0F0263CCB}" type="presOf" srcId="{8EB5DC0E-306E-4920-9C1E-EA21CB389A0D}" destId="{B3B7C790-068D-413C-BA80-306C49ACD4FC}" srcOrd="0" destOrd="0" presId="urn:microsoft.com/office/officeart/2005/8/layout/vList2"/>
    <dgm:cxn modelId="{F8E7A78B-A603-4263-AB0D-F6FCF9D388E2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MSI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4F30742D-8562-40C0-B3AB-1FB7B5849678}" type="presOf" srcId="{5B83B8F4-7D27-4EAA-ABE1-A070DD57E773}" destId="{A31CFEF5-08E7-4FC0-BCB7-A2580A14924D}" srcOrd="0" destOrd="0" presId="urn:microsoft.com/office/officeart/2005/8/layout/vList2"/>
    <dgm:cxn modelId="{E6384278-98AB-4E8C-A1E5-52E3F3B4993E}" type="presOf" srcId="{8EB5DC0E-306E-4920-9C1E-EA21CB389A0D}" destId="{B3B7C790-068D-413C-BA80-306C49ACD4FC}" srcOrd="0" destOrd="0" presId="urn:microsoft.com/office/officeart/2005/8/layout/vList2"/>
    <dgm:cxn modelId="{A99B2B02-1A1F-42BE-8FD4-732A1DEBC240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NZ" b="1" dirty="0" smtClean="0"/>
            <a:t>Conclusions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 custLinFactNeighborX="-2632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9700D343-5F8D-490E-B37F-51A3289CB4FE}" type="presOf" srcId="{8EB5DC0E-306E-4920-9C1E-EA21CB389A0D}" destId="{B3B7C790-068D-413C-BA80-306C49ACD4FC}" srcOrd="0" destOrd="0" presId="urn:microsoft.com/office/officeart/2005/8/layout/vList2"/>
    <dgm:cxn modelId="{6A230568-22FB-417C-9A52-9FDAE2C62C74}" type="presOf" srcId="{5B83B8F4-7D27-4EAA-ABE1-A070DD57E773}" destId="{A31CFEF5-08E7-4FC0-BCB7-A2580A14924D}" srcOrd="0" destOrd="0" presId="urn:microsoft.com/office/officeart/2005/8/layout/vList2"/>
    <dgm:cxn modelId="{5E35797D-C898-4F45-A785-FC12EE24A33B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8A782-1F65-462F-A02F-70F27CF33C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42690B18-6FA0-4D57-A964-863A93B0D28E}">
      <dgm:prSet/>
      <dgm:spPr/>
      <dgm:t>
        <a:bodyPr/>
        <a:lstStyle/>
        <a:p>
          <a:pPr rtl="0"/>
          <a:r>
            <a:rPr lang="en-NZ" smtClean="0"/>
            <a:t>The Cook Islands finally established the Cook Islands National Hydrographic Service  6</a:t>
          </a:r>
          <a:r>
            <a:rPr lang="en-NZ" baseline="30000" smtClean="0"/>
            <a:t>th</a:t>
          </a:r>
          <a:r>
            <a:rPr lang="en-NZ" smtClean="0"/>
            <a:t> September 2016</a:t>
          </a:r>
          <a:endParaRPr lang="en-NZ"/>
        </a:p>
      </dgm:t>
    </dgm:pt>
    <dgm:pt modelId="{A1E14CD8-CDAB-471F-91AD-142C839731AF}" type="parTrans" cxnId="{141AE3F3-FDC6-4E87-B46B-99E0C00D6E86}">
      <dgm:prSet/>
      <dgm:spPr/>
      <dgm:t>
        <a:bodyPr/>
        <a:lstStyle/>
        <a:p>
          <a:endParaRPr lang="en-NZ"/>
        </a:p>
      </dgm:t>
    </dgm:pt>
    <dgm:pt modelId="{AF350B07-B802-4B9B-8094-178576489839}" type="sibTrans" cxnId="{141AE3F3-FDC6-4E87-B46B-99E0C00D6E86}">
      <dgm:prSet/>
      <dgm:spPr/>
      <dgm:t>
        <a:bodyPr/>
        <a:lstStyle/>
        <a:p>
          <a:endParaRPr lang="en-NZ"/>
        </a:p>
      </dgm:t>
    </dgm:pt>
    <dgm:pt modelId="{2F5FC179-1E7E-497D-BEEB-882B92B78419}">
      <dgm:prSet/>
      <dgm:spPr/>
      <dgm:t>
        <a:bodyPr/>
        <a:lstStyle/>
        <a:p>
          <a:pPr rtl="0"/>
          <a:r>
            <a:rPr lang="en-NZ" smtClean="0"/>
            <a:t>The Cook Islands have established the Cook Islands National Hydrographic Coordinated Committee-6</a:t>
          </a:r>
          <a:r>
            <a:rPr lang="en-NZ" baseline="30000" smtClean="0"/>
            <a:t>th</a:t>
          </a:r>
          <a:r>
            <a:rPr lang="en-NZ" smtClean="0"/>
            <a:t> September 2016</a:t>
          </a:r>
          <a:endParaRPr lang="en-NZ"/>
        </a:p>
      </dgm:t>
    </dgm:pt>
    <dgm:pt modelId="{0B92BD08-2FE0-45A8-A24B-BCAA70E125F4}" type="parTrans" cxnId="{4458C593-1EDA-464B-B97F-E47925FAECB9}">
      <dgm:prSet/>
      <dgm:spPr/>
      <dgm:t>
        <a:bodyPr/>
        <a:lstStyle/>
        <a:p>
          <a:endParaRPr lang="en-NZ"/>
        </a:p>
      </dgm:t>
    </dgm:pt>
    <dgm:pt modelId="{EF7D50D9-1AF5-4FD6-AEC5-C862B528E2C2}" type="sibTrans" cxnId="{4458C593-1EDA-464B-B97F-E47925FAECB9}">
      <dgm:prSet/>
      <dgm:spPr/>
      <dgm:t>
        <a:bodyPr/>
        <a:lstStyle/>
        <a:p>
          <a:endParaRPr lang="en-NZ"/>
        </a:p>
      </dgm:t>
    </dgm:pt>
    <dgm:pt modelId="{5D48B3BB-2E35-4B3D-B2B0-701F2088D654}">
      <dgm:prSet/>
      <dgm:spPr/>
      <dgm:t>
        <a:bodyPr/>
        <a:lstStyle/>
        <a:p>
          <a:pPr rtl="0"/>
          <a:r>
            <a:rPr lang="en-NZ" smtClean="0"/>
            <a:t>MSI appointed Stephen Simpson</a:t>
          </a:r>
          <a:endParaRPr lang="en-NZ"/>
        </a:p>
      </dgm:t>
    </dgm:pt>
    <dgm:pt modelId="{FBB1E401-A571-4F6A-B974-3BB9F3F0B8C8}" type="parTrans" cxnId="{3D5CF692-DED0-4A56-8B3C-597EA7EE66D8}">
      <dgm:prSet/>
      <dgm:spPr/>
      <dgm:t>
        <a:bodyPr/>
        <a:lstStyle/>
        <a:p>
          <a:endParaRPr lang="en-NZ"/>
        </a:p>
      </dgm:t>
    </dgm:pt>
    <dgm:pt modelId="{94C1750C-9905-4FAE-A07E-D8385267DBCA}" type="sibTrans" cxnId="{3D5CF692-DED0-4A56-8B3C-597EA7EE66D8}">
      <dgm:prSet/>
      <dgm:spPr/>
      <dgm:t>
        <a:bodyPr/>
        <a:lstStyle/>
        <a:p>
          <a:endParaRPr lang="en-NZ"/>
        </a:p>
      </dgm:t>
    </dgm:pt>
    <dgm:pt modelId="{D3F30B29-A2DC-4BA7-B183-A425EC1DA45A}">
      <dgm:prSet/>
      <dgm:spPr/>
      <dgm:t>
        <a:bodyPr/>
        <a:lstStyle/>
        <a:p>
          <a:pPr rtl="0"/>
          <a:r>
            <a:rPr lang="en-NZ" smtClean="0"/>
            <a:t>Bilateral Arrangement (LINZ – Cook Islands) signed- 14</a:t>
          </a:r>
          <a:r>
            <a:rPr lang="en-NZ" baseline="30000" smtClean="0"/>
            <a:t>th</a:t>
          </a:r>
          <a:r>
            <a:rPr lang="en-NZ" smtClean="0"/>
            <a:t> October 2016</a:t>
          </a:r>
          <a:endParaRPr lang="en-NZ"/>
        </a:p>
      </dgm:t>
    </dgm:pt>
    <dgm:pt modelId="{786934C9-AE9B-4627-9E96-985B85D284C0}" type="parTrans" cxnId="{EB92C2F6-1621-4890-81EB-3383610EC304}">
      <dgm:prSet/>
      <dgm:spPr/>
      <dgm:t>
        <a:bodyPr/>
        <a:lstStyle/>
        <a:p>
          <a:endParaRPr lang="en-NZ"/>
        </a:p>
      </dgm:t>
    </dgm:pt>
    <dgm:pt modelId="{58B4EBCD-5DB9-4A3B-AA97-CCFFD9B7520B}" type="sibTrans" cxnId="{EB92C2F6-1621-4890-81EB-3383610EC304}">
      <dgm:prSet/>
      <dgm:spPr/>
      <dgm:t>
        <a:bodyPr/>
        <a:lstStyle/>
        <a:p>
          <a:endParaRPr lang="en-NZ"/>
        </a:p>
      </dgm:t>
    </dgm:pt>
    <dgm:pt modelId="{D5379B7E-7BA2-427C-91C0-EFE6DFDE0A3A}">
      <dgm:prSet/>
      <dgm:spPr/>
      <dgm:t>
        <a:bodyPr/>
        <a:lstStyle/>
        <a:p>
          <a:pPr rtl="0"/>
          <a:r>
            <a:rPr lang="en-NZ" smtClean="0"/>
            <a:t>MFAI approved Data Release Agreements – SPC to support PRNI- 15</a:t>
          </a:r>
          <a:r>
            <a:rPr lang="en-NZ" baseline="30000" smtClean="0"/>
            <a:t>th</a:t>
          </a:r>
          <a:r>
            <a:rPr lang="en-NZ" smtClean="0"/>
            <a:t> November 2016</a:t>
          </a:r>
          <a:endParaRPr lang="en-NZ"/>
        </a:p>
      </dgm:t>
    </dgm:pt>
    <dgm:pt modelId="{491F5652-B70F-46AB-A36F-6BC2E12D85B1}" type="parTrans" cxnId="{9D4EEFCC-43A7-4497-8858-996B8D9EA413}">
      <dgm:prSet/>
      <dgm:spPr/>
      <dgm:t>
        <a:bodyPr/>
        <a:lstStyle/>
        <a:p>
          <a:endParaRPr lang="en-NZ"/>
        </a:p>
      </dgm:t>
    </dgm:pt>
    <dgm:pt modelId="{3B33826A-3CEF-45FB-B8B6-17BF5C02D6D7}" type="sibTrans" cxnId="{9D4EEFCC-43A7-4497-8858-996B8D9EA413}">
      <dgm:prSet/>
      <dgm:spPr/>
      <dgm:t>
        <a:bodyPr/>
        <a:lstStyle/>
        <a:p>
          <a:endParaRPr lang="en-NZ"/>
        </a:p>
      </dgm:t>
    </dgm:pt>
    <dgm:pt modelId="{C9372635-DEC6-4865-B27E-8A9992237D56}" type="pres">
      <dgm:prSet presAssocID="{BD38A782-1F65-462F-A02F-70F27CF33C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0EFDB003-FA3F-47FA-BCF3-287080D8CF85}" type="pres">
      <dgm:prSet presAssocID="{42690B18-6FA0-4D57-A964-863A93B0D28E}" presName="circle1" presStyleLbl="node1" presStyleIdx="0" presStyleCnt="5"/>
      <dgm:spPr/>
    </dgm:pt>
    <dgm:pt modelId="{0F074FDB-FCF4-4F24-95DF-352AD9C857E6}" type="pres">
      <dgm:prSet presAssocID="{42690B18-6FA0-4D57-A964-863A93B0D28E}" presName="space" presStyleCnt="0"/>
      <dgm:spPr/>
    </dgm:pt>
    <dgm:pt modelId="{1ECB7EAC-CF94-490C-8A52-7A64483222B3}" type="pres">
      <dgm:prSet presAssocID="{42690B18-6FA0-4D57-A964-863A93B0D28E}" presName="rect1" presStyleLbl="alignAcc1" presStyleIdx="0" presStyleCnt="5"/>
      <dgm:spPr/>
      <dgm:t>
        <a:bodyPr/>
        <a:lstStyle/>
        <a:p>
          <a:endParaRPr lang="en-NZ"/>
        </a:p>
      </dgm:t>
    </dgm:pt>
    <dgm:pt modelId="{48955CC6-2DD0-41F1-8435-064C602658C1}" type="pres">
      <dgm:prSet presAssocID="{2F5FC179-1E7E-497D-BEEB-882B92B78419}" presName="vertSpace2" presStyleLbl="node1" presStyleIdx="0" presStyleCnt="5"/>
      <dgm:spPr/>
    </dgm:pt>
    <dgm:pt modelId="{E75929DF-F22C-4216-B1AB-C8B981F1E832}" type="pres">
      <dgm:prSet presAssocID="{2F5FC179-1E7E-497D-BEEB-882B92B78419}" presName="circle2" presStyleLbl="node1" presStyleIdx="1" presStyleCnt="5"/>
      <dgm:spPr/>
    </dgm:pt>
    <dgm:pt modelId="{E6BDD9DE-6E1F-431C-A1EC-F6D31B23CE14}" type="pres">
      <dgm:prSet presAssocID="{2F5FC179-1E7E-497D-BEEB-882B92B78419}" presName="rect2" presStyleLbl="alignAcc1" presStyleIdx="1" presStyleCnt="5"/>
      <dgm:spPr/>
      <dgm:t>
        <a:bodyPr/>
        <a:lstStyle/>
        <a:p>
          <a:endParaRPr lang="en-NZ"/>
        </a:p>
      </dgm:t>
    </dgm:pt>
    <dgm:pt modelId="{5602D788-9FFD-47BC-B62D-D555273F3013}" type="pres">
      <dgm:prSet presAssocID="{5D48B3BB-2E35-4B3D-B2B0-701F2088D654}" presName="vertSpace3" presStyleLbl="node1" presStyleIdx="1" presStyleCnt="5"/>
      <dgm:spPr/>
    </dgm:pt>
    <dgm:pt modelId="{6D62A934-B4FB-40CE-B287-DFDA3384A85F}" type="pres">
      <dgm:prSet presAssocID="{5D48B3BB-2E35-4B3D-B2B0-701F2088D654}" presName="circle3" presStyleLbl="node1" presStyleIdx="2" presStyleCnt="5"/>
      <dgm:spPr/>
    </dgm:pt>
    <dgm:pt modelId="{BDE4784E-4C28-4DC8-A0E1-764E80070FBC}" type="pres">
      <dgm:prSet presAssocID="{5D48B3BB-2E35-4B3D-B2B0-701F2088D654}" presName="rect3" presStyleLbl="alignAcc1" presStyleIdx="2" presStyleCnt="5"/>
      <dgm:spPr/>
      <dgm:t>
        <a:bodyPr/>
        <a:lstStyle/>
        <a:p>
          <a:endParaRPr lang="en-NZ"/>
        </a:p>
      </dgm:t>
    </dgm:pt>
    <dgm:pt modelId="{379A90D7-A1E3-45CF-8662-B8365B8BD624}" type="pres">
      <dgm:prSet presAssocID="{D3F30B29-A2DC-4BA7-B183-A425EC1DA45A}" presName="vertSpace4" presStyleLbl="node1" presStyleIdx="2" presStyleCnt="5"/>
      <dgm:spPr/>
    </dgm:pt>
    <dgm:pt modelId="{E0D1680D-D93B-44B1-A274-3BF8CAA9D515}" type="pres">
      <dgm:prSet presAssocID="{D3F30B29-A2DC-4BA7-B183-A425EC1DA45A}" presName="circle4" presStyleLbl="node1" presStyleIdx="3" presStyleCnt="5"/>
      <dgm:spPr/>
    </dgm:pt>
    <dgm:pt modelId="{9CEADBCC-481A-4F17-86E6-A722562482BD}" type="pres">
      <dgm:prSet presAssocID="{D3F30B29-A2DC-4BA7-B183-A425EC1DA45A}" presName="rect4" presStyleLbl="alignAcc1" presStyleIdx="3" presStyleCnt="5"/>
      <dgm:spPr/>
      <dgm:t>
        <a:bodyPr/>
        <a:lstStyle/>
        <a:p>
          <a:endParaRPr lang="en-NZ"/>
        </a:p>
      </dgm:t>
    </dgm:pt>
    <dgm:pt modelId="{C5B9BBEA-706D-404E-BCCC-469F86B49454}" type="pres">
      <dgm:prSet presAssocID="{D5379B7E-7BA2-427C-91C0-EFE6DFDE0A3A}" presName="vertSpace5" presStyleLbl="node1" presStyleIdx="3" presStyleCnt="5"/>
      <dgm:spPr/>
    </dgm:pt>
    <dgm:pt modelId="{4E8901B2-7BFB-49D5-8A7E-2C0F6FAAC9C5}" type="pres">
      <dgm:prSet presAssocID="{D5379B7E-7BA2-427C-91C0-EFE6DFDE0A3A}" presName="circle5" presStyleLbl="node1" presStyleIdx="4" presStyleCnt="5"/>
      <dgm:spPr/>
    </dgm:pt>
    <dgm:pt modelId="{EC7AF096-9A46-4DFD-9D2C-9FFF9621850B}" type="pres">
      <dgm:prSet presAssocID="{D5379B7E-7BA2-427C-91C0-EFE6DFDE0A3A}" presName="rect5" presStyleLbl="alignAcc1" presStyleIdx="4" presStyleCnt="5"/>
      <dgm:spPr/>
      <dgm:t>
        <a:bodyPr/>
        <a:lstStyle/>
        <a:p>
          <a:endParaRPr lang="en-NZ"/>
        </a:p>
      </dgm:t>
    </dgm:pt>
    <dgm:pt modelId="{C21534B4-DC58-4644-B6BE-5452DA1BF70D}" type="pres">
      <dgm:prSet presAssocID="{42690B18-6FA0-4D57-A964-863A93B0D28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C82AFE7-5A10-4B6E-9ECD-FD2E6063037C}" type="pres">
      <dgm:prSet presAssocID="{2F5FC179-1E7E-497D-BEEB-882B92B784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03BAEF3-5A5C-4553-86C5-3CA0315C7427}" type="pres">
      <dgm:prSet presAssocID="{5D48B3BB-2E35-4B3D-B2B0-701F2088D65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9FFAF3B-DE75-4CEA-9375-E0199ADD0C69}" type="pres">
      <dgm:prSet presAssocID="{D3F30B29-A2DC-4BA7-B183-A425EC1DA45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11A2C63-7467-404A-8AED-DFE9E5D38630}" type="pres">
      <dgm:prSet presAssocID="{D5379B7E-7BA2-427C-91C0-EFE6DFDE0A3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80857A5F-3A29-4C89-9589-7A032958DAA5}" type="presOf" srcId="{42690B18-6FA0-4D57-A964-863A93B0D28E}" destId="{C21534B4-DC58-4644-B6BE-5452DA1BF70D}" srcOrd="1" destOrd="0" presId="urn:microsoft.com/office/officeart/2005/8/layout/target3"/>
    <dgm:cxn modelId="{3D5CF692-DED0-4A56-8B3C-597EA7EE66D8}" srcId="{BD38A782-1F65-462F-A02F-70F27CF33C53}" destId="{5D48B3BB-2E35-4B3D-B2B0-701F2088D654}" srcOrd="2" destOrd="0" parTransId="{FBB1E401-A571-4F6A-B974-3BB9F3F0B8C8}" sibTransId="{94C1750C-9905-4FAE-A07E-D8385267DBCA}"/>
    <dgm:cxn modelId="{20C9D188-5532-41D6-9BE4-D899C0600936}" type="presOf" srcId="{5D48B3BB-2E35-4B3D-B2B0-701F2088D654}" destId="{103BAEF3-5A5C-4553-86C5-3CA0315C7427}" srcOrd="1" destOrd="0" presId="urn:microsoft.com/office/officeart/2005/8/layout/target3"/>
    <dgm:cxn modelId="{1F1942CB-7B16-4A75-A032-EFE9E8B82294}" type="presOf" srcId="{D5379B7E-7BA2-427C-91C0-EFE6DFDE0A3A}" destId="{D11A2C63-7467-404A-8AED-DFE9E5D38630}" srcOrd="1" destOrd="0" presId="urn:microsoft.com/office/officeart/2005/8/layout/target3"/>
    <dgm:cxn modelId="{FE9A9CBD-D79E-4B87-BF46-B4D84CAB6F40}" type="presOf" srcId="{D5379B7E-7BA2-427C-91C0-EFE6DFDE0A3A}" destId="{EC7AF096-9A46-4DFD-9D2C-9FFF9621850B}" srcOrd="0" destOrd="0" presId="urn:microsoft.com/office/officeart/2005/8/layout/target3"/>
    <dgm:cxn modelId="{A04647FB-36F9-4E47-8E35-C0C742895A38}" type="presOf" srcId="{2F5FC179-1E7E-497D-BEEB-882B92B78419}" destId="{1C82AFE7-5A10-4B6E-9ECD-FD2E6063037C}" srcOrd="1" destOrd="0" presId="urn:microsoft.com/office/officeart/2005/8/layout/target3"/>
    <dgm:cxn modelId="{90B118CC-9ADC-4766-8ED1-7758A45F5BBE}" type="presOf" srcId="{2F5FC179-1E7E-497D-BEEB-882B92B78419}" destId="{E6BDD9DE-6E1F-431C-A1EC-F6D31B23CE14}" srcOrd="0" destOrd="0" presId="urn:microsoft.com/office/officeart/2005/8/layout/target3"/>
    <dgm:cxn modelId="{C3197221-2128-4E0E-9AC4-15BCF92694B1}" type="presOf" srcId="{D3F30B29-A2DC-4BA7-B183-A425EC1DA45A}" destId="{49FFAF3B-DE75-4CEA-9375-E0199ADD0C69}" srcOrd="1" destOrd="0" presId="urn:microsoft.com/office/officeart/2005/8/layout/target3"/>
    <dgm:cxn modelId="{9BF5B3A9-F947-43DE-8AA8-6C7CC8B22318}" type="presOf" srcId="{D3F30B29-A2DC-4BA7-B183-A425EC1DA45A}" destId="{9CEADBCC-481A-4F17-86E6-A722562482BD}" srcOrd="0" destOrd="0" presId="urn:microsoft.com/office/officeart/2005/8/layout/target3"/>
    <dgm:cxn modelId="{EB92C2F6-1621-4890-81EB-3383610EC304}" srcId="{BD38A782-1F65-462F-A02F-70F27CF33C53}" destId="{D3F30B29-A2DC-4BA7-B183-A425EC1DA45A}" srcOrd="3" destOrd="0" parTransId="{786934C9-AE9B-4627-9E96-985B85D284C0}" sibTransId="{58B4EBCD-5DB9-4A3B-AA97-CCFFD9B7520B}"/>
    <dgm:cxn modelId="{8E0778D4-BBCD-4B94-A42A-7D9AA20F29EF}" type="presOf" srcId="{BD38A782-1F65-462F-A02F-70F27CF33C53}" destId="{C9372635-DEC6-4865-B27E-8A9992237D56}" srcOrd="0" destOrd="0" presId="urn:microsoft.com/office/officeart/2005/8/layout/target3"/>
    <dgm:cxn modelId="{9D4EEFCC-43A7-4497-8858-996B8D9EA413}" srcId="{BD38A782-1F65-462F-A02F-70F27CF33C53}" destId="{D5379B7E-7BA2-427C-91C0-EFE6DFDE0A3A}" srcOrd="4" destOrd="0" parTransId="{491F5652-B70F-46AB-A36F-6BC2E12D85B1}" sibTransId="{3B33826A-3CEF-45FB-B8B6-17BF5C02D6D7}"/>
    <dgm:cxn modelId="{9D42C2A3-49C4-44C9-A9FF-1FF7BC138D07}" type="presOf" srcId="{42690B18-6FA0-4D57-A964-863A93B0D28E}" destId="{1ECB7EAC-CF94-490C-8A52-7A64483222B3}" srcOrd="0" destOrd="0" presId="urn:microsoft.com/office/officeart/2005/8/layout/target3"/>
    <dgm:cxn modelId="{141AE3F3-FDC6-4E87-B46B-99E0C00D6E86}" srcId="{BD38A782-1F65-462F-A02F-70F27CF33C53}" destId="{42690B18-6FA0-4D57-A964-863A93B0D28E}" srcOrd="0" destOrd="0" parTransId="{A1E14CD8-CDAB-471F-91AD-142C839731AF}" sibTransId="{AF350B07-B802-4B9B-8094-178576489839}"/>
    <dgm:cxn modelId="{4458C593-1EDA-464B-B97F-E47925FAECB9}" srcId="{BD38A782-1F65-462F-A02F-70F27CF33C53}" destId="{2F5FC179-1E7E-497D-BEEB-882B92B78419}" srcOrd="1" destOrd="0" parTransId="{0B92BD08-2FE0-45A8-A24B-BCAA70E125F4}" sibTransId="{EF7D50D9-1AF5-4FD6-AEC5-C862B528E2C2}"/>
    <dgm:cxn modelId="{A830605E-A0EE-4E00-9063-963F59253FCD}" type="presOf" srcId="{5D48B3BB-2E35-4B3D-B2B0-701F2088D654}" destId="{BDE4784E-4C28-4DC8-A0E1-764E80070FBC}" srcOrd="0" destOrd="0" presId="urn:microsoft.com/office/officeart/2005/8/layout/target3"/>
    <dgm:cxn modelId="{01F1AC36-E363-4D95-BA05-B2BB321BE9B5}" type="presParOf" srcId="{C9372635-DEC6-4865-B27E-8A9992237D56}" destId="{0EFDB003-FA3F-47FA-BCF3-287080D8CF85}" srcOrd="0" destOrd="0" presId="urn:microsoft.com/office/officeart/2005/8/layout/target3"/>
    <dgm:cxn modelId="{1DD5E3E9-AFAE-4AC0-8587-647E3529CDDA}" type="presParOf" srcId="{C9372635-DEC6-4865-B27E-8A9992237D56}" destId="{0F074FDB-FCF4-4F24-95DF-352AD9C857E6}" srcOrd="1" destOrd="0" presId="urn:microsoft.com/office/officeart/2005/8/layout/target3"/>
    <dgm:cxn modelId="{4AE971BB-C42F-4AD5-94E0-A06E58FACD79}" type="presParOf" srcId="{C9372635-DEC6-4865-B27E-8A9992237D56}" destId="{1ECB7EAC-CF94-490C-8A52-7A64483222B3}" srcOrd="2" destOrd="0" presId="urn:microsoft.com/office/officeart/2005/8/layout/target3"/>
    <dgm:cxn modelId="{E20B62DC-FB4B-4577-A905-0FB10BF23BBB}" type="presParOf" srcId="{C9372635-DEC6-4865-B27E-8A9992237D56}" destId="{48955CC6-2DD0-41F1-8435-064C602658C1}" srcOrd="3" destOrd="0" presId="urn:microsoft.com/office/officeart/2005/8/layout/target3"/>
    <dgm:cxn modelId="{B2CF81C8-1837-43A0-BB8D-E682EF2B6E66}" type="presParOf" srcId="{C9372635-DEC6-4865-B27E-8A9992237D56}" destId="{E75929DF-F22C-4216-B1AB-C8B981F1E832}" srcOrd="4" destOrd="0" presId="urn:microsoft.com/office/officeart/2005/8/layout/target3"/>
    <dgm:cxn modelId="{EE614DC3-2A70-4A18-9BC7-D189A429DC98}" type="presParOf" srcId="{C9372635-DEC6-4865-B27E-8A9992237D56}" destId="{E6BDD9DE-6E1F-431C-A1EC-F6D31B23CE14}" srcOrd="5" destOrd="0" presId="urn:microsoft.com/office/officeart/2005/8/layout/target3"/>
    <dgm:cxn modelId="{B27F1CC8-49AC-4875-8DE9-4C8EB282353D}" type="presParOf" srcId="{C9372635-DEC6-4865-B27E-8A9992237D56}" destId="{5602D788-9FFD-47BC-B62D-D555273F3013}" srcOrd="6" destOrd="0" presId="urn:microsoft.com/office/officeart/2005/8/layout/target3"/>
    <dgm:cxn modelId="{AC7BE94B-9CF8-4890-AE12-8E3FA0669E3C}" type="presParOf" srcId="{C9372635-DEC6-4865-B27E-8A9992237D56}" destId="{6D62A934-B4FB-40CE-B287-DFDA3384A85F}" srcOrd="7" destOrd="0" presId="urn:microsoft.com/office/officeart/2005/8/layout/target3"/>
    <dgm:cxn modelId="{35FE115B-C873-483D-9F05-78410A71EB6D}" type="presParOf" srcId="{C9372635-DEC6-4865-B27E-8A9992237D56}" destId="{BDE4784E-4C28-4DC8-A0E1-764E80070FBC}" srcOrd="8" destOrd="0" presId="urn:microsoft.com/office/officeart/2005/8/layout/target3"/>
    <dgm:cxn modelId="{547A8760-3B33-4516-A264-06983DCC4DA0}" type="presParOf" srcId="{C9372635-DEC6-4865-B27E-8A9992237D56}" destId="{379A90D7-A1E3-45CF-8662-B8365B8BD624}" srcOrd="9" destOrd="0" presId="urn:microsoft.com/office/officeart/2005/8/layout/target3"/>
    <dgm:cxn modelId="{E73EBD07-94FC-4CA5-873D-9F84346BC8A4}" type="presParOf" srcId="{C9372635-DEC6-4865-B27E-8A9992237D56}" destId="{E0D1680D-D93B-44B1-A274-3BF8CAA9D515}" srcOrd="10" destOrd="0" presId="urn:microsoft.com/office/officeart/2005/8/layout/target3"/>
    <dgm:cxn modelId="{4B574052-1F78-4693-97D1-95356F383FBB}" type="presParOf" srcId="{C9372635-DEC6-4865-B27E-8A9992237D56}" destId="{9CEADBCC-481A-4F17-86E6-A722562482BD}" srcOrd="11" destOrd="0" presId="urn:microsoft.com/office/officeart/2005/8/layout/target3"/>
    <dgm:cxn modelId="{85B3B513-8979-47CB-B8E9-A2E200A0A2DE}" type="presParOf" srcId="{C9372635-DEC6-4865-B27E-8A9992237D56}" destId="{C5B9BBEA-706D-404E-BCCC-469F86B49454}" srcOrd="12" destOrd="0" presId="urn:microsoft.com/office/officeart/2005/8/layout/target3"/>
    <dgm:cxn modelId="{A2DFE29C-B596-480A-A400-A4015EFFD8B5}" type="presParOf" srcId="{C9372635-DEC6-4865-B27E-8A9992237D56}" destId="{4E8901B2-7BFB-49D5-8A7E-2C0F6FAAC9C5}" srcOrd="13" destOrd="0" presId="urn:microsoft.com/office/officeart/2005/8/layout/target3"/>
    <dgm:cxn modelId="{01BF347D-EAE2-40BB-AC8E-CCB99D1CCA79}" type="presParOf" srcId="{C9372635-DEC6-4865-B27E-8A9992237D56}" destId="{EC7AF096-9A46-4DFD-9D2C-9FFF9621850B}" srcOrd="14" destOrd="0" presId="urn:microsoft.com/office/officeart/2005/8/layout/target3"/>
    <dgm:cxn modelId="{E6204602-1FCD-419C-9F68-3D33997010F3}" type="presParOf" srcId="{C9372635-DEC6-4865-B27E-8A9992237D56}" destId="{C21534B4-DC58-4644-B6BE-5452DA1BF70D}" srcOrd="15" destOrd="0" presId="urn:microsoft.com/office/officeart/2005/8/layout/target3"/>
    <dgm:cxn modelId="{0035D08F-5E6C-48AA-A4FA-20761DE76FAE}" type="presParOf" srcId="{C9372635-DEC6-4865-B27E-8A9992237D56}" destId="{1C82AFE7-5A10-4B6E-9ECD-FD2E6063037C}" srcOrd="16" destOrd="0" presId="urn:microsoft.com/office/officeart/2005/8/layout/target3"/>
    <dgm:cxn modelId="{E83AD853-3C01-4729-80D7-7E2FE5E81CD0}" type="presParOf" srcId="{C9372635-DEC6-4865-B27E-8A9992237D56}" destId="{103BAEF3-5A5C-4553-86C5-3CA0315C7427}" srcOrd="17" destOrd="0" presId="urn:microsoft.com/office/officeart/2005/8/layout/target3"/>
    <dgm:cxn modelId="{E1295A65-092B-45D2-9EB2-5F5FA19330D7}" type="presParOf" srcId="{C9372635-DEC6-4865-B27E-8A9992237D56}" destId="{49FFAF3B-DE75-4CEA-9375-E0199ADD0C69}" srcOrd="18" destOrd="0" presId="urn:microsoft.com/office/officeart/2005/8/layout/target3"/>
    <dgm:cxn modelId="{A41F54AE-9368-4952-A296-23FD58C2448D}" type="presParOf" srcId="{C9372635-DEC6-4865-B27E-8A9992237D56}" destId="{D11A2C63-7467-404A-8AED-DFE9E5D386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CINHCC Update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4E1E4650-B741-4684-A221-752BF38C2A1B}" type="presOf" srcId="{5B83B8F4-7D27-4EAA-ABE1-A070DD57E773}" destId="{A31CFEF5-08E7-4FC0-BCB7-A2580A14924D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EA01FBF7-A259-43EB-AE2E-69886D602EA4}" type="presOf" srcId="{8EB5DC0E-306E-4920-9C1E-EA21CB389A0D}" destId="{B3B7C790-068D-413C-BA80-306C49ACD4FC}" srcOrd="0" destOrd="0" presId="urn:microsoft.com/office/officeart/2005/8/layout/vList2"/>
    <dgm:cxn modelId="{A68720A6-3B5C-44EE-A7E6-BBD7FA29C4C1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4BA458-79BD-4012-855F-E310FC2B6131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16B42224-2FA8-44D5-B90D-CC63B9155AD6}">
      <dgm:prSet/>
      <dgm:spPr/>
      <dgm:t>
        <a:bodyPr/>
        <a:lstStyle/>
        <a:p>
          <a:pPr rtl="0"/>
          <a:r>
            <a:rPr lang="en-NZ" b="1" dirty="0" smtClean="0"/>
            <a:t>CINHCC  Members</a:t>
          </a:r>
          <a:endParaRPr lang="en-NZ" dirty="0"/>
        </a:p>
      </dgm:t>
    </dgm:pt>
    <dgm:pt modelId="{8E8906DD-20ED-4148-AD31-E3DC1CECE61E}" type="parTrans" cxnId="{6092E3A5-E41B-4A3A-B8C5-89A325337F72}">
      <dgm:prSet/>
      <dgm:spPr/>
      <dgm:t>
        <a:bodyPr/>
        <a:lstStyle/>
        <a:p>
          <a:endParaRPr lang="en-NZ"/>
        </a:p>
      </dgm:t>
    </dgm:pt>
    <dgm:pt modelId="{15AC62DE-F986-4FF9-8C91-5437E29B68EC}" type="sibTrans" cxnId="{6092E3A5-E41B-4A3A-B8C5-89A325337F72}">
      <dgm:prSet/>
      <dgm:spPr/>
      <dgm:t>
        <a:bodyPr/>
        <a:lstStyle/>
        <a:p>
          <a:endParaRPr lang="en-NZ"/>
        </a:p>
      </dgm:t>
    </dgm:pt>
    <dgm:pt modelId="{E700DA41-F904-4E39-A97E-DA87108F6AD8}">
      <dgm:prSet/>
      <dgm:spPr/>
      <dgm:t>
        <a:bodyPr/>
        <a:lstStyle/>
        <a:p>
          <a:pPr rtl="0"/>
          <a:r>
            <a:rPr lang="en-NZ" b="1" dirty="0" smtClean="0"/>
            <a:t>Tourism Cook Islands</a:t>
          </a:r>
          <a:endParaRPr lang="en-NZ" dirty="0"/>
        </a:p>
      </dgm:t>
    </dgm:pt>
    <dgm:pt modelId="{D0F3EDCB-BC63-4D00-83D5-25BE4268F4D0}" type="parTrans" cxnId="{66091557-09F9-4F0A-9483-BB7918D3251D}">
      <dgm:prSet/>
      <dgm:spPr/>
      <dgm:t>
        <a:bodyPr/>
        <a:lstStyle/>
        <a:p>
          <a:endParaRPr lang="en-NZ"/>
        </a:p>
      </dgm:t>
    </dgm:pt>
    <dgm:pt modelId="{C33B4606-7A9C-4746-BB4F-8E1FC9D7B4CF}" type="sibTrans" cxnId="{66091557-09F9-4F0A-9483-BB7918D3251D}">
      <dgm:prSet/>
      <dgm:spPr/>
      <dgm:t>
        <a:bodyPr/>
        <a:lstStyle/>
        <a:p>
          <a:endParaRPr lang="en-NZ"/>
        </a:p>
      </dgm:t>
    </dgm:pt>
    <dgm:pt modelId="{451F2DAE-C3AE-4922-B931-BD234E95DC6E}">
      <dgm:prSet/>
      <dgm:spPr/>
      <dgm:t>
        <a:bodyPr/>
        <a:lstStyle/>
        <a:p>
          <a:pPr rtl="0"/>
          <a:r>
            <a:rPr lang="en-NZ" b="1" dirty="0" smtClean="0"/>
            <a:t>Ministry of Foreign Affairs &amp; Immigration</a:t>
          </a:r>
          <a:endParaRPr lang="en-NZ" dirty="0"/>
        </a:p>
      </dgm:t>
    </dgm:pt>
    <dgm:pt modelId="{97F95A9F-DA35-4186-8CDD-4D4D202AC5CA}" type="parTrans" cxnId="{6CA1FF8E-CCF8-42EE-83B5-12BC81D3261E}">
      <dgm:prSet/>
      <dgm:spPr/>
      <dgm:t>
        <a:bodyPr/>
        <a:lstStyle/>
        <a:p>
          <a:endParaRPr lang="en-NZ"/>
        </a:p>
      </dgm:t>
    </dgm:pt>
    <dgm:pt modelId="{A4D5BECB-4442-4CCC-A87A-DA369C1014FB}" type="sibTrans" cxnId="{6CA1FF8E-CCF8-42EE-83B5-12BC81D3261E}">
      <dgm:prSet/>
      <dgm:spPr/>
      <dgm:t>
        <a:bodyPr/>
        <a:lstStyle/>
        <a:p>
          <a:endParaRPr lang="en-NZ"/>
        </a:p>
      </dgm:t>
    </dgm:pt>
    <dgm:pt modelId="{6FCC7247-F53D-473A-9883-A6E3C6347C51}">
      <dgm:prSet/>
      <dgm:spPr/>
      <dgm:t>
        <a:bodyPr/>
        <a:lstStyle/>
        <a:p>
          <a:pPr rtl="0"/>
          <a:r>
            <a:rPr lang="en-NZ" b="1" smtClean="0"/>
            <a:t>Ministry of Marine Resources</a:t>
          </a:r>
          <a:endParaRPr lang="en-NZ"/>
        </a:p>
      </dgm:t>
    </dgm:pt>
    <dgm:pt modelId="{DC9A18AE-5A92-4706-A23C-16C7A7BBE882}" type="parTrans" cxnId="{E3FB6F70-A361-4EDC-8DC5-C52D6435A4DF}">
      <dgm:prSet/>
      <dgm:spPr/>
      <dgm:t>
        <a:bodyPr/>
        <a:lstStyle/>
        <a:p>
          <a:endParaRPr lang="en-NZ"/>
        </a:p>
      </dgm:t>
    </dgm:pt>
    <dgm:pt modelId="{18CFA5FB-9574-4156-9B12-D9D9F5A7B9AD}" type="sibTrans" cxnId="{E3FB6F70-A361-4EDC-8DC5-C52D6435A4DF}">
      <dgm:prSet/>
      <dgm:spPr/>
      <dgm:t>
        <a:bodyPr/>
        <a:lstStyle/>
        <a:p>
          <a:endParaRPr lang="en-NZ"/>
        </a:p>
      </dgm:t>
    </dgm:pt>
    <dgm:pt modelId="{36742F81-48A9-4411-AB6A-BE5063C9C7A8}">
      <dgm:prSet/>
      <dgm:spPr/>
      <dgm:t>
        <a:bodyPr/>
        <a:lstStyle/>
        <a:p>
          <a:pPr rtl="0"/>
          <a:r>
            <a:rPr lang="en-NZ" b="1" smtClean="0"/>
            <a:t>Ministry of Police (Surveillance)</a:t>
          </a:r>
          <a:endParaRPr lang="en-NZ"/>
        </a:p>
      </dgm:t>
    </dgm:pt>
    <dgm:pt modelId="{A54A5890-5EDF-4CF5-A7FD-AE72D75249BC}" type="parTrans" cxnId="{CA2B021A-1A47-401D-8725-0FD8A0B34D4A}">
      <dgm:prSet/>
      <dgm:spPr/>
      <dgm:t>
        <a:bodyPr/>
        <a:lstStyle/>
        <a:p>
          <a:endParaRPr lang="en-NZ"/>
        </a:p>
      </dgm:t>
    </dgm:pt>
    <dgm:pt modelId="{96A0C08B-A24E-4DEC-ADBB-D34425B11BC9}" type="sibTrans" cxnId="{CA2B021A-1A47-401D-8725-0FD8A0B34D4A}">
      <dgm:prSet/>
      <dgm:spPr/>
      <dgm:t>
        <a:bodyPr/>
        <a:lstStyle/>
        <a:p>
          <a:endParaRPr lang="en-NZ"/>
        </a:p>
      </dgm:t>
    </dgm:pt>
    <dgm:pt modelId="{54C3105D-9174-4D49-A35E-4D3E6E4AC33F}" type="pres">
      <dgm:prSet presAssocID="{894BA458-79BD-4012-855F-E310FC2B61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604F0894-B559-48A5-A9AB-94C8B46E9CCE}" type="pres">
      <dgm:prSet presAssocID="{16B42224-2FA8-44D5-B90D-CC63B9155AD6}" presName="root1" presStyleCnt="0"/>
      <dgm:spPr/>
    </dgm:pt>
    <dgm:pt modelId="{51C7CF7D-12D5-428D-A725-FE409B9E03AD}" type="pres">
      <dgm:prSet presAssocID="{16B42224-2FA8-44D5-B90D-CC63B9155A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E429FD36-8087-438E-8D20-9E643B6FCB79}" type="pres">
      <dgm:prSet presAssocID="{16B42224-2FA8-44D5-B90D-CC63B9155AD6}" presName="level2hierChild" presStyleCnt="0"/>
      <dgm:spPr/>
    </dgm:pt>
    <dgm:pt modelId="{B8D12125-12FA-460A-A863-4E614E00651B}" type="pres">
      <dgm:prSet presAssocID="{D0F3EDCB-BC63-4D00-83D5-25BE4268F4D0}" presName="conn2-1" presStyleLbl="parChTrans1D2" presStyleIdx="0" presStyleCnt="4"/>
      <dgm:spPr/>
      <dgm:t>
        <a:bodyPr/>
        <a:lstStyle/>
        <a:p>
          <a:endParaRPr lang="en-NZ"/>
        </a:p>
      </dgm:t>
    </dgm:pt>
    <dgm:pt modelId="{F00D308A-1A32-4BBE-8718-A7B3866BC119}" type="pres">
      <dgm:prSet presAssocID="{D0F3EDCB-BC63-4D00-83D5-25BE4268F4D0}" presName="connTx" presStyleLbl="parChTrans1D2" presStyleIdx="0" presStyleCnt="4"/>
      <dgm:spPr/>
      <dgm:t>
        <a:bodyPr/>
        <a:lstStyle/>
        <a:p>
          <a:endParaRPr lang="en-NZ"/>
        </a:p>
      </dgm:t>
    </dgm:pt>
    <dgm:pt modelId="{093E338F-0A74-4848-9511-ACF1277CB9EB}" type="pres">
      <dgm:prSet presAssocID="{E700DA41-F904-4E39-A97E-DA87108F6AD8}" presName="root2" presStyleCnt="0"/>
      <dgm:spPr/>
    </dgm:pt>
    <dgm:pt modelId="{08D80B05-1E5A-4D07-AAB7-1E56F7D84C35}" type="pres">
      <dgm:prSet presAssocID="{E700DA41-F904-4E39-A97E-DA87108F6AD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FFA0E4BE-3E9C-42B1-A609-0FCB30560646}" type="pres">
      <dgm:prSet presAssocID="{E700DA41-F904-4E39-A97E-DA87108F6AD8}" presName="level3hierChild" presStyleCnt="0"/>
      <dgm:spPr/>
    </dgm:pt>
    <dgm:pt modelId="{9691050E-4B61-4DFD-943D-BC18119FC0E5}" type="pres">
      <dgm:prSet presAssocID="{97F95A9F-DA35-4186-8CDD-4D4D202AC5CA}" presName="conn2-1" presStyleLbl="parChTrans1D2" presStyleIdx="1" presStyleCnt="4"/>
      <dgm:spPr/>
      <dgm:t>
        <a:bodyPr/>
        <a:lstStyle/>
        <a:p>
          <a:endParaRPr lang="en-NZ"/>
        </a:p>
      </dgm:t>
    </dgm:pt>
    <dgm:pt modelId="{80D01529-6124-44A2-AF1B-0AFFE8261701}" type="pres">
      <dgm:prSet presAssocID="{97F95A9F-DA35-4186-8CDD-4D4D202AC5CA}" presName="connTx" presStyleLbl="parChTrans1D2" presStyleIdx="1" presStyleCnt="4"/>
      <dgm:spPr/>
      <dgm:t>
        <a:bodyPr/>
        <a:lstStyle/>
        <a:p>
          <a:endParaRPr lang="en-NZ"/>
        </a:p>
      </dgm:t>
    </dgm:pt>
    <dgm:pt modelId="{7720BDE6-43F8-4D63-A48A-ABA3070CE304}" type="pres">
      <dgm:prSet presAssocID="{451F2DAE-C3AE-4922-B931-BD234E95DC6E}" presName="root2" presStyleCnt="0"/>
      <dgm:spPr/>
    </dgm:pt>
    <dgm:pt modelId="{029E044D-FA79-42D5-A1B3-3C7685549B32}" type="pres">
      <dgm:prSet presAssocID="{451F2DAE-C3AE-4922-B931-BD234E95DC6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1B1B2C9D-63B9-406D-8161-45A29D4452B1}" type="pres">
      <dgm:prSet presAssocID="{451F2DAE-C3AE-4922-B931-BD234E95DC6E}" presName="level3hierChild" presStyleCnt="0"/>
      <dgm:spPr/>
    </dgm:pt>
    <dgm:pt modelId="{05D1B8F5-F943-4830-864F-2FFCC7E8B11E}" type="pres">
      <dgm:prSet presAssocID="{DC9A18AE-5A92-4706-A23C-16C7A7BBE882}" presName="conn2-1" presStyleLbl="parChTrans1D2" presStyleIdx="2" presStyleCnt="4"/>
      <dgm:spPr/>
      <dgm:t>
        <a:bodyPr/>
        <a:lstStyle/>
        <a:p>
          <a:endParaRPr lang="en-NZ"/>
        </a:p>
      </dgm:t>
    </dgm:pt>
    <dgm:pt modelId="{D60577B3-32B2-454A-B63B-1B69CA1E7204}" type="pres">
      <dgm:prSet presAssocID="{DC9A18AE-5A92-4706-A23C-16C7A7BBE882}" presName="connTx" presStyleLbl="parChTrans1D2" presStyleIdx="2" presStyleCnt="4"/>
      <dgm:spPr/>
      <dgm:t>
        <a:bodyPr/>
        <a:lstStyle/>
        <a:p>
          <a:endParaRPr lang="en-NZ"/>
        </a:p>
      </dgm:t>
    </dgm:pt>
    <dgm:pt modelId="{36C79D17-7F8C-42B2-ACE5-440ADA680D06}" type="pres">
      <dgm:prSet presAssocID="{6FCC7247-F53D-473A-9883-A6E3C6347C51}" presName="root2" presStyleCnt="0"/>
      <dgm:spPr/>
    </dgm:pt>
    <dgm:pt modelId="{2E9A0F06-76B6-4613-A605-45E9F377926A}" type="pres">
      <dgm:prSet presAssocID="{6FCC7247-F53D-473A-9883-A6E3C6347C5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6E16E8A-7939-4510-B73B-6FB8329235F0}" type="pres">
      <dgm:prSet presAssocID="{6FCC7247-F53D-473A-9883-A6E3C6347C51}" presName="level3hierChild" presStyleCnt="0"/>
      <dgm:spPr/>
    </dgm:pt>
    <dgm:pt modelId="{54BFF63E-0B66-4405-A3ED-AEA6584A6056}" type="pres">
      <dgm:prSet presAssocID="{A54A5890-5EDF-4CF5-A7FD-AE72D75249BC}" presName="conn2-1" presStyleLbl="parChTrans1D2" presStyleIdx="3" presStyleCnt="4"/>
      <dgm:spPr/>
      <dgm:t>
        <a:bodyPr/>
        <a:lstStyle/>
        <a:p>
          <a:endParaRPr lang="en-NZ"/>
        </a:p>
      </dgm:t>
    </dgm:pt>
    <dgm:pt modelId="{3F7D39B6-E526-4565-A807-8F89890B0700}" type="pres">
      <dgm:prSet presAssocID="{A54A5890-5EDF-4CF5-A7FD-AE72D75249BC}" presName="connTx" presStyleLbl="parChTrans1D2" presStyleIdx="3" presStyleCnt="4"/>
      <dgm:spPr/>
      <dgm:t>
        <a:bodyPr/>
        <a:lstStyle/>
        <a:p>
          <a:endParaRPr lang="en-NZ"/>
        </a:p>
      </dgm:t>
    </dgm:pt>
    <dgm:pt modelId="{E7E6926F-9B81-4875-A005-E9FCE47926B0}" type="pres">
      <dgm:prSet presAssocID="{36742F81-48A9-4411-AB6A-BE5063C9C7A8}" presName="root2" presStyleCnt="0"/>
      <dgm:spPr/>
    </dgm:pt>
    <dgm:pt modelId="{82322443-8066-4837-A827-289FEA18BA22}" type="pres">
      <dgm:prSet presAssocID="{36742F81-48A9-4411-AB6A-BE5063C9C7A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E7FBAB7F-94BA-4385-86DF-88F326ACFD00}" type="pres">
      <dgm:prSet presAssocID="{36742F81-48A9-4411-AB6A-BE5063C9C7A8}" presName="level3hierChild" presStyleCnt="0"/>
      <dgm:spPr/>
    </dgm:pt>
  </dgm:ptLst>
  <dgm:cxnLst>
    <dgm:cxn modelId="{6092E3A5-E41B-4A3A-B8C5-89A325337F72}" srcId="{894BA458-79BD-4012-855F-E310FC2B6131}" destId="{16B42224-2FA8-44D5-B90D-CC63B9155AD6}" srcOrd="0" destOrd="0" parTransId="{8E8906DD-20ED-4148-AD31-E3DC1CECE61E}" sibTransId="{15AC62DE-F986-4FF9-8C91-5437E29B68EC}"/>
    <dgm:cxn modelId="{E2A0C918-8518-4C13-930F-48BE76315C75}" type="presOf" srcId="{DC9A18AE-5A92-4706-A23C-16C7A7BBE882}" destId="{05D1B8F5-F943-4830-864F-2FFCC7E8B11E}" srcOrd="0" destOrd="0" presId="urn:microsoft.com/office/officeart/2008/layout/HorizontalMultiLevelHierarchy"/>
    <dgm:cxn modelId="{7E84DB96-A90D-4B63-8842-F11A08AE8F17}" type="presOf" srcId="{DC9A18AE-5A92-4706-A23C-16C7A7BBE882}" destId="{D60577B3-32B2-454A-B63B-1B69CA1E7204}" srcOrd="1" destOrd="0" presId="urn:microsoft.com/office/officeart/2008/layout/HorizontalMultiLevelHierarchy"/>
    <dgm:cxn modelId="{7B5C1F7E-B9F1-4DA7-9DF5-58CEAF995EE5}" type="presOf" srcId="{6FCC7247-F53D-473A-9883-A6E3C6347C51}" destId="{2E9A0F06-76B6-4613-A605-45E9F377926A}" srcOrd="0" destOrd="0" presId="urn:microsoft.com/office/officeart/2008/layout/HorizontalMultiLevelHierarchy"/>
    <dgm:cxn modelId="{4C25E2E7-AAED-4E9E-89F0-7F771A1BC210}" type="presOf" srcId="{97F95A9F-DA35-4186-8CDD-4D4D202AC5CA}" destId="{9691050E-4B61-4DFD-943D-BC18119FC0E5}" srcOrd="0" destOrd="0" presId="urn:microsoft.com/office/officeart/2008/layout/HorizontalMultiLevelHierarchy"/>
    <dgm:cxn modelId="{1E9B354F-0FCA-47C5-974E-C3FC61829CAD}" type="presOf" srcId="{97F95A9F-DA35-4186-8CDD-4D4D202AC5CA}" destId="{80D01529-6124-44A2-AF1B-0AFFE8261701}" srcOrd="1" destOrd="0" presId="urn:microsoft.com/office/officeart/2008/layout/HorizontalMultiLevelHierarchy"/>
    <dgm:cxn modelId="{6DE26508-0DF8-420C-BDA6-94AE866BBD31}" type="presOf" srcId="{A54A5890-5EDF-4CF5-A7FD-AE72D75249BC}" destId="{54BFF63E-0B66-4405-A3ED-AEA6584A6056}" srcOrd="0" destOrd="0" presId="urn:microsoft.com/office/officeart/2008/layout/HorizontalMultiLevelHierarchy"/>
    <dgm:cxn modelId="{6CA1FF8E-CCF8-42EE-83B5-12BC81D3261E}" srcId="{16B42224-2FA8-44D5-B90D-CC63B9155AD6}" destId="{451F2DAE-C3AE-4922-B931-BD234E95DC6E}" srcOrd="1" destOrd="0" parTransId="{97F95A9F-DA35-4186-8CDD-4D4D202AC5CA}" sibTransId="{A4D5BECB-4442-4CCC-A87A-DA369C1014FB}"/>
    <dgm:cxn modelId="{1000CDA9-A33D-4B7F-A095-2C9D440DC5B7}" type="presOf" srcId="{D0F3EDCB-BC63-4D00-83D5-25BE4268F4D0}" destId="{F00D308A-1A32-4BBE-8718-A7B3866BC119}" srcOrd="1" destOrd="0" presId="urn:microsoft.com/office/officeart/2008/layout/HorizontalMultiLevelHierarchy"/>
    <dgm:cxn modelId="{E3FB6F70-A361-4EDC-8DC5-C52D6435A4DF}" srcId="{16B42224-2FA8-44D5-B90D-CC63B9155AD6}" destId="{6FCC7247-F53D-473A-9883-A6E3C6347C51}" srcOrd="2" destOrd="0" parTransId="{DC9A18AE-5A92-4706-A23C-16C7A7BBE882}" sibTransId="{18CFA5FB-9574-4156-9B12-D9D9F5A7B9AD}"/>
    <dgm:cxn modelId="{E37CE7AE-D4A6-453C-8D29-00608E4C67F5}" type="presOf" srcId="{D0F3EDCB-BC63-4D00-83D5-25BE4268F4D0}" destId="{B8D12125-12FA-460A-A863-4E614E00651B}" srcOrd="0" destOrd="0" presId="urn:microsoft.com/office/officeart/2008/layout/HorizontalMultiLevelHierarchy"/>
    <dgm:cxn modelId="{68C5467C-B12F-4343-8C16-76F883BB5B04}" type="presOf" srcId="{E700DA41-F904-4E39-A97E-DA87108F6AD8}" destId="{08D80B05-1E5A-4D07-AAB7-1E56F7D84C35}" srcOrd="0" destOrd="0" presId="urn:microsoft.com/office/officeart/2008/layout/HorizontalMultiLevelHierarchy"/>
    <dgm:cxn modelId="{B1D1B79C-3C78-4A2F-A0A4-2F9B99F6B879}" type="presOf" srcId="{36742F81-48A9-4411-AB6A-BE5063C9C7A8}" destId="{82322443-8066-4837-A827-289FEA18BA22}" srcOrd="0" destOrd="0" presId="urn:microsoft.com/office/officeart/2008/layout/HorizontalMultiLevelHierarchy"/>
    <dgm:cxn modelId="{79BAF204-FD39-4946-9FD0-FA5C38C6C511}" type="presOf" srcId="{16B42224-2FA8-44D5-B90D-CC63B9155AD6}" destId="{51C7CF7D-12D5-428D-A725-FE409B9E03AD}" srcOrd="0" destOrd="0" presId="urn:microsoft.com/office/officeart/2008/layout/HorizontalMultiLevelHierarchy"/>
    <dgm:cxn modelId="{865DB974-DCB3-4462-A730-A60CC4559EF8}" type="presOf" srcId="{A54A5890-5EDF-4CF5-A7FD-AE72D75249BC}" destId="{3F7D39B6-E526-4565-A807-8F89890B0700}" srcOrd="1" destOrd="0" presId="urn:microsoft.com/office/officeart/2008/layout/HorizontalMultiLevelHierarchy"/>
    <dgm:cxn modelId="{66091557-09F9-4F0A-9483-BB7918D3251D}" srcId="{16B42224-2FA8-44D5-B90D-CC63B9155AD6}" destId="{E700DA41-F904-4E39-A97E-DA87108F6AD8}" srcOrd="0" destOrd="0" parTransId="{D0F3EDCB-BC63-4D00-83D5-25BE4268F4D0}" sibTransId="{C33B4606-7A9C-4746-BB4F-8E1FC9D7B4CF}"/>
    <dgm:cxn modelId="{FA99C566-D37E-4FDA-AD51-F3BCC164734D}" type="presOf" srcId="{894BA458-79BD-4012-855F-E310FC2B6131}" destId="{54C3105D-9174-4D49-A35E-4D3E6E4AC33F}" srcOrd="0" destOrd="0" presId="urn:microsoft.com/office/officeart/2008/layout/HorizontalMultiLevelHierarchy"/>
    <dgm:cxn modelId="{CA2B021A-1A47-401D-8725-0FD8A0B34D4A}" srcId="{16B42224-2FA8-44D5-B90D-CC63B9155AD6}" destId="{36742F81-48A9-4411-AB6A-BE5063C9C7A8}" srcOrd="3" destOrd="0" parTransId="{A54A5890-5EDF-4CF5-A7FD-AE72D75249BC}" sibTransId="{96A0C08B-A24E-4DEC-ADBB-D34425B11BC9}"/>
    <dgm:cxn modelId="{E2BC6739-41EA-42E1-ADA2-C4CFA6D50950}" type="presOf" srcId="{451F2DAE-C3AE-4922-B931-BD234E95DC6E}" destId="{029E044D-FA79-42D5-A1B3-3C7685549B32}" srcOrd="0" destOrd="0" presId="urn:microsoft.com/office/officeart/2008/layout/HorizontalMultiLevelHierarchy"/>
    <dgm:cxn modelId="{AE323997-88E5-4277-ABAE-9A55A4A27B4C}" type="presParOf" srcId="{54C3105D-9174-4D49-A35E-4D3E6E4AC33F}" destId="{604F0894-B559-48A5-A9AB-94C8B46E9CCE}" srcOrd="0" destOrd="0" presId="urn:microsoft.com/office/officeart/2008/layout/HorizontalMultiLevelHierarchy"/>
    <dgm:cxn modelId="{5ABE7F8E-51B2-4E39-93AA-13FDCCC72E26}" type="presParOf" srcId="{604F0894-B559-48A5-A9AB-94C8B46E9CCE}" destId="{51C7CF7D-12D5-428D-A725-FE409B9E03AD}" srcOrd="0" destOrd="0" presId="urn:microsoft.com/office/officeart/2008/layout/HorizontalMultiLevelHierarchy"/>
    <dgm:cxn modelId="{C8298750-BCBD-42F5-B026-8F573C712627}" type="presParOf" srcId="{604F0894-B559-48A5-A9AB-94C8B46E9CCE}" destId="{E429FD36-8087-438E-8D20-9E643B6FCB79}" srcOrd="1" destOrd="0" presId="urn:microsoft.com/office/officeart/2008/layout/HorizontalMultiLevelHierarchy"/>
    <dgm:cxn modelId="{D433D916-1A66-42DC-A89B-E34D79DE3C47}" type="presParOf" srcId="{E429FD36-8087-438E-8D20-9E643B6FCB79}" destId="{B8D12125-12FA-460A-A863-4E614E00651B}" srcOrd="0" destOrd="0" presId="urn:microsoft.com/office/officeart/2008/layout/HorizontalMultiLevelHierarchy"/>
    <dgm:cxn modelId="{1B8CE827-9381-44BA-BB31-598846FCEF11}" type="presParOf" srcId="{B8D12125-12FA-460A-A863-4E614E00651B}" destId="{F00D308A-1A32-4BBE-8718-A7B3866BC119}" srcOrd="0" destOrd="0" presId="urn:microsoft.com/office/officeart/2008/layout/HorizontalMultiLevelHierarchy"/>
    <dgm:cxn modelId="{F470255E-D926-4D9F-A661-FDA616C76E78}" type="presParOf" srcId="{E429FD36-8087-438E-8D20-9E643B6FCB79}" destId="{093E338F-0A74-4848-9511-ACF1277CB9EB}" srcOrd="1" destOrd="0" presId="urn:microsoft.com/office/officeart/2008/layout/HorizontalMultiLevelHierarchy"/>
    <dgm:cxn modelId="{C11BA0AE-252D-4050-B2FF-B82E5C6A6577}" type="presParOf" srcId="{093E338F-0A74-4848-9511-ACF1277CB9EB}" destId="{08D80B05-1E5A-4D07-AAB7-1E56F7D84C35}" srcOrd="0" destOrd="0" presId="urn:microsoft.com/office/officeart/2008/layout/HorizontalMultiLevelHierarchy"/>
    <dgm:cxn modelId="{128D44A7-E444-496F-9C8E-D7C440609780}" type="presParOf" srcId="{093E338F-0A74-4848-9511-ACF1277CB9EB}" destId="{FFA0E4BE-3E9C-42B1-A609-0FCB30560646}" srcOrd="1" destOrd="0" presId="urn:microsoft.com/office/officeart/2008/layout/HorizontalMultiLevelHierarchy"/>
    <dgm:cxn modelId="{5E961DD2-EC8C-4550-A6D3-642598214DBF}" type="presParOf" srcId="{E429FD36-8087-438E-8D20-9E643B6FCB79}" destId="{9691050E-4B61-4DFD-943D-BC18119FC0E5}" srcOrd="2" destOrd="0" presId="urn:microsoft.com/office/officeart/2008/layout/HorizontalMultiLevelHierarchy"/>
    <dgm:cxn modelId="{A40200C5-7AD4-4640-805F-C78042EABA1C}" type="presParOf" srcId="{9691050E-4B61-4DFD-943D-BC18119FC0E5}" destId="{80D01529-6124-44A2-AF1B-0AFFE8261701}" srcOrd="0" destOrd="0" presId="urn:microsoft.com/office/officeart/2008/layout/HorizontalMultiLevelHierarchy"/>
    <dgm:cxn modelId="{EF6A2F5D-605B-4B9C-BF7D-4BAA8922435A}" type="presParOf" srcId="{E429FD36-8087-438E-8D20-9E643B6FCB79}" destId="{7720BDE6-43F8-4D63-A48A-ABA3070CE304}" srcOrd="3" destOrd="0" presId="urn:microsoft.com/office/officeart/2008/layout/HorizontalMultiLevelHierarchy"/>
    <dgm:cxn modelId="{0F60C60D-47C7-4BB7-ABFB-6012E89FDEF7}" type="presParOf" srcId="{7720BDE6-43F8-4D63-A48A-ABA3070CE304}" destId="{029E044D-FA79-42D5-A1B3-3C7685549B32}" srcOrd="0" destOrd="0" presId="urn:microsoft.com/office/officeart/2008/layout/HorizontalMultiLevelHierarchy"/>
    <dgm:cxn modelId="{F2146C15-2A56-4919-A8EB-303E0E362728}" type="presParOf" srcId="{7720BDE6-43F8-4D63-A48A-ABA3070CE304}" destId="{1B1B2C9D-63B9-406D-8161-45A29D4452B1}" srcOrd="1" destOrd="0" presId="urn:microsoft.com/office/officeart/2008/layout/HorizontalMultiLevelHierarchy"/>
    <dgm:cxn modelId="{8798D34E-9AFF-4558-B3CF-07E6F1FCEF27}" type="presParOf" srcId="{E429FD36-8087-438E-8D20-9E643B6FCB79}" destId="{05D1B8F5-F943-4830-864F-2FFCC7E8B11E}" srcOrd="4" destOrd="0" presId="urn:microsoft.com/office/officeart/2008/layout/HorizontalMultiLevelHierarchy"/>
    <dgm:cxn modelId="{B9D56633-A80E-4075-92A7-FFE53F5CBC07}" type="presParOf" srcId="{05D1B8F5-F943-4830-864F-2FFCC7E8B11E}" destId="{D60577B3-32B2-454A-B63B-1B69CA1E7204}" srcOrd="0" destOrd="0" presId="urn:microsoft.com/office/officeart/2008/layout/HorizontalMultiLevelHierarchy"/>
    <dgm:cxn modelId="{0785A974-8D49-4C29-81B1-3C21266C0437}" type="presParOf" srcId="{E429FD36-8087-438E-8D20-9E643B6FCB79}" destId="{36C79D17-7F8C-42B2-ACE5-440ADA680D06}" srcOrd="5" destOrd="0" presId="urn:microsoft.com/office/officeart/2008/layout/HorizontalMultiLevelHierarchy"/>
    <dgm:cxn modelId="{EBEC3ED4-DF7B-4AF3-B65F-281BC160F191}" type="presParOf" srcId="{36C79D17-7F8C-42B2-ACE5-440ADA680D06}" destId="{2E9A0F06-76B6-4613-A605-45E9F377926A}" srcOrd="0" destOrd="0" presId="urn:microsoft.com/office/officeart/2008/layout/HorizontalMultiLevelHierarchy"/>
    <dgm:cxn modelId="{F54F133E-9900-4AD1-80A2-098D5AEB5E3D}" type="presParOf" srcId="{36C79D17-7F8C-42B2-ACE5-440ADA680D06}" destId="{A6E16E8A-7939-4510-B73B-6FB8329235F0}" srcOrd="1" destOrd="0" presId="urn:microsoft.com/office/officeart/2008/layout/HorizontalMultiLevelHierarchy"/>
    <dgm:cxn modelId="{EC795298-788C-4C02-90EC-B3BE7F19DB34}" type="presParOf" srcId="{E429FD36-8087-438E-8D20-9E643B6FCB79}" destId="{54BFF63E-0B66-4405-A3ED-AEA6584A6056}" srcOrd="6" destOrd="0" presId="urn:microsoft.com/office/officeart/2008/layout/HorizontalMultiLevelHierarchy"/>
    <dgm:cxn modelId="{20F48C75-4F62-4D5C-95B1-7656CC494D08}" type="presParOf" srcId="{54BFF63E-0B66-4405-A3ED-AEA6584A6056}" destId="{3F7D39B6-E526-4565-A807-8F89890B0700}" srcOrd="0" destOrd="0" presId="urn:microsoft.com/office/officeart/2008/layout/HorizontalMultiLevelHierarchy"/>
    <dgm:cxn modelId="{4C320131-FCF8-4D89-B9E9-FE4754AD6FA1}" type="presParOf" srcId="{E429FD36-8087-438E-8D20-9E643B6FCB79}" destId="{E7E6926F-9B81-4875-A005-E9FCE47926B0}" srcOrd="7" destOrd="0" presId="urn:microsoft.com/office/officeart/2008/layout/HorizontalMultiLevelHierarchy"/>
    <dgm:cxn modelId="{2F78B2AC-C742-4655-AF4F-5A55AB03E770}" type="presParOf" srcId="{E7E6926F-9B81-4875-A005-E9FCE47926B0}" destId="{82322443-8066-4837-A827-289FEA18BA22}" srcOrd="0" destOrd="0" presId="urn:microsoft.com/office/officeart/2008/layout/HorizontalMultiLevelHierarchy"/>
    <dgm:cxn modelId="{35267807-BF85-4817-99BC-C37D9CC27A1F}" type="presParOf" srcId="{E7E6926F-9B81-4875-A005-E9FCE47926B0}" destId="{E7FBAB7F-94BA-4385-86DF-88F326ACFD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8F4BEF-47E8-4E80-858F-43265B4508F5}" type="doc">
      <dgm:prSet loTypeId="urn:microsoft.com/office/officeart/2005/8/layout/chart3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NZ"/>
        </a:p>
      </dgm:t>
    </dgm:pt>
    <dgm:pt modelId="{40B10CA7-8731-4BD8-8F95-F5E20C845547}">
      <dgm:prSet phldrT="[Text]"/>
      <dgm:spPr/>
      <dgm:t>
        <a:bodyPr/>
        <a:lstStyle/>
        <a:p>
          <a:r>
            <a:rPr lang="en-NZ" dirty="0" smtClean="0"/>
            <a:t>Reviewing and managing the Memorandum of Understanding (</a:t>
          </a:r>
          <a:r>
            <a:rPr lang="en-NZ" dirty="0" err="1" smtClean="0"/>
            <a:t>MoU</a:t>
          </a:r>
          <a:r>
            <a:rPr lang="en-NZ" dirty="0" smtClean="0"/>
            <a:t>) with Land Information New Zealand (LINZ) with regards to surveys, nautical charts and promulgation of MSI.  </a:t>
          </a:r>
          <a:endParaRPr lang="en-NZ" dirty="0"/>
        </a:p>
      </dgm:t>
    </dgm:pt>
    <dgm:pt modelId="{FA2F1FF2-AB7C-4964-AA00-6879EFFD34F7}" type="parTrans" cxnId="{134E43AD-3B0F-4954-B92B-BF4F35F7C98E}">
      <dgm:prSet/>
      <dgm:spPr/>
      <dgm:t>
        <a:bodyPr/>
        <a:lstStyle/>
        <a:p>
          <a:endParaRPr lang="en-NZ"/>
        </a:p>
      </dgm:t>
    </dgm:pt>
    <dgm:pt modelId="{E8394242-F934-4846-87B9-A16805D49A72}" type="sibTrans" cxnId="{134E43AD-3B0F-4954-B92B-BF4F35F7C98E}">
      <dgm:prSet/>
      <dgm:spPr/>
      <dgm:t>
        <a:bodyPr/>
        <a:lstStyle/>
        <a:p>
          <a:endParaRPr lang="en-NZ"/>
        </a:p>
      </dgm:t>
    </dgm:pt>
    <dgm:pt modelId="{B9BCF6A1-C996-495C-92B4-F9F6885DB426}">
      <dgm:prSet phldrT="[Text]"/>
      <dgm:spPr/>
      <dgm:t>
        <a:bodyPr/>
        <a:lstStyle/>
        <a:p>
          <a:r>
            <a:rPr lang="en-NZ" dirty="0" smtClean="0"/>
            <a:t>Reviewing and verifying information in notices to mariners, sailing directions, lists or lights, etc. related to the Cook Islands is correct and up to date;</a:t>
          </a:r>
          <a:endParaRPr lang="en-NZ" dirty="0"/>
        </a:p>
      </dgm:t>
    </dgm:pt>
    <dgm:pt modelId="{31831E52-65B1-4B7B-9030-9A6472E95C90}" type="parTrans" cxnId="{96C42C49-400B-4907-B653-EA4BE4CADAEB}">
      <dgm:prSet/>
      <dgm:spPr/>
      <dgm:t>
        <a:bodyPr/>
        <a:lstStyle/>
        <a:p>
          <a:endParaRPr lang="en-NZ"/>
        </a:p>
      </dgm:t>
    </dgm:pt>
    <dgm:pt modelId="{F67A6BF8-2531-4C52-A64E-C18F9751019C}" type="sibTrans" cxnId="{96C42C49-400B-4907-B653-EA4BE4CADAEB}">
      <dgm:prSet/>
      <dgm:spPr/>
      <dgm:t>
        <a:bodyPr/>
        <a:lstStyle/>
        <a:p>
          <a:endParaRPr lang="en-NZ"/>
        </a:p>
      </dgm:t>
    </dgm:pt>
    <dgm:pt modelId="{4AEF42E0-F3EB-460C-87CA-B331B8F058B1}">
      <dgm:prSet phldrT="[Text]"/>
      <dgm:spPr/>
      <dgm:t>
        <a:bodyPr/>
        <a:lstStyle/>
        <a:p>
          <a:r>
            <a:rPr lang="en-NZ" dirty="0" smtClean="0"/>
            <a:t>Verifying processes and procedures for MSI are implemented effectively;</a:t>
          </a:r>
          <a:endParaRPr lang="en-NZ" dirty="0"/>
        </a:p>
      </dgm:t>
    </dgm:pt>
    <dgm:pt modelId="{9371BD99-CF08-4029-9DB2-0724645F568C}" type="parTrans" cxnId="{917CD2CA-8114-4837-8272-B74FC8A90AB6}">
      <dgm:prSet/>
      <dgm:spPr/>
      <dgm:t>
        <a:bodyPr/>
        <a:lstStyle/>
        <a:p>
          <a:endParaRPr lang="en-NZ"/>
        </a:p>
      </dgm:t>
    </dgm:pt>
    <dgm:pt modelId="{DB78A162-ED61-4685-A544-AC51C3AC75C1}" type="sibTrans" cxnId="{917CD2CA-8114-4837-8272-B74FC8A90AB6}">
      <dgm:prSet/>
      <dgm:spPr/>
      <dgm:t>
        <a:bodyPr/>
        <a:lstStyle/>
        <a:p>
          <a:endParaRPr lang="en-NZ"/>
        </a:p>
      </dgm:t>
    </dgm:pt>
    <dgm:pt modelId="{CDD1F505-626A-475C-9BFD-B49BD014C3C0}">
      <dgm:prSet phldrT="[Text]"/>
      <dgm:spPr/>
      <dgm:t>
        <a:bodyPr/>
        <a:lstStyle/>
        <a:p>
          <a:r>
            <a:rPr lang="en-NZ" dirty="0" smtClean="0"/>
            <a:t>Reviewing reports and audits of hydrographic, aids to navigation, MSI or related matters and ensuring action plans are implemented to address findings;</a:t>
          </a:r>
          <a:endParaRPr lang="en-NZ" dirty="0"/>
        </a:p>
      </dgm:t>
    </dgm:pt>
    <dgm:pt modelId="{6F9238A8-761F-4DCE-BDBD-BE0334A11E14}" type="parTrans" cxnId="{E91AC038-708D-46C3-A47B-E8B3EF64AE84}">
      <dgm:prSet/>
      <dgm:spPr/>
      <dgm:t>
        <a:bodyPr/>
        <a:lstStyle/>
        <a:p>
          <a:endParaRPr lang="en-NZ"/>
        </a:p>
      </dgm:t>
    </dgm:pt>
    <dgm:pt modelId="{129F4E15-7B70-4DE7-B246-1067665D39B9}" type="sibTrans" cxnId="{E91AC038-708D-46C3-A47B-E8B3EF64AE84}">
      <dgm:prSet/>
      <dgm:spPr/>
      <dgm:t>
        <a:bodyPr/>
        <a:lstStyle/>
        <a:p>
          <a:endParaRPr lang="en-NZ"/>
        </a:p>
      </dgm:t>
    </dgm:pt>
    <dgm:pt modelId="{5D6FD7BD-CF3B-4819-A3D4-F64E2FAC8A1F}">
      <dgm:prSet phldrT="[Text]"/>
      <dgm:spPr/>
      <dgm:t>
        <a:bodyPr/>
        <a:lstStyle/>
        <a:p>
          <a:r>
            <a:rPr lang="en-NZ" dirty="0" smtClean="0"/>
            <a:t>Clarifying procedures and processes for implementation of aids to navigation (</a:t>
          </a:r>
          <a:r>
            <a:rPr lang="en-NZ" dirty="0" err="1" smtClean="0"/>
            <a:t>AtoN</a:t>
          </a:r>
          <a:r>
            <a:rPr lang="en-NZ" dirty="0" smtClean="0"/>
            <a:t>) to ensure information is included as MSI / on charts.</a:t>
          </a:r>
          <a:endParaRPr lang="en-NZ" dirty="0"/>
        </a:p>
      </dgm:t>
    </dgm:pt>
    <dgm:pt modelId="{932D4CFD-9405-43E3-B4E9-0A4E3B67A4B7}" type="parTrans" cxnId="{A0B38D70-924D-4B67-AC38-4D9790473719}">
      <dgm:prSet/>
      <dgm:spPr/>
      <dgm:t>
        <a:bodyPr/>
        <a:lstStyle/>
        <a:p>
          <a:endParaRPr lang="en-NZ"/>
        </a:p>
      </dgm:t>
    </dgm:pt>
    <dgm:pt modelId="{3D57BFDE-3D54-4100-887C-4DBA30CE1C3C}" type="sibTrans" cxnId="{A0B38D70-924D-4B67-AC38-4D9790473719}">
      <dgm:prSet/>
      <dgm:spPr/>
      <dgm:t>
        <a:bodyPr/>
        <a:lstStyle/>
        <a:p>
          <a:endParaRPr lang="en-NZ"/>
        </a:p>
      </dgm:t>
    </dgm:pt>
    <dgm:pt modelId="{1880EE9A-C51A-4F96-8779-1D6F31A31844}">
      <dgm:prSet/>
      <dgm:spPr/>
      <dgm:t>
        <a:bodyPr/>
        <a:lstStyle/>
        <a:p>
          <a:r>
            <a:rPr lang="en-NZ" dirty="0" smtClean="0"/>
            <a:t>Reviewing and verifying charted information is correct and up to date;</a:t>
          </a:r>
          <a:endParaRPr lang="en-NZ" dirty="0"/>
        </a:p>
      </dgm:t>
    </dgm:pt>
    <dgm:pt modelId="{57AE39FE-E594-4D61-BC9B-59D8AA7A56EB}" type="parTrans" cxnId="{4D02DA80-EDAD-41FC-802A-EC693CE7CF7B}">
      <dgm:prSet/>
      <dgm:spPr/>
      <dgm:t>
        <a:bodyPr/>
        <a:lstStyle/>
        <a:p>
          <a:endParaRPr lang="en-NZ"/>
        </a:p>
      </dgm:t>
    </dgm:pt>
    <dgm:pt modelId="{AC78F8B3-C84D-4C8C-A0CC-A45B9F348CFC}" type="sibTrans" cxnId="{4D02DA80-EDAD-41FC-802A-EC693CE7CF7B}">
      <dgm:prSet/>
      <dgm:spPr/>
      <dgm:t>
        <a:bodyPr/>
        <a:lstStyle/>
        <a:p>
          <a:endParaRPr lang="en-NZ"/>
        </a:p>
      </dgm:t>
    </dgm:pt>
    <dgm:pt modelId="{950318A7-E29F-4E30-BFC8-3F741C98C1BB}" type="pres">
      <dgm:prSet presAssocID="{C38F4BEF-47E8-4E80-858F-43265B4508F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F2855A14-7E5A-4694-9A31-502337184B5A}" type="pres">
      <dgm:prSet presAssocID="{C38F4BEF-47E8-4E80-858F-43265B4508F5}" presName="wedge1" presStyleLbl="node1" presStyleIdx="0" presStyleCnt="6"/>
      <dgm:spPr/>
      <dgm:t>
        <a:bodyPr/>
        <a:lstStyle/>
        <a:p>
          <a:endParaRPr lang="en-NZ"/>
        </a:p>
      </dgm:t>
    </dgm:pt>
    <dgm:pt modelId="{4A352EDD-1AB7-4FA3-99E7-C748FD3179F6}" type="pres">
      <dgm:prSet presAssocID="{C38F4BEF-47E8-4E80-858F-43265B4508F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1567A34-7E2A-4328-8C9E-61DC2E561F85}" type="pres">
      <dgm:prSet presAssocID="{C38F4BEF-47E8-4E80-858F-43265B4508F5}" presName="wedge2" presStyleLbl="node1" presStyleIdx="1" presStyleCnt="6"/>
      <dgm:spPr/>
      <dgm:t>
        <a:bodyPr/>
        <a:lstStyle/>
        <a:p>
          <a:endParaRPr lang="en-NZ"/>
        </a:p>
      </dgm:t>
    </dgm:pt>
    <dgm:pt modelId="{AD1DD61F-D354-44F6-8E74-91B443088A94}" type="pres">
      <dgm:prSet presAssocID="{C38F4BEF-47E8-4E80-858F-43265B4508F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AA51DCA-A922-4021-B697-BB836AEFEEA0}" type="pres">
      <dgm:prSet presAssocID="{C38F4BEF-47E8-4E80-858F-43265B4508F5}" presName="wedge3" presStyleLbl="node1" presStyleIdx="2" presStyleCnt="6"/>
      <dgm:spPr/>
      <dgm:t>
        <a:bodyPr/>
        <a:lstStyle/>
        <a:p>
          <a:endParaRPr lang="en-NZ"/>
        </a:p>
      </dgm:t>
    </dgm:pt>
    <dgm:pt modelId="{52CE5187-F59E-4F55-97E4-F77348F1A061}" type="pres">
      <dgm:prSet presAssocID="{C38F4BEF-47E8-4E80-858F-43265B4508F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A4E41CF-BB42-41ED-B8F2-9B6C5280101E}" type="pres">
      <dgm:prSet presAssocID="{C38F4BEF-47E8-4E80-858F-43265B4508F5}" presName="wedge4" presStyleLbl="node1" presStyleIdx="3" presStyleCnt="6"/>
      <dgm:spPr/>
      <dgm:t>
        <a:bodyPr/>
        <a:lstStyle/>
        <a:p>
          <a:endParaRPr lang="en-NZ"/>
        </a:p>
      </dgm:t>
    </dgm:pt>
    <dgm:pt modelId="{F58B0146-67C7-4C84-B934-6AE93445FA69}" type="pres">
      <dgm:prSet presAssocID="{C38F4BEF-47E8-4E80-858F-43265B4508F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4C9C19C-42C4-41E8-A338-418B1CA626BC}" type="pres">
      <dgm:prSet presAssocID="{C38F4BEF-47E8-4E80-858F-43265B4508F5}" presName="wedge5" presStyleLbl="node1" presStyleIdx="4" presStyleCnt="6"/>
      <dgm:spPr/>
      <dgm:t>
        <a:bodyPr/>
        <a:lstStyle/>
        <a:p>
          <a:endParaRPr lang="en-NZ"/>
        </a:p>
      </dgm:t>
    </dgm:pt>
    <dgm:pt modelId="{5929806B-C344-473E-AEA4-540E08D411FD}" type="pres">
      <dgm:prSet presAssocID="{C38F4BEF-47E8-4E80-858F-43265B4508F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045AE4B-9B14-4E72-A324-312CEE87EB9F}" type="pres">
      <dgm:prSet presAssocID="{C38F4BEF-47E8-4E80-858F-43265B4508F5}" presName="wedge6" presStyleLbl="node1" presStyleIdx="5" presStyleCnt="6"/>
      <dgm:spPr/>
      <dgm:t>
        <a:bodyPr/>
        <a:lstStyle/>
        <a:p>
          <a:endParaRPr lang="en-NZ"/>
        </a:p>
      </dgm:t>
    </dgm:pt>
    <dgm:pt modelId="{4F8FAAFD-641F-43F3-88DE-B1268192F12A}" type="pres">
      <dgm:prSet presAssocID="{C38F4BEF-47E8-4E80-858F-43265B4508F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50A8DB5-38BB-4A3E-8FB8-9093FEBE2BC3}" type="presOf" srcId="{C38F4BEF-47E8-4E80-858F-43265B4508F5}" destId="{950318A7-E29F-4E30-BFC8-3F741C98C1BB}" srcOrd="0" destOrd="0" presId="urn:microsoft.com/office/officeart/2005/8/layout/chart3"/>
    <dgm:cxn modelId="{F4CB2811-63FF-4A07-BCE1-0B19AF826B8C}" type="presOf" srcId="{4AEF42E0-F3EB-460C-87CA-B331B8F058B1}" destId="{F58B0146-67C7-4C84-B934-6AE93445FA69}" srcOrd="1" destOrd="0" presId="urn:microsoft.com/office/officeart/2005/8/layout/chart3"/>
    <dgm:cxn modelId="{319FBE0C-C906-428C-A839-3312394558B9}" type="presOf" srcId="{5D6FD7BD-CF3B-4819-A3D4-F64E2FAC8A1F}" destId="{C045AE4B-9B14-4E72-A324-312CEE87EB9F}" srcOrd="0" destOrd="0" presId="urn:microsoft.com/office/officeart/2005/8/layout/chart3"/>
    <dgm:cxn modelId="{9C71D2EB-CF09-4CC4-AAA7-C45FFC3B854B}" type="presOf" srcId="{4AEF42E0-F3EB-460C-87CA-B331B8F058B1}" destId="{BA4E41CF-BB42-41ED-B8F2-9B6C5280101E}" srcOrd="0" destOrd="0" presId="urn:microsoft.com/office/officeart/2005/8/layout/chart3"/>
    <dgm:cxn modelId="{E634CD74-4EEA-4B46-9A77-BEEE1C72DF00}" type="presOf" srcId="{40B10CA7-8731-4BD8-8F95-F5E20C845547}" destId="{F2855A14-7E5A-4694-9A31-502337184B5A}" srcOrd="0" destOrd="0" presId="urn:microsoft.com/office/officeart/2005/8/layout/chart3"/>
    <dgm:cxn modelId="{2AB28F62-C8B2-4C0A-8916-748107CD9C96}" type="presOf" srcId="{1880EE9A-C51A-4F96-8779-1D6F31A31844}" destId="{AD1DD61F-D354-44F6-8E74-91B443088A94}" srcOrd="1" destOrd="0" presId="urn:microsoft.com/office/officeart/2005/8/layout/chart3"/>
    <dgm:cxn modelId="{2B2E53D8-99A9-4FB3-941A-FF91D3EC1478}" type="presOf" srcId="{CDD1F505-626A-475C-9BFD-B49BD014C3C0}" destId="{B4C9C19C-42C4-41E8-A338-418B1CA626BC}" srcOrd="0" destOrd="0" presId="urn:microsoft.com/office/officeart/2005/8/layout/chart3"/>
    <dgm:cxn modelId="{E91AC038-708D-46C3-A47B-E8B3EF64AE84}" srcId="{C38F4BEF-47E8-4E80-858F-43265B4508F5}" destId="{CDD1F505-626A-475C-9BFD-B49BD014C3C0}" srcOrd="4" destOrd="0" parTransId="{6F9238A8-761F-4DCE-BDBD-BE0334A11E14}" sibTransId="{129F4E15-7B70-4DE7-B246-1067665D39B9}"/>
    <dgm:cxn modelId="{6EC8BEDE-40C6-4672-800B-F52DAB420266}" type="presOf" srcId="{B9BCF6A1-C996-495C-92B4-F9F6885DB426}" destId="{FAA51DCA-A922-4021-B697-BB836AEFEEA0}" srcOrd="0" destOrd="0" presId="urn:microsoft.com/office/officeart/2005/8/layout/chart3"/>
    <dgm:cxn modelId="{917CD2CA-8114-4837-8272-B74FC8A90AB6}" srcId="{C38F4BEF-47E8-4E80-858F-43265B4508F5}" destId="{4AEF42E0-F3EB-460C-87CA-B331B8F058B1}" srcOrd="3" destOrd="0" parTransId="{9371BD99-CF08-4029-9DB2-0724645F568C}" sibTransId="{DB78A162-ED61-4685-A544-AC51C3AC75C1}"/>
    <dgm:cxn modelId="{5FE629F5-5CA8-4AD6-9E92-09DC45F97D56}" type="presOf" srcId="{5D6FD7BD-CF3B-4819-A3D4-F64E2FAC8A1F}" destId="{4F8FAAFD-641F-43F3-88DE-B1268192F12A}" srcOrd="1" destOrd="0" presId="urn:microsoft.com/office/officeart/2005/8/layout/chart3"/>
    <dgm:cxn modelId="{577CC691-EB40-40C4-A8DC-3491F54B2378}" type="presOf" srcId="{1880EE9A-C51A-4F96-8779-1D6F31A31844}" destId="{71567A34-7E2A-4328-8C9E-61DC2E561F85}" srcOrd="0" destOrd="0" presId="urn:microsoft.com/office/officeart/2005/8/layout/chart3"/>
    <dgm:cxn modelId="{50020F29-2FA4-4D99-8AC9-5A83A067F0F6}" type="presOf" srcId="{40B10CA7-8731-4BD8-8F95-F5E20C845547}" destId="{4A352EDD-1AB7-4FA3-99E7-C748FD3179F6}" srcOrd="1" destOrd="0" presId="urn:microsoft.com/office/officeart/2005/8/layout/chart3"/>
    <dgm:cxn modelId="{C11302D0-EA87-4E8E-B939-FCBFEC1747F9}" type="presOf" srcId="{CDD1F505-626A-475C-9BFD-B49BD014C3C0}" destId="{5929806B-C344-473E-AEA4-540E08D411FD}" srcOrd="1" destOrd="0" presId="urn:microsoft.com/office/officeart/2005/8/layout/chart3"/>
    <dgm:cxn modelId="{134E43AD-3B0F-4954-B92B-BF4F35F7C98E}" srcId="{C38F4BEF-47E8-4E80-858F-43265B4508F5}" destId="{40B10CA7-8731-4BD8-8F95-F5E20C845547}" srcOrd="0" destOrd="0" parTransId="{FA2F1FF2-AB7C-4964-AA00-6879EFFD34F7}" sibTransId="{E8394242-F934-4846-87B9-A16805D49A72}"/>
    <dgm:cxn modelId="{4D02DA80-EDAD-41FC-802A-EC693CE7CF7B}" srcId="{C38F4BEF-47E8-4E80-858F-43265B4508F5}" destId="{1880EE9A-C51A-4F96-8779-1D6F31A31844}" srcOrd="1" destOrd="0" parTransId="{57AE39FE-E594-4D61-BC9B-59D8AA7A56EB}" sibTransId="{AC78F8B3-C84D-4C8C-A0CC-A45B9F348CFC}"/>
    <dgm:cxn modelId="{439EE4E2-018C-454A-BEE1-02603B2853AE}" type="presOf" srcId="{B9BCF6A1-C996-495C-92B4-F9F6885DB426}" destId="{52CE5187-F59E-4F55-97E4-F77348F1A061}" srcOrd="1" destOrd="0" presId="urn:microsoft.com/office/officeart/2005/8/layout/chart3"/>
    <dgm:cxn modelId="{A0B38D70-924D-4B67-AC38-4D9790473719}" srcId="{C38F4BEF-47E8-4E80-858F-43265B4508F5}" destId="{5D6FD7BD-CF3B-4819-A3D4-F64E2FAC8A1F}" srcOrd="5" destOrd="0" parTransId="{932D4CFD-9405-43E3-B4E9-0A4E3B67A4B7}" sibTransId="{3D57BFDE-3D54-4100-887C-4DBA30CE1C3C}"/>
    <dgm:cxn modelId="{96C42C49-400B-4907-B653-EA4BE4CADAEB}" srcId="{C38F4BEF-47E8-4E80-858F-43265B4508F5}" destId="{B9BCF6A1-C996-495C-92B4-F9F6885DB426}" srcOrd="2" destOrd="0" parTransId="{31831E52-65B1-4B7B-9030-9A6472E95C90}" sibTransId="{F67A6BF8-2531-4C52-A64E-C18F9751019C}"/>
    <dgm:cxn modelId="{5A60A927-7593-4E14-B3D9-E44618AE9C66}" type="presParOf" srcId="{950318A7-E29F-4E30-BFC8-3F741C98C1BB}" destId="{F2855A14-7E5A-4694-9A31-502337184B5A}" srcOrd="0" destOrd="0" presId="urn:microsoft.com/office/officeart/2005/8/layout/chart3"/>
    <dgm:cxn modelId="{59D3563C-06F3-49D2-BC07-8B65231AD9BB}" type="presParOf" srcId="{950318A7-E29F-4E30-BFC8-3F741C98C1BB}" destId="{4A352EDD-1AB7-4FA3-99E7-C748FD3179F6}" srcOrd="1" destOrd="0" presId="urn:microsoft.com/office/officeart/2005/8/layout/chart3"/>
    <dgm:cxn modelId="{ABDC2349-97D5-49DD-9894-7D2839C5C686}" type="presParOf" srcId="{950318A7-E29F-4E30-BFC8-3F741C98C1BB}" destId="{71567A34-7E2A-4328-8C9E-61DC2E561F85}" srcOrd="2" destOrd="0" presId="urn:microsoft.com/office/officeart/2005/8/layout/chart3"/>
    <dgm:cxn modelId="{6A8A639D-166D-4D0B-9718-9A6180FBBF77}" type="presParOf" srcId="{950318A7-E29F-4E30-BFC8-3F741C98C1BB}" destId="{AD1DD61F-D354-44F6-8E74-91B443088A94}" srcOrd="3" destOrd="0" presId="urn:microsoft.com/office/officeart/2005/8/layout/chart3"/>
    <dgm:cxn modelId="{03F94B66-A497-4BD9-BD4A-0F24C86E816B}" type="presParOf" srcId="{950318A7-E29F-4E30-BFC8-3F741C98C1BB}" destId="{FAA51DCA-A922-4021-B697-BB836AEFEEA0}" srcOrd="4" destOrd="0" presId="urn:microsoft.com/office/officeart/2005/8/layout/chart3"/>
    <dgm:cxn modelId="{93F7573E-218A-446F-9704-BF6B49DE34B9}" type="presParOf" srcId="{950318A7-E29F-4E30-BFC8-3F741C98C1BB}" destId="{52CE5187-F59E-4F55-97E4-F77348F1A061}" srcOrd="5" destOrd="0" presId="urn:microsoft.com/office/officeart/2005/8/layout/chart3"/>
    <dgm:cxn modelId="{C41C2979-42BB-447C-A569-5152D884AC3B}" type="presParOf" srcId="{950318A7-E29F-4E30-BFC8-3F741C98C1BB}" destId="{BA4E41CF-BB42-41ED-B8F2-9B6C5280101E}" srcOrd="6" destOrd="0" presId="urn:microsoft.com/office/officeart/2005/8/layout/chart3"/>
    <dgm:cxn modelId="{38E1B940-A245-4793-A8F3-86BC07B94CC1}" type="presParOf" srcId="{950318A7-E29F-4E30-BFC8-3F741C98C1BB}" destId="{F58B0146-67C7-4C84-B934-6AE93445FA69}" srcOrd="7" destOrd="0" presId="urn:microsoft.com/office/officeart/2005/8/layout/chart3"/>
    <dgm:cxn modelId="{14CA4730-BEE5-4675-8AC4-854270358705}" type="presParOf" srcId="{950318A7-E29F-4E30-BFC8-3F741C98C1BB}" destId="{B4C9C19C-42C4-41E8-A338-418B1CA626BC}" srcOrd="8" destOrd="0" presId="urn:microsoft.com/office/officeart/2005/8/layout/chart3"/>
    <dgm:cxn modelId="{F8A5A080-958C-4DA0-A714-EE47DB57BB13}" type="presParOf" srcId="{950318A7-E29F-4E30-BFC8-3F741C98C1BB}" destId="{5929806B-C344-473E-AEA4-540E08D411FD}" srcOrd="9" destOrd="0" presId="urn:microsoft.com/office/officeart/2005/8/layout/chart3"/>
    <dgm:cxn modelId="{EC7E4552-D4CD-4FE5-9012-897E3EE4BA0D}" type="presParOf" srcId="{950318A7-E29F-4E30-BFC8-3F741C98C1BB}" destId="{C045AE4B-9B14-4E72-A324-312CEE87EB9F}" srcOrd="10" destOrd="0" presId="urn:microsoft.com/office/officeart/2005/8/layout/chart3"/>
    <dgm:cxn modelId="{4284D370-08AC-41E3-A5F2-89FD24F2626A}" type="presParOf" srcId="{950318A7-E29F-4E30-BFC8-3F741C98C1BB}" destId="{4F8FAAFD-641F-43F3-88DE-B1268192F12A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616E03-189D-44C8-ADA0-9641F07F0736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0841A5C-FF32-4955-95E2-C0EDADEE6E4C}">
      <dgm:prSet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n-NZ" sz="1800" dirty="0" smtClean="0"/>
            <a:t>CINHCC will coordinate national hydrographic requirements through;</a:t>
          </a:r>
          <a:endParaRPr lang="en-NZ" sz="1800" dirty="0"/>
        </a:p>
      </dgm:t>
    </dgm:pt>
    <dgm:pt modelId="{B51313C6-075A-4553-A5DD-9D9BB6E6CFD5}" type="parTrans" cxnId="{EE8A30A3-73B2-4567-A5C0-40726369A0B1}">
      <dgm:prSet/>
      <dgm:spPr/>
      <dgm:t>
        <a:bodyPr/>
        <a:lstStyle/>
        <a:p>
          <a:endParaRPr lang="en-NZ"/>
        </a:p>
      </dgm:t>
    </dgm:pt>
    <dgm:pt modelId="{EB986412-39AE-45F7-9DA1-F60FD908064E}" type="sibTrans" cxnId="{EE8A30A3-73B2-4567-A5C0-40726369A0B1}">
      <dgm:prSet/>
      <dgm:spPr/>
      <dgm:t>
        <a:bodyPr/>
        <a:lstStyle/>
        <a:p>
          <a:endParaRPr lang="en-NZ"/>
        </a:p>
      </dgm:t>
    </dgm:pt>
    <dgm:pt modelId="{5D7A8454-A8B7-44D3-92A3-E494A79C452C}" type="pres">
      <dgm:prSet presAssocID="{9B616E03-189D-44C8-ADA0-9641F07F07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9F4F54AF-CDB9-41DB-B264-81BEE5E6AC9A}" type="pres">
      <dgm:prSet presAssocID="{00841A5C-FF32-4955-95E2-C0EDADEE6E4C}" presName="parTxOnly" presStyleLbl="node1" presStyleIdx="0" presStyleCnt="1" custLinFactNeighborX="-664" custLinFactNeighborY="753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E8A30A3-73B2-4567-A5C0-40726369A0B1}" srcId="{9B616E03-189D-44C8-ADA0-9641F07F0736}" destId="{00841A5C-FF32-4955-95E2-C0EDADEE6E4C}" srcOrd="0" destOrd="0" parTransId="{B51313C6-075A-4553-A5DD-9D9BB6E6CFD5}" sibTransId="{EB986412-39AE-45F7-9DA1-F60FD908064E}"/>
    <dgm:cxn modelId="{FCBC9B7D-AF1F-401A-AD68-63452DF10E04}" type="presOf" srcId="{00841A5C-FF32-4955-95E2-C0EDADEE6E4C}" destId="{9F4F54AF-CDB9-41DB-B264-81BEE5E6AC9A}" srcOrd="0" destOrd="0" presId="urn:microsoft.com/office/officeart/2005/8/layout/chevron1"/>
    <dgm:cxn modelId="{80AEEF80-F862-4ED2-A20C-E77D86B21DBA}" type="presOf" srcId="{9B616E03-189D-44C8-ADA0-9641F07F0736}" destId="{5D7A8454-A8B7-44D3-92A3-E494A79C452C}" srcOrd="0" destOrd="0" presId="urn:microsoft.com/office/officeart/2005/8/layout/chevron1"/>
    <dgm:cxn modelId="{6784BFD2-2CC9-4DC3-AB43-57DAB345FD8F}" type="presParOf" srcId="{5D7A8454-A8B7-44D3-92A3-E494A79C452C}" destId="{9F4F54AF-CDB9-41DB-B264-81BEE5E6AC9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IALA Technical Needs Assessment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325C423-9D74-4551-B12D-AD9C1509D29B}" type="presOf" srcId="{5B83B8F4-7D27-4EAA-ABE1-A070DD57E773}" destId="{A31CFEF5-08E7-4FC0-BCB7-A2580A14924D}" srcOrd="0" destOrd="0" presId="urn:microsoft.com/office/officeart/2005/8/layout/vList2"/>
    <dgm:cxn modelId="{C77D0C6B-B8EE-4C0D-B312-2985E8266E5B}" type="presOf" srcId="{8EB5DC0E-306E-4920-9C1E-EA21CB389A0D}" destId="{B3B7C790-068D-413C-BA80-306C49ACD4FC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D5C2F6DA-84EC-4F3D-AFA4-81B055A4E759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AF9874-1F96-4B54-805A-000297605F7F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NZ"/>
        </a:p>
      </dgm:t>
    </dgm:pt>
    <dgm:pt modelId="{E91C01C3-5779-4255-B818-19E8B53CDC24}">
      <dgm:prSet/>
      <dgm:spPr/>
      <dgm:t>
        <a:bodyPr/>
        <a:lstStyle/>
        <a:p>
          <a:pPr rtl="0"/>
          <a:r>
            <a:rPr lang="en-NZ" b="1" i="0" baseline="0" smtClean="0"/>
            <a:t>High Priority (immediate)</a:t>
          </a:r>
          <a:endParaRPr lang="en-NZ"/>
        </a:p>
      </dgm:t>
    </dgm:pt>
    <dgm:pt modelId="{A5AEBC57-5C03-40CD-BEE2-776D0FD9CE4E}" type="parTrans" cxnId="{7CFC1CAC-E7FC-4401-B85C-E32827150669}">
      <dgm:prSet/>
      <dgm:spPr/>
      <dgm:t>
        <a:bodyPr/>
        <a:lstStyle/>
        <a:p>
          <a:endParaRPr lang="en-NZ"/>
        </a:p>
      </dgm:t>
    </dgm:pt>
    <dgm:pt modelId="{170B465C-80AC-4D66-8BCA-FD4BF12DCBEE}" type="sibTrans" cxnId="{7CFC1CAC-E7FC-4401-B85C-E32827150669}">
      <dgm:prSet/>
      <dgm:spPr/>
      <dgm:t>
        <a:bodyPr/>
        <a:lstStyle/>
        <a:p>
          <a:endParaRPr lang="en-NZ"/>
        </a:p>
      </dgm:t>
    </dgm:pt>
    <dgm:pt modelId="{A232517A-5840-458E-9B4F-1F5C23EB540E}">
      <dgm:prSet/>
      <dgm:spPr/>
      <dgm:t>
        <a:bodyPr/>
        <a:lstStyle/>
        <a:p>
          <a:pPr rtl="0"/>
          <a:r>
            <a:rPr lang="en-NZ" b="0" i="0" u="sng" baseline="0" smtClean="0"/>
            <a:t>Recommendation 3</a:t>
          </a:r>
          <a:r>
            <a:rPr lang="en-NZ" b="0" i="0" baseline="0" smtClean="0"/>
            <a:t>: compile list of AtoN -related charted differences</a:t>
          </a:r>
          <a:endParaRPr lang="en-NZ"/>
        </a:p>
      </dgm:t>
    </dgm:pt>
    <dgm:pt modelId="{0987DEC6-F062-4AA6-8066-523FD1FB6FE9}" type="parTrans" cxnId="{7E6EC348-7B09-48AF-A908-3B266B2CA7AA}">
      <dgm:prSet/>
      <dgm:spPr/>
      <dgm:t>
        <a:bodyPr/>
        <a:lstStyle/>
        <a:p>
          <a:endParaRPr lang="en-NZ"/>
        </a:p>
      </dgm:t>
    </dgm:pt>
    <dgm:pt modelId="{492BB6A8-18BA-4552-8CE8-29A0B096F48B}" type="sibTrans" cxnId="{7E6EC348-7B09-48AF-A908-3B266B2CA7AA}">
      <dgm:prSet/>
      <dgm:spPr/>
      <dgm:t>
        <a:bodyPr/>
        <a:lstStyle/>
        <a:p>
          <a:endParaRPr lang="en-NZ"/>
        </a:p>
      </dgm:t>
    </dgm:pt>
    <dgm:pt modelId="{0462ADD1-F741-457B-A048-5A3702BCE099}">
      <dgm:prSet/>
      <dgm:spPr/>
      <dgm:t>
        <a:bodyPr/>
        <a:lstStyle/>
        <a:p>
          <a:pPr rtl="0"/>
          <a:r>
            <a:rPr lang="en-NZ" b="1" i="0" baseline="0" dirty="0" smtClean="0"/>
            <a:t>Medium Priority (by October 2016)</a:t>
          </a:r>
          <a:endParaRPr lang="en-NZ" dirty="0"/>
        </a:p>
      </dgm:t>
    </dgm:pt>
    <dgm:pt modelId="{5A504893-DABF-4857-B565-789A05245274}" type="parTrans" cxnId="{72622461-D604-46AD-B4A2-003C4C7E09BE}">
      <dgm:prSet/>
      <dgm:spPr/>
      <dgm:t>
        <a:bodyPr/>
        <a:lstStyle/>
        <a:p>
          <a:endParaRPr lang="en-NZ"/>
        </a:p>
      </dgm:t>
    </dgm:pt>
    <dgm:pt modelId="{0BB1C78A-00D8-4E0F-9526-5C247BFA9323}" type="sibTrans" cxnId="{72622461-D604-46AD-B4A2-003C4C7E09BE}">
      <dgm:prSet/>
      <dgm:spPr/>
      <dgm:t>
        <a:bodyPr/>
        <a:lstStyle/>
        <a:p>
          <a:endParaRPr lang="en-NZ"/>
        </a:p>
      </dgm:t>
    </dgm:pt>
    <dgm:pt modelId="{5E1F4CC1-13B4-47C7-BC30-CFFCE2DBEA17}">
      <dgm:prSet/>
      <dgm:spPr/>
      <dgm:t>
        <a:bodyPr/>
        <a:lstStyle/>
        <a:p>
          <a:pPr rtl="0"/>
          <a:r>
            <a:rPr lang="en-NZ" b="0" i="0" u="sng" baseline="0" smtClean="0"/>
            <a:t>Recommendation 2</a:t>
          </a:r>
          <a:r>
            <a:rPr lang="en-NZ" b="0" i="0" baseline="0" smtClean="0"/>
            <a:t>: nautical publications and charts held and maintained</a:t>
          </a:r>
          <a:endParaRPr lang="en-NZ"/>
        </a:p>
      </dgm:t>
    </dgm:pt>
    <dgm:pt modelId="{0C87772F-A506-412B-B947-906181E005AF}" type="parTrans" cxnId="{C9BD471C-F3AD-4B1D-909C-F8F75361C078}">
      <dgm:prSet/>
      <dgm:spPr/>
      <dgm:t>
        <a:bodyPr/>
        <a:lstStyle/>
        <a:p>
          <a:endParaRPr lang="en-NZ"/>
        </a:p>
      </dgm:t>
    </dgm:pt>
    <dgm:pt modelId="{7DB3C132-5514-47C9-B00B-F2642A4DB447}" type="sibTrans" cxnId="{C9BD471C-F3AD-4B1D-909C-F8F75361C078}">
      <dgm:prSet/>
      <dgm:spPr/>
      <dgm:t>
        <a:bodyPr/>
        <a:lstStyle/>
        <a:p>
          <a:endParaRPr lang="en-NZ"/>
        </a:p>
      </dgm:t>
    </dgm:pt>
    <dgm:pt modelId="{7C8AA9A6-B1F1-453A-B31A-214E43889D65}">
      <dgm:prSet/>
      <dgm:spPr/>
      <dgm:t>
        <a:bodyPr/>
        <a:lstStyle/>
        <a:p>
          <a:pPr rtl="0"/>
          <a:r>
            <a:rPr lang="en-NZ" b="0" i="0" u="sng" baseline="0" smtClean="0"/>
            <a:t>Recommendation 15</a:t>
          </a:r>
          <a:r>
            <a:rPr lang="en-NZ" b="0" i="0" baseline="0" smtClean="0"/>
            <a:t>: numerical analysis of maritime traffic</a:t>
          </a:r>
          <a:endParaRPr lang="en-NZ"/>
        </a:p>
      </dgm:t>
    </dgm:pt>
    <dgm:pt modelId="{12E40FFB-D6E8-44CC-B396-69352F1F8FA9}" type="parTrans" cxnId="{99343F93-2FBE-463F-9DBE-4A238BBA96B2}">
      <dgm:prSet/>
      <dgm:spPr/>
      <dgm:t>
        <a:bodyPr/>
        <a:lstStyle/>
        <a:p>
          <a:endParaRPr lang="en-NZ"/>
        </a:p>
      </dgm:t>
    </dgm:pt>
    <dgm:pt modelId="{AB571139-C5A0-4432-AB10-3BA9C4FB39C7}" type="sibTrans" cxnId="{99343F93-2FBE-463F-9DBE-4A238BBA96B2}">
      <dgm:prSet/>
      <dgm:spPr/>
      <dgm:t>
        <a:bodyPr/>
        <a:lstStyle/>
        <a:p>
          <a:endParaRPr lang="en-NZ"/>
        </a:p>
      </dgm:t>
    </dgm:pt>
    <dgm:pt modelId="{1B64121B-A634-4C1D-B4B1-B3B250CDB0CA}">
      <dgm:prSet/>
      <dgm:spPr/>
      <dgm:t>
        <a:bodyPr/>
        <a:lstStyle/>
        <a:p>
          <a:pPr rtl="0"/>
          <a:r>
            <a:rPr lang="en-NZ" b="0" i="0" u="sng" baseline="0" smtClean="0"/>
            <a:t>Recommendation 17</a:t>
          </a:r>
          <a:r>
            <a:rPr lang="en-NZ" b="0" i="0" baseline="0" smtClean="0"/>
            <a:t>: develop and maintain national AtoN register</a:t>
          </a:r>
          <a:endParaRPr lang="en-NZ"/>
        </a:p>
      </dgm:t>
    </dgm:pt>
    <dgm:pt modelId="{53C4852E-C837-4408-AAE7-6E3A2BFEA7C0}" type="parTrans" cxnId="{3DC09191-1EBF-445B-9F40-6500BF1F76DB}">
      <dgm:prSet/>
      <dgm:spPr/>
      <dgm:t>
        <a:bodyPr/>
        <a:lstStyle/>
        <a:p>
          <a:endParaRPr lang="en-NZ"/>
        </a:p>
      </dgm:t>
    </dgm:pt>
    <dgm:pt modelId="{EAFD1D5A-F5BD-49B7-8280-EA94D10C56AE}" type="sibTrans" cxnId="{3DC09191-1EBF-445B-9F40-6500BF1F76DB}">
      <dgm:prSet/>
      <dgm:spPr/>
      <dgm:t>
        <a:bodyPr/>
        <a:lstStyle/>
        <a:p>
          <a:endParaRPr lang="en-NZ"/>
        </a:p>
      </dgm:t>
    </dgm:pt>
    <dgm:pt modelId="{BCA8FCCF-D96F-4A00-A213-BC02FA4A43C3}">
      <dgm:prSet/>
      <dgm:spPr/>
      <dgm:t>
        <a:bodyPr/>
        <a:lstStyle/>
        <a:p>
          <a:pPr rtl="0"/>
          <a:r>
            <a:rPr lang="en-NZ" b="1" i="0" baseline="0" smtClean="0"/>
            <a:t>Medium Priority (by June 2017)</a:t>
          </a:r>
          <a:endParaRPr lang="en-NZ"/>
        </a:p>
      </dgm:t>
    </dgm:pt>
    <dgm:pt modelId="{572E2D6D-3630-41A9-9639-CCAC659890D8}" type="parTrans" cxnId="{CAE28528-42A1-4513-918B-7C5E42CDF44D}">
      <dgm:prSet/>
      <dgm:spPr/>
      <dgm:t>
        <a:bodyPr/>
        <a:lstStyle/>
        <a:p>
          <a:endParaRPr lang="en-NZ"/>
        </a:p>
      </dgm:t>
    </dgm:pt>
    <dgm:pt modelId="{1E5556C4-8EF8-4E1D-BB97-3E74698AE833}" type="sibTrans" cxnId="{CAE28528-42A1-4513-918B-7C5E42CDF44D}">
      <dgm:prSet/>
      <dgm:spPr/>
      <dgm:t>
        <a:bodyPr/>
        <a:lstStyle/>
        <a:p>
          <a:endParaRPr lang="en-NZ"/>
        </a:p>
      </dgm:t>
    </dgm:pt>
    <dgm:pt modelId="{4B049AC0-B83D-405A-8405-F1EAC6D177C2}">
      <dgm:prSet/>
      <dgm:spPr/>
      <dgm:t>
        <a:bodyPr/>
        <a:lstStyle/>
        <a:p>
          <a:pPr rtl="0"/>
          <a:r>
            <a:rPr lang="en-NZ" b="0" i="0" u="sng" baseline="0" smtClean="0"/>
            <a:t>Recommendation 18</a:t>
          </a:r>
          <a:r>
            <a:rPr lang="en-NZ" b="0" i="0" baseline="0" smtClean="0"/>
            <a:t>: physical audit of all AtoN listed in register</a:t>
          </a:r>
          <a:endParaRPr lang="en-NZ"/>
        </a:p>
      </dgm:t>
    </dgm:pt>
    <dgm:pt modelId="{DA3CA682-E52F-4461-8FC4-0D523B1DA290}" type="parTrans" cxnId="{61D05C7A-0243-47C0-A9EC-91A2861481E4}">
      <dgm:prSet/>
      <dgm:spPr/>
      <dgm:t>
        <a:bodyPr/>
        <a:lstStyle/>
        <a:p>
          <a:endParaRPr lang="en-NZ"/>
        </a:p>
      </dgm:t>
    </dgm:pt>
    <dgm:pt modelId="{26253516-4F3E-43B5-8D93-0B238D6AADD9}" type="sibTrans" cxnId="{61D05C7A-0243-47C0-A9EC-91A2861481E4}">
      <dgm:prSet/>
      <dgm:spPr/>
      <dgm:t>
        <a:bodyPr/>
        <a:lstStyle/>
        <a:p>
          <a:endParaRPr lang="en-NZ"/>
        </a:p>
      </dgm:t>
    </dgm:pt>
    <dgm:pt modelId="{9006E502-9D97-431C-AFF8-942B48C184C2}">
      <dgm:prSet/>
      <dgm:spPr/>
      <dgm:t>
        <a:bodyPr/>
        <a:lstStyle/>
        <a:p>
          <a:pPr rtl="0"/>
          <a:r>
            <a:rPr lang="en-NZ" b="1" i="0" baseline="0" smtClean="0"/>
            <a:t>Lower Priority (by end 2018)</a:t>
          </a:r>
          <a:endParaRPr lang="en-NZ"/>
        </a:p>
      </dgm:t>
    </dgm:pt>
    <dgm:pt modelId="{86379DF7-5598-46FB-BB75-BB189E4AC749}" type="parTrans" cxnId="{6A9068C2-82E3-4568-8638-3BBBDD350235}">
      <dgm:prSet/>
      <dgm:spPr/>
      <dgm:t>
        <a:bodyPr/>
        <a:lstStyle/>
        <a:p>
          <a:endParaRPr lang="en-NZ"/>
        </a:p>
      </dgm:t>
    </dgm:pt>
    <dgm:pt modelId="{A032E605-CDBA-4217-8432-CFE3D1069DCA}" type="sibTrans" cxnId="{6A9068C2-82E3-4568-8638-3BBBDD350235}">
      <dgm:prSet/>
      <dgm:spPr/>
      <dgm:t>
        <a:bodyPr/>
        <a:lstStyle/>
        <a:p>
          <a:endParaRPr lang="en-NZ"/>
        </a:p>
      </dgm:t>
    </dgm:pt>
    <dgm:pt modelId="{1C67ECB0-0B85-47C6-B340-944FF69E0BB6}">
      <dgm:prSet/>
      <dgm:spPr/>
      <dgm:t>
        <a:bodyPr/>
        <a:lstStyle/>
        <a:p>
          <a:pPr rtl="0"/>
          <a:r>
            <a:rPr lang="en-NZ" b="0" i="0" u="sng" baseline="0" smtClean="0"/>
            <a:t>Recommendation 35</a:t>
          </a:r>
          <a:r>
            <a:rPr lang="en-NZ" b="0" i="0" baseline="0" smtClean="0"/>
            <a:t>: install lights on FADs</a:t>
          </a:r>
          <a:endParaRPr lang="en-NZ"/>
        </a:p>
      </dgm:t>
    </dgm:pt>
    <dgm:pt modelId="{25BA839D-2162-44F8-BC6D-D3CD001C7B42}" type="parTrans" cxnId="{742FBDA6-23D1-44C6-B3DB-D0F3D5F52115}">
      <dgm:prSet/>
      <dgm:spPr/>
      <dgm:t>
        <a:bodyPr/>
        <a:lstStyle/>
        <a:p>
          <a:endParaRPr lang="en-NZ"/>
        </a:p>
      </dgm:t>
    </dgm:pt>
    <dgm:pt modelId="{C9C70E25-085A-442F-8A97-E0027C6B9C6C}" type="sibTrans" cxnId="{742FBDA6-23D1-44C6-B3DB-D0F3D5F52115}">
      <dgm:prSet/>
      <dgm:spPr/>
      <dgm:t>
        <a:bodyPr/>
        <a:lstStyle/>
        <a:p>
          <a:endParaRPr lang="en-NZ"/>
        </a:p>
      </dgm:t>
    </dgm:pt>
    <dgm:pt modelId="{7CBF4D47-8978-4282-A245-96CFEB8F1966}" type="pres">
      <dgm:prSet presAssocID="{A1AF9874-1F96-4B54-805A-000297605F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505B6A4A-5A80-45F6-8486-0C0AA8EB8235}" type="pres">
      <dgm:prSet presAssocID="{E91C01C3-5779-4255-B818-19E8B53CDC24}" presName="root" presStyleCnt="0"/>
      <dgm:spPr/>
    </dgm:pt>
    <dgm:pt modelId="{DE6646A9-4682-4DFC-9114-5E97A283CB1C}" type="pres">
      <dgm:prSet presAssocID="{E91C01C3-5779-4255-B818-19E8B53CDC24}" presName="rootComposite" presStyleCnt="0"/>
      <dgm:spPr/>
    </dgm:pt>
    <dgm:pt modelId="{C82F4191-198C-4D68-86AE-26CB751F7FC6}" type="pres">
      <dgm:prSet presAssocID="{E91C01C3-5779-4255-B818-19E8B53CDC24}" presName="rootText" presStyleLbl="node1" presStyleIdx="0" presStyleCnt="4"/>
      <dgm:spPr/>
      <dgm:t>
        <a:bodyPr/>
        <a:lstStyle/>
        <a:p>
          <a:endParaRPr lang="en-NZ"/>
        </a:p>
      </dgm:t>
    </dgm:pt>
    <dgm:pt modelId="{2CE0D650-0D9B-4354-A470-A68B97639259}" type="pres">
      <dgm:prSet presAssocID="{E91C01C3-5779-4255-B818-19E8B53CDC24}" presName="rootConnector" presStyleLbl="node1" presStyleIdx="0" presStyleCnt="4"/>
      <dgm:spPr/>
      <dgm:t>
        <a:bodyPr/>
        <a:lstStyle/>
        <a:p>
          <a:endParaRPr lang="en-NZ"/>
        </a:p>
      </dgm:t>
    </dgm:pt>
    <dgm:pt modelId="{8EDC22CE-7363-410F-A831-17B5088ACA89}" type="pres">
      <dgm:prSet presAssocID="{E91C01C3-5779-4255-B818-19E8B53CDC24}" presName="childShape" presStyleCnt="0"/>
      <dgm:spPr/>
    </dgm:pt>
    <dgm:pt modelId="{6537DDC2-88BE-4917-ABBE-310B4174652B}" type="pres">
      <dgm:prSet presAssocID="{0987DEC6-F062-4AA6-8066-523FD1FB6FE9}" presName="Name13" presStyleLbl="parChTrans1D2" presStyleIdx="0" presStyleCnt="6"/>
      <dgm:spPr/>
      <dgm:t>
        <a:bodyPr/>
        <a:lstStyle/>
        <a:p>
          <a:endParaRPr lang="en-NZ"/>
        </a:p>
      </dgm:t>
    </dgm:pt>
    <dgm:pt modelId="{F2B15AEA-B1D0-4AAF-8A41-7B46B068F2BB}" type="pres">
      <dgm:prSet presAssocID="{A232517A-5840-458E-9B4F-1F5C23EB540E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D721108-5A6B-4D2B-AB39-162D8F7B17AE}" type="pres">
      <dgm:prSet presAssocID="{0462ADD1-F741-457B-A048-5A3702BCE099}" presName="root" presStyleCnt="0"/>
      <dgm:spPr/>
    </dgm:pt>
    <dgm:pt modelId="{A58A2BA6-29AF-4C81-9B46-53BE2E871FAF}" type="pres">
      <dgm:prSet presAssocID="{0462ADD1-F741-457B-A048-5A3702BCE099}" presName="rootComposite" presStyleCnt="0"/>
      <dgm:spPr/>
    </dgm:pt>
    <dgm:pt modelId="{B5A6113E-E5D9-42DA-9172-C6144EF0E955}" type="pres">
      <dgm:prSet presAssocID="{0462ADD1-F741-457B-A048-5A3702BCE099}" presName="rootText" presStyleLbl="node1" presStyleIdx="1" presStyleCnt="4"/>
      <dgm:spPr/>
      <dgm:t>
        <a:bodyPr/>
        <a:lstStyle/>
        <a:p>
          <a:endParaRPr lang="en-NZ"/>
        </a:p>
      </dgm:t>
    </dgm:pt>
    <dgm:pt modelId="{8F456612-8EDA-4F24-9DAE-6EEA7FC9B6E7}" type="pres">
      <dgm:prSet presAssocID="{0462ADD1-F741-457B-A048-5A3702BCE099}" presName="rootConnector" presStyleLbl="node1" presStyleIdx="1" presStyleCnt="4"/>
      <dgm:spPr/>
      <dgm:t>
        <a:bodyPr/>
        <a:lstStyle/>
        <a:p>
          <a:endParaRPr lang="en-NZ"/>
        </a:p>
      </dgm:t>
    </dgm:pt>
    <dgm:pt modelId="{DCF41E4E-BD01-4705-AC6C-4541209A021C}" type="pres">
      <dgm:prSet presAssocID="{0462ADD1-F741-457B-A048-5A3702BCE099}" presName="childShape" presStyleCnt="0"/>
      <dgm:spPr/>
    </dgm:pt>
    <dgm:pt modelId="{4B7CAFE2-CFA4-461B-9BAA-EEEB844D2A66}" type="pres">
      <dgm:prSet presAssocID="{0C87772F-A506-412B-B947-906181E005AF}" presName="Name13" presStyleLbl="parChTrans1D2" presStyleIdx="1" presStyleCnt="6"/>
      <dgm:spPr/>
      <dgm:t>
        <a:bodyPr/>
        <a:lstStyle/>
        <a:p>
          <a:endParaRPr lang="en-NZ"/>
        </a:p>
      </dgm:t>
    </dgm:pt>
    <dgm:pt modelId="{2BB9FA57-C414-40C1-8108-15C1D168AB82}" type="pres">
      <dgm:prSet presAssocID="{5E1F4CC1-13B4-47C7-BC30-CFFCE2DBEA1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991F502-EA2E-4C62-A5DF-A11B73EE3C75}" type="pres">
      <dgm:prSet presAssocID="{12E40FFB-D6E8-44CC-B396-69352F1F8FA9}" presName="Name13" presStyleLbl="parChTrans1D2" presStyleIdx="2" presStyleCnt="6"/>
      <dgm:spPr/>
      <dgm:t>
        <a:bodyPr/>
        <a:lstStyle/>
        <a:p>
          <a:endParaRPr lang="en-NZ"/>
        </a:p>
      </dgm:t>
    </dgm:pt>
    <dgm:pt modelId="{C3F6B5F5-FB32-4B5C-A648-51702530B40E}" type="pres">
      <dgm:prSet presAssocID="{7C8AA9A6-B1F1-453A-B31A-214E43889D6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5FEE808-2103-4507-8115-D6A6E11505B7}" type="pres">
      <dgm:prSet presAssocID="{53C4852E-C837-4408-AAE7-6E3A2BFEA7C0}" presName="Name13" presStyleLbl="parChTrans1D2" presStyleIdx="3" presStyleCnt="6"/>
      <dgm:spPr/>
      <dgm:t>
        <a:bodyPr/>
        <a:lstStyle/>
        <a:p>
          <a:endParaRPr lang="en-NZ"/>
        </a:p>
      </dgm:t>
    </dgm:pt>
    <dgm:pt modelId="{6530ED8C-C908-4DEA-A1E6-2F50FD389A56}" type="pres">
      <dgm:prSet presAssocID="{1B64121B-A634-4C1D-B4B1-B3B250CDB0C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0920469-7E0E-4139-A44A-023AB3DF32D9}" type="pres">
      <dgm:prSet presAssocID="{BCA8FCCF-D96F-4A00-A213-BC02FA4A43C3}" presName="root" presStyleCnt="0"/>
      <dgm:spPr/>
    </dgm:pt>
    <dgm:pt modelId="{E16C98CE-10B1-4397-8195-8DB2820BEFA2}" type="pres">
      <dgm:prSet presAssocID="{BCA8FCCF-D96F-4A00-A213-BC02FA4A43C3}" presName="rootComposite" presStyleCnt="0"/>
      <dgm:spPr/>
    </dgm:pt>
    <dgm:pt modelId="{5B5B7AE7-63B2-44BA-A713-795BE7F475CE}" type="pres">
      <dgm:prSet presAssocID="{BCA8FCCF-D96F-4A00-A213-BC02FA4A43C3}" presName="rootText" presStyleLbl="node1" presStyleIdx="2" presStyleCnt="4"/>
      <dgm:spPr/>
      <dgm:t>
        <a:bodyPr/>
        <a:lstStyle/>
        <a:p>
          <a:endParaRPr lang="en-NZ"/>
        </a:p>
      </dgm:t>
    </dgm:pt>
    <dgm:pt modelId="{6E272CF0-5C43-47C9-B7BE-CCD2A4811CA5}" type="pres">
      <dgm:prSet presAssocID="{BCA8FCCF-D96F-4A00-A213-BC02FA4A43C3}" presName="rootConnector" presStyleLbl="node1" presStyleIdx="2" presStyleCnt="4"/>
      <dgm:spPr/>
      <dgm:t>
        <a:bodyPr/>
        <a:lstStyle/>
        <a:p>
          <a:endParaRPr lang="en-NZ"/>
        </a:p>
      </dgm:t>
    </dgm:pt>
    <dgm:pt modelId="{1A252877-15D9-4E50-8FF8-21373EE7A2E5}" type="pres">
      <dgm:prSet presAssocID="{BCA8FCCF-D96F-4A00-A213-BC02FA4A43C3}" presName="childShape" presStyleCnt="0"/>
      <dgm:spPr/>
    </dgm:pt>
    <dgm:pt modelId="{8B325AEA-DDE8-4E2D-B346-77EE6F31B8A9}" type="pres">
      <dgm:prSet presAssocID="{DA3CA682-E52F-4461-8FC4-0D523B1DA290}" presName="Name13" presStyleLbl="parChTrans1D2" presStyleIdx="4" presStyleCnt="6"/>
      <dgm:spPr/>
      <dgm:t>
        <a:bodyPr/>
        <a:lstStyle/>
        <a:p>
          <a:endParaRPr lang="en-NZ"/>
        </a:p>
      </dgm:t>
    </dgm:pt>
    <dgm:pt modelId="{6B31CFC4-18A2-49EB-82E2-1F3688EABF80}" type="pres">
      <dgm:prSet presAssocID="{4B049AC0-B83D-405A-8405-F1EAC6D177C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F92B80-701A-442C-A2C3-F5AD44F96738}" type="pres">
      <dgm:prSet presAssocID="{9006E502-9D97-431C-AFF8-942B48C184C2}" presName="root" presStyleCnt="0"/>
      <dgm:spPr/>
    </dgm:pt>
    <dgm:pt modelId="{8815ED27-EE79-45EE-9606-6BAD2EAC9A25}" type="pres">
      <dgm:prSet presAssocID="{9006E502-9D97-431C-AFF8-942B48C184C2}" presName="rootComposite" presStyleCnt="0"/>
      <dgm:spPr/>
    </dgm:pt>
    <dgm:pt modelId="{AFF8542D-32AF-4294-8E6D-D3BAC1623A60}" type="pres">
      <dgm:prSet presAssocID="{9006E502-9D97-431C-AFF8-942B48C184C2}" presName="rootText" presStyleLbl="node1" presStyleIdx="3" presStyleCnt="4"/>
      <dgm:spPr/>
      <dgm:t>
        <a:bodyPr/>
        <a:lstStyle/>
        <a:p>
          <a:endParaRPr lang="en-NZ"/>
        </a:p>
      </dgm:t>
    </dgm:pt>
    <dgm:pt modelId="{C8FF3086-90BB-4896-B8AD-C3CBC591F0B3}" type="pres">
      <dgm:prSet presAssocID="{9006E502-9D97-431C-AFF8-942B48C184C2}" presName="rootConnector" presStyleLbl="node1" presStyleIdx="3" presStyleCnt="4"/>
      <dgm:spPr/>
      <dgm:t>
        <a:bodyPr/>
        <a:lstStyle/>
        <a:p>
          <a:endParaRPr lang="en-NZ"/>
        </a:p>
      </dgm:t>
    </dgm:pt>
    <dgm:pt modelId="{6544B99A-179C-4898-9D63-9DF8FE3F088D}" type="pres">
      <dgm:prSet presAssocID="{9006E502-9D97-431C-AFF8-942B48C184C2}" presName="childShape" presStyleCnt="0"/>
      <dgm:spPr/>
    </dgm:pt>
    <dgm:pt modelId="{97749718-77C4-480C-AF67-A837C75D797B}" type="pres">
      <dgm:prSet presAssocID="{25BA839D-2162-44F8-BC6D-D3CD001C7B42}" presName="Name13" presStyleLbl="parChTrans1D2" presStyleIdx="5" presStyleCnt="6"/>
      <dgm:spPr/>
      <dgm:t>
        <a:bodyPr/>
        <a:lstStyle/>
        <a:p>
          <a:endParaRPr lang="en-NZ"/>
        </a:p>
      </dgm:t>
    </dgm:pt>
    <dgm:pt modelId="{A7EF6042-3220-4781-87A5-030F6F07E73D}" type="pres">
      <dgm:prSet presAssocID="{1C67ECB0-0B85-47C6-B340-944FF69E0BB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EBC56F5-02D5-4D77-AEBE-D31F4FACA678}" type="presOf" srcId="{25BA839D-2162-44F8-BC6D-D3CD001C7B42}" destId="{97749718-77C4-480C-AF67-A837C75D797B}" srcOrd="0" destOrd="0" presId="urn:microsoft.com/office/officeart/2005/8/layout/hierarchy3"/>
    <dgm:cxn modelId="{55C405EC-0498-43A1-96DE-35AC2E06FC7C}" type="presOf" srcId="{E91C01C3-5779-4255-B818-19E8B53CDC24}" destId="{C82F4191-198C-4D68-86AE-26CB751F7FC6}" srcOrd="0" destOrd="0" presId="urn:microsoft.com/office/officeart/2005/8/layout/hierarchy3"/>
    <dgm:cxn modelId="{4602038E-D372-4C4D-B21E-7592AFF1CD32}" type="presOf" srcId="{9006E502-9D97-431C-AFF8-942B48C184C2}" destId="{C8FF3086-90BB-4896-B8AD-C3CBC591F0B3}" srcOrd="1" destOrd="0" presId="urn:microsoft.com/office/officeart/2005/8/layout/hierarchy3"/>
    <dgm:cxn modelId="{139735DC-C1BA-4088-A76A-0152895E4E39}" type="presOf" srcId="{0987DEC6-F062-4AA6-8066-523FD1FB6FE9}" destId="{6537DDC2-88BE-4917-ABBE-310B4174652B}" srcOrd="0" destOrd="0" presId="urn:microsoft.com/office/officeart/2005/8/layout/hierarchy3"/>
    <dgm:cxn modelId="{AE959C9C-21E1-4F50-9840-06291FD522D8}" type="presOf" srcId="{7C8AA9A6-B1F1-453A-B31A-214E43889D65}" destId="{C3F6B5F5-FB32-4B5C-A648-51702530B40E}" srcOrd="0" destOrd="0" presId="urn:microsoft.com/office/officeart/2005/8/layout/hierarchy3"/>
    <dgm:cxn modelId="{D0C3E706-47F7-4454-AB49-B4792B621D62}" type="presOf" srcId="{A232517A-5840-458E-9B4F-1F5C23EB540E}" destId="{F2B15AEA-B1D0-4AAF-8A41-7B46B068F2BB}" srcOrd="0" destOrd="0" presId="urn:microsoft.com/office/officeart/2005/8/layout/hierarchy3"/>
    <dgm:cxn modelId="{D4FE803B-4AD1-4927-BB12-3D1FAB34DBDD}" type="presOf" srcId="{E91C01C3-5779-4255-B818-19E8B53CDC24}" destId="{2CE0D650-0D9B-4354-A470-A68B97639259}" srcOrd="1" destOrd="0" presId="urn:microsoft.com/office/officeart/2005/8/layout/hierarchy3"/>
    <dgm:cxn modelId="{2FE53817-9805-4F46-A439-64F431C47D6E}" type="presOf" srcId="{0462ADD1-F741-457B-A048-5A3702BCE099}" destId="{8F456612-8EDA-4F24-9DAE-6EEA7FC9B6E7}" srcOrd="1" destOrd="0" presId="urn:microsoft.com/office/officeart/2005/8/layout/hierarchy3"/>
    <dgm:cxn modelId="{7CFC1CAC-E7FC-4401-B85C-E32827150669}" srcId="{A1AF9874-1F96-4B54-805A-000297605F7F}" destId="{E91C01C3-5779-4255-B818-19E8B53CDC24}" srcOrd="0" destOrd="0" parTransId="{A5AEBC57-5C03-40CD-BEE2-776D0FD9CE4E}" sibTransId="{170B465C-80AC-4D66-8BCA-FD4BF12DCBEE}"/>
    <dgm:cxn modelId="{6A9068C2-82E3-4568-8638-3BBBDD350235}" srcId="{A1AF9874-1F96-4B54-805A-000297605F7F}" destId="{9006E502-9D97-431C-AFF8-942B48C184C2}" srcOrd="3" destOrd="0" parTransId="{86379DF7-5598-46FB-BB75-BB189E4AC749}" sibTransId="{A032E605-CDBA-4217-8432-CFE3D1069DCA}"/>
    <dgm:cxn modelId="{615E4D6E-6A77-45BD-A586-923C70B0FCFA}" type="presOf" srcId="{0C87772F-A506-412B-B947-906181E005AF}" destId="{4B7CAFE2-CFA4-461B-9BAA-EEEB844D2A66}" srcOrd="0" destOrd="0" presId="urn:microsoft.com/office/officeart/2005/8/layout/hierarchy3"/>
    <dgm:cxn modelId="{99343F93-2FBE-463F-9DBE-4A238BBA96B2}" srcId="{0462ADD1-F741-457B-A048-5A3702BCE099}" destId="{7C8AA9A6-B1F1-453A-B31A-214E43889D65}" srcOrd="1" destOrd="0" parTransId="{12E40FFB-D6E8-44CC-B396-69352F1F8FA9}" sibTransId="{AB571139-C5A0-4432-AB10-3BA9C4FB39C7}"/>
    <dgm:cxn modelId="{72622461-D604-46AD-B4A2-003C4C7E09BE}" srcId="{A1AF9874-1F96-4B54-805A-000297605F7F}" destId="{0462ADD1-F741-457B-A048-5A3702BCE099}" srcOrd="1" destOrd="0" parTransId="{5A504893-DABF-4857-B565-789A05245274}" sibTransId="{0BB1C78A-00D8-4E0F-9526-5C247BFA9323}"/>
    <dgm:cxn modelId="{61D05C7A-0243-47C0-A9EC-91A2861481E4}" srcId="{BCA8FCCF-D96F-4A00-A213-BC02FA4A43C3}" destId="{4B049AC0-B83D-405A-8405-F1EAC6D177C2}" srcOrd="0" destOrd="0" parTransId="{DA3CA682-E52F-4461-8FC4-0D523B1DA290}" sibTransId="{26253516-4F3E-43B5-8D93-0B238D6AADD9}"/>
    <dgm:cxn modelId="{2D3FA28B-E619-4BC2-A511-52EC47C73E02}" type="presOf" srcId="{BCA8FCCF-D96F-4A00-A213-BC02FA4A43C3}" destId="{6E272CF0-5C43-47C9-B7BE-CCD2A4811CA5}" srcOrd="1" destOrd="0" presId="urn:microsoft.com/office/officeart/2005/8/layout/hierarchy3"/>
    <dgm:cxn modelId="{F6474CFB-AF86-4940-A331-A50E2A90A4C0}" type="presOf" srcId="{0462ADD1-F741-457B-A048-5A3702BCE099}" destId="{B5A6113E-E5D9-42DA-9172-C6144EF0E955}" srcOrd="0" destOrd="0" presId="urn:microsoft.com/office/officeart/2005/8/layout/hierarchy3"/>
    <dgm:cxn modelId="{742FBDA6-23D1-44C6-B3DB-D0F3D5F52115}" srcId="{9006E502-9D97-431C-AFF8-942B48C184C2}" destId="{1C67ECB0-0B85-47C6-B340-944FF69E0BB6}" srcOrd="0" destOrd="0" parTransId="{25BA839D-2162-44F8-BC6D-D3CD001C7B42}" sibTransId="{C9C70E25-085A-442F-8A97-E0027C6B9C6C}"/>
    <dgm:cxn modelId="{C9BD471C-F3AD-4B1D-909C-F8F75361C078}" srcId="{0462ADD1-F741-457B-A048-5A3702BCE099}" destId="{5E1F4CC1-13B4-47C7-BC30-CFFCE2DBEA17}" srcOrd="0" destOrd="0" parTransId="{0C87772F-A506-412B-B947-906181E005AF}" sibTransId="{7DB3C132-5514-47C9-B00B-F2642A4DB447}"/>
    <dgm:cxn modelId="{A28D6F07-603F-4F0F-B53B-F2783433D7B8}" type="presOf" srcId="{5E1F4CC1-13B4-47C7-BC30-CFFCE2DBEA17}" destId="{2BB9FA57-C414-40C1-8108-15C1D168AB82}" srcOrd="0" destOrd="0" presId="urn:microsoft.com/office/officeart/2005/8/layout/hierarchy3"/>
    <dgm:cxn modelId="{77388027-8DB9-43E6-98A6-17F01F54D0F6}" type="presOf" srcId="{1B64121B-A634-4C1D-B4B1-B3B250CDB0CA}" destId="{6530ED8C-C908-4DEA-A1E6-2F50FD389A56}" srcOrd="0" destOrd="0" presId="urn:microsoft.com/office/officeart/2005/8/layout/hierarchy3"/>
    <dgm:cxn modelId="{CAE28528-42A1-4513-918B-7C5E42CDF44D}" srcId="{A1AF9874-1F96-4B54-805A-000297605F7F}" destId="{BCA8FCCF-D96F-4A00-A213-BC02FA4A43C3}" srcOrd="2" destOrd="0" parTransId="{572E2D6D-3630-41A9-9639-CCAC659890D8}" sibTransId="{1E5556C4-8EF8-4E1D-BB97-3E74698AE833}"/>
    <dgm:cxn modelId="{7880316F-8A9F-4CA5-8CCC-000D3BA4FC66}" type="presOf" srcId="{DA3CA682-E52F-4461-8FC4-0D523B1DA290}" destId="{8B325AEA-DDE8-4E2D-B346-77EE6F31B8A9}" srcOrd="0" destOrd="0" presId="urn:microsoft.com/office/officeart/2005/8/layout/hierarchy3"/>
    <dgm:cxn modelId="{EA98EC9A-C569-4AC4-A6D4-E00E3F7DF2D8}" type="presOf" srcId="{9006E502-9D97-431C-AFF8-942B48C184C2}" destId="{AFF8542D-32AF-4294-8E6D-D3BAC1623A60}" srcOrd="0" destOrd="0" presId="urn:microsoft.com/office/officeart/2005/8/layout/hierarchy3"/>
    <dgm:cxn modelId="{7E6EC348-7B09-48AF-A908-3B266B2CA7AA}" srcId="{E91C01C3-5779-4255-B818-19E8B53CDC24}" destId="{A232517A-5840-458E-9B4F-1F5C23EB540E}" srcOrd="0" destOrd="0" parTransId="{0987DEC6-F062-4AA6-8066-523FD1FB6FE9}" sibTransId="{492BB6A8-18BA-4552-8CE8-29A0B096F48B}"/>
    <dgm:cxn modelId="{C25E20CC-D76E-44AB-8DDA-62A1D4135330}" type="presOf" srcId="{1C67ECB0-0B85-47C6-B340-944FF69E0BB6}" destId="{A7EF6042-3220-4781-87A5-030F6F07E73D}" srcOrd="0" destOrd="0" presId="urn:microsoft.com/office/officeart/2005/8/layout/hierarchy3"/>
    <dgm:cxn modelId="{3E25D37B-D06C-46FB-908F-818085A5060B}" type="presOf" srcId="{A1AF9874-1F96-4B54-805A-000297605F7F}" destId="{7CBF4D47-8978-4282-A245-96CFEB8F1966}" srcOrd="0" destOrd="0" presId="urn:microsoft.com/office/officeart/2005/8/layout/hierarchy3"/>
    <dgm:cxn modelId="{172B27B6-CDFB-4F6B-9AC4-556EE27E1B5B}" type="presOf" srcId="{BCA8FCCF-D96F-4A00-A213-BC02FA4A43C3}" destId="{5B5B7AE7-63B2-44BA-A713-795BE7F475CE}" srcOrd="0" destOrd="0" presId="urn:microsoft.com/office/officeart/2005/8/layout/hierarchy3"/>
    <dgm:cxn modelId="{3DC09191-1EBF-445B-9F40-6500BF1F76DB}" srcId="{0462ADD1-F741-457B-A048-5A3702BCE099}" destId="{1B64121B-A634-4C1D-B4B1-B3B250CDB0CA}" srcOrd="2" destOrd="0" parTransId="{53C4852E-C837-4408-AAE7-6E3A2BFEA7C0}" sibTransId="{EAFD1D5A-F5BD-49B7-8280-EA94D10C56AE}"/>
    <dgm:cxn modelId="{A915E97E-CB46-4C0C-A5F4-F1F8FA46BE2D}" type="presOf" srcId="{12E40FFB-D6E8-44CC-B396-69352F1F8FA9}" destId="{5991F502-EA2E-4C62-A5DF-A11B73EE3C75}" srcOrd="0" destOrd="0" presId="urn:microsoft.com/office/officeart/2005/8/layout/hierarchy3"/>
    <dgm:cxn modelId="{0F9AE068-F47D-4F9C-8EB5-C269D2A64D4E}" type="presOf" srcId="{4B049AC0-B83D-405A-8405-F1EAC6D177C2}" destId="{6B31CFC4-18A2-49EB-82E2-1F3688EABF80}" srcOrd="0" destOrd="0" presId="urn:microsoft.com/office/officeart/2005/8/layout/hierarchy3"/>
    <dgm:cxn modelId="{E1CB60F6-7C32-48E1-AD49-7C96BD05EFAB}" type="presOf" srcId="{53C4852E-C837-4408-AAE7-6E3A2BFEA7C0}" destId="{65FEE808-2103-4507-8115-D6A6E11505B7}" srcOrd="0" destOrd="0" presId="urn:microsoft.com/office/officeart/2005/8/layout/hierarchy3"/>
    <dgm:cxn modelId="{C64856A8-B754-4971-AFC1-F190F2E16F01}" type="presParOf" srcId="{7CBF4D47-8978-4282-A245-96CFEB8F1966}" destId="{505B6A4A-5A80-45F6-8486-0C0AA8EB8235}" srcOrd="0" destOrd="0" presId="urn:microsoft.com/office/officeart/2005/8/layout/hierarchy3"/>
    <dgm:cxn modelId="{F37F9B26-14B6-43F9-AADE-7C8571CE2734}" type="presParOf" srcId="{505B6A4A-5A80-45F6-8486-0C0AA8EB8235}" destId="{DE6646A9-4682-4DFC-9114-5E97A283CB1C}" srcOrd="0" destOrd="0" presId="urn:microsoft.com/office/officeart/2005/8/layout/hierarchy3"/>
    <dgm:cxn modelId="{F14CE8E9-E990-4585-A526-93CCE6B71BD8}" type="presParOf" srcId="{DE6646A9-4682-4DFC-9114-5E97A283CB1C}" destId="{C82F4191-198C-4D68-86AE-26CB751F7FC6}" srcOrd="0" destOrd="0" presId="urn:microsoft.com/office/officeart/2005/8/layout/hierarchy3"/>
    <dgm:cxn modelId="{56C5E0FB-66E3-4AC5-A00E-0D07675D7C9A}" type="presParOf" srcId="{DE6646A9-4682-4DFC-9114-5E97A283CB1C}" destId="{2CE0D650-0D9B-4354-A470-A68B97639259}" srcOrd="1" destOrd="0" presId="urn:microsoft.com/office/officeart/2005/8/layout/hierarchy3"/>
    <dgm:cxn modelId="{A5223AF6-F335-4FFE-AB0D-43D3DC9710FE}" type="presParOf" srcId="{505B6A4A-5A80-45F6-8486-0C0AA8EB8235}" destId="{8EDC22CE-7363-410F-A831-17B5088ACA89}" srcOrd="1" destOrd="0" presId="urn:microsoft.com/office/officeart/2005/8/layout/hierarchy3"/>
    <dgm:cxn modelId="{B41401D8-E3CC-4EEB-BFA0-F5C7E98613E4}" type="presParOf" srcId="{8EDC22CE-7363-410F-A831-17B5088ACA89}" destId="{6537DDC2-88BE-4917-ABBE-310B4174652B}" srcOrd="0" destOrd="0" presId="urn:microsoft.com/office/officeart/2005/8/layout/hierarchy3"/>
    <dgm:cxn modelId="{0105A6E3-AE39-421C-8DF5-10BA1600EF40}" type="presParOf" srcId="{8EDC22CE-7363-410F-A831-17B5088ACA89}" destId="{F2B15AEA-B1D0-4AAF-8A41-7B46B068F2BB}" srcOrd="1" destOrd="0" presId="urn:microsoft.com/office/officeart/2005/8/layout/hierarchy3"/>
    <dgm:cxn modelId="{BA71C6B4-0D91-4094-B797-B3AD8A29CA4F}" type="presParOf" srcId="{7CBF4D47-8978-4282-A245-96CFEB8F1966}" destId="{4D721108-5A6B-4D2B-AB39-162D8F7B17AE}" srcOrd="1" destOrd="0" presId="urn:microsoft.com/office/officeart/2005/8/layout/hierarchy3"/>
    <dgm:cxn modelId="{E6579BEA-4AF3-4F7E-9809-FD7215A80DFF}" type="presParOf" srcId="{4D721108-5A6B-4D2B-AB39-162D8F7B17AE}" destId="{A58A2BA6-29AF-4C81-9B46-53BE2E871FAF}" srcOrd="0" destOrd="0" presId="urn:microsoft.com/office/officeart/2005/8/layout/hierarchy3"/>
    <dgm:cxn modelId="{6FDF3536-E873-4060-9882-4FEA0C76C125}" type="presParOf" srcId="{A58A2BA6-29AF-4C81-9B46-53BE2E871FAF}" destId="{B5A6113E-E5D9-42DA-9172-C6144EF0E955}" srcOrd="0" destOrd="0" presId="urn:microsoft.com/office/officeart/2005/8/layout/hierarchy3"/>
    <dgm:cxn modelId="{DC761078-618E-4A7A-A227-B3AFB253B3D7}" type="presParOf" srcId="{A58A2BA6-29AF-4C81-9B46-53BE2E871FAF}" destId="{8F456612-8EDA-4F24-9DAE-6EEA7FC9B6E7}" srcOrd="1" destOrd="0" presId="urn:microsoft.com/office/officeart/2005/8/layout/hierarchy3"/>
    <dgm:cxn modelId="{4C29B9B8-89CF-489F-AB21-3E3D0FBA7BB9}" type="presParOf" srcId="{4D721108-5A6B-4D2B-AB39-162D8F7B17AE}" destId="{DCF41E4E-BD01-4705-AC6C-4541209A021C}" srcOrd="1" destOrd="0" presId="urn:microsoft.com/office/officeart/2005/8/layout/hierarchy3"/>
    <dgm:cxn modelId="{B1021370-C402-4DE0-A166-0F6B2AE8EB95}" type="presParOf" srcId="{DCF41E4E-BD01-4705-AC6C-4541209A021C}" destId="{4B7CAFE2-CFA4-461B-9BAA-EEEB844D2A66}" srcOrd="0" destOrd="0" presId="urn:microsoft.com/office/officeart/2005/8/layout/hierarchy3"/>
    <dgm:cxn modelId="{8B04225A-FCCA-4FFF-BC3C-6E75E2BAFAAD}" type="presParOf" srcId="{DCF41E4E-BD01-4705-AC6C-4541209A021C}" destId="{2BB9FA57-C414-40C1-8108-15C1D168AB82}" srcOrd="1" destOrd="0" presId="urn:microsoft.com/office/officeart/2005/8/layout/hierarchy3"/>
    <dgm:cxn modelId="{B1718CFF-CCD4-49BE-9649-934FA9E2F982}" type="presParOf" srcId="{DCF41E4E-BD01-4705-AC6C-4541209A021C}" destId="{5991F502-EA2E-4C62-A5DF-A11B73EE3C75}" srcOrd="2" destOrd="0" presId="urn:microsoft.com/office/officeart/2005/8/layout/hierarchy3"/>
    <dgm:cxn modelId="{4E940AB3-CCDE-4B05-B9F3-2367FD6689D6}" type="presParOf" srcId="{DCF41E4E-BD01-4705-AC6C-4541209A021C}" destId="{C3F6B5F5-FB32-4B5C-A648-51702530B40E}" srcOrd="3" destOrd="0" presId="urn:microsoft.com/office/officeart/2005/8/layout/hierarchy3"/>
    <dgm:cxn modelId="{7450270B-739E-4273-989B-73320633F59F}" type="presParOf" srcId="{DCF41E4E-BD01-4705-AC6C-4541209A021C}" destId="{65FEE808-2103-4507-8115-D6A6E11505B7}" srcOrd="4" destOrd="0" presId="urn:microsoft.com/office/officeart/2005/8/layout/hierarchy3"/>
    <dgm:cxn modelId="{C2FFAD50-CBC8-439E-B116-62FEC024464D}" type="presParOf" srcId="{DCF41E4E-BD01-4705-AC6C-4541209A021C}" destId="{6530ED8C-C908-4DEA-A1E6-2F50FD389A56}" srcOrd="5" destOrd="0" presId="urn:microsoft.com/office/officeart/2005/8/layout/hierarchy3"/>
    <dgm:cxn modelId="{0F842C19-4ACA-4F84-B3F3-BD33569D6D3D}" type="presParOf" srcId="{7CBF4D47-8978-4282-A245-96CFEB8F1966}" destId="{F0920469-7E0E-4139-A44A-023AB3DF32D9}" srcOrd="2" destOrd="0" presId="urn:microsoft.com/office/officeart/2005/8/layout/hierarchy3"/>
    <dgm:cxn modelId="{EFAE4F33-C6E3-41F4-96D2-34803AB6B8F2}" type="presParOf" srcId="{F0920469-7E0E-4139-A44A-023AB3DF32D9}" destId="{E16C98CE-10B1-4397-8195-8DB2820BEFA2}" srcOrd="0" destOrd="0" presId="urn:microsoft.com/office/officeart/2005/8/layout/hierarchy3"/>
    <dgm:cxn modelId="{07E156F8-5A0D-4143-AD33-C7EEC36B7879}" type="presParOf" srcId="{E16C98CE-10B1-4397-8195-8DB2820BEFA2}" destId="{5B5B7AE7-63B2-44BA-A713-795BE7F475CE}" srcOrd="0" destOrd="0" presId="urn:microsoft.com/office/officeart/2005/8/layout/hierarchy3"/>
    <dgm:cxn modelId="{97D88E9E-9DC2-4103-B49F-E83B4D2DF325}" type="presParOf" srcId="{E16C98CE-10B1-4397-8195-8DB2820BEFA2}" destId="{6E272CF0-5C43-47C9-B7BE-CCD2A4811CA5}" srcOrd="1" destOrd="0" presId="urn:microsoft.com/office/officeart/2005/8/layout/hierarchy3"/>
    <dgm:cxn modelId="{794CF8E3-8AE6-4862-9BC9-B17AB30E77EC}" type="presParOf" srcId="{F0920469-7E0E-4139-A44A-023AB3DF32D9}" destId="{1A252877-15D9-4E50-8FF8-21373EE7A2E5}" srcOrd="1" destOrd="0" presId="urn:microsoft.com/office/officeart/2005/8/layout/hierarchy3"/>
    <dgm:cxn modelId="{28000C3F-08FA-4941-B255-0F57BF672FF1}" type="presParOf" srcId="{1A252877-15D9-4E50-8FF8-21373EE7A2E5}" destId="{8B325AEA-DDE8-4E2D-B346-77EE6F31B8A9}" srcOrd="0" destOrd="0" presId="urn:microsoft.com/office/officeart/2005/8/layout/hierarchy3"/>
    <dgm:cxn modelId="{04F05A25-0D3E-49EF-9728-9D1F71755618}" type="presParOf" srcId="{1A252877-15D9-4E50-8FF8-21373EE7A2E5}" destId="{6B31CFC4-18A2-49EB-82E2-1F3688EABF80}" srcOrd="1" destOrd="0" presId="urn:microsoft.com/office/officeart/2005/8/layout/hierarchy3"/>
    <dgm:cxn modelId="{15465D2D-6A5E-4161-B7B5-9D5A203D4FB8}" type="presParOf" srcId="{7CBF4D47-8978-4282-A245-96CFEB8F1966}" destId="{A1F92B80-701A-442C-A2C3-F5AD44F96738}" srcOrd="3" destOrd="0" presId="urn:microsoft.com/office/officeart/2005/8/layout/hierarchy3"/>
    <dgm:cxn modelId="{95976F2D-CE3F-40DA-917F-3C60393E61B8}" type="presParOf" srcId="{A1F92B80-701A-442C-A2C3-F5AD44F96738}" destId="{8815ED27-EE79-45EE-9606-6BAD2EAC9A25}" srcOrd="0" destOrd="0" presId="urn:microsoft.com/office/officeart/2005/8/layout/hierarchy3"/>
    <dgm:cxn modelId="{BE717D07-5A7E-4539-9721-4A16C5FF1A14}" type="presParOf" srcId="{8815ED27-EE79-45EE-9606-6BAD2EAC9A25}" destId="{AFF8542D-32AF-4294-8E6D-D3BAC1623A60}" srcOrd="0" destOrd="0" presId="urn:microsoft.com/office/officeart/2005/8/layout/hierarchy3"/>
    <dgm:cxn modelId="{83B78E66-34E2-404E-9AF1-C7F10689B806}" type="presParOf" srcId="{8815ED27-EE79-45EE-9606-6BAD2EAC9A25}" destId="{C8FF3086-90BB-4896-B8AD-C3CBC591F0B3}" srcOrd="1" destOrd="0" presId="urn:microsoft.com/office/officeart/2005/8/layout/hierarchy3"/>
    <dgm:cxn modelId="{C5C00BCE-E089-4FEC-BD1E-165755FC4843}" type="presParOf" srcId="{A1F92B80-701A-442C-A2C3-F5AD44F96738}" destId="{6544B99A-179C-4898-9D63-9DF8FE3F088D}" srcOrd="1" destOrd="0" presId="urn:microsoft.com/office/officeart/2005/8/layout/hierarchy3"/>
    <dgm:cxn modelId="{39DB175B-EB1E-43F1-88C0-EBDCFB1380CA}" type="presParOf" srcId="{6544B99A-179C-4898-9D63-9DF8FE3F088D}" destId="{97749718-77C4-480C-AF67-A837C75D797B}" srcOrd="0" destOrd="0" presId="urn:microsoft.com/office/officeart/2005/8/layout/hierarchy3"/>
    <dgm:cxn modelId="{14E7C114-507F-4A1A-8192-B55AFD1B2823}" type="presParOf" srcId="{6544B99A-179C-4898-9D63-9DF8FE3F088D}" destId="{A7EF6042-3220-4781-87A5-030F6F07E7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5DC0E-306E-4920-9C1E-EA21CB389A0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5B83B8F4-7D27-4EAA-ABE1-A070DD57E773}">
      <dgm:prSet/>
      <dgm:spPr/>
      <dgm:t>
        <a:bodyPr/>
        <a:lstStyle/>
        <a:p>
          <a:pPr rtl="0"/>
          <a:r>
            <a:rPr lang="en-NZ" b="1" dirty="0" smtClean="0"/>
            <a:t>IALA Technical Needs Assessment</a:t>
          </a:r>
          <a:endParaRPr lang="en-NZ" b="1" dirty="0"/>
        </a:p>
      </dgm:t>
    </dgm:pt>
    <dgm:pt modelId="{A6B6BC77-04A9-463C-A635-C6463EDAC6E3}" type="parTrans" cxnId="{152CE5F5-1E04-4042-B38A-2BBF04A87BC5}">
      <dgm:prSet/>
      <dgm:spPr/>
      <dgm:t>
        <a:bodyPr/>
        <a:lstStyle/>
        <a:p>
          <a:endParaRPr lang="en-NZ"/>
        </a:p>
      </dgm:t>
    </dgm:pt>
    <dgm:pt modelId="{D0BC80D4-21FC-43EC-A8A5-A04250E2E2CA}" type="sibTrans" cxnId="{152CE5F5-1E04-4042-B38A-2BBF04A87BC5}">
      <dgm:prSet/>
      <dgm:spPr/>
      <dgm:t>
        <a:bodyPr/>
        <a:lstStyle/>
        <a:p>
          <a:endParaRPr lang="en-NZ"/>
        </a:p>
      </dgm:t>
    </dgm:pt>
    <dgm:pt modelId="{B3B7C790-068D-413C-BA80-306C49ACD4FC}" type="pres">
      <dgm:prSet presAssocID="{8EB5DC0E-306E-4920-9C1E-EA21CB389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31CFEF5-08E7-4FC0-BCB7-A2580A14924D}" type="pres">
      <dgm:prSet presAssocID="{5B83B8F4-7D27-4EAA-ABE1-A070DD57E7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2443C31-D366-41CC-B5EA-2C0523CC07D7}" type="presOf" srcId="{8EB5DC0E-306E-4920-9C1E-EA21CB389A0D}" destId="{B3B7C790-068D-413C-BA80-306C49ACD4FC}" srcOrd="0" destOrd="0" presId="urn:microsoft.com/office/officeart/2005/8/layout/vList2"/>
    <dgm:cxn modelId="{152CE5F5-1E04-4042-B38A-2BBF04A87BC5}" srcId="{8EB5DC0E-306E-4920-9C1E-EA21CB389A0D}" destId="{5B83B8F4-7D27-4EAA-ABE1-A070DD57E773}" srcOrd="0" destOrd="0" parTransId="{A6B6BC77-04A9-463C-A635-C6463EDAC6E3}" sibTransId="{D0BC80D4-21FC-43EC-A8A5-A04250E2E2CA}"/>
    <dgm:cxn modelId="{215BD5DA-466B-4EC4-92C5-D3F43CAA20BC}" type="presOf" srcId="{5B83B8F4-7D27-4EAA-ABE1-A070DD57E773}" destId="{A31CFEF5-08E7-4FC0-BCB7-A2580A14924D}" srcOrd="0" destOrd="0" presId="urn:microsoft.com/office/officeart/2005/8/layout/vList2"/>
    <dgm:cxn modelId="{F71C0322-CB33-4550-AEB8-AC0AF6EF0AD2}" type="presParOf" srcId="{B3B7C790-068D-413C-BA80-306C49ACD4FC}" destId="{A31CFEF5-08E7-4FC0-BCB7-A2580A1492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CFEF5-08E7-4FC0-BCB7-A2580A14924D}">
      <dsp:nvSpPr>
        <dsp:cNvPr id="0" name=""/>
        <dsp:cNvSpPr/>
      </dsp:nvSpPr>
      <dsp:spPr>
        <a:xfrm>
          <a:off x="0" y="10961"/>
          <a:ext cx="2807543" cy="514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b="1" kern="1200" dirty="0" smtClean="0"/>
            <a:t>CINHCC Update</a:t>
          </a:r>
          <a:endParaRPr lang="en-NZ" sz="2200" b="1" kern="1200" dirty="0"/>
        </a:p>
      </dsp:txBody>
      <dsp:txXfrm>
        <a:off x="25130" y="36091"/>
        <a:ext cx="2757283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40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7545BE-2E6E-4385-ADFB-0BDDCDD86E9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47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smtClean="0"/>
              <a:t>Click to edit Master text styles</a:t>
            </a:r>
          </a:p>
          <a:p>
            <a:pPr lvl="1"/>
            <a:r>
              <a:rPr lang="en-AU" altLang="en-US" noProof="0" smtClean="0"/>
              <a:t>Second level</a:t>
            </a:r>
          </a:p>
          <a:p>
            <a:pPr lvl="2"/>
            <a:r>
              <a:rPr lang="en-AU" altLang="en-US" noProof="0" smtClean="0"/>
              <a:t>Third level</a:t>
            </a:r>
          </a:p>
          <a:p>
            <a:pPr lvl="3"/>
            <a:r>
              <a:rPr lang="en-AU" altLang="en-US" noProof="0" smtClean="0"/>
              <a:t>Fourth level</a:t>
            </a:r>
          </a:p>
          <a:p>
            <a:pPr lvl="4"/>
            <a:r>
              <a:rPr lang="en-AU" alt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E47021-19B5-4AE6-BA21-61AA0D64B1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8102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206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NZ" altLang="en-US" smtClean="0"/>
          </a:p>
        </p:txBody>
      </p:sp>
      <p:pic>
        <p:nvPicPr>
          <p:cNvPr id="5" name="Picture 44" descr="SWPC Logo_digitsed_0401201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4398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0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2180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188913"/>
            <a:ext cx="6337300" cy="16557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1A3389-011F-45B5-A873-0F7B9FF646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312771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6270201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115888"/>
            <a:ext cx="20542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1862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4666964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6713111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4800674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60812" cy="486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96975"/>
            <a:ext cx="3962400" cy="486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23092088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87067528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6370447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6365934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12115088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  <p:extLst>
      <p:ext uri="{BB962C8B-B14F-4D97-AF65-F5344CB8AC3E}">
        <p14:creationId xmlns:p14="http://schemas.microsoft.com/office/powerpoint/2010/main" val="34194543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184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179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8075612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9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NZ" altLang="en-US" smtClean="0"/>
          </a:p>
        </p:txBody>
      </p:sp>
      <p:sp>
        <p:nvSpPr>
          <p:cNvPr id="1029" name="Line 44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0" descr="SWPC Logo_digitsed_0401201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9127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13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QuickStyle" Target="../diagrams/quickStyle13.xml"/><Relationship Id="rId5" Type="http://schemas.openxmlformats.org/officeDocument/2006/relationships/diagramColors" Target="../diagrams/colors12.xml"/><Relationship Id="rId10" Type="http://schemas.openxmlformats.org/officeDocument/2006/relationships/diagramLayout" Target="../diagrams/layout13.xml"/><Relationship Id="rId4" Type="http://schemas.openxmlformats.org/officeDocument/2006/relationships/diagramQuickStyle" Target="../diagrams/quickStyle12.xml"/><Relationship Id="rId9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5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5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5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5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5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5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5.png"/><Relationship Id="rId12" Type="http://schemas.microsoft.com/office/2007/relationships/diagramDrawing" Target="../diagrams/drawing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openxmlformats.org/officeDocument/2006/relationships/diagramColors" Target="../diagrams/colors28.xml"/><Relationship Id="rId5" Type="http://schemas.openxmlformats.org/officeDocument/2006/relationships/diagramColors" Target="../diagrams/colors27.xml"/><Relationship Id="rId10" Type="http://schemas.openxmlformats.org/officeDocument/2006/relationships/diagramQuickStyle" Target="../diagrams/quickStyle28.xml"/><Relationship Id="rId4" Type="http://schemas.openxmlformats.org/officeDocument/2006/relationships/diagramQuickStyle" Target="../diagrams/quickStyle27.xml"/><Relationship Id="rId9" Type="http://schemas.openxmlformats.org/officeDocument/2006/relationships/diagramLayout" Target="../diagrams/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10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5.jpeg"/><Relationship Id="rId14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4145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400" dirty="0" smtClean="0"/>
              <a:t>14th South West Pacific </a:t>
            </a:r>
            <a:br>
              <a:rPr lang="en-AU" altLang="en-US" sz="2400" dirty="0" smtClean="0"/>
            </a:br>
            <a:r>
              <a:rPr lang="en-AU" altLang="en-US" sz="2400" dirty="0" smtClean="0"/>
              <a:t>Hydrographic Commission Conference</a:t>
            </a:r>
            <a:br>
              <a:rPr lang="en-AU" altLang="en-US" sz="2400" dirty="0" smtClean="0"/>
            </a:br>
            <a:r>
              <a:rPr lang="en-AU" altLang="en-US" sz="1800" dirty="0" smtClean="0"/>
              <a:t/>
            </a:r>
            <a:br>
              <a:rPr lang="en-AU" altLang="en-US" sz="1800" dirty="0" smtClean="0"/>
            </a:br>
            <a:r>
              <a:rPr lang="en-AU" altLang="en-US" sz="1800" dirty="0" smtClean="0"/>
              <a:t>30 November – 02 December</a:t>
            </a:r>
            <a:r>
              <a:rPr lang="en-AU" altLang="en-US" sz="1800" b="0" dirty="0" smtClean="0"/>
              <a:t/>
            </a:r>
            <a:br>
              <a:rPr lang="en-AU" altLang="en-US" sz="1800" b="0" dirty="0" smtClean="0"/>
            </a:br>
            <a:r>
              <a:rPr lang="en-AU" altLang="en-US" sz="1800" dirty="0" smtClean="0"/>
              <a:t>Noumea, New Caledonia</a:t>
            </a:r>
            <a:endParaRPr lang="en-AU" altLang="en-AU" sz="1800" dirty="0" smtClean="0"/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205038"/>
            <a:ext cx="5545138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/>
              <a:t>COOK ISLANDS</a:t>
            </a:r>
            <a:endParaRPr lang="en-US" altLang="en-US" sz="3200" dirty="0" smtClean="0"/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876925"/>
            <a:ext cx="573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938838"/>
            <a:ext cx="1371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888" y="5075238"/>
            <a:ext cx="2636837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Vaipo MATAORA</a:t>
            </a:r>
          </a:p>
          <a:p>
            <a:pPr>
              <a:defRPr/>
            </a:pPr>
            <a:r>
              <a:rPr lang="en-NZ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Civil Work &amp; Hydrography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451382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2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30072"/>
            <a:ext cx="3290202" cy="4650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Diagram 5"/>
          <p:cNvGraphicFramePr/>
          <p:nvPr/>
        </p:nvGraphicFramePr>
        <p:xfrm>
          <a:off x="35497" y="1916832"/>
          <a:ext cx="5184576" cy="43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321768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6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16363" y="1052513"/>
          <a:ext cx="3903662" cy="9148762"/>
        </p:xfrm>
        <a:graphic>
          <a:graphicData uri="http://schemas.openxmlformats.org/drawingml/2006/table">
            <a:tbl>
              <a:tblPr firstRow="1" firstCol="1" bandRow="1"/>
              <a:tblGrid>
                <a:gridCol w="555313"/>
                <a:gridCol w="980677"/>
                <a:gridCol w="538122"/>
                <a:gridCol w="935415"/>
                <a:gridCol w="392547"/>
                <a:gridCol w="501589"/>
              </a:tblGrid>
              <a:tr h="473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Chart </a:t>
                      </a:r>
                      <a:r>
                        <a:rPr lang="en-NZ" sz="900" b="1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Title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Plans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Scale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b="1" u="sng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ENC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473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 93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Cook Islands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Apr-95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1 500 000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NZ200093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 945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Plans of the Cook Islands (Northern Sheet)</a:t>
                      </a:r>
                      <a:endParaRPr lang="en-NZ" sz="9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Oct-95</a:t>
                      </a:r>
                      <a:endParaRPr lang="en-NZ" sz="9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Pukapuka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100 000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NZ309451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Nassau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NZ409451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Suwarrow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NZ309452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2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Suwarrow Lagoon Entrance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NZ509451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Manihiki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NZ409452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Manihiki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Anchorage 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NZ509452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Rakahanga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NZ409453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Penrhyn 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NZ409454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9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Penrhyn: Taruia Passage to Gudgeon Bay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12 500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NZ509453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2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0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Penrhyn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Taruia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Passage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NZ600945</a:t>
                      </a:r>
                      <a:endParaRPr lang="en-NZ" sz="9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 955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Plans of the Cook Islands </a:t>
                      </a:r>
                      <a:r>
                        <a:rPr lang="en-NZ" sz="9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(Southern Sheet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Oct-93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Aitutaki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NZ400955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Arutanga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Anchorage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NZ500955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Palmerston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NZ409556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Mitiaro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NZ409557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Mauke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NZ409551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Manuae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NZ409555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Takutea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NZ409554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Atiu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NZ409553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Mangaia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NZ409552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NZ 9558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kern="12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Rarotonga</a:t>
                      </a:r>
                      <a:endParaRPr lang="en-NZ" sz="9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Oct-92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err="1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Rarotonga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NZ409558</a:t>
                      </a:r>
                      <a:endParaRPr lang="en-NZ" sz="9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9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Approaches to </a:t>
                      </a:r>
                      <a:r>
                        <a:rPr lang="en-NZ" sz="9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Avatiu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NZ" sz="9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Avarua </a:t>
                      </a: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Harbours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NZ509558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Avatiu Harbour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NZ609558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4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NZ" sz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Arorangi Reef Passage</a:t>
                      </a:r>
                      <a:endParaRPr lang="en-NZ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2 000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9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NZ695581</a:t>
                      </a:r>
                      <a:endParaRPr lang="en-NZ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0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97" r="12308" b="16077"/>
          <a:stretch>
            <a:fillRect/>
          </a:stretch>
        </p:blipFill>
        <p:spPr bwMode="auto">
          <a:xfrm>
            <a:off x="1258888" y="1571625"/>
            <a:ext cx="5329237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7704138" cy="4297362"/>
          </a:xfrm>
        </p:spPr>
        <p:txBody>
          <a:bodyPr/>
          <a:lstStyle/>
          <a:p>
            <a:pPr marL="0" indent="0">
              <a:buFontTx/>
              <a:buNone/>
              <a:tabLst>
                <a:tab pos="1343025" algn="l"/>
              </a:tabLst>
              <a:defRPr/>
            </a:pPr>
            <a:r>
              <a:rPr lang="en-NZ" altLang="en-US" sz="1800" b="1" dirty="0" smtClean="0"/>
              <a:t>Priority 1: </a:t>
            </a:r>
            <a:r>
              <a:rPr lang="en-NZ" altLang="en-US" sz="1800" b="1" dirty="0" err="1" smtClean="0"/>
              <a:t>Aitukaki</a:t>
            </a:r>
            <a:endParaRPr lang="en-NZ" altLang="en-US" sz="1800" b="1" dirty="0" smtClean="0"/>
          </a:p>
          <a:p>
            <a:pPr>
              <a:tabLst>
                <a:tab pos="1343025" algn="l"/>
              </a:tabLst>
              <a:defRPr/>
            </a:pPr>
            <a:r>
              <a:rPr lang="en-NZ" altLang="en-US" sz="1800" dirty="0" smtClean="0"/>
              <a:t>Geodetic control for satellite imagery</a:t>
            </a:r>
          </a:p>
          <a:p>
            <a:pPr>
              <a:tabLst>
                <a:tab pos="1343025" algn="l"/>
              </a:tabLst>
              <a:defRPr/>
            </a:pPr>
            <a:r>
              <a:rPr lang="en-NZ" altLang="en-US" sz="1800" dirty="0" smtClean="0"/>
              <a:t>RNZN 2014 survey of channel &amp; anchorage</a:t>
            </a:r>
          </a:p>
          <a:p>
            <a:pPr>
              <a:tabLst>
                <a:tab pos="1343025" algn="l"/>
              </a:tabLst>
              <a:defRPr/>
            </a:pPr>
            <a:r>
              <a:rPr lang="en-NZ" altLang="en-US" sz="1800" dirty="0" smtClean="0"/>
              <a:t>Chart existing </a:t>
            </a:r>
            <a:r>
              <a:rPr lang="en-NZ" altLang="en-US" sz="1800" dirty="0" err="1" smtClean="0"/>
              <a:t>AtoN</a:t>
            </a:r>
            <a:endParaRPr lang="en-NZ" altLang="en-US" sz="1800" dirty="0" smtClean="0"/>
          </a:p>
          <a:p>
            <a:pPr>
              <a:defRPr/>
            </a:pPr>
            <a:endParaRPr lang="en-NZ" altLang="en-US" sz="1800" dirty="0" smtClean="0"/>
          </a:p>
        </p:txBody>
      </p:sp>
      <p:pic>
        <p:nvPicPr>
          <p:cNvPr id="17416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050" y="2492375"/>
            <a:ext cx="63436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6088" y="1684338"/>
            <a:ext cx="80899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NZ" altLang="en-US" sz="1800" b="1" kern="0" dirty="0" smtClean="0">
                <a:solidFill>
                  <a:srgbClr val="000000"/>
                </a:solidFill>
                <a:latin typeface="Verdana"/>
              </a:rPr>
              <a:t>Priority 2: </a:t>
            </a:r>
            <a:r>
              <a:rPr lang="en-NZ" altLang="en-US" sz="1800" b="1" kern="0" dirty="0" err="1" smtClean="0">
                <a:solidFill>
                  <a:srgbClr val="000000"/>
                </a:solidFill>
                <a:latin typeface="Verdana"/>
              </a:rPr>
              <a:t>Penrhyn</a:t>
            </a:r>
            <a:endParaRPr lang="en-NZ" altLang="en-US" sz="1800" b="1" kern="0" dirty="0" smtClean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Update coastline from latest satellite imagery</a:t>
            </a:r>
          </a:p>
          <a:p>
            <a:pPr>
              <a:defRPr/>
            </a:pP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RNZN 2014 survey of </a:t>
            </a:r>
            <a:r>
              <a:rPr lang="en-NZ" altLang="en-US" sz="1800" kern="0" dirty="0" err="1" smtClean="0">
                <a:solidFill>
                  <a:srgbClr val="000000"/>
                </a:solidFill>
                <a:latin typeface="Verdana"/>
              </a:rPr>
              <a:t>Taruia</a:t>
            </a: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 Passage &amp; </a:t>
            </a:r>
            <a:r>
              <a:rPr lang="en-NZ" altLang="en-US" sz="1800" kern="0" dirty="0" err="1" smtClean="0">
                <a:solidFill>
                  <a:srgbClr val="000000"/>
                </a:solidFill>
                <a:latin typeface="Verdana"/>
              </a:rPr>
              <a:t>Gudgeon</a:t>
            </a: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 Bay</a:t>
            </a:r>
          </a:p>
          <a:p>
            <a:pPr>
              <a:defRPr/>
            </a:pP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Update </a:t>
            </a:r>
            <a:r>
              <a:rPr lang="en-NZ" altLang="en-US" sz="1800" kern="0" dirty="0" err="1" smtClean="0">
                <a:solidFill>
                  <a:srgbClr val="000000"/>
                </a:solidFill>
                <a:latin typeface="Verdana"/>
              </a:rPr>
              <a:t>AtoN</a:t>
            </a: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8440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3" y="2863850"/>
            <a:ext cx="48609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9738" y="1604963"/>
            <a:ext cx="80899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NZ" altLang="en-US" sz="1800" b="1" kern="0" smtClean="0">
                <a:solidFill>
                  <a:srgbClr val="000000"/>
                </a:solidFill>
                <a:latin typeface="Verdana"/>
              </a:rPr>
              <a:t>Priority 3: Pukapuka</a:t>
            </a:r>
          </a:p>
          <a:p>
            <a:pPr>
              <a:defRPr/>
            </a:pPr>
            <a:r>
              <a:rPr lang="en-NZ" altLang="en-US" sz="1800" kern="0" smtClean="0">
                <a:solidFill>
                  <a:srgbClr val="000000"/>
                </a:solidFill>
                <a:latin typeface="Verdana"/>
              </a:rPr>
              <a:t>Geodetic control for satellite imagery</a:t>
            </a:r>
          </a:p>
          <a:p>
            <a:pPr>
              <a:defRPr/>
            </a:pPr>
            <a:r>
              <a:rPr lang="en-NZ" altLang="en-US" sz="1800" kern="0" smtClean="0">
                <a:solidFill>
                  <a:srgbClr val="000000"/>
                </a:solidFill>
                <a:latin typeface="Verdana"/>
              </a:rPr>
              <a:t>RNZN 2005 survey offshore (deep water)</a:t>
            </a:r>
          </a:p>
          <a:p>
            <a:pPr>
              <a:defRPr/>
            </a:pPr>
            <a:r>
              <a:rPr lang="en-NZ" altLang="en-US" sz="1800" kern="0" smtClean="0">
                <a:solidFill>
                  <a:srgbClr val="000000"/>
                </a:solidFill>
                <a:latin typeface="Verdana"/>
              </a:rPr>
              <a:t>Uncharted AtoN?</a:t>
            </a:r>
          </a:p>
          <a:p>
            <a:pPr marL="0" indent="0">
              <a:buFontTx/>
              <a:buNone/>
              <a:defRPr/>
            </a:pP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464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1700213"/>
            <a:ext cx="49942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6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9738" y="1651000"/>
            <a:ext cx="80899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NZ" altLang="en-US" sz="1800" b="1" kern="0" dirty="0" smtClean="0">
                <a:solidFill>
                  <a:srgbClr val="000000"/>
                </a:solidFill>
                <a:latin typeface="Verdana"/>
              </a:rPr>
              <a:t>Priority 4: </a:t>
            </a:r>
            <a:r>
              <a:rPr lang="en-NZ" altLang="en-US" sz="1800" b="1" kern="0" dirty="0" err="1" smtClean="0">
                <a:solidFill>
                  <a:srgbClr val="000000"/>
                </a:solidFill>
                <a:latin typeface="Verdana"/>
              </a:rPr>
              <a:t>Manihiki</a:t>
            </a:r>
            <a:endParaRPr lang="en-NZ" altLang="en-US" sz="1800" b="1" kern="0" dirty="0" smtClean="0">
              <a:solidFill>
                <a:srgbClr val="000000"/>
              </a:solidFill>
              <a:latin typeface="Verdana"/>
            </a:endParaRPr>
          </a:p>
          <a:p>
            <a:pPr>
              <a:defRPr/>
            </a:pPr>
            <a:r>
              <a:rPr lang="en-NZ" altLang="en-US" sz="1800" kern="0" dirty="0" smtClean="0">
                <a:solidFill>
                  <a:srgbClr val="000000"/>
                </a:solidFill>
                <a:latin typeface="Verdana"/>
              </a:rPr>
              <a:t>Geodetic control for satellite imagery</a:t>
            </a:r>
          </a:p>
          <a:p>
            <a:pPr>
              <a:defRPr/>
            </a:pP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  <a:p>
            <a:pPr marL="0" indent="0">
              <a:buFontTx/>
              <a:buNone/>
              <a:defRPr/>
            </a:pP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39988"/>
            <a:ext cx="391001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10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9738" y="1651000"/>
            <a:ext cx="80899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NZ" altLang="en-US" sz="1800" b="1" kern="0" smtClean="0">
                <a:solidFill>
                  <a:srgbClr val="000000"/>
                </a:solidFill>
                <a:latin typeface="Verdana"/>
              </a:rPr>
              <a:t>Priority 5: Atiu</a:t>
            </a:r>
          </a:p>
          <a:p>
            <a:pPr>
              <a:defRPr/>
            </a:pPr>
            <a:r>
              <a:rPr lang="en-NZ" altLang="en-US" sz="1800" kern="0" smtClean="0">
                <a:solidFill>
                  <a:srgbClr val="000000"/>
                </a:solidFill>
                <a:latin typeface="Verdana"/>
              </a:rPr>
              <a:t>Geodetic</a:t>
            </a:r>
            <a:endParaRPr lang="en-NZ" altLang="en-US" sz="1800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1512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076450"/>
            <a:ext cx="38163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4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21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NZ" altLang="en-US" kern="0" smtClean="0">
                <a:solidFill>
                  <a:srgbClr val="000000"/>
                </a:solidFill>
                <a:latin typeface="Verdana"/>
              </a:rPr>
              <a:t>The capacity building process is built around 4 steps: awareness, assessment, analysis and action</a:t>
            </a:r>
            <a:endParaRPr lang="en-NZ" altLang="en-US" kern="0" dirty="0" smtClean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2536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195638"/>
            <a:ext cx="81692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276475"/>
          <a:ext cx="8955088" cy="2016125"/>
        </p:xfrm>
        <a:graphic>
          <a:graphicData uri="http://schemas.openxmlformats.org/drawingml/2006/table">
            <a:tbl>
              <a:tblPr/>
              <a:tblGrid>
                <a:gridCol w="651280"/>
                <a:gridCol w="810777"/>
                <a:gridCol w="731028"/>
                <a:gridCol w="822406"/>
                <a:gridCol w="1061268"/>
                <a:gridCol w="1177504"/>
                <a:gridCol w="1433876"/>
                <a:gridCol w="475933"/>
                <a:gridCol w="475933"/>
                <a:gridCol w="507246"/>
                <a:gridCol w="507246"/>
                <a:gridCol w="300590"/>
              </a:tblGrid>
              <a:tr h="15471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Country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SWPHC 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IHO Member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Bilateral (Y/N)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rowSpan="2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t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</a:tr>
              <a:tr h="30956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Hydro Survey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Charting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46434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FM/AM/O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Hydro Governance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National MSI Coordinator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NHCC</a:t>
                      </a:r>
                      <a:b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(who &amp; how often do you meet?)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In-house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Bilateral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In-house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Bilateral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13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Cook Islands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3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ctr"/>
                      <a:r>
                        <a:rPr lang="en-NZ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Cook Islands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To be proposed following IMO course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with NZ?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National legislation in place by 30 June 2015, ideally.</a:t>
                      </a:r>
                      <a:b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NZ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2012, Cabinet Directive approved to establish Governance. Still to be implemented.</a:t>
                      </a:r>
                      <a:br>
                        <a:rPr lang="en-NZ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n-NZ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</a:rPr>
                        <a:t>National MSI Coordinator to be established once Directive implemented. 2015/16 to be appointed</a:t>
                      </a:r>
                      <a:endParaRPr lang="en-NZ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with NZ?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with NZ?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n-NZ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196752"/>
          <a:ext cx="223224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089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0963" y="1844675"/>
            <a:ext cx="689292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CINHCC Update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IALA Technical Needs Assessment Findings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PRNI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Bilateral Arrangement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N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AtoN</a:t>
            </a: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Registered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Survey Charting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Capacity Building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SWPHC Meeting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IHO C-55 Status of Hydrography Surveying and Charting</a:t>
            </a:r>
          </a:p>
          <a:p>
            <a:pPr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Worldwide – review &amp; update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IHO Yearbook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MSI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Capacity Building</a:t>
            </a:r>
            <a:endParaRPr lang="en-N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N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N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6254750"/>
            <a:ext cx="2159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2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997075"/>
            <a:ext cx="88519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06555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844675"/>
            <a:ext cx="835977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06555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0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2988" y="1773238"/>
          <a:ext cx="5848350" cy="3544887"/>
        </p:xfrm>
        <a:graphic>
          <a:graphicData uri="http://schemas.openxmlformats.org/drawingml/2006/table">
            <a:tbl>
              <a:tblPr firstRow="1" firstCol="1" bandRow="1"/>
              <a:tblGrid>
                <a:gridCol w="1909017"/>
                <a:gridCol w="3939333"/>
              </a:tblGrid>
              <a:tr h="2532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Contact information/ Informations de contact /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Información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contacto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280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-National Hydrographer or equivalent</a:t>
                      </a:r>
                      <a:b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-Directeur du service hydrographique ou équivalent</a:t>
                      </a:r>
                      <a:b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-Director del Servicio Hidrográfico o equivalente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Post:                 Director of Civil Work &amp; Hydrography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Name:              Vaipo Mataora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Postal address: Infrastructure Cook Islands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Tel:                   (682) 20321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Fax:                   (682) 24321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Email:               </a:t>
                      </a:r>
                      <a:r>
                        <a:rPr lang="en-US" sz="1200" u="sng" dirty="0" smtClean="0"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vaipo.mataora@cookislands.gov.ck</a:t>
                      </a:r>
                      <a:r>
                        <a:rPr lang="en-US" sz="1200" dirty="0" smtClean="0"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NZ" sz="1200" dirty="0">
                        <a:solidFill>
                          <a:srgbClr val="0099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-Head of the Hydrographic Office (if different from the person indicated above)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-Directeur du Service Hydrographique (si différent de la personne indiquée ci-dessus)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-Director del Servicio Hidrográfico (si diferente de la persona indicada anteriormente)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Name: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Postal address: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Fax: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Email: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06555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4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1116013" y="2060575"/>
            <a:ext cx="585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>
                <a:solidFill>
                  <a:srgbClr val="00B050"/>
                </a:solidFill>
                <a:latin typeface="Arial Narrow" panose="020B0606020202030204" pitchFamily="34" charset="0"/>
              </a:rPr>
              <a:t>Maritime Safety Information National Coordinator - Appointed </a:t>
            </a:r>
          </a:p>
        </p:txBody>
      </p:sp>
      <p:pic>
        <p:nvPicPr>
          <p:cNvPr id="2765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52609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421063"/>
            <a:ext cx="23034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06555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611560" y="1916832"/>
          <a:ext cx="84249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468313" y="1341438"/>
            <a:ext cx="1511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0" b="1">
                <a:solidFill>
                  <a:srgbClr val="00B050"/>
                </a:solidFill>
                <a:latin typeface="Verdana" panose="020B0604030504040204" pitchFamily="34" charset="0"/>
              </a:rPr>
              <a:t>√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1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2484438" y="3522663"/>
            <a:ext cx="4535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5400" b="1">
                <a:solidFill>
                  <a:srgbClr val="00B050"/>
                </a:solidFill>
                <a:latin typeface="Arial Narrow" panose="020B0606020202030204" pitchFamily="34" charset="0"/>
              </a:rPr>
              <a:t>Meitaki Ma’ata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4913" y="1889125"/>
            <a:ext cx="383381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29704" name="TextBox 2"/>
          <p:cNvSpPr txBox="1">
            <a:spLocks noChangeArrowheads="1"/>
          </p:cNvSpPr>
          <p:nvPr/>
        </p:nvSpPr>
        <p:spPr bwMode="auto">
          <a:xfrm>
            <a:off x="3848100" y="2928938"/>
            <a:ext cx="671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400" b="1">
                <a:solidFill>
                  <a:srgbClr val="FFC000"/>
                </a:solidFill>
                <a:latin typeface="Verdana" panose="020B0604030504040204" pitchFamily="34" charset="0"/>
              </a:rPr>
              <a:t>&amp;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807543" cy="53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4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338455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59057"/>
            <a:ext cx="2520280" cy="2301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2807543" cy="53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875" y="1989138"/>
            <a:ext cx="6081713" cy="2584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Cook Islands Government approved 14</a:t>
            </a:r>
            <a:r>
              <a:rPr lang="en-NZ" b="1" baseline="30000" dirty="0">
                <a:solidFill>
                  <a:srgbClr val="0070C0"/>
                </a:solidFill>
                <a:latin typeface="+mn-lt"/>
              </a:rPr>
              <a:t>th</a:t>
            </a:r>
            <a:r>
              <a:rPr lang="en-NZ" b="1" dirty="0">
                <a:solidFill>
                  <a:srgbClr val="0070C0"/>
                </a:solidFill>
                <a:latin typeface="+mn-lt"/>
              </a:rPr>
              <a:t> June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CINHCC Established 6</a:t>
            </a:r>
            <a:r>
              <a:rPr lang="en-NZ" b="1" baseline="30000" dirty="0">
                <a:solidFill>
                  <a:srgbClr val="0070C0"/>
                </a:solidFill>
                <a:latin typeface="+mn-lt"/>
              </a:rPr>
              <a:t>th</a:t>
            </a:r>
            <a:r>
              <a:rPr lang="en-NZ" b="1" dirty="0">
                <a:solidFill>
                  <a:srgbClr val="0070C0"/>
                </a:solidFill>
                <a:latin typeface="+mn-lt"/>
              </a:rPr>
              <a:t> September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CINHCC Core Members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Infrastructure Cook Islands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Ministry of Transport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NZ" b="1" dirty="0">
                <a:solidFill>
                  <a:srgbClr val="0070C0"/>
                </a:solidFill>
                <a:latin typeface="+mn-lt"/>
              </a:rPr>
              <a:t>Cook Islands Port Authority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66" y="4443312"/>
            <a:ext cx="3939647" cy="2010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sp>
        <p:nvSpPr>
          <p:cNvPr id="229376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6621" y="1412776"/>
            <a:ext cx="2807543" cy="514800"/>
            <a:chOff x="0" y="10961"/>
            <a:chExt cx="2807543" cy="5148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0961"/>
              <a:ext cx="2807543" cy="5148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5130" y="36091"/>
              <a:ext cx="2757283" cy="464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200" b="1" dirty="0"/>
                <a:t>CINHCC Update</a:t>
              </a:r>
            </a:p>
          </p:txBody>
        </p:sp>
      </p:grpSp>
      <p:graphicFrame>
        <p:nvGraphicFramePr>
          <p:cNvPr id="4" name="Diagram 3"/>
          <p:cNvGraphicFramePr/>
          <p:nvPr/>
        </p:nvGraphicFramePr>
        <p:xfrm>
          <a:off x="1115616" y="2249196"/>
          <a:ext cx="6174874" cy="377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3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3447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203325"/>
            <a:ext cx="23447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263" y="5392738"/>
            <a:ext cx="23891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743200"/>
            <a:ext cx="2359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sp>
        <p:nvSpPr>
          <p:cNvPr id="229376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1" y="1133475"/>
            <a:ext cx="3052644" cy="794101"/>
            <a:chOff x="0" y="10961"/>
            <a:chExt cx="2807543" cy="51480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0961"/>
              <a:ext cx="2807543" cy="5148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5130" y="36091"/>
              <a:ext cx="2757283" cy="4645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NZ" sz="2200" b="1" dirty="0"/>
                <a:t>CINHCC Update</a:t>
              </a: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3350454" y="1172239"/>
          <a:ext cx="6096000" cy="513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107504" y="2924944"/>
          <a:ext cx="3725705" cy="165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4153789" cy="53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70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86755" y="1466303"/>
          <a:ext cx="792174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562100"/>
            <a:ext cx="5111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4153789" cy="53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30 November – 02 December, 2016</a:t>
            </a:r>
          </a:p>
          <a:p>
            <a:pPr>
              <a:defRPr/>
            </a:pPr>
            <a:r>
              <a:rPr lang="en-AU" altLang="en-US"/>
              <a:t>NOUMEA</a:t>
            </a:r>
          </a:p>
        </p:txBody>
      </p:sp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2000" smtClean="0"/>
              <a:t>14th South West Pacific Hydrographic Commission Conference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346203" y="1052736"/>
          <a:ext cx="5881981" cy="63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AU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6248400"/>
            <a:ext cx="2157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417763"/>
            <a:ext cx="242252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2424113"/>
            <a:ext cx="26685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/>
        </p:nvGraphicFramePr>
        <p:xfrm>
          <a:off x="1607695" y="1686597"/>
          <a:ext cx="4392488" cy="65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5217</TotalTime>
  <Words>1191</Words>
  <Application>Microsoft Office PowerPoint</Application>
  <PresentationFormat>On-screen Show (4:3)</PresentationFormat>
  <Paragraphs>311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Verdana</vt:lpstr>
      <vt:lpstr>Wingdings</vt:lpstr>
      <vt:lpstr>Globe</vt:lpstr>
      <vt:lpstr>14th South West Pacific  Hydrographic Commission Conference  30 November – 02 December Noumea, New Caledonia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  <vt:lpstr>14th South West Pacific Hydrographic Commission Conference</vt:lpstr>
    </vt:vector>
  </TitlesOfParts>
  <Company>Department of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14th  South West Pacific  Hydrographic Commission Conference  30 November – 02 December NOUMEA</dc:title>
  <dc:creator>Melinda McMullen</dc:creator>
  <cp:lastModifiedBy>Alberto Costa Neves</cp:lastModifiedBy>
  <cp:revision>54</cp:revision>
  <dcterms:created xsi:type="dcterms:W3CDTF">2016-11-03T03:14:38Z</dcterms:created>
  <dcterms:modified xsi:type="dcterms:W3CDTF">2017-04-06T10:12:49Z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AA928724</vt:lpwstr>
  </property>
  <property fmtid="{D5CDD505-2E9C-101B-9397-08002B2CF9AE}" pid="3" name="Objective-Title">
    <vt:lpwstr>14th South West Pacific_v2_without IHO_white background</vt:lpwstr>
  </property>
  <property fmtid="{D5CDD505-2E9C-101B-9397-08002B2CF9AE}" pid="4" name="Objective-Comment">
    <vt:lpwstr> </vt:lpwstr>
  </property>
  <property fmtid="{D5CDD505-2E9C-101B-9397-08002B2CF9AE}" pid="5" name="Objective-CreationStamp">
    <vt:filetime>2016-11-11T04:42:58Z</vt:filetime>
  </property>
  <property fmtid="{D5CDD505-2E9C-101B-9397-08002B2CF9AE}" pid="6" name="Objective-IsApproved">
    <vt:bool>false</vt:bool>
  </property>
  <property fmtid="{D5CDD505-2E9C-101B-9397-08002B2CF9AE}" pid="7" name="Objective-IsPublished">
    <vt:bool>true</vt:bool>
  </property>
  <property fmtid="{D5CDD505-2E9C-101B-9397-08002B2CF9AE}" pid="8" name="Objective-DatePublished">
    <vt:filetime>2016-11-11T04:42:58Z</vt:filetime>
  </property>
  <property fmtid="{D5CDD505-2E9C-101B-9397-08002B2CF9AE}" pid="9" name="Objective-ModificationStamp">
    <vt:filetime>2016-11-11T04:42:59Z</vt:filetime>
  </property>
  <property fmtid="{D5CDD505-2E9C-101B-9397-08002B2CF9AE}" pid="10" name="Objective-Owner">
    <vt:lpwstr>Randhawa, Jasbir (MR)(DDER -  External Relations)</vt:lpwstr>
  </property>
  <property fmtid="{D5CDD505-2E9C-101B-9397-08002B2CF9AE}" pid="11" name="Objective-Path">
    <vt:lpwstr>Objective Global Folder - PROD:Defence Business Units:Intelligence and Security Group:HM BRANCH : Hydrography and Metoc Branch:HM BRANCH WORLD:03 HM  BRANCH CORPORATE FILES:D. (Process 03) Management of External Relations Process:b. Process 03 Corporate f</vt:lpwstr>
  </property>
  <property fmtid="{D5CDD505-2E9C-101B-9397-08002B2CF9AE}" pid="12" name="Objective-Parent">
    <vt:lpwstr>SWPHC14_Agenda Items</vt:lpwstr>
  </property>
  <property fmtid="{D5CDD505-2E9C-101B-9397-08002B2CF9AE}" pid="13" name="Objective-State">
    <vt:lpwstr>Published</vt:lpwstr>
  </property>
  <property fmtid="{D5CDD505-2E9C-101B-9397-08002B2CF9AE}" pid="14" name="Objective-Version">
    <vt:lpwstr>1.0</vt:lpwstr>
  </property>
  <property fmtid="{D5CDD505-2E9C-101B-9397-08002B2CF9AE}" pid="15" name="Objective-VersionNumber">
    <vt:i4>1</vt:i4>
  </property>
  <property fmtid="{D5CDD505-2E9C-101B-9397-08002B2CF9AE}" pid="16" name="Objective-VersionComment">
    <vt:lpwstr>First version</vt:lpwstr>
  </property>
  <property fmtid="{D5CDD505-2E9C-101B-9397-08002B2CF9AE}" pid="17" name="Objective-FileNumber">
    <vt:lpwstr> </vt:lpwstr>
  </property>
  <property fmtid="{D5CDD505-2E9C-101B-9397-08002B2CF9AE}" pid="18" name="Objective-Classification">
    <vt:lpwstr>[Inherited - Unclassified]</vt:lpwstr>
  </property>
  <property fmtid="{D5CDD505-2E9C-101B-9397-08002B2CF9AE}" pid="19" name="Objective-Caveats">
    <vt:lpwstr> </vt:lpwstr>
  </property>
  <property fmtid="{D5CDD505-2E9C-101B-9397-08002B2CF9AE}" pid="20" name="Objective-Document Type [system]">
    <vt:lpwstr> </vt:lpwstr>
  </property>
</Properties>
</file>