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Lst>
  <p:notesMasterIdLst>
    <p:notesMasterId r:id="rId38"/>
  </p:notesMasterIdLst>
  <p:handoutMasterIdLst>
    <p:handoutMasterId r:id="rId39"/>
  </p:handoutMasterIdLst>
  <p:sldIdLst>
    <p:sldId id="833" r:id="rId5"/>
    <p:sldId id="832" r:id="rId6"/>
    <p:sldId id="805" r:id="rId7"/>
    <p:sldId id="814" r:id="rId8"/>
    <p:sldId id="807" r:id="rId9"/>
    <p:sldId id="775" r:id="rId10"/>
    <p:sldId id="852" r:id="rId11"/>
    <p:sldId id="798" r:id="rId12"/>
    <p:sldId id="797" r:id="rId13"/>
    <p:sldId id="796" r:id="rId14"/>
    <p:sldId id="849" r:id="rId15"/>
    <p:sldId id="850" r:id="rId16"/>
    <p:sldId id="853" r:id="rId17"/>
    <p:sldId id="846" r:id="rId18"/>
    <p:sldId id="847" r:id="rId19"/>
    <p:sldId id="848" r:id="rId20"/>
    <p:sldId id="854" r:id="rId21"/>
    <p:sldId id="851" r:id="rId22"/>
    <p:sldId id="855" r:id="rId23"/>
    <p:sldId id="856" r:id="rId24"/>
    <p:sldId id="808" r:id="rId25"/>
    <p:sldId id="843" r:id="rId26"/>
    <p:sldId id="844" r:id="rId27"/>
    <p:sldId id="845" r:id="rId28"/>
    <p:sldId id="789" r:id="rId29"/>
    <p:sldId id="803" r:id="rId30"/>
    <p:sldId id="822" r:id="rId31"/>
    <p:sldId id="824" r:id="rId32"/>
    <p:sldId id="823" r:id="rId33"/>
    <p:sldId id="825" r:id="rId34"/>
    <p:sldId id="800" r:id="rId35"/>
    <p:sldId id="830" r:id="rId36"/>
    <p:sldId id="783" r:id="rId37"/>
  </p:sldIdLst>
  <p:sldSz cx="9144000" cy="6858000" type="screen4x3"/>
  <p:notesSz cx="6797675" cy="9926638"/>
  <p:custDataLst>
    <p:tags r:id="rId40"/>
  </p:custDataLst>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884">
          <p15:clr>
            <a:srgbClr val="A4A3A4"/>
          </p15:clr>
        </p15:guide>
        <p15:guide id="3" orient="horz" pos="255">
          <p15:clr>
            <a:srgbClr val="A4A3A4"/>
          </p15:clr>
        </p15:guide>
        <p15:guide id="4" orient="horz" pos="890">
          <p15:clr>
            <a:srgbClr val="A4A3A4"/>
          </p15:clr>
        </p15:guide>
        <p15:guide id="5" orient="horz" pos="1026">
          <p15:clr>
            <a:srgbClr val="A4A3A4"/>
          </p15:clr>
        </p15:guide>
        <p15:guide id="6" orient="horz" pos="1298">
          <p15:clr>
            <a:srgbClr val="A4A3A4"/>
          </p15:clr>
        </p15:guide>
        <p15:guide id="7" pos="5465">
          <p15:clr>
            <a:srgbClr val="A4A3A4"/>
          </p15:clr>
        </p15:guide>
        <p15:guide id="8" pos="290">
          <p15:clr>
            <a:srgbClr val="A4A3A4"/>
          </p15:clr>
        </p15:guide>
        <p15:guide id="9" pos="2880">
          <p15:clr>
            <a:srgbClr val="A4A3A4"/>
          </p15:clr>
        </p15:guide>
        <p15:guide id="10" pos="2971">
          <p15:clr>
            <a:srgbClr val="A4A3A4"/>
          </p15:clr>
        </p15:guide>
        <p15:guide id="11" pos="2789">
          <p15:clr>
            <a:srgbClr val="A4A3A4"/>
          </p15:clr>
        </p15:guide>
        <p15:guide id="12" pos="4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351"/>
    <a:srgbClr val="B3DBE5"/>
    <a:srgbClr val="2C8FB1"/>
    <a:srgbClr val="196091"/>
    <a:srgbClr val="13172C"/>
    <a:srgbClr val="2BA693"/>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1" autoAdjust="0"/>
    <p:restoredTop sz="94676" autoAdjust="0"/>
  </p:normalViewPr>
  <p:slideViewPr>
    <p:cSldViewPr>
      <p:cViewPr varScale="1">
        <p:scale>
          <a:sx n="81" d="100"/>
          <a:sy n="81" d="100"/>
        </p:scale>
        <p:origin x="1397" y="62"/>
      </p:cViewPr>
      <p:guideLst>
        <p:guide orient="horz" pos="2160"/>
        <p:guide orient="horz" pos="3884"/>
        <p:guide orient="horz" pos="255"/>
        <p:guide orient="horz" pos="890"/>
        <p:guide orient="horz" pos="1026"/>
        <p:guide orient="horz" pos="1298"/>
        <p:guide pos="5465"/>
        <p:guide pos="290"/>
        <p:guide pos="2880"/>
        <p:guide pos="2971"/>
        <p:guide pos="2789"/>
        <p:guide pos="41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7" d="100"/>
          <a:sy n="97" d="100"/>
        </p:scale>
        <p:origin x="-325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439C4D-B34A-4CBB-BFAE-185091D7BF14}" type="datetimeFigureOut">
              <a:rPr lang="en-AU"/>
              <a:pPr/>
              <a:t>6/04/2017</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60BE58-6F7A-4E56-993B-CE8051F77A94}" type="slidenum">
              <a:rPr lang="en-AU"/>
              <a:pPr/>
              <a:t>‹#›</a:t>
            </a:fld>
            <a:endParaRPr lang="en-AU"/>
          </a:p>
        </p:txBody>
      </p:sp>
    </p:spTree>
    <p:extLst>
      <p:ext uri="{BB962C8B-B14F-4D97-AF65-F5344CB8AC3E}">
        <p14:creationId xmlns:p14="http://schemas.microsoft.com/office/powerpoint/2010/main" val="3103379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0290C13-47DE-468F-8177-6178B2DD74CA}" type="datetimeFigureOut">
              <a:rPr lang="en-AU"/>
              <a:pPr/>
              <a:t>6/04/2017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7496A51-3C3F-4F9C-9135-DC57017EE698}" type="slidenum">
              <a:rPr lang="en-AU"/>
              <a:pPr/>
              <a:t>‹#›</a:t>
            </a:fld>
            <a:endParaRPr lang="en-AU"/>
          </a:p>
        </p:txBody>
      </p:sp>
    </p:spTree>
    <p:extLst>
      <p:ext uri="{BB962C8B-B14F-4D97-AF65-F5344CB8AC3E}">
        <p14:creationId xmlns:p14="http://schemas.microsoft.com/office/powerpoint/2010/main" val="4199008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photos show the sheer siz</a:t>
            </a:r>
            <a:r>
              <a:rPr lang="en-US" baseline="0" dirty="0" smtClean="0"/>
              <a:t>e of Cyclone Pam, waves were forecast up to 15m.</a:t>
            </a:r>
          </a:p>
          <a:p>
            <a:endParaRPr lang="en-US" baseline="0" dirty="0" smtClean="0"/>
          </a:p>
          <a:p>
            <a:r>
              <a:rPr lang="en-US" baseline="0" dirty="0" smtClean="0"/>
              <a:t>The Captain meeting with the Deputy PM of Vanuatu on the pier.</a:t>
            </a:r>
          </a:p>
          <a:p>
            <a:endParaRPr lang="en-US" baseline="0" dirty="0" smtClean="0"/>
          </a:p>
          <a:p>
            <a:r>
              <a:rPr lang="en-US" baseline="0" dirty="0" smtClean="0"/>
              <a:t>And a charity concert that was performed on route to deliver the aid which encouraged passenger donations of an additional $3000</a:t>
            </a:r>
          </a:p>
        </p:txBody>
      </p:sp>
      <p:sp>
        <p:nvSpPr>
          <p:cNvPr id="4" name="Slide Number Placeholder 3"/>
          <p:cNvSpPr>
            <a:spLocks noGrp="1"/>
          </p:cNvSpPr>
          <p:nvPr>
            <p:ph type="sldNum" sz="quarter" idx="10"/>
          </p:nvPr>
        </p:nvSpPr>
        <p:spPr/>
        <p:txBody>
          <a:bodyPr/>
          <a:lstStyle/>
          <a:p>
            <a:fld id="{27496A51-3C3F-4F9C-9135-DC57017EE698}" type="slidenum">
              <a:rPr lang="en-AU" smtClean="0"/>
              <a:pPr/>
              <a:t>19</a:t>
            </a:fld>
            <a:endParaRPr lang="en-AU"/>
          </a:p>
        </p:txBody>
      </p:sp>
    </p:spTree>
    <p:extLst>
      <p:ext uri="{BB962C8B-B14F-4D97-AF65-F5344CB8AC3E}">
        <p14:creationId xmlns:p14="http://schemas.microsoft.com/office/powerpoint/2010/main" val="375573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just take an active role in SAR at</a:t>
            </a:r>
            <a:r>
              <a:rPr lang="en-US" baseline="0" dirty="0" smtClean="0"/>
              <a:t> sea. </a:t>
            </a:r>
          </a:p>
          <a:p>
            <a:endParaRPr lang="en-US" baseline="0" dirty="0" smtClean="0"/>
          </a:p>
          <a:p>
            <a:r>
              <a:rPr lang="en-US" baseline="0" dirty="0" smtClean="0"/>
              <a:t>The Pacific Island of Vanuatu experienced the full force of Cyclone Pam last month:</a:t>
            </a:r>
          </a:p>
          <a:p>
            <a:endParaRPr lang="en-US" baseline="0" dirty="0" smtClean="0"/>
          </a:p>
          <a:p>
            <a:r>
              <a:rPr lang="en-US" baseline="0" dirty="0" smtClean="0"/>
              <a:t>As well as donating $300,000 to our NGO partners Save the Children we have delivered the following aid:</a:t>
            </a:r>
          </a:p>
          <a:p>
            <a:endParaRPr lang="en-US" baseline="0" dirty="0" smtClean="0"/>
          </a:p>
          <a:p>
            <a:r>
              <a:rPr lang="en-US" baseline="0" dirty="0" smtClean="0"/>
              <a:t>Our passenger</a:t>
            </a:r>
            <a:endParaRPr lang="en-AU" dirty="0"/>
          </a:p>
        </p:txBody>
      </p:sp>
      <p:sp>
        <p:nvSpPr>
          <p:cNvPr id="4" name="Slide Number Placeholder 3"/>
          <p:cNvSpPr>
            <a:spLocks noGrp="1"/>
          </p:cNvSpPr>
          <p:nvPr>
            <p:ph type="sldNum" sz="quarter" idx="10"/>
          </p:nvPr>
        </p:nvSpPr>
        <p:spPr/>
        <p:txBody>
          <a:bodyPr/>
          <a:lstStyle/>
          <a:p>
            <a:fld id="{27496A51-3C3F-4F9C-9135-DC57017EE698}" type="slidenum">
              <a:rPr lang="en-AU" smtClean="0"/>
              <a:pPr/>
              <a:t>20</a:t>
            </a:fld>
            <a:endParaRPr lang="en-AU"/>
          </a:p>
        </p:txBody>
      </p:sp>
    </p:spTree>
    <p:extLst>
      <p:ext uri="{BB962C8B-B14F-4D97-AF65-F5344CB8AC3E}">
        <p14:creationId xmlns:p14="http://schemas.microsoft.com/office/powerpoint/2010/main" val="1969980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732"/>
            <a:ext cx="9279859" cy="6866731"/>
          </a:xfrm>
          <a:prstGeom prst="rect">
            <a:avLst/>
          </a:prstGeom>
        </p:spPr>
      </p:pic>
      <p:pic>
        <p:nvPicPr>
          <p:cNvPr id="4" name="Picture 8" descr="P&amp;O_Logo_White_TM.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75733" y="1268760"/>
            <a:ext cx="3528392" cy="185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1"/>
          <p:cNvSpPr>
            <a:spLocks noGrp="1"/>
          </p:cNvSpPr>
          <p:nvPr>
            <p:ph type="body" sz="quarter" idx="12"/>
          </p:nvPr>
        </p:nvSpPr>
        <p:spPr>
          <a:xfrm>
            <a:off x="352104" y="4747424"/>
            <a:ext cx="6812184" cy="474357"/>
          </a:xfrm>
        </p:spPr>
        <p:txBody>
          <a:bodyPr anchor="b"/>
          <a:lstStyle>
            <a:lvl1pPr marL="0" indent="0" algn="l">
              <a:spcBef>
                <a:spcPts val="0"/>
              </a:spcBef>
              <a:buNone/>
              <a:defRPr sz="2000" b="1" i="0" baseline="0">
                <a:solidFill>
                  <a:schemeClr val="bg1"/>
                </a:solidFill>
                <a:effectLst>
                  <a:outerShdw blurRad="38100" dist="38100" dir="2700000" algn="tl">
                    <a:srgbClr val="000000">
                      <a:alpha val="43137"/>
                    </a:srgbClr>
                  </a:outerShdw>
                </a:effectLst>
                <a:latin typeface="Intro Black Caps" pitchFamily="2" charset="0"/>
                <a:cs typeface="Lucida Sans Unicode"/>
              </a:defRPr>
            </a:lvl1pPr>
            <a:lvl5pPr>
              <a:defRPr/>
            </a:lvl5pPr>
          </a:lstStyle>
          <a:p>
            <a:pPr lvl="0"/>
            <a:r>
              <a:rPr lang="en-US" smtClean="0"/>
              <a:t>Click to edit Master text styles</a:t>
            </a:r>
          </a:p>
        </p:txBody>
      </p:sp>
      <p:sp>
        <p:nvSpPr>
          <p:cNvPr id="17" name="Subtitle 1"/>
          <p:cNvSpPr>
            <a:spLocks noGrp="1"/>
          </p:cNvSpPr>
          <p:nvPr>
            <p:ph type="subTitle" idx="1"/>
          </p:nvPr>
        </p:nvSpPr>
        <p:spPr>
          <a:xfrm>
            <a:off x="352103" y="5229200"/>
            <a:ext cx="6812185" cy="432048"/>
          </a:xfrm>
        </p:spPr>
        <p:txBody>
          <a:bodyPr anchor="t"/>
          <a:lstStyle>
            <a:lvl1pPr marL="0" indent="0" algn="l">
              <a:spcBef>
                <a:spcPts val="300"/>
              </a:spcBef>
              <a:buNone/>
              <a:defRPr sz="1800">
                <a:solidFill>
                  <a:schemeClr val="bg1"/>
                </a:solidFill>
                <a:effectLst>
                  <a:outerShdw blurRad="38100" dist="38100" dir="2700000" algn="tl">
                    <a:srgbClr val="000000">
                      <a:alpha val="43137"/>
                    </a:srgbClr>
                  </a:outerShdw>
                </a:effectLst>
                <a:latin typeface="Calibri Light" pitchFamily="34" charset="0"/>
                <a:cs typeface="Lucida Sans Unicode"/>
              </a:defRPr>
            </a:lvl1pPr>
          </a:lstStyle>
          <a:p>
            <a:r>
              <a:rPr lang="en-US" smtClean="0"/>
              <a:t>Click to edit Master subtitle style</a:t>
            </a:r>
            <a:endParaRPr lang="en-AU" dirty="0"/>
          </a:p>
        </p:txBody>
      </p:sp>
    </p:spTree>
    <p:extLst>
      <p:ext uri="{BB962C8B-B14F-4D97-AF65-F5344CB8AC3E}">
        <p14:creationId xmlns:p14="http://schemas.microsoft.com/office/powerpoint/2010/main" val="27064050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with subtitle">
    <p:spTree>
      <p:nvGrpSpPr>
        <p:cNvPr id="1" name=""/>
        <p:cNvGrpSpPr/>
        <p:nvPr/>
      </p:nvGrpSpPr>
      <p:grpSpPr>
        <a:xfrm>
          <a:off x="0" y="0"/>
          <a:ext cx="0" cy="0"/>
          <a:chOff x="0" y="0"/>
          <a:chExt cx="0" cy="0"/>
        </a:xfrm>
      </p:grpSpPr>
      <p:sp>
        <p:nvSpPr>
          <p:cNvPr id="9" name="Pentagon 8"/>
          <p:cNvSpPr>
            <a:spLocks noChangeArrowheads="1"/>
          </p:cNvSpPr>
          <p:nvPr userDrawn="1"/>
        </p:nvSpPr>
        <p:spPr bwMode="gray">
          <a:xfrm>
            <a:off x="468313" y="1550988"/>
            <a:ext cx="3529012" cy="1385887"/>
          </a:xfrm>
          <a:prstGeom prst="homePlate">
            <a:avLst>
              <a:gd name="adj" fmla="val 49961"/>
            </a:avLst>
          </a:prstGeom>
          <a:solidFill>
            <a:srgbClr val="112351"/>
          </a:solidFill>
          <a:ln w="38100">
            <a:solidFill>
              <a:schemeClr val="bg1"/>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AU" sz="2400">
              <a:latin typeface="+mj-lt"/>
              <a:ea typeface="ＭＳ Ｐゴシック" pitchFamily="1" charset="-128"/>
            </a:endParaRPr>
          </a:p>
        </p:txBody>
      </p:sp>
      <p:sp>
        <p:nvSpPr>
          <p:cNvPr id="10" name="Pentagon 9"/>
          <p:cNvSpPr>
            <a:spLocks noChangeArrowheads="1"/>
          </p:cNvSpPr>
          <p:nvPr userDrawn="1"/>
        </p:nvSpPr>
        <p:spPr bwMode="gray">
          <a:xfrm>
            <a:off x="468313" y="3086100"/>
            <a:ext cx="3529012" cy="1384300"/>
          </a:xfrm>
          <a:prstGeom prst="homePlate">
            <a:avLst>
              <a:gd name="adj" fmla="val 50018"/>
            </a:avLst>
          </a:prstGeom>
          <a:solidFill>
            <a:srgbClr val="2BA693"/>
          </a:solidFill>
          <a:ln w="38100">
            <a:solidFill>
              <a:schemeClr val="bg1"/>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AU" sz="2400">
              <a:latin typeface="+mj-lt"/>
              <a:ea typeface="ＭＳ Ｐゴシック" pitchFamily="1" charset="-128"/>
            </a:endParaRPr>
          </a:p>
        </p:txBody>
      </p:sp>
      <p:sp>
        <p:nvSpPr>
          <p:cNvPr id="12" name="Pentagon 11"/>
          <p:cNvSpPr>
            <a:spLocks noChangeArrowheads="1"/>
          </p:cNvSpPr>
          <p:nvPr userDrawn="1"/>
        </p:nvSpPr>
        <p:spPr bwMode="gray">
          <a:xfrm>
            <a:off x="468313" y="4630738"/>
            <a:ext cx="3529012" cy="1384300"/>
          </a:xfrm>
          <a:prstGeom prst="homePlate">
            <a:avLst>
              <a:gd name="adj" fmla="val 50018"/>
            </a:avLst>
          </a:prstGeom>
          <a:solidFill>
            <a:srgbClr val="7AD4FF"/>
          </a:solidFill>
          <a:ln w="38100">
            <a:solidFill>
              <a:srgbClr val="B3DBE5"/>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AU" sz="2400">
              <a:latin typeface="+mj-lt"/>
              <a:ea typeface="ＭＳ Ｐゴシック" pitchFamily="1" charset="-128"/>
            </a:endParaRPr>
          </a:p>
        </p:txBody>
      </p:sp>
      <p:sp>
        <p:nvSpPr>
          <p:cNvPr id="11" name="Text Placeholder 6"/>
          <p:cNvSpPr>
            <a:spLocks noGrp="1"/>
          </p:cNvSpPr>
          <p:nvPr>
            <p:ph type="body" sz="quarter" idx="13"/>
          </p:nvPr>
        </p:nvSpPr>
        <p:spPr bwMode="black">
          <a:xfrm>
            <a:off x="495730" y="1551415"/>
            <a:ext cx="3312367" cy="1393824"/>
          </a:xfrm>
          <a:noFill/>
          <a:ln>
            <a:noFill/>
          </a:ln>
          <a:effectLst/>
        </p:spPr>
        <p:style>
          <a:lnRef idx="1">
            <a:schemeClr val="accent1"/>
          </a:lnRef>
          <a:fillRef idx="3">
            <a:schemeClr val="accent1"/>
          </a:fillRef>
          <a:effectRef idx="2">
            <a:schemeClr val="accent1"/>
          </a:effectRef>
          <a:fontRef idx="none"/>
        </p:style>
        <p:txBody>
          <a:bodyPr lIns="72000" tIns="0" bIns="0" anchor="ctr" anchorCtr="0"/>
          <a:lstStyle>
            <a:lvl1pPr marL="0" indent="0" algn="l">
              <a:buFont typeface="Arial" pitchFamily="34" charset="0"/>
              <a:buNone/>
              <a:defRPr sz="1800" b="0">
                <a:solidFill>
                  <a:schemeClr val="bg1"/>
                </a:solidFill>
                <a:effectLst/>
              </a:defRPr>
            </a:lvl1pPr>
            <a:lvl2pPr marL="0" indent="0" algn="l">
              <a:buNone/>
              <a:defRPr b="0">
                <a:solidFill>
                  <a:schemeClr val="bg1"/>
                </a:solidFill>
                <a:effectLst/>
              </a:defRPr>
            </a:lvl2pPr>
            <a:lvl3pPr marL="0" indent="0" algn="l">
              <a:buNone/>
              <a:defRPr b="0">
                <a:solidFill>
                  <a:schemeClr val="bg1"/>
                </a:solidFill>
                <a:effectLst/>
              </a:defRPr>
            </a:lvl3pPr>
            <a:lvl4pPr marL="0" indent="0" algn="l">
              <a:buNone/>
              <a:defRPr b="0">
                <a:solidFill>
                  <a:schemeClr val="bg1"/>
                </a:solidFill>
                <a:effectLst/>
              </a:defRPr>
            </a:lvl4pPr>
            <a:lvl5pPr marL="0" indent="0" algn="l">
              <a:buNone/>
              <a:defRPr b="0">
                <a:solidFill>
                  <a:schemeClr val="bg1"/>
                </a:solidFill>
                <a:effectLst/>
              </a:defRPr>
            </a:lvl5pPr>
          </a:lstStyle>
          <a:p>
            <a:pPr lvl="0"/>
            <a:r>
              <a:rPr lang="en-US" smtClean="0"/>
              <a:t>Click to edit Master text styles</a:t>
            </a:r>
          </a:p>
        </p:txBody>
      </p:sp>
      <p:sp>
        <p:nvSpPr>
          <p:cNvPr id="15" name="Text Placeholder 6"/>
          <p:cNvSpPr>
            <a:spLocks noGrp="1"/>
          </p:cNvSpPr>
          <p:nvPr>
            <p:ph type="body" sz="quarter" idx="14"/>
          </p:nvPr>
        </p:nvSpPr>
        <p:spPr bwMode="black">
          <a:xfrm>
            <a:off x="495730" y="3085738"/>
            <a:ext cx="3312367" cy="1393824"/>
          </a:xfrm>
          <a:noFill/>
          <a:ln>
            <a:noFill/>
          </a:ln>
          <a:effectLst/>
        </p:spPr>
        <p:style>
          <a:lnRef idx="1">
            <a:schemeClr val="accent1"/>
          </a:lnRef>
          <a:fillRef idx="3">
            <a:schemeClr val="accent1"/>
          </a:fillRef>
          <a:effectRef idx="2">
            <a:schemeClr val="accent1"/>
          </a:effectRef>
          <a:fontRef idx="none"/>
        </p:style>
        <p:txBody>
          <a:bodyPr lIns="72000" tIns="0" bIns="0" anchor="ctr" anchorCtr="0"/>
          <a:lstStyle>
            <a:lvl1pPr marL="0" indent="0" algn="l">
              <a:buFont typeface="Arial" pitchFamily="34" charset="0"/>
              <a:buNone/>
              <a:defRPr sz="1800" b="0">
                <a:solidFill>
                  <a:schemeClr val="bg1"/>
                </a:solidFill>
                <a:effectLst/>
              </a:defRPr>
            </a:lvl1pPr>
            <a:lvl2pPr marL="0" indent="0" algn="l">
              <a:buNone/>
              <a:defRPr b="0">
                <a:solidFill>
                  <a:schemeClr val="bg1"/>
                </a:solidFill>
                <a:effectLst/>
              </a:defRPr>
            </a:lvl2pPr>
            <a:lvl3pPr marL="0" indent="0" algn="l">
              <a:buNone/>
              <a:defRPr b="0">
                <a:solidFill>
                  <a:schemeClr val="bg1"/>
                </a:solidFill>
                <a:effectLst/>
              </a:defRPr>
            </a:lvl3pPr>
            <a:lvl4pPr marL="0" indent="0" algn="l">
              <a:buNone/>
              <a:defRPr b="0">
                <a:solidFill>
                  <a:schemeClr val="bg1"/>
                </a:solidFill>
                <a:effectLst/>
              </a:defRPr>
            </a:lvl4pPr>
            <a:lvl5pPr marL="0" indent="0" algn="l">
              <a:buNone/>
              <a:defRPr b="0">
                <a:solidFill>
                  <a:schemeClr val="bg1"/>
                </a:solidFill>
                <a:effectLst/>
              </a:defRPr>
            </a:lvl5pPr>
          </a:lstStyle>
          <a:p>
            <a:pPr lvl="0"/>
            <a:r>
              <a:rPr lang="en-US" smtClean="0"/>
              <a:t>Click to edit Master text styles</a:t>
            </a:r>
          </a:p>
        </p:txBody>
      </p:sp>
      <p:sp>
        <p:nvSpPr>
          <p:cNvPr id="17" name="Text Placeholder 6"/>
          <p:cNvSpPr>
            <a:spLocks noGrp="1"/>
          </p:cNvSpPr>
          <p:nvPr>
            <p:ph type="body" sz="quarter" idx="15"/>
          </p:nvPr>
        </p:nvSpPr>
        <p:spPr bwMode="black">
          <a:xfrm>
            <a:off x="495730" y="4630957"/>
            <a:ext cx="3312367" cy="1393824"/>
          </a:xfrm>
          <a:noFill/>
          <a:ln>
            <a:noFill/>
          </a:ln>
          <a:effectLst/>
        </p:spPr>
        <p:style>
          <a:lnRef idx="1">
            <a:schemeClr val="accent1"/>
          </a:lnRef>
          <a:fillRef idx="3">
            <a:schemeClr val="accent1"/>
          </a:fillRef>
          <a:effectRef idx="2">
            <a:schemeClr val="accent1"/>
          </a:effectRef>
          <a:fontRef idx="none"/>
        </p:style>
        <p:txBody>
          <a:bodyPr lIns="72000" tIns="0" bIns="0" anchor="ctr" anchorCtr="0"/>
          <a:lstStyle>
            <a:lvl1pPr marL="0" indent="0" algn="l">
              <a:buFont typeface="Arial" pitchFamily="34" charset="0"/>
              <a:buNone/>
              <a:defRPr sz="1800" b="0">
                <a:solidFill>
                  <a:schemeClr val="bg1"/>
                </a:solidFill>
                <a:effectLst/>
              </a:defRPr>
            </a:lvl1pPr>
            <a:lvl2pPr marL="0" indent="0" algn="l">
              <a:buNone/>
              <a:defRPr b="0">
                <a:solidFill>
                  <a:schemeClr val="bg1"/>
                </a:solidFill>
                <a:effectLst/>
              </a:defRPr>
            </a:lvl2pPr>
            <a:lvl3pPr marL="0" indent="0" algn="l">
              <a:buNone/>
              <a:defRPr b="0">
                <a:solidFill>
                  <a:schemeClr val="bg1"/>
                </a:solidFill>
                <a:effectLst/>
              </a:defRPr>
            </a:lvl3pPr>
            <a:lvl4pPr marL="0" indent="0" algn="l">
              <a:buNone/>
              <a:defRPr b="0">
                <a:solidFill>
                  <a:schemeClr val="bg1"/>
                </a:solidFill>
                <a:effectLst/>
              </a:defRPr>
            </a:lvl4pPr>
            <a:lvl5pPr marL="0" indent="0" algn="l">
              <a:buNone/>
              <a:defRPr b="0">
                <a:solidFill>
                  <a:schemeClr val="bg1"/>
                </a:solidFill>
                <a:effectLst/>
              </a:defRPr>
            </a:lvl5pPr>
          </a:lstStyle>
          <a:p>
            <a:pPr lvl="0"/>
            <a:r>
              <a:rPr lang="en-US" smtClean="0"/>
              <a:t>Click to edit Master text styles</a:t>
            </a:r>
          </a:p>
        </p:txBody>
      </p:sp>
      <p:sp>
        <p:nvSpPr>
          <p:cNvPr id="22" name="Text Placeholder 21"/>
          <p:cNvSpPr>
            <a:spLocks noGrp="1"/>
          </p:cNvSpPr>
          <p:nvPr>
            <p:ph type="body" sz="quarter" idx="19"/>
          </p:nvPr>
        </p:nvSpPr>
        <p:spPr>
          <a:xfrm>
            <a:off x="4152723" y="1550987"/>
            <a:ext cx="4537075" cy="1385159"/>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21"/>
          <p:cNvSpPr>
            <a:spLocks noGrp="1"/>
          </p:cNvSpPr>
          <p:nvPr>
            <p:ph type="body" sz="quarter" idx="20"/>
          </p:nvPr>
        </p:nvSpPr>
        <p:spPr>
          <a:xfrm>
            <a:off x="4152723" y="3085738"/>
            <a:ext cx="4537075" cy="1385159"/>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4" name="Text Placeholder 21"/>
          <p:cNvSpPr>
            <a:spLocks noGrp="1"/>
          </p:cNvSpPr>
          <p:nvPr>
            <p:ph type="body" sz="quarter" idx="21"/>
          </p:nvPr>
        </p:nvSpPr>
        <p:spPr>
          <a:xfrm>
            <a:off x="4152723" y="4630957"/>
            <a:ext cx="4537075" cy="1385159"/>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Placeholder 11"/>
          <p:cNvSpPr>
            <a:spLocks noGrp="1"/>
          </p:cNvSpPr>
          <p:nvPr>
            <p:ph type="title"/>
          </p:nvPr>
        </p:nvSpPr>
        <p:spPr>
          <a:xfrm>
            <a:off x="457200" y="404664"/>
            <a:ext cx="8229600" cy="720080"/>
          </a:xfrm>
          <a:prstGeom prst="rect">
            <a:avLst/>
          </a:prstGeom>
        </p:spPr>
        <p:txBody>
          <a:bodyPr rtlCol="0">
            <a:normAutofit/>
          </a:bodyPr>
          <a:lstStyle/>
          <a:p>
            <a:r>
              <a:rPr lang="en-US" smtClean="0"/>
              <a:t>Click to edit Master title style</a:t>
            </a:r>
            <a:endParaRPr lang="en-AU" dirty="0"/>
          </a:p>
        </p:txBody>
      </p:sp>
      <p:sp>
        <p:nvSpPr>
          <p:cNvPr id="13" name="Slide Number Placeholder 5"/>
          <p:cNvSpPr>
            <a:spLocks noGrp="1"/>
          </p:cNvSpPr>
          <p:nvPr>
            <p:ph type="sldNum" sz="quarter" idx="22"/>
          </p:nvPr>
        </p:nvSpPr>
        <p:spPr>
          <a:xfrm>
            <a:off x="428625" y="6384925"/>
            <a:ext cx="1071563" cy="357188"/>
          </a:xfrm>
        </p:spPr>
        <p:txBody>
          <a:bodyPr/>
          <a:lstStyle>
            <a:lvl1pPr>
              <a:defRPr/>
            </a:lvl1pPr>
          </a:lstStyle>
          <a:p>
            <a:fld id="{CFDF1D8A-13CD-46C1-8EF5-C7ABDA63549B}" type="slidenum">
              <a:rPr lang="en-US"/>
              <a:pPr/>
              <a:t>‹#›</a:t>
            </a:fld>
            <a:endParaRPr lang="en-US"/>
          </a:p>
        </p:txBody>
      </p:sp>
    </p:spTree>
    <p:extLst>
      <p:ext uri="{BB962C8B-B14F-4D97-AF65-F5344CB8AC3E}">
        <p14:creationId xmlns:p14="http://schemas.microsoft.com/office/powerpoint/2010/main" val="13474093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FF2954E6-9709-4809-836A-BD428A248A6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170480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5862"/>
            <a:ext cx="8229600" cy="4911725"/>
          </a:xfrm>
        </p:spPr>
        <p:txBody>
          <a:bodyPr/>
          <a:lstStyle>
            <a:lvl1pPr>
              <a:defRPr>
                <a:latin typeface="Calibri Light" pitchFamily="34" charset="0"/>
                <a:cs typeface="Lucida Sans Unicode"/>
              </a:defRPr>
            </a:lvl1pPr>
            <a:lvl2pPr>
              <a:defRPr>
                <a:latin typeface="Calibri Light" pitchFamily="34" charset="0"/>
              </a:defRPr>
            </a:lvl2pPr>
            <a:lvl3pPr>
              <a:defRPr>
                <a:latin typeface="Calibri Light" pitchFamily="34" charset="0"/>
                <a:cs typeface="Lucida Sans Unicode"/>
              </a:defRPr>
            </a:lvl3pPr>
            <a:lvl4pPr>
              <a:defRPr>
                <a:latin typeface="Calibri Light" pitchFamily="34" charset="0"/>
                <a:cs typeface="Lucida Sans Unicode"/>
              </a:defRPr>
            </a:lvl4pPr>
            <a:lvl5pPr>
              <a:defRPr>
                <a:latin typeface="Calibri Light" pitchFamily="34" charset="0"/>
                <a:cs typeface="Lucida Sans Unicode"/>
              </a:defRPr>
            </a:lvl5pPr>
            <a:lvl6pPr>
              <a:defRPr>
                <a:latin typeface="Lucida Sans Unicode"/>
                <a:cs typeface="Lucida Sans Unicod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itle Placeholder 11"/>
          <p:cNvSpPr>
            <a:spLocks noGrp="1"/>
          </p:cNvSpPr>
          <p:nvPr>
            <p:ph type="title"/>
          </p:nvPr>
        </p:nvSpPr>
        <p:spPr>
          <a:xfrm>
            <a:off x="457200" y="404664"/>
            <a:ext cx="8229600" cy="720080"/>
          </a:xfrm>
          <a:prstGeom prst="rect">
            <a:avLst/>
          </a:prstGeom>
        </p:spPr>
        <p:txBody>
          <a:bodyPr rtlCol="0">
            <a:normAutofit/>
          </a:bodyPr>
          <a:lstStyle/>
          <a:p>
            <a:r>
              <a:rPr lang="en-US" smtClean="0"/>
              <a:t>Click to edit Master title style</a:t>
            </a:r>
            <a:endParaRPr lang="en-AU"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6F564AE1-20F7-4B6E-B63E-A2EF066C207D}" type="slidenum">
              <a:rPr lang="en-US"/>
              <a:pPr/>
              <a:t>‹#›</a:t>
            </a:fld>
            <a:endParaRPr lang="en-US"/>
          </a:p>
        </p:txBody>
      </p:sp>
    </p:spTree>
    <p:extLst>
      <p:ext uri="{BB962C8B-B14F-4D97-AF65-F5344CB8AC3E}">
        <p14:creationId xmlns:p14="http://schemas.microsoft.com/office/powerpoint/2010/main" val="664810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6752"/>
            <a:ext cx="4038600" cy="4929411"/>
          </a:xfrm>
        </p:spPr>
        <p:txBody>
          <a:bodyPr/>
          <a:lstStyle>
            <a:lvl1pPr>
              <a:defRPr sz="2200"/>
            </a:lvl1pPr>
            <a:lvl2pPr>
              <a:defRPr sz="2000"/>
            </a:lvl2pPr>
            <a:lvl3pPr>
              <a:defRPr sz="1800"/>
            </a:lvl3pPr>
            <a:lvl4pPr>
              <a:defRPr sz="1600"/>
            </a:lvl4pPr>
            <a:lvl5pPr>
              <a:defRPr sz="14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196752"/>
            <a:ext cx="4038600" cy="4929411"/>
          </a:xfrm>
        </p:spPr>
        <p:txBody>
          <a:bodyPr/>
          <a:lstStyle>
            <a:lvl1pPr>
              <a:defRPr sz="2200"/>
            </a:lvl1pPr>
            <a:lvl2pPr>
              <a:defRPr sz="2000"/>
            </a:lvl2pPr>
            <a:lvl3pPr>
              <a:defRPr sz="1800"/>
            </a:lvl3pPr>
            <a:lvl4pPr>
              <a:defRPr sz="1600"/>
            </a:lvl4pPr>
            <a:lvl5pPr>
              <a:defRPr sz="14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Placeholder 11"/>
          <p:cNvSpPr>
            <a:spLocks noGrp="1"/>
          </p:cNvSpPr>
          <p:nvPr>
            <p:ph type="title"/>
          </p:nvPr>
        </p:nvSpPr>
        <p:spPr>
          <a:xfrm>
            <a:off x="457200" y="404664"/>
            <a:ext cx="8229600" cy="720080"/>
          </a:xfrm>
          <a:prstGeom prst="rect">
            <a:avLst/>
          </a:prstGeom>
        </p:spPr>
        <p:txBody>
          <a:bodyPr rtlCol="0">
            <a:normAutofit/>
          </a:bodyPr>
          <a:lstStyle/>
          <a:p>
            <a:r>
              <a:rPr lang="en-US" smtClean="0"/>
              <a:t>Click to edit Master title style</a:t>
            </a:r>
            <a:endParaRPr lang="en-AU" dirty="0"/>
          </a:p>
        </p:txBody>
      </p:sp>
      <p:sp>
        <p:nvSpPr>
          <p:cNvPr id="5" name="Footer Placeholder 4"/>
          <p:cNvSpPr>
            <a:spLocks noGrp="1"/>
          </p:cNvSpPr>
          <p:nvPr>
            <p:ph type="ftr" sz="quarter" idx="10"/>
          </p:nvPr>
        </p:nvSpPr>
        <p:spPr/>
        <p:txBody>
          <a:bodyPr/>
          <a:lstStyle>
            <a:lvl1pPr>
              <a:defRPr dirty="0"/>
            </a:lvl1pPr>
          </a:lstStyle>
          <a:p>
            <a:pPr>
              <a:defRPr/>
            </a:pPr>
            <a:endParaRPr lang="en-US"/>
          </a:p>
        </p:txBody>
      </p:sp>
      <p:sp>
        <p:nvSpPr>
          <p:cNvPr id="6" name="Slide Number Placeholder 5"/>
          <p:cNvSpPr>
            <a:spLocks noGrp="1"/>
          </p:cNvSpPr>
          <p:nvPr>
            <p:ph type="sldNum" sz="quarter" idx="11"/>
          </p:nvPr>
        </p:nvSpPr>
        <p:spPr>
          <a:xfrm>
            <a:off x="428625" y="6384925"/>
            <a:ext cx="1071563" cy="357188"/>
          </a:xfrm>
        </p:spPr>
        <p:txBody>
          <a:bodyPr/>
          <a:lstStyle>
            <a:lvl1pPr>
              <a:defRPr/>
            </a:lvl1pPr>
          </a:lstStyle>
          <a:p>
            <a:fld id="{4CAB6CD1-320E-4057-9DF6-6CDE53D30A59}" type="slidenum">
              <a:rPr lang="en-US"/>
              <a:pPr/>
              <a:t>‹#›</a:t>
            </a:fld>
            <a:endParaRPr lang="en-US"/>
          </a:p>
        </p:txBody>
      </p:sp>
    </p:spTree>
    <p:extLst>
      <p:ext uri="{BB962C8B-B14F-4D97-AF65-F5344CB8AC3E}">
        <p14:creationId xmlns:p14="http://schemas.microsoft.com/office/powerpoint/2010/main" val="28913907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a:xfrm>
            <a:off x="457200" y="2157708"/>
            <a:ext cx="8229600" cy="3938292"/>
          </a:xfrm>
        </p:spPr>
        <p:txBody>
          <a:bodyPr/>
          <a:lstStyle/>
          <a:p>
            <a:pPr lvl="0"/>
            <a:r>
              <a:rPr lang="en-US" smtClean="0"/>
              <a:t>Click to edit Master text styles</a:t>
            </a:r>
          </a:p>
        </p:txBody>
      </p:sp>
      <p:sp>
        <p:nvSpPr>
          <p:cNvPr id="10" name="Content Placeholder 3"/>
          <p:cNvSpPr>
            <a:spLocks noGrp="1"/>
          </p:cNvSpPr>
          <p:nvPr>
            <p:ph sz="half" idx="18"/>
          </p:nvPr>
        </p:nvSpPr>
        <p:spPr>
          <a:xfrm flipH="1">
            <a:off x="457200" y="1143000"/>
            <a:ext cx="8229600" cy="1007431"/>
          </a:xfrm>
        </p:spPr>
        <p:txBody>
          <a:bodyPr/>
          <a:lstStyle>
            <a:lvl1pPr>
              <a:defRPr sz="2400"/>
            </a:lvl1pPr>
            <a:lvl2pPr>
              <a:defRPr sz="2000"/>
            </a:lvl2pPr>
          </a:lstStyle>
          <a:p>
            <a:pPr lvl="0"/>
            <a:r>
              <a:rPr lang="en-US" smtClean="0"/>
              <a:t>Click to edit Master text styles</a:t>
            </a:r>
          </a:p>
          <a:p>
            <a:pPr lvl="1"/>
            <a:r>
              <a:rPr lang="en-US" smtClean="0"/>
              <a:t>Second level</a:t>
            </a:r>
          </a:p>
        </p:txBody>
      </p:sp>
      <p:sp>
        <p:nvSpPr>
          <p:cNvPr id="5" name="Footer Placeholder 4"/>
          <p:cNvSpPr>
            <a:spLocks noGrp="1"/>
          </p:cNvSpPr>
          <p:nvPr>
            <p:ph type="ftr" sz="quarter" idx="19"/>
          </p:nvPr>
        </p:nvSpPr>
        <p:spPr/>
        <p:txBody>
          <a:bodyPr/>
          <a:lstStyle>
            <a:lvl1pPr>
              <a:defRPr/>
            </a:lvl1pPr>
          </a:lstStyle>
          <a:p>
            <a:pPr>
              <a:defRPr/>
            </a:pPr>
            <a:endParaRPr lang="en-US"/>
          </a:p>
        </p:txBody>
      </p:sp>
      <p:sp>
        <p:nvSpPr>
          <p:cNvPr id="6" name="Slide Number Placeholder 5"/>
          <p:cNvSpPr>
            <a:spLocks noGrp="1"/>
          </p:cNvSpPr>
          <p:nvPr>
            <p:ph type="sldNum" sz="quarter" idx="20"/>
          </p:nvPr>
        </p:nvSpPr>
        <p:spPr/>
        <p:txBody>
          <a:bodyPr/>
          <a:lstStyle>
            <a:lvl1pPr>
              <a:defRPr/>
            </a:lvl1pPr>
          </a:lstStyle>
          <a:p>
            <a:fld id="{6D51515C-C015-4920-97D6-6DB1FF63FE4E}" type="slidenum">
              <a:rPr lang="en-US"/>
              <a:pPr/>
              <a:t>‹#›</a:t>
            </a:fld>
            <a:endParaRPr lang="en-US"/>
          </a:p>
        </p:txBody>
      </p:sp>
    </p:spTree>
    <p:extLst>
      <p:ext uri="{BB962C8B-B14F-4D97-AF65-F5344CB8AC3E}">
        <p14:creationId xmlns:p14="http://schemas.microsoft.com/office/powerpoint/2010/main" val="31313044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2"/>
          <p:cNvSpPr>
            <a:spLocks noGrp="1"/>
          </p:cNvSpPr>
          <p:nvPr>
            <p:ph sz="half" idx="2"/>
          </p:nvPr>
        </p:nvSpPr>
        <p:spPr>
          <a:xfrm>
            <a:off x="457200" y="2168401"/>
            <a:ext cx="4043362" cy="3927599"/>
          </a:xfrm>
        </p:spPr>
        <p:txBody>
          <a:bodyPr/>
          <a:lstStyle/>
          <a:p>
            <a:pPr lvl="0"/>
            <a:r>
              <a:rPr lang="en-US" smtClean="0"/>
              <a:t>Click to edit Master text styles</a:t>
            </a:r>
          </a:p>
        </p:txBody>
      </p:sp>
      <p:sp>
        <p:nvSpPr>
          <p:cNvPr id="11" name="Content Placeholder 3"/>
          <p:cNvSpPr>
            <a:spLocks noGrp="1"/>
          </p:cNvSpPr>
          <p:nvPr>
            <p:ph sz="quarter" idx="4"/>
          </p:nvPr>
        </p:nvSpPr>
        <p:spPr>
          <a:xfrm>
            <a:off x="4643439" y="2168401"/>
            <a:ext cx="4043362" cy="3927599"/>
          </a:xfrm>
        </p:spPr>
        <p:txBody>
          <a:bodyPr/>
          <a:lstStyle/>
          <a:p>
            <a:pPr lvl="0"/>
            <a:r>
              <a:rPr lang="en-US" smtClean="0"/>
              <a:t>Click to edit Master text styles</a:t>
            </a:r>
          </a:p>
        </p:txBody>
      </p:sp>
      <p:sp>
        <p:nvSpPr>
          <p:cNvPr id="9" name="Content Placeholder 3"/>
          <p:cNvSpPr>
            <a:spLocks noGrp="1"/>
          </p:cNvSpPr>
          <p:nvPr>
            <p:ph sz="half" idx="17"/>
          </p:nvPr>
        </p:nvSpPr>
        <p:spPr>
          <a:xfrm flipH="1">
            <a:off x="457200" y="1143000"/>
            <a:ext cx="8229600" cy="1007431"/>
          </a:xfrm>
        </p:spPr>
        <p:txBody>
          <a:bodyPr/>
          <a:lstStyle>
            <a:lvl1pPr>
              <a:defRPr sz="2400"/>
            </a:lvl1pPr>
            <a:lvl2pPr>
              <a:defRPr sz="2000"/>
            </a:lvl2pPr>
          </a:lstStyle>
          <a:p>
            <a:pPr lvl="0"/>
            <a:r>
              <a:rPr lang="en-US" smtClean="0"/>
              <a:t>Click to edit Master text styles</a:t>
            </a:r>
          </a:p>
          <a:p>
            <a:pPr lvl="1"/>
            <a:r>
              <a:rPr lang="en-US" smtClean="0"/>
              <a:t>Second level</a:t>
            </a:r>
          </a:p>
        </p:txBody>
      </p:sp>
      <p:sp>
        <p:nvSpPr>
          <p:cNvPr id="6" name="Footer Placeholder 4"/>
          <p:cNvSpPr>
            <a:spLocks noGrp="1"/>
          </p:cNvSpPr>
          <p:nvPr>
            <p:ph type="ftr" sz="quarter" idx="18"/>
          </p:nvPr>
        </p:nvSpPr>
        <p:spPr/>
        <p:txBody>
          <a:bodyPr/>
          <a:lstStyle>
            <a:lvl1pPr>
              <a:defRPr/>
            </a:lvl1pPr>
          </a:lstStyle>
          <a:p>
            <a:pPr>
              <a:defRPr/>
            </a:pPr>
            <a:endParaRPr lang="en-US"/>
          </a:p>
        </p:txBody>
      </p:sp>
      <p:sp>
        <p:nvSpPr>
          <p:cNvPr id="7" name="Slide Number Placeholder 5"/>
          <p:cNvSpPr>
            <a:spLocks noGrp="1"/>
          </p:cNvSpPr>
          <p:nvPr>
            <p:ph type="sldNum" sz="quarter" idx="19"/>
          </p:nvPr>
        </p:nvSpPr>
        <p:spPr>
          <a:xfrm>
            <a:off x="428625" y="6384925"/>
            <a:ext cx="1071563" cy="357188"/>
          </a:xfrm>
        </p:spPr>
        <p:txBody>
          <a:bodyPr/>
          <a:lstStyle>
            <a:lvl1pPr>
              <a:defRPr/>
            </a:lvl1pPr>
          </a:lstStyle>
          <a:p>
            <a:fld id="{994E3D0F-33EB-46D2-B506-F7DF48462F9E}" type="slidenum">
              <a:rPr lang="en-US"/>
              <a:pPr/>
              <a:t>‹#›</a:t>
            </a:fld>
            <a:endParaRPr lang="en-US"/>
          </a:p>
        </p:txBody>
      </p:sp>
    </p:spTree>
    <p:extLst>
      <p:ext uri="{BB962C8B-B14F-4D97-AF65-F5344CB8AC3E}">
        <p14:creationId xmlns:p14="http://schemas.microsoft.com/office/powerpoint/2010/main" val="3302116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hart with Title (A)">
    <p:spTree>
      <p:nvGrpSpPr>
        <p:cNvPr id="1" name=""/>
        <p:cNvGrpSpPr/>
        <p:nvPr/>
      </p:nvGrpSpPr>
      <p:grpSpPr>
        <a:xfrm>
          <a:off x="0" y="0"/>
          <a:ext cx="0" cy="0"/>
          <a:chOff x="0" y="0"/>
          <a:chExt cx="0" cy="0"/>
        </a:xfrm>
      </p:grpSpPr>
      <p:sp>
        <p:nvSpPr>
          <p:cNvPr id="7" name="Rectangle 6"/>
          <p:cNvSpPr/>
          <p:nvPr userDrawn="1"/>
        </p:nvSpPr>
        <p:spPr>
          <a:xfrm>
            <a:off x="463550" y="1852613"/>
            <a:ext cx="8128000" cy="388778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200" dirty="0">
              <a:solidFill>
                <a:prstClr val="white"/>
              </a:solidFill>
            </a:endParaRPr>
          </a:p>
        </p:txBody>
      </p:sp>
      <p:sp>
        <p:nvSpPr>
          <p:cNvPr id="9" name="Rectangle 8"/>
          <p:cNvSpPr/>
          <p:nvPr userDrawn="1"/>
        </p:nvSpPr>
        <p:spPr>
          <a:xfrm>
            <a:off x="455613" y="1844675"/>
            <a:ext cx="8139112"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8" name="Content Placeholder 2"/>
          <p:cNvSpPr>
            <a:spLocks noGrp="1"/>
          </p:cNvSpPr>
          <p:nvPr>
            <p:ph sz="half" idx="13"/>
          </p:nvPr>
        </p:nvSpPr>
        <p:spPr>
          <a:xfrm>
            <a:off x="457200" y="2284512"/>
            <a:ext cx="8143875" cy="3541762"/>
          </a:xfrm>
          <a:prstGeom prst="rect">
            <a:avLst/>
          </a:prstGeom>
          <a:ln>
            <a:noFill/>
          </a:ln>
        </p:spPr>
        <p:txBody>
          <a:bodyPr/>
          <a:lstStyle>
            <a:lvl1pPr marL="268288" marR="0" indent="-268288" algn="l" defTabSz="914400" rtl="0" eaLnBrk="0" fontAlgn="base" latinLnBrk="0" hangingPunct="0">
              <a:lnSpc>
                <a:spcPct val="100000"/>
              </a:lnSpc>
              <a:spcBef>
                <a:spcPct val="20000"/>
              </a:spcBef>
              <a:spcAft>
                <a:spcPct val="0"/>
              </a:spcAft>
              <a:buClr>
                <a:schemeClr val="tx1"/>
              </a:buClr>
              <a:buSzTx/>
              <a:buFont typeface="Arial" pitchFamily="34" charset="0"/>
              <a:buChar char="•"/>
              <a:tabLst/>
              <a:defRPr sz="1700"/>
            </a:lvl1pPr>
            <a:lvl2pPr>
              <a:defRPr sz="1600"/>
            </a:lvl2pPr>
            <a:lvl3pPr>
              <a:defRPr sz="1600"/>
            </a:lvl3pPr>
          </a:lstStyle>
          <a:p>
            <a:pPr lvl="0"/>
            <a:r>
              <a:rPr lang="en-US" smtClean="0"/>
              <a:t>Click to edit Master text styles</a:t>
            </a:r>
          </a:p>
          <a:p>
            <a:pPr lvl="1"/>
            <a:r>
              <a:rPr lang="en-US" smtClean="0"/>
              <a:t>Second level</a:t>
            </a:r>
          </a:p>
        </p:txBody>
      </p:sp>
      <p:sp>
        <p:nvSpPr>
          <p:cNvPr id="13" name="Text Placeholder 19"/>
          <p:cNvSpPr>
            <a:spLocks noGrp="1"/>
          </p:cNvSpPr>
          <p:nvPr>
            <p:ph type="body" sz="quarter" idx="21"/>
          </p:nvPr>
        </p:nvSpPr>
        <p:spPr>
          <a:xfrm>
            <a:off x="468313" y="1862287"/>
            <a:ext cx="8136135" cy="431800"/>
          </a:xfrm>
          <a:prstGeom prst="rect">
            <a:avLst/>
          </a:prstGeom>
        </p:spPr>
        <p:txBody>
          <a:bodyPr anchor="ctr"/>
          <a:lstStyle>
            <a:lvl1pPr algn="ctr" rtl="0" fontAlgn="base">
              <a:spcBef>
                <a:spcPct val="0"/>
              </a:spcBef>
              <a:spcAft>
                <a:spcPct val="0"/>
              </a:spcAft>
              <a:buNone/>
              <a:defRPr lang="en-AU" sz="1800" kern="1200" dirty="0">
                <a:solidFill>
                  <a:prstClr val="white"/>
                </a:solidFill>
                <a:latin typeface="Calibri" pitchFamily="34" charset="0"/>
                <a:ea typeface="+mn-ea"/>
                <a:cs typeface="+mn-cs"/>
              </a:defRPr>
            </a:lvl1pPr>
          </a:lstStyle>
          <a:p>
            <a:pPr lvl="0"/>
            <a:r>
              <a:rPr lang="en-US" smtClean="0"/>
              <a:t>Click to edit Master text styles</a:t>
            </a:r>
          </a:p>
        </p:txBody>
      </p:sp>
      <p:sp>
        <p:nvSpPr>
          <p:cNvPr id="16" name="Text Placeholder 15"/>
          <p:cNvSpPr>
            <a:spLocks noGrp="1"/>
          </p:cNvSpPr>
          <p:nvPr>
            <p:ph type="body" sz="quarter" idx="22"/>
          </p:nvPr>
        </p:nvSpPr>
        <p:spPr>
          <a:xfrm>
            <a:off x="468313" y="5816749"/>
            <a:ext cx="8136135" cy="246221"/>
          </a:xfrm>
        </p:spPr>
        <p:txBody>
          <a:bodyPr lIns="0" rIns="0">
            <a:spAutoFit/>
          </a:bodyPr>
          <a:lstStyle>
            <a:lvl1pPr marL="0" indent="0" algn="l" rtl="0" fontAlgn="base">
              <a:spcBef>
                <a:spcPct val="0"/>
              </a:spcBef>
              <a:spcAft>
                <a:spcPct val="0"/>
              </a:spcAft>
              <a:buNone/>
              <a:defRPr lang="en-US" sz="1000" i="1" kern="1200" dirty="0" smtClean="0">
                <a:solidFill>
                  <a:prstClr val="white">
                    <a:lumMod val="50000"/>
                  </a:prstClr>
                </a:solidFill>
                <a:latin typeface="Calibri"/>
                <a:ea typeface="+mn-ea"/>
                <a:cs typeface="+mn-cs"/>
              </a:defRPr>
            </a:lvl1pPr>
            <a:lvl2pPr algn="l" rtl="0" fontAlgn="base">
              <a:spcBef>
                <a:spcPct val="0"/>
              </a:spcBef>
              <a:spcAft>
                <a:spcPct val="0"/>
              </a:spcAft>
              <a:defRPr lang="en-US" sz="1000" i="1" kern="1200" dirty="0" smtClean="0">
                <a:solidFill>
                  <a:prstClr val="white">
                    <a:lumMod val="50000"/>
                  </a:prstClr>
                </a:solidFill>
                <a:latin typeface="Calibri"/>
                <a:ea typeface="+mn-ea"/>
                <a:cs typeface="+mn-cs"/>
              </a:defRPr>
            </a:lvl2pPr>
            <a:lvl3pPr algn="l" rtl="0" fontAlgn="base">
              <a:spcBef>
                <a:spcPct val="0"/>
              </a:spcBef>
              <a:spcAft>
                <a:spcPct val="0"/>
              </a:spcAft>
              <a:defRPr lang="en-US" sz="1000" i="1" kern="1200" dirty="0" smtClean="0">
                <a:solidFill>
                  <a:prstClr val="white">
                    <a:lumMod val="50000"/>
                  </a:prstClr>
                </a:solidFill>
                <a:latin typeface="Calibri"/>
                <a:ea typeface="+mn-ea"/>
                <a:cs typeface="+mn-cs"/>
              </a:defRPr>
            </a:lvl3pPr>
            <a:lvl4pPr algn="l" rtl="0" fontAlgn="base">
              <a:spcBef>
                <a:spcPct val="0"/>
              </a:spcBef>
              <a:spcAft>
                <a:spcPct val="0"/>
              </a:spcAft>
              <a:defRPr lang="en-US" sz="1000" i="1" kern="1200" dirty="0" smtClean="0">
                <a:solidFill>
                  <a:prstClr val="white">
                    <a:lumMod val="50000"/>
                  </a:prstClr>
                </a:solidFill>
                <a:latin typeface="Calibri"/>
                <a:ea typeface="+mn-ea"/>
                <a:cs typeface="+mn-cs"/>
              </a:defRPr>
            </a:lvl4pPr>
            <a:lvl5pPr algn="l" rtl="0" fontAlgn="base">
              <a:spcBef>
                <a:spcPct val="0"/>
              </a:spcBef>
              <a:spcAft>
                <a:spcPct val="0"/>
              </a:spcAft>
              <a:defRPr lang="en-AU" sz="1000" i="1" kern="1200" dirty="0" smtClean="0">
                <a:solidFill>
                  <a:prstClr val="white">
                    <a:lumMod val="50000"/>
                  </a:prstClr>
                </a:solidFill>
                <a:latin typeface="Calibri"/>
                <a:ea typeface="+mn-ea"/>
                <a:cs typeface="+mn-cs"/>
              </a:defRPr>
            </a:lvl5pPr>
          </a:lstStyle>
          <a:p>
            <a:pPr lvl="0"/>
            <a:r>
              <a:rPr lang="en-US" smtClean="0"/>
              <a:t>Click to edit Master text styles</a:t>
            </a:r>
          </a:p>
        </p:txBody>
      </p:sp>
      <p:sp>
        <p:nvSpPr>
          <p:cNvPr id="15" name="Content Placeholder 3"/>
          <p:cNvSpPr>
            <a:spLocks noGrp="1"/>
          </p:cNvSpPr>
          <p:nvPr>
            <p:ph sz="half" idx="25"/>
          </p:nvPr>
        </p:nvSpPr>
        <p:spPr>
          <a:xfrm flipH="1">
            <a:off x="457200" y="1143000"/>
            <a:ext cx="8229600" cy="684000"/>
          </a:xfrm>
        </p:spPr>
        <p:txBody>
          <a:bodyPr tIns="0"/>
          <a:lstStyle>
            <a:lvl1pPr marL="180975" indent="-180975">
              <a:lnSpc>
                <a:spcPts val="2000"/>
              </a:lnSpc>
              <a:spcBef>
                <a:spcPts val="0"/>
              </a:spcBef>
              <a:buClr>
                <a:schemeClr val="accent1"/>
              </a:buClr>
              <a:defRPr sz="1800"/>
            </a:lvl1pPr>
            <a:lvl2pPr>
              <a:lnSpc>
                <a:spcPts val="2000"/>
              </a:lnSpc>
              <a:spcBef>
                <a:spcPts val="0"/>
              </a:spcBef>
              <a:buClr>
                <a:schemeClr val="tx1"/>
              </a:buClr>
              <a:defRPr sz="1800"/>
            </a:lvl2pPr>
            <a:lvl3pPr>
              <a:buClr>
                <a:schemeClr val="tx1"/>
              </a:buClr>
              <a:defRPr/>
            </a:lvl3pPr>
          </a:lstStyle>
          <a:p>
            <a:pPr lvl="0"/>
            <a:r>
              <a:rPr lang="en-US" smtClean="0"/>
              <a:t>Click to edit Master text styles</a:t>
            </a:r>
          </a:p>
        </p:txBody>
      </p:sp>
      <p:sp>
        <p:nvSpPr>
          <p:cNvPr id="11" name="Title Placeholder 11"/>
          <p:cNvSpPr>
            <a:spLocks noGrp="1"/>
          </p:cNvSpPr>
          <p:nvPr>
            <p:ph type="title"/>
          </p:nvPr>
        </p:nvSpPr>
        <p:spPr>
          <a:xfrm>
            <a:off x="457200" y="404664"/>
            <a:ext cx="8229600" cy="720080"/>
          </a:xfrm>
          <a:prstGeom prst="rect">
            <a:avLst/>
          </a:prstGeom>
        </p:spPr>
        <p:txBody>
          <a:bodyPr rtlCol="0">
            <a:normAutofit/>
          </a:bodyPr>
          <a:lstStyle/>
          <a:p>
            <a:r>
              <a:rPr lang="en-US" smtClean="0"/>
              <a:t>Click to edit Master title style</a:t>
            </a:r>
            <a:endParaRPr lang="en-AU" dirty="0"/>
          </a:p>
        </p:txBody>
      </p:sp>
      <p:sp>
        <p:nvSpPr>
          <p:cNvPr id="10" name="Slide Number Placeholder 5"/>
          <p:cNvSpPr>
            <a:spLocks noGrp="1"/>
          </p:cNvSpPr>
          <p:nvPr>
            <p:ph type="sldNum" sz="quarter" idx="26"/>
          </p:nvPr>
        </p:nvSpPr>
        <p:spPr>
          <a:xfrm>
            <a:off x="428625" y="6384925"/>
            <a:ext cx="1071563" cy="357188"/>
          </a:xfrm>
        </p:spPr>
        <p:txBody>
          <a:bodyPr/>
          <a:lstStyle>
            <a:lvl1pPr>
              <a:defRPr/>
            </a:lvl1pPr>
          </a:lstStyle>
          <a:p>
            <a:fld id="{6E0B3CA8-0BB9-428C-9941-5F99F0EC2FE5}" type="slidenum">
              <a:rPr lang="en-US"/>
              <a:pPr/>
              <a:t>‹#›</a:t>
            </a:fld>
            <a:endParaRPr lang="en-US"/>
          </a:p>
        </p:txBody>
      </p:sp>
    </p:spTree>
    <p:extLst>
      <p:ext uri="{BB962C8B-B14F-4D97-AF65-F5344CB8AC3E}">
        <p14:creationId xmlns:p14="http://schemas.microsoft.com/office/powerpoint/2010/main" val="518980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ngle Chart with text box">
    <p:spTree>
      <p:nvGrpSpPr>
        <p:cNvPr id="1" name=""/>
        <p:cNvGrpSpPr/>
        <p:nvPr/>
      </p:nvGrpSpPr>
      <p:grpSpPr>
        <a:xfrm>
          <a:off x="0" y="0"/>
          <a:ext cx="0" cy="0"/>
          <a:chOff x="0" y="0"/>
          <a:chExt cx="0" cy="0"/>
        </a:xfrm>
      </p:grpSpPr>
      <p:sp>
        <p:nvSpPr>
          <p:cNvPr id="9" name="Rectangle 8"/>
          <p:cNvSpPr/>
          <p:nvPr userDrawn="1"/>
        </p:nvSpPr>
        <p:spPr>
          <a:xfrm>
            <a:off x="463550" y="1852613"/>
            <a:ext cx="4829175" cy="388778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200" dirty="0">
              <a:solidFill>
                <a:prstClr val="white"/>
              </a:solidFill>
            </a:endParaRPr>
          </a:p>
        </p:txBody>
      </p:sp>
      <p:sp>
        <p:nvSpPr>
          <p:cNvPr id="10" name="Rectangle 9"/>
          <p:cNvSpPr/>
          <p:nvPr userDrawn="1"/>
        </p:nvSpPr>
        <p:spPr>
          <a:xfrm>
            <a:off x="1092200" y="5453063"/>
            <a:ext cx="3571875" cy="360362"/>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2" name="Rectangle 11"/>
          <p:cNvSpPr/>
          <p:nvPr userDrawn="1"/>
        </p:nvSpPr>
        <p:spPr>
          <a:xfrm>
            <a:off x="455613" y="1844675"/>
            <a:ext cx="48355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8" name="Content Placeholder 2"/>
          <p:cNvSpPr>
            <a:spLocks noGrp="1"/>
          </p:cNvSpPr>
          <p:nvPr>
            <p:ph sz="half" idx="13"/>
          </p:nvPr>
        </p:nvSpPr>
        <p:spPr>
          <a:xfrm>
            <a:off x="457201" y="2284512"/>
            <a:ext cx="4834880" cy="3541762"/>
          </a:xfrm>
          <a:prstGeom prst="rect">
            <a:avLst/>
          </a:prstGeom>
          <a:ln>
            <a:noFill/>
          </a:ln>
        </p:spPr>
        <p:txBody>
          <a:bodyPr/>
          <a:lstStyle>
            <a:lvl1pPr marL="285750" marR="0" indent="-285750" algn="l" defTabSz="914400" rtl="0" eaLnBrk="0" fontAlgn="base" latinLnBrk="0" hangingPunct="0">
              <a:lnSpc>
                <a:spcPct val="100000"/>
              </a:lnSpc>
              <a:spcBef>
                <a:spcPct val="20000"/>
              </a:spcBef>
              <a:spcAft>
                <a:spcPct val="0"/>
              </a:spcAft>
              <a:buClr>
                <a:schemeClr val="accent2"/>
              </a:buClr>
              <a:buSzTx/>
              <a:buFont typeface="Arial" pitchFamily="34" charset="0"/>
              <a:buChar char="•"/>
              <a:tabLst/>
              <a:defRPr sz="1700"/>
            </a:lvl1pPr>
            <a:lvl2pPr>
              <a:defRPr sz="1600"/>
            </a:lvl2pPr>
            <a:lvl3pPr>
              <a:defRPr sz="1600"/>
            </a:lvl3pPr>
          </a:lstStyle>
          <a:p>
            <a:pPr lvl="0"/>
            <a:r>
              <a:rPr lang="en-US" smtClean="0"/>
              <a:t>Click to edit Master text styles</a:t>
            </a:r>
          </a:p>
          <a:p>
            <a:pPr lvl="1"/>
            <a:r>
              <a:rPr lang="en-US" smtClean="0"/>
              <a:t>Second level</a:t>
            </a:r>
          </a:p>
        </p:txBody>
      </p:sp>
      <p:sp>
        <p:nvSpPr>
          <p:cNvPr id="13" name="Text Placeholder 19"/>
          <p:cNvSpPr>
            <a:spLocks noGrp="1"/>
          </p:cNvSpPr>
          <p:nvPr>
            <p:ph type="body" sz="quarter" idx="21"/>
          </p:nvPr>
        </p:nvSpPr>
        <p:spPr>
          <a:xfrm>
            <a:off x="468313" y="1862287"/>
            <a:ext cx="4822709" cy="431800"/>
          </a:xfrm>
          <a:prstGeom prst="rect">
            <a:avLst/>
          </a:prstGeom>
        </p:spPr>
        <p:txBody>
          <a:bodyPr anchor="ctr"/>
          <a:lstStyle>
            <a:lvl1pPr algn="ctr" rtl="0" fontAlgn="base">
              <a:spcBef>
                <a:spcPct val="0"/>
              </a:spcBef>
              <a:spcAft>
                <a:spcPct val="0"/>
              </a:spcAft>
              <a:buNone/>
              <a:defRPr lang="en-AU" sz="1800" kern="1200" dirty="0">
                <a:solidFill>
                  <a:prstClr val="white"/>
                </a:solidFill>
                <a:latin typeface="Calibri" pitchFamily="34" charset="0"/>
                <a:ea typeface="+mn-ea"/>
                <a:cs typeface="+mn-cs"/>
              </a:defRPr>
            </a:lvl1pPr>
          </a:lstStyle>
          <a:p>
            <a:pPr lvl="0"/>
            <a:r>
              <a:rPr lang="en-US" smtClean="0"/>
              <a:t>Click to edit Master text styles</a:t>
            </a:r>
          </a:p>
        </p:txBody>
      </p:sp>
      <p:sp>
        <p:nvSpPr>
          <p:cNvPr id="16" name="Text Placeholder 15"/>
          <p:cNvSpPr>
            <a:spLocks noGrp="1"/>
          </p:cNvSpPr>
          <p:nvPr>
            <p:ph type="body" sz="quarter" idx="22"/>
          </p:nvPr>
        </p:nvSpPr>
        <p:spPr>
          <a:xfrm>
            <a:off x="468313" y="5816749"/>
            <a:ext cx="8136135" cy="246221"/>
          </a:xfrm>
        </p:spPr>
        <p:txBody>
          <a:bodyPr lIns="0" rIns="0">
            <a:spAutoFit/>
          </a:bodyPr>
          <a:lstStyle>
            <a:lvl1pPr marL="0" indent="0" algn="l" rtl="0" fontAlgn="base">
              <a:spcBef>
                <a:spcPct val="0"/>
              </a:spcBef>
              <a:spcAft>
                <a:spcPct val="0"/>
              </a:spcAft>
              <a:buNone/>
              <a:defRPr lang="en-US" sz="1000" i="1" kern="1200" dirty="0" smtClean="0">
                <a:solidFill>
                  <a:prstClr val="white">
                    <a:lumMod val="50000"/>
                  </a:prstClr>
                </a:solidFill>
                <a:latin typeface="Calibri"/>
                <a:ea typeface="+mn-ea"/>
                <a:cs typeface="+mn-cs"/>
              </a:defRPr>
            </a:lvl1pPr>
            <a:lvl2pPr algn="l" rtl="0" fontAlgn="base">
              <a:spcBef>
                <a:spcPct val="0"/>
              </a:spcBef>
              <a:spcAft>
                <a:spcPct val="0"/>
              </a:spcAft>
              <a:defRPr lang="en-US" sz="1000" i="1" kern="1200" dirty="0" smtClean="0">
                <a:solidFill>
                  <a:prstClr val="white">
                    <a:lumMod val="50000"/>
                  </a:prstClr>
                </a:solidFill>
                <a:latin typeface="Calibri"/>
                <a:ea typeface="+mn-ea"/>
                <a:cs typeface="+mn-cs"/>
              </a:defRPr>
            </a:lvl2pPr>
            <a:lvl3pPr algn="l" rtl="0" fontAlgn="base">
              <a:spcBef>
                <a:spcPct val="0"/>
              </a:spcBef>
              <a:spcAft>
                <a:spcPct val="0"/>
              </a:spcAft>
              <a:defRPr lang="en-US" sz="1000" i="1" kern="1200" dirty="0" smtClean="0">
                <a:solidFill>
                  <a:prstClr val="white">
                    <a:lumMod val="50000"/>
                  </a:prstClr>
                </a:solidFill>
                <a:latin typeface="Calibri"/>
                <a:ea typeface="+mn-ea"/>
                <a:cs typeface="+mn-cs"/>
              </a:defRPr>
            </a:lvl3pPr>
            <a:lvl4pPr algn="l" rtl="0" fontAlgn="base">
              <a:spcBef>
                <a:spcPct val="0"/>
              </a:spcBef>
              <a:spcAft>
                <a:spcPct val="0"/>
              </a:spcAft>
              <a:defRPr lang="en-US" sz="1000" i="1" kern="1200" dirty="0" smtClean="0">
                <a:solidFill>
                  <a:prstClr val="white">
                    <a:lumMod val="50000"/>
                  </a:prstClr>
                </a:solidFill>
                <a:latin typeface="Calibri"/>
                <a:ea typeface="+mn-ea"/>
                <a:cs typeface="+mn-cs"/>
              </a:defRPr>
            </a:lvl4pPr>
            <a:lvl5pPr algn="l" rtl="0" fontAlgn="base">
              <a:spcBef>
                <a:spcPct val="0"/>
              </a:spcBef>
              <a:spcAft>
                <a:spcPct val="0"/>
              </a:spcAft>
              <a:defRPr lang="en-AU" sz="1000" i="1" kern="1200" dirty="0" smtClean="0">
                <a:solidFill>
                  <a:prstClr val="white">
                    <a:lumMod val="50000"/>
                  </a:prstClr>
                </a:solidFill>
                <a:latin typeface="Calibri"/>
                <a:ea typeface="+mn-ea"/>
                <a:cs typeface="+mn-cs"/>
              </a:defRPr>
            </a:lvl5pPr>
          </a:lstStyle>
          <a:p>
            <a:pPr lvl="0"/>
            <a:r>
              <a:rPr lang="en-US" smtClean="0"/>
              <a:t>Click to edit Master text styles</a:t>
            </a:r>
          </a:p>
        </p:txBody>
      </p:sp>
      <p:sp>
        <p:nvSpPr>
          <p:cNvPr id="15" name="Content Placeholder 3"/>
          <p:cNvSpPr>
            <a:spLocks noGrp="1"/>
          </p:cNvSpPr>
          <p:nvPr>
            <p:ph sz="half" idx="25"/>
          </p:nvPr>
        </p:nvSpPr>
        <p:spPr>
          <a:xfrm flipH="1">
            <a:off x="457200" y="1143000"/>
            <a:ext cx="8229600" cy="684000"/>
          </a:xfrm>
        </p:spPr>
        <p:txBody>
          <a:bodyPr tIns="0"/>
          <a:lstStyle>
            <a:lvl1pPr marL="180975" indent="-180975">
              <a:lnSpc>
                <a:spcPts val="2000"/>
              </a:lnSpc>
              <a:spcBef>
                <a:spcPts val="0"/>
              </a:spcBef>
              <a:buClr>
                <a:schemeClr val="accent2"/>
              </a:buClr>
              <a:defRPr sz="1800"/>
            </a:lvl1pPr>
            <a:lvl2pPr>
              <a:lnSpc>
                <a:spcPts val="2000"/>
              </a:lnSpc>
              <a:spcBef>
                <a:spcPts val="0"/>
              </a:spcBef>
              <a:buClr>
                <a:schemeClr val="tx1"/>
              </a:buClr>
              <a:defRPr sz="1800"/>
            </a:lvl2pPr>
            <a:lvl3pPr>
              <a:buClr>
                <a:schemeClr val="tx1"/>
              </a:buClr>
              <a:defRPr/>
            </a:lvl3pPr>
          </a:lstStyle>
          <a:p>
            <a:pPr lvl="0"/>
            <a:r>
              <a:rPr lang="en-US" smtClean="0"/>
              <a:t>Click to edit Master text styles</a:t>
            </a:r>
          </a:p>
        </p:txBody>
      </p:sp>
      <p:sp>
        <p:nvSpPr>
          <p:cNvPr id="3" name="Text Placeholder 2"/>
          <p:cNvSpPr>
            <a:spLocks noGrp="1"/>
          </p:cNvSpPr>
          <p:nvPr>
            <p:ph type="body" sz="quarter" idx="26"/>
          </p:nvPr>
        </p:nvSpPr>
        <p:spPr>
          <a:xfrm>
            <a:off x="5434013" y="2301875"/>
            <a:ext cx="3241675" cy="3438525"/>
          </a:xfrm>
        </p:spPr>
        <p:txBody>
          <a:bodyPr lIns="108000" tIns="108000" rIns="108000" bIns="108000"/>
          <a:lstStyle>
            <a:lvl1pPr>
              <a:defRPr sz="2000"/>
            </a:lvl1pPr>
            <a:lvl2pPr>
              <a:defRPr sz="1800"/>
            </a:lvl2pPr>
            <a:lvl3pPr>
              <a:defRPr sz="1600"/>
            </a:lvl3pPr>
            <a:lvl4pPr>
              <a:defRPr sz="1400"/>
            </a:lvl4pPr>
            <a:lvl6pPr marL="1209675"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Placeholder 11"/>
          <p:cNvSpPr>
            <a:spLocks noGrp="1"/>
          </p:cNvSpPr>
          <p:nvPr>
            <p:ph type="title"/>
          </p:nvPr>
        </p:nvSpPr>
        <p:spPr>
          <a:xfrm>
            <a:off x="457200" y="404664"/>
            <a:ext cx="8229600" cy="720080"/>
          </a:xfrm>
          <a:prstGeom prst="rect">
            <a:avLst/>
          </a:prstGeom>
        </p:spPr>
        <p:txBody>
          <a:bodyPr rtlCol="0">
            <a:normAutofit/>
          </a:bodyPr>
          <a:lstStyle/>
          <a:p>
            <a:r>
              <a:rPr lang="en-US" smtClean="0"/>
              <a:t>Click to edit Master title style</a:t>
            </a:r>
            <a:endParaRPr lang="en-AU" dirty="0"/>
          </a:p>
        </p:txBody>
      </p:sp>
      <p:sp>
        <p:nvSpPr>
          <p:cNvPr id="14" name="Slide Number Placeholder 5"/>
          <p:cNvSpPr>
            <a:spLocks noGrp="1"/>
          </p:cNvSpPr>
          <p:nvPr>
            <p:ph type="sldNum" sz="quarter" idx="27"/>
          </p:nvPr>
        </p:nvSpPr>
        <p:spPr>
          <a:xfrm>
            <a:off x="428625" y="6384925"/>
            <a:ext cx="1071563" cy="357188"/>
          </a:xfrm>
        </p:spPr>
        <p:txBody>
          <a:bodyPr/>
          <a:lstStyle>
            <a:lvl1pPr>
              <a:defRPr/>
            </a:lvl1pPr>
          </a:lstStyle>
          <a:p>
            <a:fld id="{06F5B7A7-CDE1-4801-BB50-0CAB557C3355}" type="slidenum">
              <a:rPr lang="en-US"/>
              <a:pPr/>
              <a:t>‹#›</a:t>
            </a:fld>
            <a:endParaRPr lang="en-US"/>
          </a:p>
        </p:txBody>
      </p:sp>
    </p:spTree>
    <p:extLst>
      <p:ext uri="{BB962C8B-B14F-4D97-AF65-F5344CB8AC3E}">
        <p14:creationId xmlns:p14="http://schemas.microsoft.com/office/powerpoint/2010/main" val="2265407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harts with Titles (B)">
    <p:spTree>
      <p:nvGrpSpPr>
        <p:cNvPr id="1" name=""/>
        <p:cNvGrpSpPr/>
        <p:nvPr/>
      </p:nvGrpSpPr>
      <p:grpSpPr>
        <a:xfrm>
          <a:off x="0" y="0"/>
          <a:ext cx="0" cy="0"/>
          <a:chOff x="0" y="0"/>
          <a:chExt cx="0" cy="0"/>
        </a:xfrm>
      </p:grpSpPr>
      <p:sp>
        <p:nvSpPr>
          <p:cNvPr id="9" name="Rectangle 8"/>
          <p:cNvSpPr/>
          <p:nvPr userDrawn="1"/>
        </p:nvSpPr>
        <p:spPr>
          <a:xfrm>
            <a:off x="465138" y="1844675"/>
            <a:ext cx="3965575" cy="389890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2" name="Rectangle 11"/>
          <p:cNvSpPr/>
          <p:nvPr userDrawn="1"/>
        </p:nvSpPr>
        <p:spPr>
          <a:xfrm>
            <a:off x="465138" y="1844675"/>
            <a:ext cx="3970337"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3" name="Rectangle 12"/>
          <p:cNvSpPr/>
          <p:nvPr userDrawn="1"/>
        </p:nvSpPr>
        <p:spPr>
          <a:xfrm>
            <a:off x="4635500" y="1844675"/>
            <a:ext cx="3963988" cy="389890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5" name="Rectangle 14"/>
          <p:cNvSpPr/>
          <p:nvPr userDrawn="1"/>
        </p:nvSpPr>
        <p:spPr>
          <a:xfrm>
            <a:off x="4632325" y="1844675"/>
            <a:ext cx="3970338"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0" name="Content Placeholder 2"/>
          <p:cNvSpPr>
            <a:spLocks noGrp="1"/>
          </p:cNvSpPr>
          <p:nvPr>
            <p:ph sz="half" idx="2"/>
          </p:nvPr>
        </p:nvSpPr>
        <p:spPr>
          <a:xfrm>
            <a:off x="457200" y="2279748"/>
            <a:ext cx="3970784" cy="3529617"/>
          </a:xfrm>
          <a:prstGeom prst="rect">
            <a:avLst/>
          </a:prstGeom>
        </p:spPr>
        <p:txBody>
          <a:bodyPr/>
          <a:lstStyle>
            <a:lvl1pPr marL="285750" indent="-285750">
              <a:buFont typeface="Arial" pitchFamily="34" charset="0"/>
              <a:buChar char="•"/>
              <a:defRPr sz="1700" baseline="0"/>
            </a:lvl1pPr>
          </a:lstStyle>
          <a:p>
            <a:pPr lvl="0"/>
            <a:r>
              <a:rPr lang="en-US" smtClean="0"/>
              <a:t>Click to edit Master text styles</a:t>
            </a:r>
          </a:p>
        </p:txBody>
      </p:sp>
      <p:sp>
        <p:nvSpPr>
          <p:cNvPr id="11" name="Content Placeholder 3"/>
          <p:cNvSpPr>
            <a:spLocks noGrp="1"/>
          </p:cNvSpPr>
          <p:nvPr>
            <p:ph sz="quarter" idx="4"/>
          </p:nvPr>
        </p:nvSpPr>
        <p:spPr>
          <a:xfrm>
            <a:off x="4643439" y="2279749"/>
            <a:ext cx="3961009" cy="3529616"/>
          </a:xfrm>
          <a:prstGeom prst="rect">
            <a:avLst/>
          </a:prstGeom>
        </p:spPr>
        <p:txBody>
          <a:bodyPr/>
          <a:lstStyle>
            <a:lvl1pPr marL="268288" marR="0" indent="-268288" algn="l" defTabSz="914400" rtl="0" eaLnBrk="0" fontAlgn="base" latinLnBrk="0" hangingPunct="0">
              <a:lnSpc>
                <a:spcPct val="100000"/>
              </a:lnSpc>
              <a:spcBef>
                <a:spcPct val="20000"/>
              </a:spcBef>
              <a:spcAft>
                <a:spcPct val="0"/>
              </a:spcAft>
              <a:buClr>
                <a:schemeClr val="accent2"/>
              </a:buClr>
              <a:buSzTx/>
              <a:buFont typeface="Arial" pitchFamily="34" charset="0"/>
              <a:buChar char="•"/>
              <a:tabLst/>
              <a:defRPr sz="1700"/>
            </a:lvl1pPr>
            <a:lvl2pPr>
              <a:defRPr sz="1800"/>
            </a:lvl2pPr>
            <a:lvl3pPr>
              <a:defRPr sz="1600"/>
            </a:lvl3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20"/>
          </p:nvPr>
        </p:nvSpPr>
        <p:spPr>
          <a:xfrm>
            <a:off x="468313" y="1857523"/>
            <a:ext cx="3959225" cy="431800"/>
          </a:xfrm>
        </p:spPr>
        <p:txBody>
          <a:bodyPr anchor="ctr"/>
          <a:lstStyle>
            <a:lvl1pPr algn="ctr" rtl="0" fontAlgn="base">
              <a:spcBef>
                <a:spcPct val="0"/>
              </a:spcBef>
              <a:spcAft>
                <a:spcPct val="0"/>
              </a:spcAft>
              <a:buNone/>
              <a:defRPr lang="en-AU" sz="1800" kern="1200" dirty="0">
                <a:solidFill>
                  <a:prstClr val="white"/>
                </a:solidFill>
                <a:latin typeface="Calibri" pitchFamily="34" charset="0"/>
                <a:ea typeface="+mn-ea"/>
                <a:cs typeface="+mn-cs"/>
              </a:defRPr>
            </a:lvl1pPr>
          </a:lstStyle>
          <a:p>
            <a:pPr lvl="0"/>
            <a:r>
              <a:rPr lang="en-US" smtClean="0"/>
              <a:t>Click to edit Master text styles</a:t>
            </a:r>
          </a:p>
        </p:txBody>
      </p:sp>
      <p:sp>
        <p:nvSpPr>
          <p:cNvPr id="22" name="Text Placeholder 19"/>
          <p:cNvSpPr>
            <a:spLocks noGrp="1"/>
          </p:cNvSpPr>
          <p:nvPr>
            <p:ph type="body" sz="quarter" idx="21"/>
          </p:nvPr>
        </p:nvSpPr>
        <p:spPr>
          <a:xfrm>
            <a:off x="4629150" y="1857523"/>
            <a:ext cx="3959225" cy="431800"/>
          </a:xfrm>
        </p:spPr>
        <p:txBody>
          <a:bodyPr anchor="ctr"/>
          <a:lstStyle>
            <a:lvl1pPr algn="ctr" rtl="0" fontAlgn="base">
              <a:spcBef>
                <a:spcPct val="0"/>
              </a:spcBef>
              <a:spcAft>
                <a:spcPct val="0"/>
              </a:spcAft>
              <a:buNone/>
              <a:defRPr lang="en-AU" sz="1800" kern="1200" dirty="0">
                <a:solidFill>
                  <a:prstClr val="white"/>
                </a:solidFill>
                <a:latin typeface="Calibri" pitchFamily="34" charset="0"/>
                <a:ea typeface="+mn-ea"/>
                <a:cs typeface="+mn-cs"/>
              </a:defRPr>
            </a:lvl1pPr>
          </a:lstStyle>
          <a:p>
            <a:pPr lvl="0"/>
            <a:r>
              <a:rPr lang="en-US" smtClean="0"/>
              <a:t>Click to edit Master text styles</a:t>
            </a:r>
          </a:p>
        </p:txBody>
      </p:sp>
      <p:sp>
        <p:nvSpPr>
          <p:cNvPr id="23" name="Text Placeholder 15"/>
          <p:cNvSpPr>
            <a:spLocks noGrp="1"/>
          </p:cNvSpPr>
          <p:nvPr>
            <p:ph type="body" sz="quarter" idx="22"/>
          </p:nvPr>
        </p:nvSpPr>
        <p:spPr>
          <a:xfrm>
            <a:off x="468313" y="5821510"/>
            <a:ext cx="8136135" cy="246221"/>
          </a:xfrm>
        </p:spPr>
        <p:txBody>
          <a:bodyPr lIns="0" rIns="0">
            <a:spAutoFit/>
          </a:bodyPr>
          <a:lstStyle>
            <a:lvl1pPr marL="0" indent="0" algn="l" rtl="0" fontAlgn="base">
              <a:spcBef>
                <a:spcPct val="0"/>
              </a:spcBef>
              <a:spcAft>
                <a:spcPct val="0"/>
              </a:spcAft>
              <a:buNone/>
              <a:defRPr lang="en-US" sz="1000" i="1" kern="1200" dirty="0" smtClean="0">
                <a:solidFill>
                  <a:prstClr val="white">
                    <a:lumMod val="50000"/>
                  </a:prstClr>
                </a:solidFill>
                <a:latin typeface="Calibri"/>
                <a:ea typeface="+mn-ea"/>
                <a:cs typeface="+mn-cs"/>
              </a:defRPr>
            </a:lvl1pPr>
            <a:lvl2pPr algn="l" rtl="0" fontAlgn="base">
              <a:spcBef>
                <a:spcPct val="0"/>
              </a:spcBef>
              <a:spcAft>
                <a:spcPct val="0"/>
              </a:spcAft>
              <a:defRPr lang="en-US" sz="1000" i="1" kern="1200" dirty="0" smtClean="0">
                <a:solidFill>
                  <a:prstClr val="white">
                    <a:lumMod val="50000"/>
                  </a:prstClr>
                </a:solidFill>
                <a:latin typeface="Calibri"/>
                <a:ea typeface="+mn-ea"/>
                <a:cs typeface="+mn-cs"/>
              </a:defRPr>
            </a:lvl2pPr>
            <a:lvl3pPr algn="l" rtl="0" fontAlgn="base">
              <a:spcBef>
                <a:spcPct val="0"/>
              </a:spcBef>
              <a:spcAft>
                <a:spcPct val="0"/>
              </a:spcAft>
              <a:defRPr lang="en-US" sz="1000" i="1" kern="1200" dirty="0" smtClean="0">
                <a:solidFill>
                  <a:prstClr val="white">
                    <a:lumMod val="50000"/>
                  </a:prstClr>
                </a:solidFill>
                <a:latin typeface="Calibri"/>
                <a:ea typeface="+mn-ea"/>
                <a:cs typeface="+mn-cs"/>
              </a:defRPr>
            </a:lvl3pPr>
            <a:lvl4pPr algn="l" rtl="0" fontAlgn="base">
              <a:spcBef>
                <a:spcPct val="0"/>
              </a:spcBef>
              <a:spcAft>
                <a:spcPct val="0"/>
              </a:spcAft>
              <a:defRPr lang="en-US" sz="1000" i="1" kern="1200" dirty="0" smtClean="0">
                <a:solidFill>
                  <a:prstClr val="white">
                    <a:lumMod val="50000"/>
                  </a:prstClr>
                </a:solidFill>
                <a:latin typeface="Calibri"/>
                <a:ea typeface="+mn-ea"/>
                <a:cs typeface="+mn-cs"/>
              </a:defRPr>
            </a:lvl4pPr>
            <a:lvl5pPr algn="l" rtl="0" fontAlgn="base">
              <a:spcBef>
                <a:spcPct val="0"/>
              </a:spcBef>
              <a:spcAft>
                <a:spcPct val="0"/>
              </a:spcAft>
              <a:defRPr lang="en-AU" sz="1000" i="1" kern="1200" dirty="0" smtClean="0">
                <a:solidFill>
                  <a:prstClr val="white">
                    <a:lumMod val="50000"/>
                  </a:prstClr>
                </a:solidFill>
                <a:latin typeface="Calibri"/>
                <a:ea typeface="+mn-ea"/>
                <a:cs typeface="+mn-cs"/>
              </a:defRPr>
            </a:lvl5pPr>
          </a:lstStyle>
          <a:p>
            <a:pPr lvl="0"/>
            <a:r>
              <a:rPr lang="en-US" smtClean="0"/>
              <a:t>Click to edit Master text styles</a:t>
            </a:r>
          </a:p>
        </p:txBody>
      </p:sp>
      <p:sp>
        <p:nvSpPr>
          <p:cNvPr id="21" name="Content Placeholder 3"/>
          <p:cNvSpPr>
            <a:spLocks noGrp="1"/>
          </p:cNvSpPr>
          <p:nvPr>
            <p:ph sz="half" idx="25"/>
          </p:nvPr>
        </p:nvSpPr>
        <p:spPr>
          <a:xfrm flipH="1">
            <a:off x="457200" y="1143000"/>
            <a:ext cx="8229600" cy="684000"/>
          </a:xfrm>
        </p:spPr>
        <p:txBody>
          <a:bodyPr tIns="0"/>
          <a:lstStyle>
            <a:lvl1pPr marL="180975" indent="-180975">
              <a:lnSpc>
                <a:spcPts val="2000"/>
              </a:lnSpc>
              <a:spcBef>
                <a:spcPts val="0"/>
              </a:spcBef>
              <a:buClr>
                <a:schemeClr val="accent1"/>
              </a:buClr>
              <a:defRPr sz="1800"/>
            </a:lvl1pPr>
            <a:lvl2pPr>
              <a:lnSpc>
                <a:spcPts val="2000"/>
              </a:lnSpc>
              <a:spcBef>
                <a:spcPts val="0"/>
              </a:spcBef>
              <a:buClrTx/>
              <a:defRPr sz="1800"/>
            </a:lvl2pPr>
            <a:lvl3pPr>
              <a:buClr>
                <a:schemeClr val="tx1"/>
              </a:buClr>
              <a:defRPr/>
            </a:lvl3pPr>
          </a:lstStyle>
          <a:p>
            <a:pPr lvl="0"/>
            <a:r>
              <a:rPr lang="en-US" smtClean="0"/>
              <a:t>Click to edit Master text styles</a:t>
            </a:r>
          </a:p>
        </p:txBody>
      </p:sp>
      <p:sp>
        <p:nvSpPr>
          <p:cNvPr id="14" name="Title Placeholder 11"/>
          <p:cNvSpPr>
            <a:spLocks noGrp="1"/>
          </p:cNvSpPr>
          <p:nvPr>
            <p:ph type="title"/>
          </p:nvPr>
        </p:nvSpPr>
        <p:spPr>
          <a:xfrm>
            <a:off x="457200" y="404664"/>
            <a:ext cx="8229600" cy="720080"/>
          </a:xfrm>
          <a:prstGeom prst="rect">
            <a:avLst/>
          </a:prstGeom>
        </p:spPr>
        <p:txBody>
          <a:bodyPr rtlCol="0">
            <a:normAutofit/>
          </a:bodyPr>
          <a:lstStyle/>
          <a:p>
            <a:r>
              <a:rPr lang="en-US" smtClean="0"/>
              <a:t>Click to edit Master title style</a:t>
            </a:r>
            <a:endParaRPr lang="en-AU" dirty="0"/>
          </a:p>
        </p:txBody>
      </p:sp>
      <p:sp>
        <p:nvSpPr>
          <p:cNvPr id="16" name="Slide Number Placeholder 5"/>
          <p:cNvSpPr>
            <a:spLocks noGrp="1"/>
          </p:cNvSpPr>
          <p:nvPr>
            <p:ph type="sldNum" sz="quarter" idx="26"/>
          </p:nvPr>
        </p:nvSpPr>
        <p:spPr>
          <a:xfrm>
            <a:off x="428625" y="6384925"/>
            <a:ext cx="1071563" cy="357188"/>
          </a:xfrm>
        </p:spPr>
        <p:txBody>
          <a:bodyPr/>
          <a:lstStyle>
            <a:lvl1pPr>
              <a:defRPr/>
            </a:lvl1pPr>
          </a:lstStyle>
          <a:p>
            <a:fld id="{7017460D-E52F-434C-9FC3-CCE663E703F8}" type="slidenum">
              <a:rPr lang="en-US"/>
              <a:pPr/>
              <a:t>‹#›</a:t>
            </a:fld>
            <a:endParaRPr lang="en-US"/>
          </a:p>
        </p:txBody>
      </p:sp>
    </p:spTree>
    <p:extLst>
      <p:ext uri="{BB962C8B-B14F-4D97-AF65-F5344CB8AC3E}">
        <p14:creationId xmlns:p14="http://schemas.microsoft.com/office/powerpoint/2010/main" val="7354542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harts with Titles (D)">
    <p:spTree>
      <p:nvGrpSpPr>
        <p:cNvPr id="1" name=""/>
        <p:cNvGrpSpPr/>
        <p:nvPr/>
      </p:nvGrpSpPr>
      <p:grpSpPr>
        <a:xfrm>
          <a:off x="0" y="0"/>
          <a:ext cx="0" cy="0"/>
          <a:chOff x="0" y="0"/>
          <a:chExt cx="0" cy="0"/>
        </a:xfrm>
      </p:grpSpPr>
      <p:sp>
        <p:nvSpPr>
          <p:cNvPr id="12" name="Rectangle 11"/>
          <p:cNvSpPr/>
          <p:nvPr userDrawn="1"/>
        </p:nvSpPr>
        <p:spPr>
          <a:xfrm>
            <a:off x="465138" y="1844675"/>
            <a:ext cx="3965575" cy="389890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3" name="Rectangle 12"/>
          <p:cNvSpPr/>
          <p:nvPr userDrawn="1"/>
        </p:nvSpPr>
        <p:spPr>
          <a:xfrm>
            <a:off x="668338" y="5449888"/>
            <a:ext cx="3578225" cy="358775"/>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4" name="Rectangle 13"/>
          <p:cNvSpPr/>
          <p:nvPr userDrawn="1"/>
        </p:nvSpPr>
        <p:spPr>
          <a:xfrm>
            <a:off x="465138" y="1844675"/>
            <a:ext cx="3970337" cy="457200"/>
          </a:xfrm>
          <a:prstGeom prst="rect">
            <a:avLst/>
          </a:prstGeom>
          <a:solidFill>
            <a:srgbClr val="1960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5" name="Rectangle 14"/>
          <p:cNvSpPr/>
          <p:nvPr userDrawn="1"/>
        </p:nvSpPr>
        <p:spPr>
          <a:xfrm>
            <a:off x="4635500" y="1844675"/>
            <a:ext cx="3963988" cy="389890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6" name="Rectangle 15"/>
          <p:cNvSpPr/>
          <p:nvPr userDrawn="1"/>
        </p:nvSpPr>
        <p:spPr>
          <a:xfrm>
            <a:off x="4632325" y="1844675"/>
            <a:ext cx="3970338" cy="457200"/>
          </a:xfrm>
          <a:prstGeom prst="rect">
            <a:avLst/>
          </a:prstGeom>
          <a:solidFill>
            <a:srgbClr val="2BA6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8" name="Rectangle 17"/>
          <p:cNvSpPr/>
          <p:nvPr userDrawn="1"/>
        </p:nvSpPr>
        <p:spPr>
          <a:xfrm>
            <a:off x="4851400" y="5449888"/>
            <a:ext cx="3579813" cy="358775"/>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solidFill>
                <a:prstClr val="white"/>
              </a:solidFill>
            </a:endParaRPr>
          </a:p>
        </p:txBody>
      </p:sp>
      <p:sp>
        <p:nvSpPr>
          <p:cNvPr id="10" name="Content Placeholder 2"/>
          <p:cNvSpPr>
            <a:spLocks noGrp="1"/>
          </p:cNvSpPr>
          <p:nvPr>
            <p:ph sz="half" idx="2"/>
          </p:nvPr>
        </p:nvSpPr>
        <p:spPr>
          <a:xfrm>
            <a:off x="457200" y="3501008"/>
            <a:ext cx="3970784" cy="2318766"/>
          </a:xfrm>
          <a:prstGeom prst="rect">
            <a:avLst/>
          </a:prstGeom>
        </p:spPr>
        <p:txBody>
          <a:bodyPr/>
          <a:lstStyle>
            <a:lvl1pPr marL="268288" indent="-268288">
              <a:buFont typeface="Arial" pitchFamily="34" charset="0"/>
              <a:buChar char="•"/>
              <a:defRPr sz="1700" baseline="0"/>
            </a:lvl1pPr>
          </a:lstStyle>
          <a:p>
            <a:pPr lvl="0"/>
            <a:r>
              <a:rPr lang="en-US" smtClean="0"/>
              <a:t>Click to edit Master text styles</a:t>
            </a:r>
          </a:p>
        </p:txBody>
      </p:sp>
      <p:sp>
        <p:nvSpPr>
          <p:cNvPr id="11" name="Content Placeholder 3"/>
          <p:cNvSpPr>
            <a:spLocks noGrp="1"/>
          </p:cNvSpPr>
          <p:nvPr>
            <p:ph sz="quarter" idx="4"/>
          </p:nvPr>
        </p:nvSpPr>
        <p:spPr>
          <a:xfrm>
            <a:off x="4643439" y="3501008"/>
            <a:ext cx="3961009" cy="2318766"/>
          </a:xfrm>
          <a:prstGeom prst="rect">
            <a:avLst/>
          </a:prstGeom>
        </p:spPr>
        <p:txBody>
          <a:bodyPr/>
          <a:lstStyle>
            <a:lvl1pPr marL="268288" marR="0" indent="-268288" algn="l" defTabSz="914400" rtl="0" eaLnBrk="0" fontAlgn="base" latinLnBrk="0" hangingPunct="0">
              <a:lnSpc>
                <a:spcPct val="100000"/>
              </a:lnSpc>
              <a:spcBef>
                <a:spcPct val="20000"/>
              </a:spcBef>
              <a:spcAft>
                <a:spcPct val="0"/>
              </a:spcAft>
              <a:buClr>
                <a:schemeClr val="accent2"/>
              </a:buClr>
              <a:buSzTx/>
              <a:buFont typeface="Arial" pitchFamily="34" charset="0"/>
              <a:buChar char="•"/>
              <a:tabLst/>
              <a:defRPr sz="1700"/>
            </a:lvl1pPr>
            <a:lvl2pPr>
              <a:defRPr sz="1600"/>
            </a:lvl2pPr>
            <a:lvl3pPr>
              <a:defRPr sz="1600"/>
            </a:lvl3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20"/>
          </p:nvPr>
        </p:nvSpPr>
        <p:spPr>
          <a:xfrm>
            <a:off x="468313" y="1857523"/>
            <a:ext cx="3959225" cy="431800"/>
          </a:xfrm>
          <a:prstGeom prst="rect">
            <a:avLst/>
          </a:prstGeom>
        </p:spPr>
        <p:txBody>
          <a:bodyPr anchor="ctr"/>
          <a:lstStyle>
            <a:lvl1pPr algn="ctr" rtl="0" fontAlgn="base">
              <a:spcBef>
                <a:spcPct val="0"/>
              </a:spcBef>
              <a:spcAft>
                <a:spcPct val="0"/>
              </a:spcAft>
              <a:buNone/>
              <a:defRPr lang="en-AU" sz="1800" kern="1200" dirty="0">
                <a:solidFill>
                  <a:prstClr val="white"/>
                </a:solidFill>
                <a:latin typeface="Calibri" pitchFamily="34" charset="0"/>
                <a:ea typeface="+mn-ea"/>
                <a:cs typeface="+mn-cs"/>
              </a:defRPr>
            </a:lvl1pPr>
          </a:lstStyle>
          <a:p>
            <a:pPr lvl="0"/>
            <a:r>
              <a:rPr lang="en-US" smtClean="0"/>
              <a:t>Click to edit Master text styles</a:t>
            </a:r>
          </a:p>
        </p:txBody>
      </p:sp>
      <p:sp>
        <p:nvSpPr>
          <p:cNvPr id="22" name="Text Placeholder 19"/>
          <p:cNvSpPr>
            <a:spLocks noGrp="1"/>
          </p:cNvSpPr>
          <p:nvPr>
            <p:ph type="body" sz="quarter" idx="21"/>
          </p:nvPr>
        </p:nvSpPr>
        <p:spPr>
          <a:xfrm>
            <a:off x="4629150" y="1857523"/>
            <a:ext cx="3959225" cy="431800"/>
          </a:xfrm>
          <a:prstGeom prst="rect">
            <a:avLst/>
          </a:prstGeom>
          <a:solidFill>
            <a:srgbClr val="196091"/>
          </a:solidFill>
        </p:spPr>
        <p:txBody>
          <a:bodyPr anchor="ctr"/>
          <a:lstStyle>
            <a:lvl1pPr algn="ctr" rtl="0" fontAlgn="base">
              <a:spcBef>
                <a:spcPct val="0"/>
              </a:spcBef>
              <a:spcAft>
                <a:spcPct val="0"/>
              </a:spcAft>
              <a:buNone/>
              <a:defRPr lang="en-AU" sz="1800" kern="1200" dirty="0">
                <a:solidFill>
                  <a:prstClr val="white"/>
                </a:solidFill>
                <a:latin typeface="Calibri" pitchFamily="34" charset="0"/>
                <a:ea typeface="+mn-ea"/>
                <a:cs typeface="+mn-cs"/>
              </a:defRPr>
            </a:lvl1pPr>
          </a:lstStyle>
          <a:p>
            <a:pPr lvl="0"/>
            <a:r>
              <a:rPr lang="en-US" smtClean="0"/>
              <a:t>Click to edit Master text styles</a:t>
            </a:r>
          </a:p>
        </p:txBody>
      </p:sp>
      <p:sp>
        <p:nvSpPr>
          <p:cNvPr id="23" name="Text Placeholder 15"/>
          <p:cNvSpPr>
            <a:spLocks noGrp="1"/>
          </p:cNvSpPr>
          <p:nvPr>
            <p:ph type="body" sz="quarter" idx="22"/>
          </p:nvPr>
        </p:nvSpPr>
        <p:spPr>
          <a:xfrm>
            <a:off x="468313" y="5821510"/>
            <a:ext cx="8136135" cy="246221"/>
          </a:xfrm>
        </p:spPr>
        <p:txBody>
          <a:bodyPr lIns="0" rIns="0">
            <a:spAutoFit/>
          </a:bodyPr>
          <a:lstStyle>
            <a:lvl1pPr marL="0" indent="0" algn="l" rtl="0" fontAlgn="base">
              <a:spcBef>
                <a:spcPct val="0"/>
              </a:spcBef>
              <a:spcAft>
                <a:spcPct val="0"/>
              </a:spcAft>
              <a:buNone/>
              <a:defRPr lang="en-US" sz="1000" i="1" kern="1200" dirty="0" smtClean="0">
                <a:solidFill>
                  <a:prstClr val="white">
                    <a:lumMod val="50000"/>
                  </a:prstClr>
                </a:solidFill>
                <a:latin typeface="Calibri"/>
                <a:ea typeface="+mn-ea"/>
                <a:cs typeface="+mn-cs"/>
              </a:defRPr>
            </a:lvl1pPr>
            <a:lvl2pPr algn="l" rtl="0" fontAlgn="base">
              <a:spcBef>
                <a:spcPct val="0"/>
              </a:spcBef>
              <a:spcAft>
                <a:spcPct val="0"/>
              </a:spcAft>
              <a:defRPr lang="en-US" sz="1000" i="1" kern="1200" dirty="0" smtClean="0">
                <a:solidFill>
                  <a:prstClr val="white">
                    <a:lumMod val="50000"/>
                  </a:prstClr>
                </a:solidFill>
                <a:latin typeface="Calibri"/>
                <a:ea typeface="+mn-ea"/>
                <a:cs typeface="+mn-cs"/>
              </a:defRPr>
            </a:lvl2pPr>
            <a:lvl3pPr algn="l" rtl="0" fontAlgn="base">
              <a:spcBef>
                <a:spcPct val="0"/>
              </a:spcBef>
              <a:spcAft>
                <a:spcPct val="0"/>
              </a:spcAft>
              <a:defRPr lang="en-US" sz="1000" i="1" kern="1200" dirty="0" smtClean="0">
                <a:solidFill>
                  <a:prstClr val="white">
                    <a:lumMod val="50000"/>
                  </a:prstClr>
                </a:solidFill>
                <a:latin typeface="Calibri"/>
                <a:ea typeface="+mn-ea"/>
                <a:cs typeface="+mn-cs"/>
              </a:defRPr>
            </a:lvl3pPr>
            <a:lvl4pPr algn="l" rtl="0" fontAlgn="base">
              <a:spcBef>
                <a:spcPct val="0"/>
              </a:spcBef>
              <a:spcAft>
                <a:spcPct val="0"/>
              </a:spcAft>
              <a:defRPr lang="en-US" sz="1000" i="1" kern="1200" dirty="0" smtClean="0">
                <a:solidFill>
                  <a:prstClr val="white">
                    <a:lumMod val="50000"/>
                  </a:prstClr>
                </a:solidFill>
                <a:latin typeface="Calibri"/>
                <a:ea typeface="+mn-ea"/>
                <a:cs typeface="+mn-cs"/>
              </a:defRPr>
            </a:lvl4pPr>
            <a:lvl5pPr algn="l" rtl="0" fontAlgn="base">
              <a:spcBef>
                <a:spcPct val="0"/>
              </a:spcBef>
              <a:spcAft>
                <a:spcPct val="0"/>
              </a:spcAft>
              <a:defRPr lang="en-AU" sz="1000" i="1" kern="1200" dirty="0" smtClean="0">
                <a:solidFill>
                  <a:prstClr val="white">
                    <a:lumMod val="50000"/>
                  </a:prstClr>
                </a:solidFill>
                <a:latin typeface="Calibri"/>
                <a:ea typeface="+mn-ea"/>
                <a:cs typeface="+mn-cs"/>
              </a:defRPr>
            </a:lvl5pPr>
          </a:lstStyle>
          <a:p>
            <a:pPr lvl="0"/>
            <a:r>
              <a:rPr lang="en-US" smtClean="0"/>
              <a:t>Click to edit Master text styles</a:t>
            </a:r>
          </a:p>
        </p:txBody>
      </p:sp>
      <p:sp>
        <p:nvSpPr>
          <p:cNvPr id="24" name="Content Placeholder 3"/>
          <p:cNvSpPr>
            <a:spLocks noGrp="1"/>
          </p:cNvSpPr>
          <p:nvPr>
            <p:ph sz="half" idx="25"/>
          </p:nvPr>
        </p:nvSpPr>
        <p:spPr>
          <a:xfrm flipH="1">
            <a:off x="457200" y="1143000"/>
            <a:ext cx="8229600" cy="684000"/>
          </a:xfrm>
        </p:spPr>
        <p:txBody>
          <a:bodyPr tIns="0"/>
          <a:lstStyle>
            <a:lvl1pPr marL="180975" indent="-180975">
              <a:lnSpc>
                <a:spcPts val="2000"/>
              </a:lnSpc>
              <a:spcBef>
                <a:spcPts val="0"/>
              </a:spcBef>
              <a:buClr>
                <a:schemeClr val="accent2"/>
              </a:buClr>
              <a:defRPr sz="1800"/>
            </a:lvl1pPr>
            <a:lvl2pPr>
              <a:lnSpc>
                <a:spcPts val="2000"/>
              </a:lnSpc>
              <a:spcBef>
                <a:spcPts val="0"/>
              </a:spcBef>
              <a:buClrTx/>
              <a:defRPr sz="1800"/>
            </a:lvl2pPr>
            <a:lvl3pPr>
              <a:buClr>
                <a:schemeClr val="tx1"/>
              </a:buClr>
              <a:defRPr/>
            </a:lvl3pPr>
          </a:lstStyle>
          <a:p>
            <a:pPr lvl="0"/>
            <a:r>
              <a:rPr lang="en-US" smtClean="0"/>
              <a:t>Click to edit Master text styles</a:t>
            </a:r>
          </a:p>
        </p:txBody>
      </p:sp>
      <p:sp>
        <p:nvSpPr>
          <p:cNvPr id="26" name="Content Placeholder 2"/>
          <p:cNvSpPr>
            <a:spLocks noGrp="1"/>
          </p:cNvSpPr>
          <p:nvPr>
            <p:ph idx="1"/>
          </p:nvPr>
        </p:nvSpPr>
        <p:spPr>
          <a:xfrm>
            <a:off x="457200" y="2302025"/>
            <a:ext cx="3970338" cy="1198983"/>
          </a:xfrm>
        </p:spPr>
        <p:txBody>
          <a:bodyPr/>
          <a:lstStyle>
            <a:lvl1pPr>
              <a:defRPr sz="2000"/>
            </a:lvl1pPr>
            <a:lvl2pPr marL="269875" indent="-269875">
              <a:buClr>
                <a:schemeClr val="accent2"/>
              </a:buClr>
              <a:buFont typeface="Wingdings" charset="2"/>
              <a:buChar char="ü"/>
              <a:defRPr sz="1700" baseline="0"/>
            </a:lvl2pPr>
          </a:lstStyle>
          <a:p>
            <a:pPr lvl="0"/>
            <a:r>
              <a:rPr lang="en-US" smtClean="0"/>
              <a:t>Click to edit Master text styles</a:t>
            </a:r>
          </a:p>
        </p:txBody>
      </p:sp>
      <p:sp>
        <p:nvSpPr>
          <p:cNvPr id="27" name="Content Placeholder 2"/>
          <p:cNvSpPr>
            <a:spLocks noGrp="1"/>
          </p:cNvSpPr>
          <p:nvPr>
            <p:ph idx="26"/>
          </p:nvPr>
        </p:nvSpPr>
        <p:spPr>
          <a:xfrm>
            <a:off x="4647748" y="2302025"/>
            <a:ext cx="3951740" cy="1198983"/>
          </a:xfrm>
        </p:spPr>
        <p:txBody>
          <a:bodyPr/>
          <a:lstStyle>
            <a:lvl1pPr>
              <a:defRPr sz="2000"/>
            </a:lvl1pPr>
            <a:lvl2pPr>
              <a:buClr>
                <a:schemeClr val="accent2"/>
              </a:buClr>
              <a:defRPr sz="1700" baseline="0"/>
            </a:lvl2pPr>
          </a:lstStyle>
          <a:p>
            <a:pPr lvl="0"/>
            <a:r>
              <a:rPr lang="en-US" smtClean="0"/>
              <a:t>Click to edit Master text styles</a:t>
            </a:r>
          </a:p>
        </p:txBody>
      </p:sp>
      <p:sp>
        <p:nvSpPr>
          <p:cNvPr id="17" name="Title Placeholder 11"/>
          <p:cNvSpPr>
            <a:spLocks noGrp="1"/>
          </p:cNvSpPr>
          <p:nvPr>
            <p:ph type="title"/>
          </p:nvPr>
        </p:nvSpPr>
        <p:spPr>
          <a:xfrm>
            <a:off x="457200" y="404664"/>
            <a:ext cx="8229600" cy="720080"/>
          </a:xfrm>
          <a:prstGeom prst="rect">
            <a:avLst/>
          </a:prstGeom>
        </p:spPr>
        <p:txBody>
          <a:bodyPr rtlCol="0">
            <a:normAutofit/>
          </a:bodyPr>
          <a:lstStyle/>
          <a:p>
            <a:r>
              <a:rPr lang="en-US" smtClean="0"/>
              <a:t>Click to edit Master title style</a:t>
            </a:r>
            <a:endParaRPr lang="en-AU" dirty="0"/>
          </a:p>
        </p:txBody>
      </p:sp>
      <p:sp>
        <p:nvSpPr>
          <p:cNvPr id="19" name="Slide Number Placeholder 5"/>
          <p:cNvSpPr>
            <a:spLocks noGrp="1"/>
          </p:cNvSpPr>
          <p:nvPr>
            <p:ph type="sldNum" sz="quarter" idx="27"/>
          </p:nvPr>
        </p:nvSpPr>
        <p:spPr>
          <a:xfrm>
            <a:off x="428625" y="6384925"/>
            <a:ext cx="1071563" cy="357188"/>
          </a:xfrm>
        </p:spPr>
        <p:txBody>
          <a:bodyPr/>
          <a:lstStyle>
            <a:lvl1pPr>
              <a:defRPr/>
            </a:lvl1pPr>
          </a:lstStyle>
          <a:p>
            <a:fld id="{B34C4EE9-0927-4CB8-8D3F-BA94880EC446}" type="slidenum">
              <a:rPr lang="en-US"/>
              <a:pPr/>
              <a:t>‹#›</a:t>
            </a:fld>
            <a:endParaRPr lang="en-US"/>
          </a:p>
        </p:txBody>
      </p:sp>
    </p:spTree>
    <p:extLst>
      <p:ext uri="{BB962C8B-B14F-4D97-AF65-F5344CB8AC3E}">
        <p14:creationId xmlns:p14="http://schemas.microsoft.com/office/powerpoint/2010/main" val="1293482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85863"/>
            <a:ext cx="8229600" cy="4911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810250" y="6467475"/>
            <a:ext cx="2895600" cy="288925"/>
          </a:xfrm>
          <a:prstGeom prst="rect">
            <a:avLst/>
          </a:prstGeom>
        </p:spPr>
        <p:txBody>
          <a:bodyPr anchor="ctr"/>
          <a:lstStyle>
            <a:lvl1pPr algn="r" fontAlgn="auto">
              <a:spcBef>
                <a:spcPts val="0"/>
              </a:spcBef>
              <a:spcAft>
                <a:spcPts val="0"/>
              </a:spcAft>
              <a:defRPr sz="1000" dirty="0">
                <a:solidFill>
                  <a:schemeClr val="bg2">
                    <a:lumMod val="65000"/>
                    <a:lumOff val="3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428625" y="6453188"/>
            <a:ext cx="1071563" cy="2889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595959"/>
                </a:solidFill>
              </a:defRPr>
            </a:lvl1pPr>
          </a:lstStyle>
          <a:p>
            <a:fld id="{F37E6FA7-D903-4B1F-A800-643F2A24DD72}" type="slidenum">
              <a:rPr lang="en-US"/>
              <a:pPr/>
              <a:t>‹#›</a:t>
            </a:fld>
            <a:endParaRPr lang="en-US"/>
          </a:p>
        </p:txBody>
      </p:sp>
      <p:cxnSp>
        <p:nvCxnSpPr>
          <p:cNvPr id="8" name="Straight Connector 7"/>
          <p:cNvCxnSpPr/>
          <p:nvPr/>
        </p:nvCxnSpPr>
        <p:spPr>
          <a:xfrm>
            <a:off x="468313" y="6453188"/>
            <a:ext cx="8207375" cy="0"/>
          </a:xfrm>
          <a:prstGeom prst="line">
            <a:avLst/>
          </a:prstGeom>
          <a:ln>
            <a:solidFill>
              <a:srgbClr val="2C8FB1"/>
            </a:solidFill>
            <a:prstDash val="sysDot"/>
          </a:ln>
          <a:effectLst/>
        </p:spPr>
        <p:style>
          <a:lnRef idx="2">
            <a:schemeClr val="accent1"/>
          </a:lnRef>
          <a:fillRef idx="0">
            <a:schemeClr val="accent1"/>
          </a:fillRef>
          <a:effectRef idx="1">
            <a:schemeClr val="accent1"/>
          </a:effectRef>
          <a:fontRef idx="minor">
            <a:schemeClr val="tx1"/>
          </a:fontRef>
        </p:style>
      </p:cxnSp>
      <p:sp>
        <p:nvSpPr>
          <p:cNvPr id="1030" name="Title Placeholder 11"/>
          <p:cNvSpPr>
            <a:spLocks noGrp="1"/>
          </p:cNvSpPr>
          <p:nvPr>
            <p:ph type="title"/>
          </p:nvPr>
        </p:nvSpPr>
        <p:spPr bwMode="auto">
          <a:xfrm>
            <a:off x="457200" y="40481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pic>
        <p:nvPicPr>
          <p:cNvPr id="1031" name="Picture 1" descr="P&amp;O_Logo_PMS2785_Sml.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24750" y="5732463"/>
            <a:ext cx="11652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7" r:id="rId1"/>
    <p:sldLayoutId id="2147483845" r:id="rId2"/>
    <p:sldLayoutId id="2147483854" r:id="rId3"/>
    <p:sldLayoutId id="2147483846" r:id="rId4"/>
    <p:sldLayoutId id="2147483855" r:id="rId5"/>
    <p:sldLayoutId id="2147483856" r:id="rId6"/>
    <p:sldLayoutId id="2147483857" r:id="rId7"/>
    <p:sldLayoutId id="2147483858" r:id="rId8"/>
    <p:sldLayoutId id="2147483860" r:id="rId9"/>
    <p:sldLayoutId id="2147483861" r:id="rId10"/>
    <p:sldLayoutId id="2147483862" r:id="rId11"/>
  </p:sldLayoutIdLst>
  <p:timing>
    <p:tnLst>
      <p:par>
        <p:cTn id="1" dur="indefinite" restart="never" nodeType="tmRoot"/>
      </p:par>
    </p:tnLst>
  </p:timing>
  <p:txStyles>
    <p:title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p:titleStyle>
    <p:bodyStyle>
      <a:lvl1pPr marL="271463" indent="-271463" algn="l" rtl="0" eaLnBrk="1" fontAlgn="base" hangingPunct="1">
        <a:spcBef>
          <a:spcPts val="500"/>
        </a:spcBef>
        <a:spcAft>
          <a:spcPct val="0"/>
        </a:spcAft>
        <a:buClr>
          <a:srgbClr val="2BA693"/>
        </a:buClr>
        <a:buFont typeface="Arial" pitchFamily="34" charset="0"/>
        <a:buChar char="•"/>
        <a:defRPr sz="2400" kern="1200">
          <a:solidFill>
            <a:schemeClr val="bg2"/>
          </a:solidFill>
          <a:latin typeface="Calibri Light" pitchFamily="34" charset="0"/>
          <a:ea typeface="Verdana" pitchFamily="34" charset="0"/>
          <a:cs typeface="Lucida Sans Unicode" pitchFamily="34" charset="0"/>
        </a:defRPr>
      </a:lvl1pPr>
      <a:lvl2pPr marL="547688" indent="-269875" algn="l" rtl="0" eaLnBrk="1" fontAlgn="base" hangingPunct="1">
        <a:spcBef>
          <a:spcPts val="500"/>
        </a:spcBef>
        <a:spcAft>
          <a:spcPct val="0"/>
        </a:spcAft>
        <a:buClr>
          <a:schemeClr val="accent2"/>
        </a:buClr>
        <a:buFont typeface="Arial" pitchFamily="34" charset="0"/>
        <a:buChar char="»"/>
        <a:defRPr sz="2000" kern="1200">
          <a:solidFill>
            <a:schemeClr val="bg2"/>
          </a:solidFill>
          <a:latin typeface="Calibri Light" pitchFamily="34" charset="0"/>
          <a:ea typeface="Verdana" pitchFamily="34" charset="0"/>
          <a:cs typeface="Lucida Sans Unicode" pitchFamily="34" charset="0"/>
        </a:defRPr>
      </a:lvl2pPr>
      <a:lvl3pPr marL="715963" indent="-174625" algn="l" defTabSz="808038" rtl="0" eaLnBrk="1" fontAlgn="base" hangingPunct="1">
        <a:spcBef>
          <a:spcPts val="500"/>
        </a:spcBef>
        <a:spcAft>
          <a:spcPct val="0"/>
        </a:spcAft>
        <a:buClr>
          <a:srgbClr val="2BA693"/>
        </a:buClr>
        <a:buFont typeface="Arial" pitchFamily="34" charset="0"/>
        <a:buChar char="•"/>
        <a:defRPr sz="1800" kern="1200">
          <a:solidFill>
            <a:schemeClr val="bg2"/>
          </a:solidFill>
          <a:latin typeface="Calibri Light" pitchFamily="34" charset="0"/>
          <a:ea typeface="Verdana" pitchFamily="34" charset="0"/>
          <a:cs typeface="Lucida Sans Unicode"/>
        </a:defRPr>
      </a:lvl3pPr>
      <a:lvl4pPr marL="981075" indent="-173038" algn="l" defTabSz="1166813" rtl="0" eaLnBrk="1" fontAlgn="base" hangingPunct="1">
        <a:spcBef>
          <a:spcPts val="500"/>
        </a:spcBef>
        <a:spcAft>
          <a:spcPct val="0"/>
        </a:spcAft>
        <a:buClr>
          <a:srgbClr val="2BA693"/>
        </a:buClr>
        <a:buFont typeface="Lucida Sans Unicode" pitchFamily="34" charset="0"/>
        <a:buChar char="₋"/>
        <a:defRPr sz="1600" kern="1200">
          <a:solidFill>
            <a:schemeClr val="bg2"/>
          </a:solidFill>
          <a:latin typeface="Calibri Light" pitchFamily="34" charset="0"/>
          <a:ea typeface="Verdana" pitchFamily="34" charset="0"/>
          <a:cs typeface="Lucida Sans Unicode"/>
        </a:defRPr>
      </a:lvl4pPr>
      <a:lvl5pPr marL="1258888" indent="-196850" algn="l" rtl="0" eaLnBrk="1" fontAlgn="base" hangingPunct="1">
        <a:spcBef>
          <a:spcPts val="500"/>
        </a:spcBef>
        <a:spcAft>
          <a:spcPct val="0"/>
        </a:spcAft>
        <a:buClr>
          <a:srgbClr val="2BA693"/>
        </a:buClr>
        <a:buFont typeface="Lucida Sans Unicode" pitchFamily="34" charset="0"/>
        <a:buChar char="₋"/>
        <a:defRPr sz="1400" kern="1200">
          <a:solidFill>
            <a:schemeClr val="bg2"/>
          </a:solidFill>
          <a:latin typeface="Calibri Light" pitchFamily="34" charset="0"/>
          <a:ea typeface="Verdana" pitchFamily="34" charset="0"/>
          <a:cs typeface="Lucida Sans Unicode"/>
        </a:defRPr>
      </a:lvl5pPr>
      <a:lvl6pPr marL="1438275" indent="-228600" algn="l" defTabSz="914400" rtl="0" eaLnBrk="1" latinLnBrk="0" hangingPunct="1">
        <a:spcBef>
          <a:spcPct val="20000"/>
        </a:spcBef>
        <a:buClr>
          <a:srgbClr val="2BA693"/>
        </a:buClr>
        <a:buFont typeface="Arial" pitchFamily="34" charset="0"/>
        <a:buChar char="•"/>
        <a:defRPr sz="1400" kern="1200">
          <a:solidFill>
            <a:schemeClr val="bg2"/>
          </a:solidFill>
          <a:latin typeface="Lucida Sans Unicode"/>
          <a:ea typeface="+mn-ea"/>
          <a:cs typeface="Lucida Sans Unicode"/>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861048"/>
            <a:ext cx="9252521" cy="1200329"/>
          </a:xfrm>
          <a:prstGeom prst="rect">
            <a:avLst/>
          </a:prstGeom>
          <a:noFill/>
        </p:spPr>
        <p:txBody>
          <a:bodyPr wrap="square" rtlCol="0">
            <a:spAutoFit/>
          </a:bodyPr>
          <a:lstStyle/>
          <a:p>
            <a:pPr algn="ctr"/>
            <a:r>
              <a:rPr lang="en-US" sz="3600" dirty="0" smtClean="0">
                <a:solidFill>
                  <a:schemeClr val="bg1"/>
                </a:solidFill>
                <a:latin typeface="PandO Intro Black Inline Caps" pitchFamily="2" charset="0"/>
              </a:rPr>
              <a:t>Hydrography and the INFLUENCE on SW Pacific national economies</a:t>
            </a:r>
            <a:endParaRPr lang="en-AU" sz="3600" dirty="0">
              <a:solidFill>
                <a:schemeClr val="bg1"/>
              </a:solidFill>
              <a:latin typeface="PandO Intro Black Inline Caps" pitchFamily="2" charset="0"/>
            </a:endParaRPr>
          </a:p>
        </p:txBody>
      </p:sp>
    </p:spTree>
    <p:extLst>
      <p:ext uri="{BB962C8B-B14F-4D97-AF65-F5344CB8AC3E}">
        <p14:creationId xmlns:p14="http://schemas.microsoft.com/office/powerpoint/2010/main" val="250752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660" t="6645" r="2008" b="20452"/>
          <a:stretch/>
        </p:blipFill>
        <p:spPr bwMode="auto">
          <a:xfrm>
            <a:off x="3275856" y="3717032"/>
            <a:ext cx="5802087" cy="3069773"/>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2"/>
          <p:cNvSpPr txBox="1">
            <a:spLocks/>
          </p:cNvSpPr>
          <p:nvPr/>
        </p:nvSpPr>
        <p:spPr bwMode="auto">
          <a:xfrm>
            <a:off x="-55352" y="0"/>
            <a:ext cx="919935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4400" dirty="0" smtClean="0">
                <a:solidFill>
                  <a:schemeClr val="tx1"/>
                </a:solidFill>
              </a:rPr>
              <a:t>CONFLICT ISLANDS</a:t>
            </a:r>
            <a:endParaRPr lang="en-AU" sz="4400" dirty="0">
              <a:solidFill>
                <a:schemeClr val="tx1"/>
              </a:solidFill>
            </a:endParaRPr>
          </a:p>
        </p:txBody>
      </p:sp>
    </p:spTree>
    <p:extLst>
      <p:ext uri="{BB962C8B-B14F-4D97-AF65-F5344CB8AC3E}">
        <p14:creationId xmlns:p14="http://schemas.microsoft.com/office/powerpoint/2010/main" val="426941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0"/>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endParaRPr lang="en-AU" dirty="0"/>
          </a:p>
        </p:txBody>
      </p:sp>
      <p:pic>
        <p:nvPicPr>
          <p:cNvPr id="9" name="Picture 2" descr="J:\_Collate\POAU\PNG Inaugural Cruise\Colin Taimbari - event photographer. Free to use but please credit\109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2441"/>
            <a:ext cx="9144000" cy="684555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0" y="84449"/>
            <a:ext cx="9144001" cy="1040295"/>
          </a:xfrm>
        </p:spPr>
        <p:txBody>
          <a:bodyPr>
            <a:normAutofit fontScale="90000"/>
          </a:bodyPr>
          <a:lstStyle/>
          <a:p>
            <a:pPr algn="ctr"/>
            <a:r>
              <a:rPr lang="en-AU" dirty="0" smtClean="0"/>
              <a:t>Government awareness of Hydrography as catalyst for Economic benefit </a:t>
            </a:r>
            <a:br>
              <a:rPr lang="en-AU" dirty="0" smtClean="0"/>
            </a:br>
            <a:r>
              <a:rPr lang="en-AU" dirty="0" smtClean="0"/>
              <a:t>(Prime minister </a:t>
            </a:r>
            <a:r>
              <a:rPr lang="en-AU" dirty="0" err="1" smtClean="0"/>
              <a:t>o’neill</a:t>
            </a:r>
            <a:r>
              <a:rPr lang="en-AU" dirty="0" smtClean="0"/>
              <a:t> – </a:t>
            </a:r>
            <a:r>
              <a:rPr lang="en-AU" dirty="0" err="1" smtClean="0"/>
              <a:t>png</a:t>
            </a:r>
            <a:r>
              <a:rPr lang="en-AU" dirty="0" smtClean="0"/>
              <a:t>)</a:t>
            </a:r>
            <a:endParaRPr lang="en-AU" dirty="0"/>
          </a:p>
        </p:txBody>
      </p:sp>
    </p:spTree>
    <p:extLst>
      <p:ext uri="{BB962C8B-B14F-4D97-AF65-F5344CB8AC3E}">
        <p14:creationId xmlns:p14="http://schemas.microsoft.com/office/powerpoint/2010/main" val="1157261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0"/>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endParaRPr lang="en-AU" dirty="0"/>
          </a:p>
        </p:txBody>
      </p:sp>
      <p:pic>
        <p:nvPicPr>
          <p:cNvPr id="3" name="Picture 2" descr="J:\_Collate\POAU\PNG Inaugural Cruise\Kiwiwina Island - Ship Photographer\IMG_2762_R_R.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990" y="44624"/>
            <a:ext cx="9147990" cy="720080"/>
          </a:xfrm>
        </p:spPr>
        <p:txBody>
          <a:bodyPr/>
          <a:lstStyle/>
          <a:p>
            <a:pPr algn="ctr"/>
            <a:r>
              <a:rPr lang="en-AU" dirty="0" err="1" smtClean="0">
                <a:solidFill>
                  <a:schemeClr val="bg1"/>
                </a:solidFill>
              </a:rPr>
              <a:t>Alotau</a:t>
            </a:r>
            <a:r>
              <a:rPr lang="en-AU" dirty="0" smtClean="0">
                <a:solidFill>
                  <a:schemeClr val="bg1"/>
                </a:solidFill>
              </a:rPr>
              <a:t> inaugural call</a:t>
            </a:r>
            <a:endParaRPr lang="en-AU" dirty="0">
              <a:solidFill>
                <a:schemeClr val="bg1"/>
              </a:solidFill>
            </a:endParaRPr>
          </a:p>
        </p:txBody>
      </p:sp>
    </p:spTree>
    <p:extLst>
      <p:ext uri="{BB962C8B-B14F-4D97-AF65-F5344CB8AC3E}">
        <p14:creationId xmlns:p14="http://schemas.microsoft.com/office/powerpoint/2010/main" val="3484920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88224" y="1844824"/>
            <a:ext cx="2108920" cy="3615581"/>
          </a:xfrm>
        </p:spPr>
        <p:txBody>
          <a:bodyPr/>
          <a:lstStyle/>
          <a:p>
            <a:endParaRPr lang="en-AU" dirty="0" smtClean="0"/>
          </a:p>
          <a:p>
            <a:pPr marL="0" indent="0">
              <a:buNone/>
            </a:pPr>
            <a:endParaRPr lang="en-AU" dirty="0" smtClean="0"/>
          </a:p>
          <a:p>
            <a:endParaRPr lang="en-AU" dirty="0"/>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325"/>
          <a:stretch/>
        </p:blipFill>
        <p:spPr bwMode="auto">
          <a:xfrm>
            <a:off x="14186" y="692696"/>
            <a:ext cx="6358014" cy="574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2"/>
          <p:cNvSpPr txBox="1">
            <a:spLocks/>
          </p:cNvSpPr>
          <p:nvPr/>
        </p:nvSpPr>
        <p:spPr bwMode="auto">
          <a:xfrm>
            <a:off x="0" y="0"/>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4400" dirty="0" smtClean="0">
                <a:solidFill>
                  <a:schemeClr val="tx1"/>
                </a:solidFill>
              </a:rPr>
              <a:t>Cairns – new home port</a:t>
            </a:r>
            <a:endParaRPr lang="en-AU" sz="4400" dirty="0">
              <a:solidFill>
                <a:schemeClr val="tx1"/>
              </a:solidFill>
            </a:endParaRPr>
          </a:p>
        </p:txBody>
      </p:sp>
      <p:sp>
        <p:nvSpPr>
          <p:cNvPr id="11" name="Title 2"/>
          <p:cNvSpPr txBox="1">
            <a:spLocks/>
          </p:cNvSpPr>
          <p:nvPr/>
        </p:nvSpPr>
        <p:spPr bwMode="auto">
          <a:xfrm>
            <a:off x="6372200" y="2708920"/>
            <a:ext cx="277180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endParaRPr lang="en-AU" sz="2000" dirty="0" smtClean="0">
              <a:solidFill>
                <a:schemeClr val="tx1"/>
              </a:solidFill>
            </a:endParaRPr>
          </a:p>
          <a:p>
            <a:pPr algn="ctr"/>
            <a:r>
              <a:rPr lang="en-AU" sz="2000" dirty="0" smtClean="0">
                <a:solidFill>
                  <a:schemeClr val="tx1"/>
                </a:solidFill>
              </a:rPr>
              <a:t>Brisbane put </a:t>
            </a:r>
            <a:r>
              <a:rPr lang="en-AU" sz="2000" dirty="0" err="1" smtClean="0">
                <a:solidFill>
                  <a:schemeClr val="tx1"/>
                </a:solidFill>
              </a:rPr>
              <a:t>solomon</a:t>
            </a:r>
            <a:r>
              <a:rPr lang="en-AU" sz="2000" dirty="0" smtClean="0">
                <a:solidFill>
                  <a:schemeClr val="tx1"/>
                </a:solidFill>
              </a:rPr>
              <a:t> islands in range for longer voyages however cairns puts </a:t>
            </a:r>
            <a:r>
              <a:rPr lang="en-AU" sz="2000" dirty="0" err="1" smtClean="0">
                <a:solidFill>
                  <a:schemeClr val="tx1"/>
                </a:solidFill>
              </a:rPr>
              <a:t>Solomons</a:t>
            </a:r>
            <a:r>
              <a:rPr lang="en-AU" sz="2000" dirty="0" smtClean="0">
                <a:solidFill>
                  <a:schemeClr val="tx1"/>
                </a:solidFill>
              </a:rPr>
              <a:t> in range of 7-10 night voyages</a:t>
            </a:r>
          </a:p>
          <a:p>
            <a:endParaRPr lang="en-AU" sz="1400" dirty="0">
              <a:solidFill>
                <a:schemeClr val="tx1"/>
              </a:solidFill>
            </a:endParaRPr>
          </a:p>
          <a:p>
            <a:endParaRPr lang="en-AU" sz="1400" dirty="0">
              <a:solidFill>
                <a:schemeClr val="tx1"/>
              </a:solidFill>
            </a:endParaRPr>
          </a:p>
        </p:txBody>
      </p:sp>
      <p:sp>
        <p:nvSpPr>
          <p:cNvPr id="7" name="Title 2"/>
          <p:cNvSpPr txBox="1">
            <a:spLocks/>
          </p:cNvSpPr>
          <p:nvPr/>
        </p:nvSpPr>
        <p:spPr bwMode="auto">
          <a:xfrm>
            <a:off x="4860032" y="1052736"/>
            <a:ext cx="3888432" cy="11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2000" dirty="0" smtClean="0">
                <a:solidFill>
                  <a:schemeClr val="tx1"/>
                </a:solidFill>
              </a:rPr>
              <a:t>High volume of calls to </a:t>
            </a:r>
            <a:r>
              <a:rPr lang="en-AU" sz="2000" dirty="0" err="1" smtClean="0">
                <a:solidFill>
                  <a:schemeClr val="tx1"/>
                </a:solidFill>
              </a:rPr>
              <a:t>png</a:t>
            </a:r>
            <a:r>
              <a:rPr lang="en-AU" sz="2000" dirty="0" smtClean="0">
                <a:solidFill>
                  <a:schemeClr val="tx1"/>
                </a:solidFill>
              </a:rPr>
              <a:t> and now </a:t>
            </a:r>
            <a:r>
              <a:rPr lang="en-AU" sz="2000" dirty="0" err="1" smtClean="0">
                <a:solidFill>
                  <a:schemeClr val="tx1"/>
                </a:solidFill>
              </a:rPr>
              <a:t>solomons</a:t>
            </a:r>
            <a:endParaRPr lang="en-AU" sz="1400" dirty="0">
              <a:solidFill>
                <a:schemeClr val="tx1"/>
              </a:solidFill>
            </a:endParaRPr>
          </a:p>
        </p:txBody>
      </p:sp>
    </p:spTree>
    <p:extLst>
      <p:ext uri="{BB962C8B-B14F-4D97-AF65-F5344CB8AC3E}">
        <p14:creationId xmlns:p14="http://schemas.microsoft.com/office/powerpoint/2010/main" val="684301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itle 2"/>
          <p:cNvSpPr>
            <a:spLocks noGrp="1"/>
          </p:cNvSpPr>
          <p:nvPr>
            <p:ph type="title"/>
          </p:nvPr>
        </p:nvSpPr>
        <p:spPr>
          <a:xfrm>
            <a:off x="5940152" y="332656"/>
            <a:ext cx="3203848" cy="2274979"/>
          </a:xfrm>
        </p:spPr>
        <p:txBody>
          <a:bodyPr>
            <a:noAutofit/>
          </a:bodyPr>
          <a:lstStyle/>
          <a:p>
            <a:pPr algn="ctr"/>
            <a:r>
              <a:rPr lang="en-AU" sz="2800" dirty="0" smtClean="0"/>
              <a:t>IALA contribution </a:t>
            </a:r>
            <a:br>
              <a:rPr lang="en-AU" sz="2800" dirty="0" smtClean="0"/>
            </a:br>
            <a:r>
              <a:rPr lang="en-AU" sz="2800" dirty="0" smtClean="0"/>
              <a:t>to economic development in </a:t>
            </a:r>
            <a:r>
              <a:rPr lang="en-AU" sz="2800" dirty="0" err="1" smtClean="0"/>
              <a:t>gizo</a:t>
            </a:r>
            <a:endParaRPr lang="en-AU" sz="2800" dirty="0"/>
          </a:p>
        </p:txBody>
      </p:sp>
    </p:spTree>
    <p:extLst>
      <p:ext uri="{BB962C8B-B14F-4D97-AF65-F5344CB8AC3E}">
        <p14:creationId xmlns:p14="http://schemas.microsoft.com/office/powerpoint/2010/main" val="3896450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Fabina Lilo\Desktop\100D5500\DSC_004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8505" y="2996952"/>
            <a:ext cx="3849806" cy="2647171"/>
          </a:xfrm>
          <a:prstGeom prst="rect">
            <a:avLst/>
          </a:prstGeom>
          <a:noFill/>
          <a:ln w="9525">
            <a:noFill/>
            <a:miter lim="800000"/>
            <a:headEnd/>
            <a:tailEnd/>
          </a:ln>
        </p:spPr>
      </p:pic>
      <p:pic>
        <p:nvPicPr>
          <p:cNvPr id="7" name="Picture 6" descr="C:\Users\simsa\Desktop\Western,Choisel &amp;Isabel Tour\Gizo Monday\PICT093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3429000"/>
            <a:ext cx="4530960" cy="2880320"/>
          </a:xfrm>
          <a:prstGeom prst="rect">
            <a:avLst/>
          </a:prstGeom>
          <a:ln>
            <a:noFill/>
          </a:ln>
          <a:effectLst/>
        </p:spPr>
      </p:pic>
      <p:pic>
        <p:nvPicPr>
          <p:cNvPr id="8" name="Picture 7" descr="C:\Users\Fabina Lilo\Desktop\100D5500\DSC_005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0472" y="332656"/>
            <a:ext cx="4137840" cy="2520280"/>
          </a:xfrm>
          <a:prstGeom prst="rect">
            <a:avLst/>
          </a:prstGeom>
          <a:noFill/>
          <a:ln w="9525">
            <a:noFill/>
            <a:miter lim="800000"/>
            <a:headEnd/>
            <a:tailEnd/>
          </a:ln>
        </p:spPr>
      </p:pic>
      <p:pic>
        <p:nvPicPr>
          <p:cNvPr id="9" name="Picture 8" descr="C:\Users\Fabina Lilo\Desktop\100D5500\DSC_0016.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28" y="620688"/>
            <a:ext cx="4242928" cy="2664296"/>
          </a:xfrm>
          <a:prstGeom prst="rect">
            <a:avLst/>
          </a:prstGeom>
          <a:noFill/>
          <a:ln w="9525">
            <a:noFill/>
            <a:miter lim="800000"/>
            <a:headEnd/>
            <a:tailEnd/>
          </a:ln>
        </p:spPr>
      </p:pic>
    </p:spTree>
    <p:extLst>
      <p:ext uri="{BB962C8B-B14F-4D97-AF65-F5344CB8AC3E}">
        <p14:creationId xmlns:p14="http://schemas.microsoft.com/office/powerpoint/2010/main" val="811118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ougb\Desktop\Antonio\Image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544" y="5138"/>
            <a:ext cx="10692680" cy="801951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324544" y="4941168"/>
            <a:ext cx="10692680" cy="720080"/>
          </a:xfrm>
        </p:spPr>
        <p:txBody>
          <a:bodyPr>
            <a:noAutofit/>
          </a:bodyPr>
          <a:lstStyle/>
          <a:p>
            <a:pPr algn="ctr"/>
            <a:r>
              <a:rPr lang="en-AU" dirty="0" smtClean="0">
                <a:solidFill>
                  <a:schemeClr val="bg1"/>
                </a:solidFill>
              </a:rPr>
              <a:t>Inaugural call to GIZO, SOLOMON ISLANDS.</a:t>
            </a:r>
            <a:endParaRPr lang="en-AU" dirty="0">
              <a:solidFill>
                <a:schemeClr val="bg1"/>
              </a:solidFill>
            </a:endParaRPr>
          </a:p>
        </p:txBody>
      </p:sp>
    </p:spTree>
    <p:extLst>
      <p:ext uri="{BB962C8B-B14F-4D97-AF65-F5344CB8AC3E}">
        <p14:creationId xmlns:p14="http://schemas.microsoft.com/office/powerpoint/2010/main" val="1373132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55352" y="0"/>
            <a:ext cx="919935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4400" dirty="0" smtClean="0">
                <a:solidFill>
                  <a:schemeClr val="tx1"/>
                </a:solidFill>
              </a:rPr>
              <a:t>Luganville - new wharf</a:t>
            </a:r>
            <a:endParaRPr lang="en-AU" sz="4400" dirty="0">
              <a:solidFill>
                <a:schemeClr val="tx1"/>
              </a:solidFill>
            </a:endParaRPr>
          </a:p>
        </p:txBody>
      </p:sp>
      <p:pic>
        <p:nvPicPr>
          <p:cNvPr id="9218" name="Picture 2" descr="C:\Users\dougb\Desktop\Antonio\Imag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764704"/>
            <a:ext cx="9144000" cy="473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4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6512" y="3861048"/>
            <a:ext cx="8229600" cy="4911725"/>
          </a:xfrm>
        </p:spPr>
        <p:txBody>
          <a:bodyPr/>
          <a:lstStyle/>
          <a:p>
            <a:pPr marL="0" indent="0">
              <a:buNone/>
            </a:pPr>
            <a:r>
              <a:rPr lang="en-AU" dirty="0" smtClean="0">
                <a:solidFill>
                  <a:schemeClr val="bg1"/>
                </a:solidFill>
                <a:latin typeface="Intro Black Caps" pitchFamily="2" charset="0"/>
              </a:rPr>
              <a:t>“Pacific Possible” report- The World Bank</a:t>
            </a:r>
          </a:p>
          <a:p>
            <a:endParaRPr lang="en-AU" dirty="0" smtClean="0">
              <a:solidFill>
                <a:schemeClr val="bg1"/>
              </a:solidFill>
              <a:latin typeface="Intro Black Caps" pitchFamily="2" charset="0"/>
            </a:endParaRPr>
          </a:p>
          <a:p>
            <a:pPr marL="0" indent="0">
              <a:buNone/>
            </a:pPr>
            <a:r>
              <a:rPr lang="en-AU" dirty="0" smtClean="0">
                <a:solidFill>
                  <a:schemeClr val="bg1"/>
                </a:solidFill>
                <a:latin typeface="Intro Black Caps" pitchFamily="2" charset="0"/>
              </a:rPr>
              <a:t>“Assessment of the Economic Impact of Cruise Ships to Vanuatu- Australian Aid and International Finance Corporation”. </a:t>
            </a:r>
          </a:p>
          <a:p>
            <a:pPr marL="0" indent="0">
              <a:buNone/>
            </a:pPr>
            <a:r>
              <a:rPr lang="en-AU" i="1" dirty="0" smtClean="0">
                <a:solidFill>
                  <a:schemeClr val="bg1"/>
                </a:solidFill>
                <a:latin typeface="Intro Black Caps" pitchFamily="2" charset="0"/>
              </a:rPr>
              <a:t>( *  Per Call - A $ 257,000 average spend to Vanuatu </a:t>
            </a:r>
            <a:r>
              <a:rPr lang="en-AU" dirty="0" smtClean="0">
                <a:solidFill>
                  <a:schemeClr val="bg1"/>
                </a:solidFill>
                <a:latin typeface="Intro Black Caps" pitchFamily="2" charset="0"/>
              </a:rPr>
              <a:t>).</a:t>
            </a:r>
          </a:p>
          <a:p>
            <a:endParaRPr lang="en-AU" dirty="0"/>
          </a:p>
        </p:txBody>
      </p:sp>
      <p:sp>
        <p:nvSpPr>
          <p:cNvPr id="3" name="Title 2"/>
          <p:cNvSpPr>
            <a:spLocks noGrp="1"/>
          </p:cNvSpPr>
          <p:nvPr>
            <p:ph type="title"/>
          </p:nvPr>
        </p:nvSpPr>
        <p:spPr>
          <a:xfrm>
            <a:off x="-3990" y="44624"/>
            <a:ext cx="9147990" cy="720080"/>
          </a:xfrm>
        </p:spPr>
        <p:txBody>
          <a:bodyPr/>
          <a:lstStyle/>
          <a:p>
            <a:pPr algn="ctr"/>
            <a:r>
              <a:rPr lang="en-AU" dirty="0" smtClean="0">
                <a:solidFill>
                  <a:schemeClr val="bg1"/>
                </a:solidFill>
              </a:rPr>
              <a:t>Aid Agency Reports</a:t>
            </a:r>
            <a:endParaRPr lang="en-AU" dirty="0">
              <a:solidFill>
                <a:schemeClr val="bg1"/>
              </a:solidFill>
            </a:endParaRPr>
          </a:p>
        </p:txBody>
      </p:sp>
    </p:spTree>
    <p:extLst>
      <p:ext uri="{BB962C8B-B14F-4D97-AF65-F5344CB8AC3E}">
        <p14:creationId xmlns:p14="http://schemas.microsoft.com/office/powerpoint/2010/main" val="3330048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824536" cy="635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2614790"/>
            <a:ext cx="4669702" cy="310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0016" b="15586"/>
          <a:stretch/>
        </p:blipFill>
        <p:spPr bwMode="auto">
          <a:xfrm>
            <a:off x="2853880" y="6813"/>
            <a:ext cx="6290119"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flipV="1">
            <a:off x="2087470" y="3861048"/>
            <a:ext cx="216532" cy="226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flipV="1">
            <a:off x="2315970" y="3212976"/>
            <a:ext cx="216532" cy="226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2"/>
          <p:cNvSpPr>
            <a:spLocks noGrp="1"/>
          </p:cNvSpPr>
          <p:nvPr>
            <p:ph type="title"/>
          </p:nvPr>
        </p:nvSpPr>
        <p:spPr>
          <a:xfrm>
            <a:off x="467544" y="1893"/>
            <a:ext cx="8229600" cy="720080"/>
          </a:xfrm>
        </p:spPr>
        <p:txBody>
          <a:bodyPr>
            <a:normAutofit/>
          </a:bodyPr>
          <a:lstStyle/>
          <a:p>
            <a:pPr algn="ctr"/>
            <a:r>
              <a:rPr lang="en-AU" dirty="0" smtClean="0">
                <a:solidFill>
                  <a:schemeClr val="bg1"/>
                </a:solidFill>
              </a:rPr>
              <a:t>Disaster Relief (pacific Dawn - post  Cyclone </a:t>
            </a:r>
            <a:r>
              <a:rPr lang="en-AU" dirty="0" err="1" smtClean="0">
                <a:solidFill>
                  <a:schemeClr val="bg1"/>
                </a:solidFill>
              </a:rPr>
              <a:t>pAM</a:t>
            </a:r>
            <a:r>
              <a:rPr lang="en-AU" dirty="0" smtClean="0">
                <a:solidFill>
                  <a:schemeClr val="bg1"/>
                </a:solidFill>
              </a:rPr>
              <a:t>)</a:t>
            </a:r>
            <a:endParaRPr lang="en-AU" dirty="0">
              <a:solidFill>
                <a:schemeClr val="bg1"/>
              </a:solidFill>
            </a:endParaRPr>
          </a:p>
        </p:txBody>
      </p:sp>
    </p:spTree>
    <p:extLst>
      <p:ext uri="{BB962C8B-B14F-4D97-AF65-F5344CB8AC3E}">
        <p14:creationId xmlns:p14="http://schemas.microsoft.com/office/powerpoint/2010/main" val="329121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620688"/>
            <a:ext cx="8898064" cy="508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4941168"/>
            <a:ext cx="9144000" cy="1916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a:xfrm>
            <a:off x="467544" y="1893"/>
            <a:ext cx="8229600" cy="720080"/>
          </a:xfrm>
        </p:spPr>
        <p:txBody>
          <a:bodyPr/>
          <a:lstStyle/>
          <a:p>
            <a:pPr algn="ctr"/>
            <a:r>
              <a:rPr lang="en-AU" dirty="0" smtClean="0"/>
              <a:t>Carnival corporation plc.</a:t>
            </a:r>
            <a:endParaRPr lang="en-AU" dirty="0"/>
          </a:p>
        </p:txBody>
      </p:sp>
      <p:sp>
        <p:nvSpPr>
          <p:cNvPr id="5" name="Rectangle 4"/>
          <p:cNvSpPr/>
          <p:nvPr/>
        </p:nvSpPr>
        <p:spPr>
          <a:xfrm>
            <a:off x="179512" y="4462331"/>
            <a:ext cx="4032448" cy="143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3068960"/>
            <a:ext cx="3833125" cy="139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346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9144000" cy="1052736"/>
          </a:xfrm>
        </p:spPr>
        <p:txBody>
          <a:bodyPr/>
          <a:lstStyle/>
          <a:p>
            <a:pPr algn="ctr"/>
            <a:r>
              <a:rPr lang="en-US" dirty="0" smtClean="0"/>
              <a:t>cyclone “pam” aid ( A$ 300,000 donation to NGO partners from Carnival Australia &amp; Carnival Corporation)</a:t>
            </a:r>
            <a:endParaRPr lang="en-AU" dirty="0"/>
          </a:p>
        </p:txBody>
      </p:sp>
      <p:sp>
        <p:nvSpPr>
          <p:cNvPr id="6" name="Title 1"/>
          <p:cNvSpPr txBox="1">
            <a:spLocks/>
          </p:cNvSpPr>
          <p:nvPr/>
        </p:nvSpPr>
        <p:spPr bwMode="auto">
          <a:xfrm>
            <a:off x="323528" y="1197397"/>
            <a:ext cx="8820472" cy="503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marL="342900" indent="-342900">
              <a:lnSpc>
                <a:spcPct val="150000"/>
              </a:lnSpc>
              <a:buFont typeface="Arial" pitchFamily="34" charset="0"/>
              <a:buChar char="•"/>
            </a:pPr>
            <a:r>
              <a:rPr lang="en-US" sz="2000" dirty="0">
                <a:latin typeface="Intro Black" pitchFamily="2" charset="0"/>
              </a:rPr>
              <a:t>75 tents offering shelter to an estimated 450 people</a:t>
            </a:r>
          </a:p>
          <a:p>
            <a:pPr marL="342900" indent="-342900">
              <a:lnSpc>
                <a:spcPct val="150000"/>
              </a:lnSpc>
              <a:buFont typeface="Arial" pitchFamily="34" charset="0"/>
              <a:buChar char="•"/>
            </a:pPr>
            <a:r>
              <a:rPr lang="en-US" sz="2000" dirty="0" smtClean="0">
                <a:latin typeface="Intro Black" pitchFamily="2" charset="0"/>
              </a:rPr>
              <a:t>192 </a:t>
            </a:r>
            <a:r>
              <a:rPr lang="en-US" sz="2000" dirty="0">
                <a:latin typeface="Intro Black" pitchFamily="2" charset="0"/>
              </a:rPr>
              <a:t>tarpaulins, able to cover an area of more than 4600sqm</a:t>
            </a:r>
          </a:p>
          <a:p>
            <a:pPr marL="342900" indent="-342900">
              <a:lnSpc>
                <a:spcPct val="150000"/>
              </a:lnSpc>
              <a:buFont typeface="Arial" pitchFamily="34" charset="0"/>
              <a:buChar char="•"/>
            </a:pPr>
            <a:r>
              <a:rPr lang="en-US" sz="2000" dirty="0" smtClean="0">
                <a:latin typeface="Intro Black" pitchFamily="2" charset="0"/>
              </a:rPr>
              <a:t>Pallets of bottled </a:t>
            </a:r>
            <a:r>
              <a:rPr lang="en-US" sz="2000" dirty="0">
                <a:latin typeface="Intro Black" pitchFamily="2" charset="0"/>
              </a:rPr>
              <a:t>water</a:t>
            </a:r>
            <a:r>
              <a:rPr lang="en-US" sz="2000" dirty="0" smtClean="0">
                <a:latin typeface="Intro Black" pitchFamily="2" charset="0"/>
              </a:rPr>
              <a:t>, </a:t>
            </a:r>
            <a:r>
              <a:rPr lang="en-US" sz="2000" dirty="0" err="1" smtClean="0">
                <a:latin typeface="Intro Black" pitchFamily="2" charset="0"/>
              </a:rPr>
              <a:t>childrens</a:t>
            </a:r>
            <a:r>
              <a:rPr lang="en-US" sz="2000" dirty="0" smtClean="0">
                <a:latin typeface="Intro Black" pitchFamily="2" charset="0"/>
              </a:rPr>
              <a:t> toys </a:t>
            </a:r>
            <a:r>
              <a:rPr lang="en-US" sz="2000" dirty="0">
                <a:latin typeface="Intro Black" pitchFamily="2" charset="0"/>
              </a:rPr>
              <a:t>and cleaning products</a:t>
            </a:r>
          </a:p>
          <a:p>
            <a:pPr marL="342900" indent="-342900">
              <a:lnSpc>
                <a:spcPct val="150000"/>
              </a:lnSpc>
              <a:buFont typeface="Arial" pitchFamily="34" charset="0"/>
              <a:buChar char="•"/>
            </a:pPr>
            <a:r>
              <a:rPr lang="en-US" sz="2000" dirty="0" smtClean="0">
                <a:latin typeface="Intro Black" pitchFamily="2" charset="0"/>
              </a:rPr>
              <a:t>Three </a:t>
            </a:r>
            <a:r>
              <a:rPr lang="en-US" sz="2000" dirty="0">
                <a:latin typeface="Intro Black" pitchFamily="2" charset="0"/>
              </a:rPr>
              <a:t>industrial grade </a:t>
            </a:r>
            <a:r>
              <a:rPr lang="en-US" sz="2000" dirty="0" err="1">
                <a:latin typeface="Intro Black" pitchFamily="2" charset="0"/>
              </a:rPr>
              <a:t>mulchers</a:t>
            </a:r>
            <a:r>
              <a:rPr lang="en-US" sz="2000" dirty="0">
                <a:latin typeface="Intro Black" pitchFamily="2" charset="0"/>
              </a:rPr>
              <a:t> </a:t>
            </a:r>
            <a:r>
              <a:rPr lang="en-US" sz="2000" dirty="0" smtClean="0">
                <a:latin typeface="Intro Black" pitchFamily="2" charset="0"/>
              </a:rPr>
              <a:t>and 4 chainsaws to </a:t>
            </a:r>
            <a:r>
              <a:rPr lang="en-US" sz="2000" dirty="0">
                <a:latin typeface="Intro Black" pitchFamily="2" charset="0"/>
              </a:rPr>
              <a:t>help deal with fallen </a:t>
            </a:r>
            <a:r>
              <a:rPr lang="en-US" sz="2000" dirty="0" smtClean="0">
                <a:latin typeface="Intro Black" pitchFamily="2" charset="0"/>
              </a:rPr>
              <a:t>vegetation</a:t>
            </a:r>
          </a:p>
          <a:p>
            <a:pPr marL="342900" indent="-342900">
              <a:lnSpc>
                <a:spcPct val="150000"/>
              </a:lnSpc>
              <a:buFont typeface="Arial" pitchFamily="34" charset="0"/>
              <a:buChar char="•"/>
            </a:pPr>
            <a:r>
              <a:rPr lang="en-US" sz="2000" dirty="0" smtClean="0">
                <a:latin typeface="Intro Black" pitchFamily="2" charset="0"/>
              </a:rPr>
              <a:t>Food </a:t>
            </a:r>
            <a:r>
              <a:rPr lang="en-US" sz="2000" dirty="0">
                <a:latin typeface="Intro Black" pitchFamily="2" charset="0"/>
              </a:rPr>
              <a:t>including tinned </a:t>
            </a:r>
            <a:r>
              <a:rPr lang="en-US" sz="2000" dirty="0" smtClean="0">
                <a:latin typeface="Intro Black" pitchFamily="2" charset="0"/>
              </a:rPr>
              <a:t>tuna, long </a:t>
            </a:r>
            <a:r>
              <a:rPr lang="en-US" sz="2000" dirty="0">
                <a:latin typeface="Intro Black" pitchFamily="2" charset="0"/>
              </a:rPr>
              <a:t>life milk, rice, sugar and flour</a:t>
            </a:r>
          </a:p>
          <a:p>
            <a:pPr marL="342900" indent="-342900">
              <a:lnSpc>
                <a:spcPct val="150000"/>
              </a:lnSpc>
              <a:buFont typeface="Arial" pitchFamily="34" charset="0"/>
              <a:buChar char="•"/>
            </a:pPr>
            <a:r>
              <a:rPr lang="en-US" sz="2000" dirty="0" smtClean="0">
                <a:latin typeface="Intro Black" pitchFamily="2" charset="0"/>
              </a:rPr>
              <a:t>Safety gear </a:t>
            </a:r>
            <a:r>
              <a:rPr lang="en-US" sz="2000" dirty="0">
                <a:latin typeface="Intro Black" pitchFamily="2" charset="0"/>
              </a:rPr>
              <a:t>including vests, glasses and gloves </a:t>
            </a:r>
          </a:p>
          <a:p>
            <a:pPr marL="342900" indent="-342900">
              <a:lnSpc>
                <a:spcPct val="150000"/>
              </a:lnSpc>
              <a:buFont typeface="Arial" pitchFamily="34" charset="0"/>
              <a:buChar char="•"/>
            </a:pPr>
            <a:r>
              <a:rPr lang="en-US" sz="2000" dirty="0" smtClean="0">
                <a:latin typeface="Intro Black" pitchFamily="2" charset="0"/>
              </a:rPr>
              <a:t>Hygiene </a:t>
            </a:r>
            <a:r>
              <a:rPr lang="en-US" sz="2000" dirty="0">
                <a:latin typeface="Intro Black" pitchFamily="2" charset="0"/>
              </a:rPr>
              <a:t>products including 3500 toothbrushes, 4000 units of toothpaste and 200 cases of shampoo and conditioner</a:t>
            </a:r>
          </a:p>
          <a:p>
            <a:pPr marL="342900" indent="-342900">
              <a:lnSpc>
                <a:spcPct val="150000"/>
              </a:lnSpc>
              <a:buFont typeface="Arial" pitchFamily="34" charset="0"/>
              <a:buChar char="•"/>
            </a:pPr>
            <a:r>
              <a:rPr lang="en-US" sz="2000" dirty="0" smtClean="0">
                <a:latin typeface="Intro Black" pitchFamily="2" charset="0"/>
              </a:rPr>
              <a:t>200 </a:t>
            </a:r>
            <a:r>
              <a:rPr lang="en-US" sz="2000" dirty="0">
                <a:latin typeface="Intro Black" pitchFamily="2" charset="0"/>
              </a:rPr>
              <a:t>sheets of corrugated iron to help repair schools and homes </a:t>
            </a:r>
          </a:p>
          <a:p>
            <a:pPr marL="342900" indent="-342900">
              <a:lnSpc>
                <a:spcPct val="150000"/>
              </a:lnSpc>
              <a:buFont typeface="Arial" pitchFamily="34" charset="0"/>
              <a:buChar char="•"/>
            </a:pPr>
            <a:r>
              <a:rPr lang="en-US" sz="2000" dirty="0" smtClean="0">
                <a:latin typeface="Intro Black" pitchFamily="2" charset="0"/>
              </a:rPr>
              <a:t>700 </a:t>
            </a:r>
            <a:r>
              <a:rPr lang="en-US" sz="2000" dirty="0">
                <a:latin typeface="Intro Black" pitchFamily="2" charset="0"/>
              </a:rPr>
              <a:t>packs of </a:t>
            </a:r>
            <a:r>
              <a:rPr lang="en-US" sz="2000" dirty="0" smtClean="0">
                <a:latin typeface="Intro Black" pitchFamily="2" charset="0"/>
              </a:rPr>
              <a:t>batteries</a:t>
            </a:r>
          </a:p>
          <a:p>
            <a:pPr>
              <a:lnSpc>
                <a:spcPct val="150000"/>
              </a:lnSpc>
            </a:pPr>
            <a:endParaRPr lang="en-US" sz="2000" dirty="0">
              <a:latin typeface="Intro Black" pitchFamily="2" charset="0"/>
            </a:endParaRPr>
          </a:p>
          <a:p>
            <a:endParaRPr lang="en-US" sz="2000" dirty="0">
              <a:effectLst/>
            </a:endParaRPr>
          </a:p>
        </p:txBody>
      </p:sp>
    </p:spTree>
    <p:extLst>
      <p:ext uri="{BB962C8B-B14F-4D97-AF65-F5344CB8AC3E}">
        <p14:creationId xmlns:p14="http://schemas.microsoft.com/office/powerpoint/2010/main" val="3328477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88925"/>
            <a:ext cx="8534400"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7544" y="1893"/>
            <a:ext cx="8229600" cy="720080"/>
          </a:xfrm>
        </p:spPr>
        <p:txBody>
          <a:bodyPr>
            <a:normAutofit/>
          </a:bodyPr>
          <a:lstStyle/>
          <a:p>
            <a:pPr algn="ctr"/>
            <a:r>
              <a:rPr lang="en-AU" dirty="0" smtClean="0"/>
              <a:t>EXAMPLES OF MISSED OPPORTUNITY</a:t>
            </a:r>
            <a:endParaRPr lang="en-AU" dirty="0"/>
          </a:p>
        </p:txBody>
      </p:sp>
      <p:sp>
        <p:nvSpPr>
          <p:cNvPr id="7" name="TextBox 6"/>
          <p:cNvSpPr txBox="1"/>
          <p:nvPr/>
        </p:nvSpPr>
        <p:spPr>
          <a:xfrm>
            <a:off x="6588224" y="1754813"/>
            <a:ext cx="2590133" cy="954107"/>
          </a:xfrm>
          <a:prstGeom prst="rect">
            <a:avLst/>
          </a:prstGeom>
          <a:noFill/>
        </p:spPr>
        <p:txBody>
          <a:bodyPr wrap="none" rtlCol="0">
            <a:spAutoFit/>
          </a:bodyPr>
          <a:lstStyle/>
          <a:p>
            <a:pPr algn="ctr"/>
            <a:r>
              <a:rPr lang="en-AU" sz="2800" b="1" dirty="0" smtClean="0">
                <a:solidFill>
                  <a:srgbClr val="FF0000"/>
                </a:solidFill>
              </a:rPr>
              <a:t>LAU GROUP</a:t>
            </a:r>
          </a:p>
          <a:p>
            <a:pPr algn="ctr"/>
            <a:r>
              <a:rPr lang="en-AU" sz="2800" b="1" dirty="0" smtClean="0">
                <a:solidFill>
                  <a:srgbClr val="FF0000"/>
                </a:solidFill>
              </a:rPr>
              <a:t>VANUA BULAVU</a:t>
            </a:r>
            <a:endParaRPr lang="en-AU" sz="2800" b="1" dirty="0">
              <a:solidFill>
                <a:srgbClr val="FF0000"/>
              </a:solidFill>
            </a:endParaRPr>
          </a:p>
        </p:txBody>
      </p:sp>
      <p:sp>
        <p:nvSpPr>
          <p:cNvPr id="8" name="TextBox 7"/>
          <p:cNvSpPr txBox="1"/>
          <p:nvPr/>
        </p:nvSpPr>
        <p:spPr>
          <a:xfrm>
            <a:off x="1187624" y="620688"/>
            <a:ext cx="1832553" cy="523220"/>
          </a:xfrm>
          <a:prstGeom prst="rect">
            <a:avLst/>
          </a:prstGeom>
          <a:noFill/>
        </p:spPr>
        <p:txBody>
          <a:bodyPr wrap="none" rtlCol="0">
            <a:spAutoFit/>
          </a:bodyPr>
          <a:lstStyle/>
          <a:p>
            <a:r>
              <a:rPr lang="en-AU" sz="2800" b="1" dirty="0" smtClean="0">
                <a:solidFill>
                  <a:srgbClr val="FF0000"/>
                </a:solidFill>
              </a:rPr>
              <a:t>ALI ISLAND</a:t>
            </a:r>
            <a:endParaRPr lang="en-AU" sz="2800" b="1" dirty="0">
              <a:solidFill>
                <a:srgbClr val="FF0000"/>
              </a:solidFill>
            </a:endParaRPr>
          </a:p>
        </p:txBody>
      </p:sp>
      <p:sp>
        <p:nvSpPr>
          <p:cNvPr id="9" name="TextBox 8"/>
          <p:cNvSpPr txBox="1"/>
          <p:nvPr/>
        </p:nvSpPr>
        <p:spPr>
          <a:xfrm>
            <a:off x="6516216" y="3284984"/>
            <a:ext cx="1623906" cy="523220"/>
          </a:xfrm>
          <a:prstGeom prst="rect">
            <a:avLst/>
          </a:prstGeom>
          <a:noFill/>
        </p:spPr>
        <p:txBody>
          <a:bodyPr wrap="none" rtlCol="0">
            <a:spAutoFit/>
          </a:bodyPr>
          <a:lstStyle/>
          <a:p>
            <a:r>
              <a:rPr lang="en-AU" sz="2800" b="1" dirty="0" smtClean="0">
                <a:solidFill>
                  <a:srgbClr val="FF0000"/>
                </a:solidFill>
              </a:rPr>
              <a:t>YASAWAS</a:t>
            </a:r>
            <a:endParaRPr lang="en-AU" sz="2800" b="1" dirty="0">
              <a:solidFill>
                <a:srgbClr val="FF0000"/>
              </a:solidFill>
            </a:endParaRPr>
          </a:p>
        </p:txBody>
      </p:sp>
      <p:sp>
        <p:nvSpPr>
          <p:cNvPr id="11" name="TextBox 10"/>
          <p:cNvSpPr txBox="1"/>
          <p:nvPr/>
        </p:nvSpPr>
        <p:spPr>
          <a:xfrm>
            <a:off x="1187624" y="1628800"/>
            <a:ext cx="4554388" cy="523220"/>
          </a:xfrm>
          <a:prstGeom prst="rect">
            <a:avLst/>
          </a:prstGeom>
          <a:noFill/>
        </p:spPr>
        <p:txBody>
          <a:bodyPr wrap="none" rtlCol="0">
            <a:spAutoFit/>
          </a:bodyPr>
          <a:lstStyle/>
          <a:p>
            <a:r>
              <a:rPr lang="en-AU" sz="2800" b="1" dirty="0" smtClean="0">
                <a:solidFill>
                  <a:srgbClr val="FF0000"/>
                </a:solidFill>
              </a:rPr>
              <a:t>BANKS AND TORRES ISLANDS</a:t>
            </a:r>
            <a:endParaRPr lang="en-AU" sz="2800" b="1" dirty="0">
              <a:solidFill>
                <a:srgbClr val="FF0000"/>
              </a:solidFill>
            </a:endParaRPr>
          </a:p>
        </p:txBody>
      </p:sp>
      <p:sp>
        <p:nvSpPr>
          <p:cNvPr id="12" name="TextBox 11"/>
          <p:cNvSpPr txBox="1"/>
          <p:nvPr/>
        </p:nvSpPr>
        <p:spPr>
          <a:xfrm>
            <a:off x="4602166" y="1096414"/>
            <a:ext cx="2127505" cy="523220"/>
          </a:xfrm>
          <a:prstGeom prst="rect">
            <a:avLst/>
          </a:prstGeom>
          <a:noFill/>
        </p:spPr>
        <p:txBody>
          <a:bodyPr wrap="none" rtlCol="0">
            <a:spAutoFit/>
          </a:bodyPr>
          <a:lstStyle/>
          <a:p>
            <a:r>
              <a:rPr lang="en-AU" sz="2800" b="1" dirty="0" smtClean="0">
                <a:solidFill>
                  <a:srgbClr val="FF0000"/>
                </a:solidFill>
              </a:rPr>
              <a:t>TAVANIPUPU</a:t>
            </a:r>
            <a:endParaRPr lang="en-AU" sz="2800" b="1" dirty="0">
              <a:solidFill>
                <a:srgbClr val="FF0000"/>
              </a:solidFill>
            </a:endParaRPr>
          </a:p>
        </p:txBody>
      </p:sp>
      <p:sp>
        <p:nvSpPr>
          <p:cNvPr id="13" name="TextBox 12"/>
          <p:cNvSpPr txBox="1"/>
          <p:nvPr/>
        </p:nvSpPr>
        <p:spPr>
          <a:xfrm>
            <a:off x="3491880" y="589292"/>
            <a:ext cx="2343398" cy="523220"/>
          </a:xfrm>
          <a:prstGeom prst="rect">
            <a:avLst/>
          </a:prstGeom>
          <a:noFill/>
        </p:spPr>
        <p:txBody>
          <a:bodyPr wrap="none" rtlCol="0">
            <a:spAutoFit/>
          </a:bodyPr>
          <a:lstStyle/>
          <a:p>
            <a:r>
              <a:rPr lang="en-AU" sz="2800" b="1" dirty="0" smtClean="0">
                <a:solidFill>
                  <a:srgbClr val="FF0000"/>
                </a:solidFill>
              </a:rPr>
              <a:t>ONTONG JAVA</a:t>
            </a:r>
            <a:endParaRPr lang="en-AU" sz="2800" b="1" dirty="0">
              <a:solidFill>
                <a:srgbClr val="FF0000"/>
              </a:solidFill>
            </a:endParaRPr>
          </a:p>
        </p:txBody>
      </p:sp>
      <p:sp>
        <p:nvSpPr>
          <p:cNvPr id="14" name="TextBox 13"/>
          <p:cNvSpPr txBox="1"/>
          <p:nvPr/>
        </p:nvSpPr>
        <p:spPr>
          <a:xfrm>
            <a:off x="7740352" y="3801862"/>
            <a:ext cx="1327286" cy="954107"/>
          </a:xfrm>
          <a:prstGeom prst="rect">
            <a:avLst/>
          </a:prstGeom>
          <a:noFill/>
        </p:spPr>
        <p:txBody>
          <a:bodyPr wrap="none" rtlCol="0">
            <a:spAutoFit/>
          </a:bodyPr>
          <a:lstStyle/>
          <a:p>
            <a:pPr algn="ctr"/>
            <a:r>
              <a:rPr lang="en-AU" sz="2800" b="1" dirty="0" smtClean="0">
                <a:solidFill>
                  <a:srgbClr val="FF0000"/>
                </a:solidFill>
              </a:rPr>
              <a:t>HAAPAI</a:t>
            </a:r>
          </a:p>
          <a:p>
            <a:pPr algn="ctr"/>
            <a:r>
              <a:rPr lang="en-AU" sz="2800" b="1" dirty="0" smtClean="0">
                <a:solidFill>
                  <a:srgbClr val="FF0000"/>
                </a:solidFill>
              </a:rPr>
              <a:t>SAVAII</a:t>
            </a:r>
            <a:endParaRPr lang="en-AU" sz="2800" b="1" dirty="0">
              <a:solidFill>
                <a:srgbClr val="FF0000"/>
              </a:solidFill>
            </a:endParaRPr>
          </a:p>
        </p:txBody>
      </p:sp>
      <p:sp>
        <p:nvSpPr>
          <p:cNvPr id="15" name="TextBox 14"/>
          <p:cNvSpPr txBox="1"/>
          <p:nvPr/>
        </p:nvSpPr>
        <p:spPr>
          <a:xfrm>
            <a:off x="4788024" y="2113692"/>
            <a:ext cx="1244893" cy="523220"/>
          </a:xfrm>
          <a:prstGeom prst="rect">
            <a:avLst/>
          </a:prstGeom>
          <a:noFill/>
        </p:spPr>
        <p:txBody>
          <a:bodyPr wrap="none" rtlCol="0">
            <a:spAutoFit/>
          </a:bodyPr>
          <a:lstStyle/>
          <a:p>
            <a:r>
              <a:rPr lang="en-AU" sz="2800" b="1" dirty="0" smtClean="0">
                <a:solidFill>
                  <a:srgbClr val="FF0000"/>
                </a:solidFill>
              </a:rPr>
              <a:t>TANNA</a:t>
            </a:r>
            <a:endParaRPr lang="en-AU" sz="2800" b="1" dirty="0">
              <a:solidFill>
                <a:srgbClr val="FF0000"/>
              </a:solidFill>
            </a:endParaRPr>
          </a:p>
        </p:txBody>
      </p:sp>
      <p:sp>
        <p:nvSpPr>
          <p:cNvPr id="16" name="TextBox 15"/>
          <p:cNvSpPr txBox="1"/>
          <p:nvPr/>
        </p:nvSpPr>
        <p:spPr>
          <a:xfrm>
            <a:off x="6660232" y="674693"/>
            <a:ext cx="2448686" cy="954107"/>
          </a:xfrm>
          <a:prstGeom prst="rect">
            <a:avLst/>
          </a:prstGeom>
          <a:noFill/>
          <a:ln>
            <a:solidFill>
              <a:srgbClr val="FF0000"/>
            </a:solidFill>
          </a:ln>
        </p:spPr>
        <p:txBody>
          <a:bodyPr wrap="square" rtlCol="0">
            <a:spAutoFit/>
          </a:bodyPr>
          <a:lstStyle/>
          <a:p>
            <a:pPr algn="ctr"/>
            <a:r>
              <a:rPr lang="en-AU" sz="2800" b="1" dirty="0" smtClean="0">
                <a:solidFill>
                  <a:srgbClr val="FF0000"/>
                </a:solidFill>
              </a:rPr>
              <a:t>LAUTOKA AS A HOME PORT</a:t>
            </a:r>
            <a:endParaRPr lang="en-AU" sz="2800" b="1" dirty="0">
              <a:solidFill>
                <a:srgbClr val="FF0000"/>
              </a:solidFill>
            </a:endParaRPr>
          </a:p>
        </p:txBody>
      </p:sp>
      <p:sp>
        <p:nvSpPr>
          <p:cNvPr id="17" name="TextBox 16"/>
          <p:cNvSpPr txBox="1"/>
          <p:nvPr/>
        </p:nvSpPr>
        <p:spPr>
          <a:xfrm>
            <a:off x="4165577" y="2791881"/>
            <a:ext cx="1079142" cy="523220"/>
          </a:xfrm>
          <a:prstGeom prst="rect">
            <a:avLst/>
          </a:prstGeom>
          <a:noFill/>
        </p:spPr>
        <p:txBody>
          <a:bodyPr wrap="none" rtlCol="0">
            <a:spAutoFit/>
          </a:bodyPr>
          <a:lstStyle/>
          <a:p>
            <a:r>
              <a:rPr lang="en-AU" sz="2800" b="1" dirty="0" smtClean="0">
                <a:solidFill>
                  <a:srgbClr val="FF0000"/>
                </a:solidFill>
              </a:rPr>
              <a:t>BELEP</a:t>
            </a:r>
            <a:endParaRPr lang="en-AU" sz="2800" b="1" dirty="0">
              <a:solidFill>
                <a:srgbClr val="FF0000"/>
              </a:solidFill>
            </a:endParaRPr>
          </a:p>
        </p:txBody>
      </p:sp>
    </p:spTree>
    <p:extLst>
      <p:ext uri="{BB962C8B-B14F-4D97-AF65-F5344CB8AC3E}">
        <p14:creationId xmlns:p14="http://schemas.microsoft.com/office/powerpoint/2010/main" val="3030997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384"/>
            <a:ext cx="9144000" cy="6885384"/>
          </a:xfrm>
          <a:prstGeom prst="rect">
            <a:avLst/>
          </a:prstGeom>
          <a:noFill/>
          <a:ln w="9525">
            <a:noFill/>
            <a:miter lim="800000"/>
            <a:headEnd/>
            <a:tailEnd/>
          </a:ln>
        </p:spPr>
      </p:pic>
      <p:sp>
        <p:nvSpPr>
          <p:cNvPr id="3" name="TextBox 2"/>
          <p:cNvSpPr txBox="1"/>
          <p:nvPr/>
        </p:nvSpPr>
        <p:spPr>
          <a:xfrm>
            <a:off x="107504" y="0"/>
            <a:ext cx="1115616" cy="830997"/>
          </a:xfrm>
          <a:prstGeom prst="rect">
            <a:avLst/>
          </a:prstGeom>
          <a:noFill/>
        </p:spPr>
        <p:txBody>
          <a:bodyPr wrap="square" rtlCol="0">
            <a:spAutoFit/>
          </a:bodyPr>
          <a:lstStyle/>
          <a:p>
            <a:r>
              <a:rPr lang="en-AU" sz="4800" b="1" dirty="0" smtClean="0">
                <a:solidFill>
                  <a:srgbClr val="112351"/>
                </a:solidFill>
              </a:rPr>
              <a:t>F5</a:t>
            </a:r>
            <a:endParaRPr lang="en-AU" sz="4800" b="1" dirty="0">
              <a:solidFill>
                <a:srgbClr val="112351"/>
              </a:solidFill>
            </a:endParaRPr>
          </a:p>
        </p:txBody>
      </p:sp>
      <p:sp>
        <p:nvSpPr>
          <p:cNvPr id="4" name="Freeform 3"/>
          <p:cNvSpPr/>
          <p:nvPr/>
        </p:nvSpPr>
        <p:spPr>
          <a:xfrm>
            <a:off x="3131840" y="74815"/>
            <a:ext cx="5247389" cy="5968538"/>
          </a:xfrm>
          <a:custGeom>
            <a:avLst/>
            <a:gdLst>
              <a:gd name="connsiteX0" fmla="*/ 5020887 w 5020887"/>
              <a:gd name="connsiteY0" fmla="*/ 1820487 h 5968538"/>
              <a:gd name="connsiteX1" fmla="*/ 872836 w 5020887"/>
              <a:gd name="connsiteY1" fmla="*/ 5968538 h 5968538"/>
              <a:gd name="connsiteX2" fmla="*/ 0 w 5020887"/>
              <a:gd name="connsiteY2" fmla="*/ 5968538 h 5968538"/>
              <a:gd name="connsiteX3" fmla="*/ 0 w 5020887"/>
              <a:gd name="connsiteY3" fmla="*/ 16625 h 5968538"/>
              <a:gd name="connsiteX4" fmla="*/ 2152996 w 5020887"/>
              <a:gd name="connsiteY4" fmla="*/ 0 h 5968538"/>
              <a:gd name="connsiteX5" fmla="*/ 5020887 w 5020887"/>
              <a:gd name="connsiteY5" fmla="*/ 1820487 h 596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0887" h="5968538">
                <a:moveTo>
                  <a:pt x="5020887" y="1820487"/>
                </a:moveTo>
                <a:lnTo>
                  <a:pt x="872836" y="5968538"/>
                </a:lnTo>
                <a:lnTo>
                  <a:pt x="0" y="5968538"/>
                </a:lnTo>
                <a:lnTo>
                  <a:pt x="0" y="16625"/>
                </a:lnTo>
                <a:lnTo>
                  <a:pt x="2152996" y="0"/>
                </a:lnTo>
                <a:lnTo>
                  <a:pt x="5020887" y="1820487"/>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 name="TextBox 4"/>
          <p:cNvSpPr txBox="1"/>
          <p:nvPr/>
        </p:nvSpPr>
        <p:spPr>
          <a:xfrm>
            <a:off x="3166659" y="188640"/>
            <a:ext cx="5256584" cy="4985980"/>
          </a:xfrm>
          <a:prstGeom prst="rect">
            <a:avLst/>
          </a:prstGeom>
          <a:noFill/>
        </p:spPr>
        <p:txBody>
          <a:bodyPr wrap="square" rtlCol="0">
            <a:spAutoFit/>
          </a:bodyPr>
          <a:lstStyle/>
          <a:p>
            <a:r>
              <a:rPr lang="en-AU" sz="3200" b="1" dirty="0">
                <a:solidFill>
                  <a:srgbClr val="112351"/>
                </a:solidFill>
              </a:rPr>
              <a:t>The lack of </a:t>
            </a:r>
            <a:endParaRPr lang="en-AU" sz="3200" b="1" dirty="0" smtClean="0">
              <a:solidFill>
                <a:srgbClr val="112351"/>
              </a:solidFill>
            </a:endParaRPr>
          </a:p>
          <a:p>
            <a:r>
              <a:rPr lang="en-AU" sz="3200" b="1" dirty="0" smtClean="0">
                <a:solidFill>
                  <a:srgbClr val="112351"/>
                </a:solidFill>
              </a:rPr>
              <a:t>adequate charts in </a:t>
            </a:r>
          </a:p>
          <a:p>
            <a:r>
              <a:rPr lang="en-AU" sz="3200" b="1" dirty="0" smtClean="0">
                <a:solidFill>
                  <a:srgbClr val="112351"/>
                </a:solidFill>
              </a:rPr>
              <a:t>many </a:t>
            </a:r>
            <a:r>
              <a:rPr lang="en-AU" sz="3200" b="1" dirty="0">
                <a:solidFill>
                  <a:srgbClr val="112351"/>
                </a:solidFill>
              </a:rPr>
              <a:t>Pacific Islands </a:t>
            </a:r>
            <a:r>
              <a:rPr lang="en-AU" sz="3200" b="1" dirty="0" smtClean="0">
                <a:solidFill>
                  <a:srgbClr val="112351"/>
                </a:solidFill>
              </a:rPr>
              <a:t>is </a:t>
            </a:r>
            <a:r>
              <a:rPr lang="en-AU" sz="3200" b="1" dirty="0">
                <a:solidFill>
                  <a:srgbClr val="112351"/>
                </a:solidFill>
              </a:rPr>
              <a:t>a barrier to considering those islands for ship visits.  </a:t>
            </a:r>
            <a:endParaRPr lang="en-AU" sz="3200" b="1" dirty="0" smtClean="0">
              <a:solidFill>
                <a:srgbClr val="112351"/>
              </a:solidFill>
            </a:endParaRPr>
          </a:p>
          <a:p>
            <a:endParaRPr lang="en-AU" sz="1200" b="1" dirty="0">
              <a:solidFill>
                <a:srgbClr val="112351"/>
              </a:solidFill>
            </a:endParaRPr>
          </a:p>
          <a:p>
            <a:r>
              <a:rPr lang="en-AU" sz="3200" b="1" dirty="0" smtClean="0">
                <a:solidFill>
                  <a:srgbClr val="112351"/>
                </a:solidFill>
              </a:rPr>
              <a:t>Navigational </a:t>
            </a:r>
            <a:r>
              <a:rPr lang="en-AU" sz="3200" b="1" dirty="0">
                <a:solidFill>
                  <a:srgbClr val="112351"/>
                </a:solidFill>
              </a:rPr>
              <a:t>Aids and </a:t>
            </a:r>
            <a:endParaRPr lang="en-AU" sz="3200" b="1" dirty="0" smtClean="0">
              <a:solidFill>
                <a:srgbClr val="112351"/>
              </a:solidFill>
            </a:endParaRPr>
          </a:p>
          <a:p>
            <a:r>
              <a:rPr lang="en-AU" sz="3200" b="1" dirty="0" smtClean="0">
                <a:solidFill>
                  <a:srgbClr val="112351"/>
                </a:solidFill>
              </a:rPr>
              <a:t>Marine </a:t>
            </a:r>
            <a:r>
              <a:rPr lang="en-AU" sz="3200" b="1" dirty="0">
                <a:solidFill>
                  <a:srgbClr val="112351"/>
                </a:solidFill>
              </a:rPr>
              <a:t>Safety </a:t>
            </a:r>
            <a:endParaRPr lang="en-AU" sz="3200" b="1" dirty="0" smtClean="0">
              <a:solidFill>
                <a:srgbClr val="112351"/>
              </a:solidFill>
            </a:endParaRPr>
          </a:p>
          <a:p>
            <a:r>
              <a:rPr lang="en-AU" sz="3200" b="1" dirty="0" smtClean="0">
                <a:solidFill>
                  <a:srgbClr val="112351"/>
                </a:solidFill>
              </a:rPr>
              <a:t>Information </a:t>
            </a:r>
            <a:r>
              <a:rPr lang="en-AU" sz="3200" b="1" dirty="0">
                <a:solidFill>
                  <a:srgbClr val="112351"/>
                </a:solidFill>
              </a:rPr>
              <a:t>is </a:t>
            </a:r>
            <a:endParaRPr lang="en-AU" sz="3200" b="1" dirty="0" smtClean="0">
              <a:solidFill>
                <a:srgbClr val="112351"/>
              </a:solidFill>
            </a:endParaRPr>
          </a:p>
          <a:p>
            <a:r>
              <a:rPr lang="en-AU" sz="3200" b="1" dirty="0" smtClean="0">
                <a:solidFill>
                  <a:srgbClr val="112351"/>
                </a:solidFill>
              </a:rPr>
              <a:t>inadequate</a:t>
            </a:r>
            <a:r>
              <a:rPr lang="en-AU" sz="3200" b="1" dirty="0">
                <a:solidFill>
                  <a:srgbClr val="112351"/>
                </a:solidFill>
              </a:rPr>
              <a:t>.  </a:t>
            </a:r>
          </a:p>
          <a:p>
            <a:endParaRPr lang="en-AU" dirty="0">
              <a:solidFill>
                <a:srgbClr val="112351"/>
              </a:solidFill>
            </a:endParaRPr>
          </a:p>
        </p:txBody>
      </p:sp>
    </p:spTree>
    <p:extLst>
      <p:ext uri="{BB962C8B-B14F-4D97-AF65-F5344CB8AC3E}">
        <p14:creationId xmlns:p14="http://schemas.microsoft.com/office/powerpoint/2010/main" val="2317912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4560"/>
          </a:xfrm>
          <a:prstGeom prst="rect">
            <a:avLst/>
          </a:prstGeom>
          <a:noFill/>
          <a:ln w="9525">
            <a:noFill/>
            <a:miter lim="800000"/>
            <a:headEnd/>
            <a:tailEnd/>
          </a:ln>
        </p:spPr>
      </p:pic>
      <p:sp>
        <p:nvSpPr>
          <p:cNvPr id="6" name="Title 2"/>
          <p:cNvSpPr>
            <a:spLocks noGrp="1"/>
          </p:cNvSpPr>
          <p:nvPr>
            <p:ph type="title"/>
          </p:nvPr>
        </p:nvSpPr>
        <p:spPr>
          <a:xfrm>
            <a:off x="3635896" y="73900"/>
            <a:ext cx="5688632" cy="2202972"/>
          </a:xfrm>
        </p:spPr>
        <p:txBody>
          <a:bodyPr>
            <a:noAutofit/>
          </a:bodyPr>
          <a:lstStyle/>
          <a:p>
            <a:pPr algn="ctr"/>
            <a:r>
              <a:rPr lang="en-AU" sz="3600" dirty="0" smtClean="0"/>
              <a:t>Navigation charts are aids to navigation and </a:t>
            </a:r>
            <a:r>
              <a:rPr lang="en-AU" sz="3600" u="sng" dirty="0" smtClean="0"/>
              <a:t>are</a:t>
            </a:r>
            <a:r>
              <a:rPr lang="en-AU" sz="3600" dirty="0" smtClean="0"/>
              <a:t> infrastructure</a:t>
            </a:r>
            <a:endParaRPr lang="en-AU" sz="3600" dirty="0"/>
          </a:p>
        </p:txBody>
      </p:sp>
      <p:sp>
        <p:nvSpPr>
          <p:cNvPr id="7" name="Title 2"/>
          <p:cNvSpPr txBox="1">
            <a:spLocks/>
          </p:cNvSpPr>
          <p:nvPr/>
        </p:nvSpPr>
        <p:spPr bwMode="auto">
          <a:xfrm>
            <a:off x="-180528" y="4365104"/>
            <a:ext cx="5688632" cy="220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3600" dirty="0" smtClean="0"/>
              <a:t>In the same way as roads and bridges</a:t>
            </a:r>
            <a:endParaRPr lang="en-AU" sz="3600" dirty="0"/>
          </a:p>
        </p:txBody>
      </p:sp>
    </p:spTree>
    <p:extLst>
      <p:ext uri="{BB962C8B-B14F-4D97-AF65-F5344CB8AC3E}">
        <p14:creationId xmlns:p14="http://schemas.microsoft.com/office/powerpoint/2010/main" val="1420146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0"/>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endParaRPr lang="en-AU"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bwMode="auto">
          <a:xfrm>
            <a:off x="0" y="0"/>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dirty="0" smtClean="0"/>
              <a:t>KIRIWINA ISLAND</a:t>
            </a:r>
            <a:endParaRPr lang="en-AU" dirty="0"/>
          </a:p>
        </p:txBody>
      </p:sp>
      <p:sp>
        <p:nvSpPr>
          <p:cNvPr id="6" name="Title 2"/>
          <p:cNvSpPr txBox="1">
            <a:spLocks/>
          </p:cNvSpPr>
          <p:nvPr/>
        </p:nvSpPr>
        <p:spPr bwMode="auto">
          <a:xfrm>
            <a:off x="0" y="4250364"/>
            <a:ext cx="9144000" cy="256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3600" dirty="0" smtClean="0">
                <a:solidFill>
                  <a:schemeClr val="bg1"/>
                </a:solidFill>
              </a:rPr>
              <a:t>Marine infrastructure is fundamentally important to pic economies and must be part of national infrastructure projects.</a:t>
            </a:r>
            <a:endParaRPr lang="en-AU" sz="3600" dirty="0">
              <a:solidFill>
                <a:schemeClr val="bg1"/>
              </a:solidFill>
            </a:endParaRPr>
          </a:p>
        </p:txBody>
      </p:sp>
    </p:spTree>
    <p:extLst>
      <p:ext uri="{BB962C8B-B14F-4D97-AF65-F5344CB8AC3E}">
        <p14:creationId xmlns:p14="http://schemas.microsoft.com/office/powerpoint/2010/main" val="1585670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93"/>
            <a:ext cx="8229600" cy="720080"/>
          </a:xfrm>
        </p:spPr>
        <p:txBody>
          <a:bodyPr/>
          <a:lstStyle/>
          <a:p>
            <a:pPr algn="ctr"/>
            <a:r>
              <a:rPr lang="en-AU" dirty="0"/>
              <a:t>HIGH </a:t>
            </a:r>
            <a:r>
              <a:rPr lang="en-AU" dirty="0" smtClean="0"/>
              <a:t>DENSITY port ENC</a:t>
            </a:r>
            <a:endParaRPr lang="en-AU" dirty="0"/>
          </a:p>
        </p:txBody>
      </p:sp>
      <p:sp>
        <p:nvSpPr>
          <p:cNvPr id="4" name="Content Placeholder 3"/>
          <p:cNvSpPr>
            <a:spLocks noGrp="1"/>
          </p:cNvSpPr>
          <p:nvPr>
            <p:ph idx="1"/>
          </p:nvPr>
        </p:nvSpPr>
        <p:spPr>
          <a:xfrm>
            <a:off x="467544" y="965547"/>
            <a:ext cx="8229600" cy="4911725"/>
          </a:xfrm>
        </p:spPr>
        <p:txBody>
          <a:bodyPr/>
          <a:lstStyle/>
          <a:p>
            <a:pPr lvl="0"/>
            <a:r>
              <a:rPr lang="en-AU" dirty="0" smtClean="0"/>
              <a:t>For ports with very tight safety margins - simulation studies are carried out using Full Mission Bridge Simulators. </a:t>
            </a:r>
          </a:p>
          <a:p>
            <a:pPr lvl="0"/>
            <a:r>
              <a:rPr lang="en-AU" dirty="0" smtClean="0"/>
              <a:t>Trials at </a:t>
            </a:r>
            <a:r>
              <a:rPr lang="en-AU" dirty="0" err="1" smtClean="0"/>
              <a:t>Smartship</a:t>
            </a:r>
            <a:r>
              <a:rPr lang="en-AU" dirty="0" smtClean="0"/>
              <a:t> have included the use of high density sounding charts alongside the official ENC. (the port of Cairns and </a:t>
            </a:r>
            <a:r>
              <a:rPr lang="en-AU" dirty="0" err="1" smtClean="0"/>
              <a:t>Benoa</a:t>
            </a:r>
            <a:r>
              <a:rPr lang="en-AU" dirty="0" smtClean="0"/>
              <a:t>).</a:t>
            </a:r>
          </a:p>
          <a:p>
            <a:pPr lvl="0"/>
            <a:r>
              <a:rPr lang="en-AU" dirty="0" smtClean="0"/>
              <a:t>A </a:t>
            </a:r>
            <a:r>
              <a:rPr lang="en-AU" dirty="0"/>
              <a:t>high density ENC uses the official ENC enriched with actual detailed bathymetry, a tidal stream model (provided by Port of Cairns) and enhanced bank effect (validated by Cairns </a:t>
            </a:r>
            <a:r>
              <a:rPr lang="en-AU" dirty="0" smtClean="0"/>
              <a:t>Pilots).</a:t>
            </a:r>
          </a:p>
          <a:p>
            <a:pPr lvl="0"/>
            <a:r>
              <a:rPr lang="en-AU" dirty="0" smtClean="0"/>
              <a:t>Maintained </a:t>
            </a:r>
            <a:r>
              <a:rPr lang="en-AU" dirty="0"/>
              <a:t>depths become actual depths with the ability to use depth contours at intervals of 1m</a:t>
            </a:r>
            <a:r>
              <a:rPr lang="en-AU" dirty="0" smtClean="0"/>
              <a:t>.</a:t>
            </a:r>
          </a:p>
          <a:p>
            <a:pPr lvl="0"/>
            <a:r>
              <a:rPr lang="en-AU" dirty="0" smtClean="0"/>
              <a:t>The trials resulted in identifying a methodology for safe access for larger vessels. (in the meantime lots of lost revenue).</a:t>
            </a:r>
            <a:endParaRPr lang="en-AU" dirty="0"/>
          </a:p>
          <a:p>
            <a:endParaRPr lang="en-AU" dirty="0"/>
          </a:p>
        </p:txBody>
      </p:sp>
    </p:spTree>
    <p:extLst>
      <p:ext uri="{BB962C8B-B14F-4D97-AF65-F5344CB8AC3E}">
        <p14:creationId xmlns:p14="http://schemas.microsoft.com/office/powerpoint/2010/main" val="750171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93"/>
            <a:ext cx="8229600" cy="720080"/>
          </a:xfrm>
        </p:spPr>
        <p:txBody>
          <a:bodyPr/>
          <a:lstStyle/>
          <a:p>
            <a:pPr algn="ctr"/>
            <a:r>
              <a:rPr lang="en-AU" dirty="0" smtClean="0"/>
              <a:t>WHY HIGH </a:t>
            </a:r>
            <a:r>
              <a:rPr lang="en-AU" dirty="0"/>
              <a:t>DENSITY </a:t>
            </a:r>
            <a:r>
              <a:rPr lang="en-AU" dirty="0" smtClean="0"/>
              <a:t>PORT ENC ?</a:t>
            </a:r>
            <a:endParaRPr lang="en-AU" dirty="0"/>
          </a:p>
        </p:txBody>
      </p:sp>
      <p:sp>
        <p:nvSpPr>
          <p:cNvPr id="4" name="Content Placeholder 3"/>
          <p:cNvSpPr>
            <a:spLocks noGrp="1"/>
          </p:cNvSpPr>
          <p:nvPr>
            <p:ph idx="1"/>
          </p:nvPr>
        </p:nvSpPr>
        <p:spPr>
          <a:xfrm>
            <a:off x="467544" y="821531"/>
            <a:ext cx="8229600" cy="4911725"/>
          </a:xfrm>
        </p:spPr>
        <p:txBody>
          <a:bodyPr/>
          <a:lstStyle/>
          <a:p>
            <a:pPr lvl="0"/>
            <a:r>
              <a:rPr lang="en-AU" dirty="0" smtClean="0"/>
              <a:t>Without </a:t>
            </a:r>
            <a:r>
              <a:rPr lang="en-AU" dirty="0"/>
              <a:t>the use of </a:t>
            </a:r>
            <a:r>
              <a:rPr lang="en-AU" dirty="0" smtClean="0"/>
              <a:t>high </a:t>
            </a:r>
            <a:r>
              <a:rPr lang="en-AU" dirty="0"/>
              <a:t>density </a:t>
            </a:r>
            <a:r>
              <a:rPr lang="en-AU" dirty="0" smtClean="0"/>
              <a:t>ENC </a:t>
            </a:r>
            <a:r>
              <a:rPr lang="en-AU" dirty="0"/>
              <a:t>to consider </a:t>
            </a:r>
            <a:r>
              <a:rPr lang="en-AU" dirty="0" smtClean="0"/>
              <a:t>absolute </a:t>
            </a:r>
            <a:r>
              <a:rPr lang="en-AU" dirty="0"/>
              <a:t>limits of available safe water, the </a:t>
            </a:r>
            <a:r>
              <a:rPr lang="en-AU" dirty="0" smtClean="0"/>
              <a:t>conclusions of </a:t>
            </a:r>
            <a:r>
              <a:rPr lang="en-AU" dirty="0"/>
              <a:t>the </a:t>
            </a:r>
            <a:r>
              <a:rPr lang="en-AU" dirty="0" smtClean="0"/>
              <a:t>Cairns simulation </a:t>
            </a:r>
            <a:r>
              <a:rPr lang="en-AU" dirty="0"/>
              <a:t>would have </a:t>
            </a:r>
            <a:r>
              <a:rPr lang="en-AU" dirty="0" smtClean="0"/>
              <a:t>been more conservative and have ruled out access to some ships, important for the regions economy. </a:t>
            </a:r>
          </a:p>
          <a:p>
            <a:pPr lvl="0"/>
            <a:endParaRPr lang="en-AU" dirty="0"/>
          </a:p>
          <a:p>
            <a:pPr lvl="0"/>
            <a:r>
              <a:rPr lang="en-AU" dirty="0" smtClean="0"/>
              <a:t>Vessels know exactly where they can and cant go. (“</a:t>
            </a:r>
            <a:r>
              <a:rPr lang="en-AU" i="1" dirty="0" smtClean="0"/>
              <a:t>Go/no go areas”)</a:t>
            </a:r>
          </a:p>
          <a:p>
            <a:pPr lvl="0"/>
            <a:endParaRPr lang="en-AU" dirty="0"/>
          </a:p>
          <a:p>
            <a:pPr lvl="0"/>
            <a:r>
              <a:rPr lang="en-AU" dirty="0" smtClean="0"/>
              <a:t>Pilots often use their own port charts with more up to date port data on their Portable Pilot Units (PPU). This differs from  ships ECDIS. To assist with the “shared mental model” important in Bridge Resource Management – the same chart, with best data should available to all.</a:t>
            </a:r>
            <a:endParaRPr lang="en-AU" dirty="0"/>
          </a:p>
          <a:p>
            <a:endParaRPr lang="en-AU" dirty="0"/>
          </a:p>
        </p:txBody>
      </p:sp>
    </p:spTree>
    <p:extLst>
      <p:ext uri="{BB962C8B-B14F-4D97-AF65-F5344CB8AC3E}">
        <p14:creationId xmlns:p14="http://schemas.microsoft.com/office/powerpoint/2010/main" val="2849997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ugb\Desktop\Antonio\cairns standard ENC - Ben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467544" y="1893"/>
            <a:ext cx="8229600" cy="720080"/>
          </a:xfrm>
        </p:spPr>
        <p:txBody>
          <a:bodyPr>
            <a:normAutofit/>
          </a:bodyPr>
          <a:lstStyle/>
          <a:p>
            <a:pPr algn="ctr"/>
            <a:r>
              <a:rPr lang="en-AU" dirty="0" smtClean="0"/>
              <a:t>Approaching Cairns showing maintained depth</a:t>
            </a:r>
            <a:endParaRPr lang="en-AU" dirty="0"/>
          </a:p>
        </p:txBody>
      </p:sp>
      <p:sp>
        <p:nvSpPr>
          <p:cNvPr id="32" name="Title 2"/>
          <p:cNvSpPr txBox="1">
            <a:spLocks/>
          </p:cNvSpPr>
          <p:nvPr/>
        </p:nvSpPr>
        <p:spPr bwMode="auto">
          <a:xfrm>
            <a:off x="-180528" y="1029409"/>
            <a:ext cx="30243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dirty="0" smtClean="0"/>
              <a:t>Standard ENC</a:t>
            </a:r>
            <a:endParaRPr lang="en-AU" dirty="0"/>
          </a:p>
        </p:txBody>
      </p:sp>
    </p:spTree>
    <p:extLst>
      <p:ext uri="{BB962C8B-B14F-4D97-AF65-F5344CB8AC3E}">
        <p14:creationId xmlns:p14="http://schemas.microsoft.com/office/powerpoint/2010/main" val="2562962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ugb\Desktop\Antonio\cairns high density 8m safety contour - Ben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040630" y="548680"/>
            <a:ext cx="3043538" cy="6309320"/>
            <a:chOff x="3040630" y="548680"/>
            <a:chExt cx="3043538" cy="6309320"/>
          </a:xfrm>
        </p:grpSpPr>
        <p:cxnSp>
          <p:nvCxnSpPr>
            <p:cNvPr id="11" name="Straight Connector 10"/>
            <p:cNvCxnSpPr/>
            <p:nvPr/>
          </p:nvCxnSpPr>
          <p:spPr>
            <a:xfrm flipH="1">
              <a:off x="3724672" y="548680"/>
              <a:ext cx="1927448" cy="331236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040630" y="548680"/>
              <a:ext cx="3043538" cy="6309320"/>
              <a:chOff x="3040630" y="548680"/>
              <a:chExt cx="3043538" cy="6309320"/>
            </a:xfrm>
          </p:grpSpPr>
          <p:cxnSp>
            <p:nvCxnSpPr>
              <p:cNvPr id="13" name="Straight Connector 12"/>
              <p:cNvCxnSpPr/>
              <p:nvPr/>
            </p:nvCxnSpPr>
            <p:spPr>
              <a:xfrm flipH="1">
                <a:off x="3419872" y="5445224"/>
                <a:ext cx="324036" cy="141277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743908" y="2924944"/>
                <a:ext cx="1044116" cy="252028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040630" y="3861048"/>
                <a:ext cx="684042" cy="299695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788024" y="548680"/>
                <a:ext cx="1296144" cy="237626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7" name="Title 2"/>
          <p:cNvSpPr txBox="1">
            <a:spLocks/>
          </p:cNvSpPr>
          <p:nvPr/>
        </p:nvSpPr>
        <p:spPr bwMode="auto">
          <a:xfrm>
            <a:off x="179512" y="1029409"/>
            <a:ext cx="223224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10000"/>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dirty="0" smtClean="0"/>
              <a:t>High density port ENC</a:t>
            </a:r>
            <a:endParaRPr lang="en-AU" dirty="0"/>
          </a:p>
        </p:txBody>
      </p:sp>
      <p:sp>
        <p:nvSpPr>
          <p:cNvPr id="18" name="Title 2"/>
          <p:cNvSpPr txBox="1">
            <a:spLocks/>
          </p:cNvSpPr>
          <p:nvPr/>
        </p:nvSpPr>
        <p:spPr bwMode="auto">
          <a:xfrm>
            <a:off x="467544" y="1893"/>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mtClean="0"/>
              <a:t>Approaching Cairns showing maintained depth</a:t>
            </a:r>
            <a:endParaRPr lang="en-AU" dirty="0"/>
          </a:p>
        </p:txBody>
      </p:sp>
    </p:spTree>
    <p:extLst>
      <p:ext uri="{BB962C8B-B14F-4D97-AF65-F5344CB8AC3E}">
        <p14:creationId xmlns:p14="http://schemas.microsoft.com/office/powerpoint/2010/main" val="2562962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dougb\Desktop\Antonio\cairns standard ENC - Marin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7544" y="1893"/>
            <a:ext cx="8229600" cy="720080"/>
          </a:xfrm>
        </p:spPr>
        <p:txBody>
          <a:bodyPr/>
          <a:lstStyle/>
          <a:p>
            <a:pPr algn="ctr"/>
            <a:r>
              <a:rPr lang="en-AU" dirty="0" smtClean="0"/>
              <a:t>Cairns showing maintained depth only</a:t>
            </a:r>
            <a:endParaRPr lang="en-AU" dirty="0"/>
          </a:p>
        </p:txBody>
      </p:sp>
      <p:sp>
        <p:nvSpPr>
          <p:cNvPr id="20" name="Title 2"/>
          <p:cNvSpPr txBox="1">
            <a:spLocks/>
          </p:cNvSpPr>
          <p:nvPr/>
        </p:nvSpPr>
        <p:spPr bwMode="auto">
          <a:xfrm>
            <a:off x="-180528" y="1029409"/>
            <a:ext cx="30243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dirty="0" smtClean="0"/>
              <a:t>Standard ENC</a:t>
            </a:r>
            <a:endParaRPr lang="en-AU" dirty="0"/>
          </a:p>
        </p:txBody>
      </p:sp>
    </p:spTree>
    <p:extLst>
      <p:ext uri="{BB962C8B-B14F-4D97-AF65-F5344CB8AC3E}">
        <p14:creationId xmlns:p14="http://schemas.microsoft.com/office/powerpoint/2010/main" val="2562962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93"/>
            <a:ext cx="8229600" cy="720080"/>
          </a:xfrm>
        </p:spPr>
        <p:txBody>
          <a:bodyPr/>
          <a:lstStyle/>
          <a:p>
            <a:pPr algn="ctr"/>
            <a:r>
              <a:rPr lang="en-AU" dirty="0" smtClean="0"/>
              <a:t>CARNIVAL AUSTRALIA</a:t>
            </a:r>
            <a:endParaRPr lang="en-A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794895"/>
            <a:ext cx="7686007" cy="4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flipV="1">
            <a:off x="107504" y="6782667"/>
            <a:ext cx="9144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2780928"/>
            <a:ext cx="4116348" cy="2433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7544" y="5162679"/>
            <a:ext cx="4032448" cy="1002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32096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ougb\Desktop\Antonio\cairns high density 8m safety contour - Marin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2"/>
          <a:stretch/>
        </p:blipFill>
        <p:spPr bwMode="auto">
          <a:xfrm>
            <a:off x="0" y="-1"/>
            <a:ext cx="9231086"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67544" y="1893"/>
            <a:ext cx="8229600" cy="720080"/>
          </a:xfrm>
        </p:spPr>
        <p:txBody>
          <a:bodyPr/>
          <a:lstStyle/>
          <a:p>
            <a:pPr algn="ctr"/>
            <a:r>
              <a:rPr lang="en-AU" dirty="0" smtClean="0"/>
              <a:t>AND NOW THE 8</a:t>
            </a:r>
            <a:r>
              <a:rPr lang="en-AU" sz="1800" dirty="0" smtClean="0"/>
              <a:t>m</a:t>
            </a:r>
            <a:r>
              <a:rPr lang="en-AU" dirty="0" smtClean="0"/>
              <a:t> CONTOUR WITH A WIDER CHANNEL</a:t>
            </a:r>
            <a:endParaRPr lang="en-AU" dirty="0"/>
          </a:p>
        </p:txBody>
      </p:sp>
      <p:grpSp>
        <p:nvGrpSpPr>
          <p:cNvPr id="7" name="Group 6"/>
          <p:cNvGrpSpPr/>
          <p:nvPr/>
        </p:nvGrpSpPr>
        <p:grpSpPr>
          <a:xfrm>
            <a:off x="2843808" y="620688"/>
            <a:ext cx="2160240" cy="6237312"/>
            <a:chOff x="2915816" y="620688"/>
            <a:chExt cx="2160240" cy="6237312"/>
          </a:xfrm>
        </p:grpSpPr>
        <p:cxnSp>
          <p:nvCxnSpPr>
            <p:cNvPr id="8" name="Straight Connector 7"/>
            <p:cNvCxnSpPr/>
            <p:nvPr/>
          </p:nvCxnSpPr>
          <p:spPr>
            <a:xfrm flipH="1">
              <a:off x="3635896" y="620688"/>
              <a:ext cx="1440160" cy="623731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915816" y="620688"/>
              <a:ext cx="1800200" cy="4896544"/>
              <a:chOff x="2915816" y="620688"/>
              <a:chExt cx="1800200" cy="4896544"/>
            </a:xfrm>
          </p:grpSpPr>
          <p:cxnSp>
            <p:nvCxnSpPr>
              <p:cNvPr id="10" name="Straight Connector 9"/>
              <p:cNvCxnSpPr/>
              <p:nvPr/>
            </p:nvCxnSpPr>
            <p:spPr>
              <a:xfrm flipH="1">
                <a:off x="3707904" y="620688"/>
                <a:ext cx="1008112" cy="43924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15816" y="5013176"/>
                <a:ext cx="792088" cy="50405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3" name="Title 2"/>
          <p:cNvSpPr txBox="1">
            <a:spLocks/>
          </p:cNvSpPr>
          <p:nvPr/>
        </p:nvSpPr>
        <p:spPr bwMode="auto">
          <a:xfrm>
            <a:off x="179512" y="1029409"/>
            <a:ext cx="223224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10000"/>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dirty="0" smtClean="0"/>
              <a:t>High density port ENC</a:t>
            </a:r>
            <a:endParaRPr lang="en-AU" dirty="0"/>
          </a:p>
        </p:txBody>
      </p:sp>
    </p:spTree>
    <p:extLst>
      <p:ext uri="{BB962C8B-B14F-4D97-AF65-F5344CB8AC3E}">
        <p14:creationId xmlns:p14="http://schemas.microsoft.com/office/powerpoint/2010/main" val="2252197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enoa 12-13 Nov 2016\12.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124" y="-171400"/>
            <a:ext cx="10279756" cy="705248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467544" y="1893"/>
            <a:ext cx="8229600" cy="720080"/>
          </a:xfrm>
        </p:spPr>
        <p:txBody>
          <a:bodyPr/>
          <a:lstStyle/>
          <a:p>
            <a:pPr algn="ctr"/>
            <a:r>
              <a:rPr lang="en-AU" dirty="0" smtClean="0"/>
              <a:t>BENOA WITH an 8</a:t>
            </a:r>
            <a:r>
              <a:rPr lang="en-AU" sz="1800" dirty="0" smtClean="0"/>
              <a:t>m</a:t>
            </a:r>
            <a:r>
              <a:rPr lang="en-AU" dirty="0" smtClean="0"/>
              <a:t> CONTOUR</a:t>
            </a:r>
            <a:endParaRPr lang="en-AU" dirty="0"/>
          </a:p>
        </p:txBody>
      </p:sp>
    </p:spTree>
    <p:extLst>
      <p:ext uri="{BB962C8B-B14F-4D97-AF65-F5344CB8AC3E}">
        <p14:creationId xmlns:p14="http://schemas.microsoft.com/office/powerpoint/2010/main" val="90206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67544" y="821531"/>
            <a:ext cx="8229600" cy="4911725"/>
          </a:xfrm>
        </p:spPr>
        <p:txBody>
          <a:bodyPr/>
          <a:lstStyle/>
          <a:p>
            <a:endParaRPr lang="en-AU" dirty="0" smtClean="0">
              <a:solidFill>
                <a:schemeClr val="bg1"/>
              </a:solidFill>
            </a:endParaRPr>
          </a:p>
          <a:p>
            <a:endParaRPr lang="en-AU" dirty="0">
              <a:solidFill>
                <a:schemeClr val="bg1"/>
              </a:solidFill>
            </a:endParaRPr>
          </a:p>
          <a:p>
            <a:pPr marL="0" indent="0">
              <a:buNone/>
            </a:pPr>
            <a:endParaRPr lang="en-AU" dirty="0">
              <a:solidFill>
                <a:schemeClr val="bg1"/>
              </a:solidFill>
            </a:endParaRPr>
          </a:p>
          <a:p>
            <a:pPr marL="0" indent="0">
              <a:buNone/>
            </a:pPr>
            <a:r>
              <a:rPr lang="en-AU" sz="4000" b="1" dirty="0" smtClean="0">
                <a:solidFill>
                  <a:schemeClr val="bg1"/>
                </a:solidFill>
              </a:rPr>
              <a:t>Once the access challenge has been overcome, local/remote communities benefit in ways once considered unimaginable:</a:t>
            </a:r>
          </a:p>
          <a:p>
            <a:endParaRPr lang="en-AU" sz="4000" b="1" dirty="0" smtClean="0">
              <a:solidFill>
                <a:schemeClr val="bg1"/>
              </a:solidFill>
            </a:endParaRPr>
          </a:p>
          <a:p>
            <a:r>
              <a:rPr lang="en-AU" sz="4000" b="1" dirty="0" smtClean="0">
                <a:solidFill>
                  <a:schemeClr val="bg1"/>
                </a:solidFill>
              </a:rPr>
              <a:t>Standards of education improve.</a:t>
            </a:r>
          </a:p>
          <a:p>
            <a:r>
              <a:rPr lang="en-AU" sz="4000" b="1" dirty="0" smtClean="0">
                <a:solidFill>
                  <a:schemeClr val="bg1"/>
                </a:solidFill>
              </a:rPr>
              <a:t>Employment opportunities increase.</a:t>
            </a:r>
          </a:p>
          <a:p>
            <a:pPr marL="0" indent="0">
              <a:buNone/>
            </a:pPr>
            <a:endParaRPr lang="en-AU" dirty="0">
              <a:solidFill>
                <a:schemeClr val="bg1"/>
              </a:solidFill>
            </a:endParaRPr>
          </a:p>
        </p:txBody>
      </p:sp>
      <p:sp>
        <p:nvSpPr>
          <p:cNvPr id="6" name="Title 2"/>
          <p:cNvSpPr txBox="1">
            <a:spLocks/>
          </p:cNvSpPr>
          <p:nvPr/>
        </p:nvSpPr>
        <p:spPr bwMode="auto">
          <a:xfrm>
            <a:off x="0" y="1893"/>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dirty="0" smtClean="0">
                <a:solidFill>
                  <a:srgbClr val="112351"/>
                </a:solidFill>
              </a:rPr>
              <a:t>LIFESTYLE IMPACT OF TOURISM</a:t>
            </a:r>
            <a:endParaRPr lang="en-AU" dirty="0">
              <a:solidFill>
                <a:srgbClr val="112351"/>
              </a:solidFill>
            </a:endParaRPr>
          </a:p>
        </p:txBody>
      </p:sp>
      <p:pic>
        <p:nvPicPr>
          <p:cNvPr id="921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957496"/>
            <a:ext cx="9144000" cy="2831544"/>
          </a:xfrm>
          <a:prstGeom prst="rect">
            <a:avLst/>
          </a:prstGeom>
          <a:noFill/>
        </p:spPr>
        <p:txBody>
          <a:bodyPr wrap="square" rtlCol="0">
            <a:spAutoFit/>
          </a:bodyPr>
          <a:lstStyle/>
          <a:p>
            <a:pPr algn="ctr"/>
            <a:r>
              <a:rPr lang="en-AU" sz="3200" b="1" dirty="0" smtClean="0">
                <a:solidFill>
                  <a:srgbClr val="112351"/>
                </a:solidFill>
              </a:rPr>
              <a:t>The need to make Government aware of the importance of adequate marine infrastructure (including hydrography) and the flow on economic benefits. Funding is available from Aid Agencies as long as the request comes from Government. </a:t>
            </a:r>
            <a:endParaRPr lang="en-AU" sz="3200" b="1" dirty="0">
              <a:solidFill>
                <a:srgbClr val="112351"/>
              </a:solidFill>
            </a:endParaRPr>
          </a:p>
          <a:p>
            <a:endParaRPr lang="en-AU" dirty="0">
              <a:solidFill>
                <a:srgbClr val="112351"/>
              </a:solidFill>
            </a:endParaRPr>
          </a:p>
        </p:txBody>
      </p:sp>
      <p:sp>
        <p:nvSpPr>
          <p:cNvPr id="7" name="Title 2"/>
          <p:cNvSpPr>
            <a:spLocks noGrp="1"/>
          </p:cNvSpPr>
          <p:nvPr>
            <p:ph type="title"/>
          </p:nvPr>
        </p:nvSpPr>
        <p:spPr>
          <a:xfrm>
            <a:off x="152400" y="-99392"/>
            <a:ext cx="9144000" cy="720080"/>
          </a:xfrm>
        </p:spPr>
        <p:txBody>
          <a:bodyPr>
            <a:normAutofit/>
          </a:bodyPr>
          <a:lstStyle/>
          <a:p>
            <a:pPr algn="ctr"/>
            <a:r>
              <a:rPr lang="en-AU" dirty="0" smtClean="0">
                <a:solidFill>
                  <a:schemeClr val="tx1"/>
                </a:solidFill>
              </a:rPr>
              <a:t>In Summary  </a:t>
            </a:r>
            <a:endParaRPr lang="en-AU" dirty="0">
              <a:solidFill>
                <a:schemeClr val="tx1"/>
              </a:solidFill>
            </a:endParaRPr>
          </a:p>
        </p:txBody>
      </p:sp>
    </p:spTree>
    <p:extLst>
      <p:ext uri="{BB962C8B-B14F-4D97-AF65-F5344CB8AC3E}">
        <p14:creationId xmlns:p14="http://schemas.microsoft.com/office/powerpoint/2010/main" val="4134987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Fleet Operations\Marine Operations\FIVE SHIP SPEC\New_DSC_666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540482" y="1412776"/>
            <a:ext cx="10153041" cy="720080"/>
          </a:xfrm>
        </p:spPr>
        <p:txBody>
          <a:bodyPr/>
          <a:lstStyle/>
          <a:p>
            <a:pPr algn="ctr"/>
            <a:r>
              <a:rPr lang="en-AU" dirty="0" smtClean="0"/>
              <a:t>THANKYOU, ANY QUESTIONS?</a:t>
            </a:r>
            <a:endParaRPr lang="en-AU" dirty="0"/>
          </a:p>
        </p:txBody>
      </p:sp>
    </p:spTree>
    <p:extLst>
      <p:ext uri="{BB962C8B-B14F-4D97-AF65-F5344CB8AC3E}">
        <p14:creationId xmlns:p14="http://schemas.microsoft.com/office/powerpoint/2010/main" val="151579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93"/>
            <a:ext cx="8229600" cy="720080"/>
          </a:xfrm>
        </p:spPr>
        <p:txBody>
          <a:bodyPr/>
          <a:lstStyle/>
          <a:p>
            <a:pPr algn="ctr"/>
            <a:r>
              <a:rPr lang="en-AU" dirty="0" smtClean="0"/>
              <a:t>YEAR ON YEAR INDUSTRY GROWTH in Australia</a:t>
            </a:r>
            <a:endParaRPr lang="en-A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692696"/>
            <a:ext cx="7200800" cy="545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520" y="668536"/>
            <a:ext cx="4248472" cy="1916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01447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41168"/>
            <a:ext cx="9144000" cy="1916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2"/>
          <p:cNvSpPr>
            <a:spLocks noGrp="1"/>
          </p:cNvSpPr>
          <p:nvPr>
            <p:ph type="title"/>
          </p:nvPr>
        </p:nvSpPr>
        <p:spPr>
          <a:xfrm>
            <a:off x="467544" y="1893"/>
            <a:ext cx="8229600" cy="720080"/>
          </a:xfrm>
        </p:spPr>
        <p:txBody>
          <a:bodyPr/>
          <a:lstStyle/>
          <a:p>
            <a:pPr algn="ctr"/>
            <a:r>
              <a:rPr lang="en-AU" dirty="0" smtClean="0"/>
              <a:t>CARNIVAL AUSTRALIA - pacific market share</a:t>
            </a:r>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95707"/>
            <a:ext cx="9143999" cy="472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40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43" r="2519"/>
          <a:stretch/>
        </p:blipFill>
        <p:spPr bwMode="auto">
          <a:xfrm>
            <a:off x="-1" y="0"/>
            <a:ext cx="9144001"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467544" y="548680"/>
            <a:ext cx="8229600" cy="4911725"/>
          </a:xfrm>
        </p:spPr>
        <p:txBody>
          <a:bodyPr/>
          <a:lstStyle/>
          <a:p>
            <a:endParaRPr lang="en-AU" dirty="0" smtClean="0"/>
          </a:p>
          <a:p>
            <a:pPr marL="0" indent="0">
              <a:buNone/>
            </a:pPr>
            <a:endParaRPr lang="en-AU" dirty="0" smtClean="0"/>
          </a:p>
          <a:p>
            <a:endParaRPr lang="en-AU"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908720"/>
            <a:ext cx="914400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179512" y="476672"/>
            <a:ext cx="7956376" cy="2808312"/>
          </a:xfrm>
          <a:prstGeom prst="rect">
            <a:avLst/>
          </a:prstGeom>
        </p:spPr>
        <p:txBody>
          <a:bodyPr vert="horz" lIns="91440" tIns="45720" rIns="91440" bIns="45720" rtlCol="0">
            <a:noAutofit/>
          </a:bodyPr>
          <a:lstStyle>
            <a:lvl1pPr marL="271463" indent="-271463" algn="l" rtl="0" eaLnBrk="1" fontAlgn="base" hangingPunct="1">
              <a:spcBef>
                <a:spcPts val="500"/>
              </a:spcBef>
              <a:spcAft>
                <a:spcPct val="0"/>
              </a:spcAft>
              <a:buClr>
                <a:srgbClr val="2BA693"/>
              </a:buClr>
              <a:buFont typeface="Arial" pitchFamily="34" charset="0"/>
              <a:buChar char="•"/>
              <a:defRPr sz="2400" kern="1200">
                <a:solidFill>
                  <a:schemeClr val="bg2"/>
                </a:solidFill>
                <a:latin typeface="Calibri Light" pitchFamily="34" charset="0"/>
                <a:ea typeface="Verdana" pitchFamily="34" charset="0"/>
                <a:cs typeface="Lucida Sans Unicode"/>
              </a:defRPr>
            </a:lvl1pPr>
            <a:lvl2pPr marL="547688" indent="-269875" algn="l" rtl="0" eaLnBrk="1" fontAlgn="base" hangingPunct="1">
              <a:spcBef>
                <a:spcPts val="500"/>
              </a:spcBef>
              <a:spcAft>
                <a:spcPct val="0"/>
              </a:spcAft>
              <a:buClr>
                <a:schemeClr val="accent2"/>
              </a:buClr>
              <a:buFont typeface="Arial" pitchFamily="34" charset="0"/>
              <a:buChar char="»"/>
              <a:defRPr sz="2000" kern="1200">
                <a:solidFill>
                  <a:schemeClr val="bg2"/>
                </a:solidFill>
                <a:latin typeface="Calibri Light" pitchFamily="34" charset="0"/>
                <a:ea typeface="Verdana" pitchFamily="34" charset="0"/>
                <a:cs typeface="Lucida Sans Unicode" pitchFamily="34" charset="0"/>
              </a:defRPr>
            </a:lvl2pPr>
            <a:lvl3pPr marL="715963" indent="-174625" algn="l" defTabSz="808038" rtl="0" eaLnBrk="1" fontAlgn="base" hangingPunct="1">
              <a:spcBef>
                <a:spcPts val="500"/>
              </a:spcBef>
              <a:spcAft>
                <a:spcPct val="0"/>
              </a:spcAft>
              <a:buClr>
                <a:srgbClr val="2BA693"/>
              </a:buClr>
              <a:buFont typeface="Arial" pitchFamily="34" charset="0"/>
              <a:buChar char="•"/>
              <a:defRPr sz="1800" kern="1200">
                <a:solidFill>
                  <a:schemeClr val="bg2"/>
                </a:solidFill>
                <a:latin typeface="Calibri Light" pitchFamily="34" charset="0"/>
                <a:ea typeface="Verdana" pitchFamily="34" charset="0"/>
                <a:cs typeface="Lucida Sans Unicode"/>
              </a:defRPr>
            </a:lvl3pPr>
            <a:lvl4pPr marL="981075" indent="-173038" algn="l" defTabSz="1166813" rtl="0" eaLnBrk="1" fontAlgn="base" hangingPunct="1">
              <a:spcBef>
                <a:spcPts val="500"/>
              </a:spcBef>
              <a:spcAft>
                <a:spcPct val="0"/>
              </a:spcAft>
              <a:buClr>
                <a:srgbClr val="2BA693"/>
              </a:buClr>
              <a:buFont typeface="Lucida Sans Unicode" pitchFamily="34" charset="0"/>
              <a:buChar char="₋"/>
              <a:defRPr sz="1600" kern="1200">
                <a:solidFill>
                  <a:schemeClr val="bg2"/>
                </a:solidFill>
                <a:latin typeface="Calibri Light" pitchFamily="34" charset="0"/>
                <a:ea typeface="Verdana" pitchFamily="34" charset="0"/>
                <a:cs typeface="Lucida Sans Unicode"/>
              </a:defRPr>
            </a:lvl4pPr>
            <a:lvl5pPr marL="1258888" indent="-196850" algn="l" rtl="0" eaLnBrk="1" fontAlgn="base" hangingPunct="1">
              <a:spcBef>
                <a:spcPts val="500"/>
              </a:spcBef>
              <a:spcAft>
                <a:spcPct val="0"/>
              </a:spcAft>
              <a:buClr>
                <a:srgbClr val="2BA693"/>
              </a:buClr>
              <a:buFont typeface="Lucida Sans Unicode" pitchFamily="34" charset="0"/>
              <a:buChar char="₋"/>
              <a:defRPr sz="1400" kern="1200">
                <a:solidFill>
                  <a:schemeClr val="bg2"/>
                </a:solidFill>
                <a:latin typeface="Calibri Light" pitchFamily="34" charset="0"/>
                <a:ea typeface="Verdana" pitchFamily="34" charset="0"/>
                <a:cs typeface="Lucida Sans Unicode"/>
              </a:defRPr>
            </a:lvl5pPr>
            <a:lvl6pPr marL="1438275" indent="-228600" algn="l" defTabSz="914400" rtl="0" eaLnBrk="1" latinLnBrk="0" hangingPunct="1">
              <a:spcBef>
                <a:spcPct val="20000"/>
              </a:spcBef>
              <a:buClr>
                <a:srgbClr val="2BA693"/>
              </a:buClr>
              <a:buFont typeface="Arial" pitchFamily="34" charset="0"/>
              <a:buChar char="•"/>
              <a:defRPr sz="1400" kern="1200">
                <a:solidFill>
                  <a:schemeClr val="bg2"/>
                </a:solidFill>
                <a:latin typeface="Lucida Sans Unicode"/>
                <a:ea typeface="+mn-ea"/>
                <a:cs typeface="Lucida Sans Unicode"/>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Clr>
                <a:schemeClr val="bg1"/>
              </a:buClr>
            </a:pPr>
            <a:r>
              <a:rPr lang="en-AU" sz="2000" b="1" dirty="0" smtClean="0">
                <a:solidFill>
                  <a:schemeClr val="bg1"/>
                </a:solidFill>
              </a:rPr>
              <a:t>12 years of average 20% consecutive Year on Year industry growth.</a:t>
            </a:r>
          </a:p>
          <a:p>
            <a:pPr marL="176213" indent="-176213">
              <a:buClr>
                <a:schemeClr val="bg1"/>
              </a:buClr>
            </a:pPr>
            <a:r>
              <a:rPr lang="en-AU" sz="2000" b="1" dirty="0" smtClean="0">
                <a:solidFill>
                  <a:schemeClr val="bg1"/>
                </a:solidFill>
              </a:rPr>
              <a:t>Australia is world’s fastest growing market with penetration at 4.2%, highest in the world and now ahead of the US (3.4%)</a:t>
            </a:r>
          </a:p>
          <a:p>
            <a:pPr marL="176213" indent="-176213">
              <a:buClr>
                <a:schemeClr val="bg1"/>
              </a:buClr>
            </a:pPr>
            <a:r>
              <a:rPr lang="en-AU" sz="2000" b="1" dirty="0" smtClean="0">
                <a:solidFill>
                  <a:schemeClr val="bg1"/>
                </a:solidFill>
              </a:rPr>
              <a:t>Industry achieved 1million annual guests in 2015 – 5 years ahead of forecast.</a:t>
            </a:r>
          </a:p>
          <a:p>
            <a:pPr marL="176213" indent="-176213">
              <a:buClr>
                <a:schemeClr val="bg1"/>
              </a:buClr>
            </a:pPr>
            <a:r>
              <a:rPr lang="en-AU" sz="2000" b="1" dirty="0" smtClean="0">
                <a:solidFill>
                  <a:schemeClr val="bg1"/>
                </a:solidFill>
              </a:rPr>
              <a:t>A CLIA independent study showed that cruising contributes $3.2 billion annually in economic benefit to Australia and accounts for 14,000 jobs nationally.</a:t>
            </a:r>
            <a:endParaRPr lang="en-AU" sz="2000" b="1" dirty="0">
              <a:solidFill>
                <a:schemeClr val="bg1"/>
              </a:solidFill>
            </a:endParaRPr>
          </a:p>
        </p:txBody>
      </p:sp>
      <p:sp>
        <p:nvSpPr>
          <p:cNvPr id="9" name="Title 2"/>
          <p:cNvSpPr txBox="1">
            <a:spLocks/>
          </p:cNvSpPr>
          <p:nvPr/>
        </p:nvSpPr>
        <p:spPr bwMode="auto">
          <a:xfrm>
            <a:off x="-55352" y="-27384"/>
            <a:ext cx="919935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dirty="0" smtClean="0"/>
              <a:t>INDUSTRY GROWTH</a:t>
            </a:r>
            <a:endParaRPr lang="en-AU" dirty="0"/>
          </a:p>
        </p:txBody>
      </p:sp>
    </p:spTree>
    <p:extLst>
      <p:ext uri="{BB962C8B-B14F-4D97-AF65-F5344CB8AC3E}">
        <p14:creationId xmlns:p14="http://schemas.microsoft.com/office/powerpoint/2010/main" val="2571821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524" y="836712"/>
            <a:ext cx="8229600" cy="4911725"/>
          </a:xfrm>
        </p:spPr>
        <p:txBody>
          <a:bodyPr/>
          <a:lstStyle/>
          <a:p>
            <a:pPr marL="0" indent="0">
              <a:buNone/>
            </a:pPr>
            <a:r>
              <a:rPr lang="en-AU" b="1" dirty="0" smtClean="0">
                <a:solidFill>
                  <a:srgbClr val="002060"/>
                </a:solidFill>
                <a:latin typeface="Intro Black Caps" pitchFamily="2" charset="0"/>
              </a:rPr>
              <a:t>Papua New Guinea</a:t>
            </a:r>
            <a:endParaRPr lang="en-AU" dirty="0" smtClean="0">
              <a:latin typeface="Intro Black Caps" pitchFamily="2" charset="0"/>
            </a:endParaRPr>
          </a:p>
          <a:p>
            <a:r>
              <a:rPr lang="en-AU" dirty="0"/>
              <a:t>First call November </a:t>
            </a:r>
            <a:r>
              <a:rPr lang="en-AU" dirty="0" smtClean="0"/>
              <a:t>2013 to </a:t>
            </a:r>
            <a:r>
              <a:rPr lang="en-AU" dirty="0" err="1" smtClean="0"/>
              <a:t>Alotau</a:t>
            </a:r>
            <a:r>
              <a:rPr lang="en-AU" dirty="0" smtClean="0"/>
              <a:t>: Now 30 ships per year.</a:t>
            </a:r>
          </a:p>
          <a:p>
            <a:r>
              <a:rPr lang="en-AU" dirty="0" smtClean="0"/>
              <a:t>Trobriand Islands, </a:t>
            </a:r>
            <a:r>
              <a:rPr lang="en-AU" dirty="0" err="1" smtClean="0"/>
              <a:t>Kiriwina</a:t>
            </a:r>
            <a:r>
              <a:rPr lang="en-AU" dirty="0" smtClean="0"/>
              <a:t> &amp; </a:t>
            </a:r>
            <a:r>
              <a:rPr lang="en-AU" dirty="0" err="1" smtClean="0"/>
              <a:t>Kitava</a:t>
            </a:r>
            <a:r>
              <a:rPr lang="en-AU" dirty="0" smtClean="0"/>
              <a:t>: Now 33 ship calls per year.</a:t>
            </a:r>
          </a:p>
          <a:p>
            <a:r>
              <a:rPr lang="en-AU" dirty="0"/>
              <a:t>First of 11 calls in 2016 </a:t>
            </a:r>
            <a:r>
              <a:rPr lang="en-AU" dirty="0" smtClean="0"/>
              <a:t>to Conflict Group: Set to increase.</a:t>
            </a:r>
          </a:p>
          <a:p>
            <a:endParaRPr lang="en-AU" dirty="0" smtClean="0"/>
          </a:p>
          <a:p>
            <a:pPr marL="0" indent="0">
              <a:buNone/>
            </a:pPr>
            <a:r>
              <a:rPr lang="en-AU" b="1" dirty="0" smtClean="0">
                <a:solidFill>
                  <a:srgbClr val="002060"/>
                </a:solidFill>
                <a:latin typeface="Intro Black Caps" pitchFamily="2" charset="0"/>
              </a:rPr>
              <a:t>Solomon Islands</a:t>
            </a:r>
          </a:p>
          <a:p>
            <a:r>
              <a:rPr lang="en-AU" dirty="0" smtClean="0"/>
              <a:t>Gizo- inaugural call September 2016</a:t>
            </a:r>
          </a:p>
          <a:p>
            <a:r>
              <a:rPr lang="en-AU" dirty="0" smtClean="0"/>
              <a:t>New wharf at Honiara- September 2016</a:t>
            </a:r>
          </a:p>
          <a:p>
            <a:endParaRPr lang="en-AU" dirty="0"/>
          </a:p>
          <a:p>
            <a:pPr marL="0" indent="0">
              <a:buNone/>
            </a:pPr>
            <a:r>
              <a:rPr lang="en-AU" b="1" dirty="0" smtClean="0">
                <a:solidFill>
                  <a:srgbClr val="002060"/>
                </a:solidFill>
                <a:latin typeface="Intro Black Caps" pitchFamily="2" charset="0"/>
              </a:rPr>
              <a:t>Vanuatu</a:t>
            </a:r>
          </a:p>
          <a:p>
            <a:r>
              <a:rPr lang="en-AU" dirty="0" smtClean="0"/>
              <a:t>ENC coverage of Wala</a:t>
            </a:r>
            <a:r>
              <a:rPr lang="en-AU" dirty="0"/>
              <a:t>,</a:t>
            </a:r>
            <a:r>
              <a:rPr lang="en-AU" dirty="0" smtClean="0"/>
              <a:t> Champagne Bay and Luganville</a:t>
            </a:r>
          </a:p>
          <a:p>
            <a:r>
              <a:rPr lang="en-AU" dirty="0" smtClean="0"/>
              <a:t>New wharf development in Luganville and Port Vila</a:t>
            </a:r>
          </a:p>
        </p:txBody>
      </p:sp>
      <p:sp>
        <p:nvSpPr>
          <p:cNvPr id="5" name="Title 2"/>
          <p:cNvSpPr txBox="1">
            <a:spLocks/>
          </p:cNvSpPr>
          <p:nvPr/>
        </p:nvSpPr>
        <p:spPr bwMode="auto">
          <a:xfrm>
            <a:off x="-55352" y="0"/>
            <a:ext cx="919935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4400" dirty="0" smtClean="0">
                <a:solidFill>
                  <a:schemeClr val="tx1"/>
                </a:solidFill>
              </a:rPr>
              <a:t>Regional SUCCESS STORIES</a:t>
            </a:r>
            <a:endParaRPr lang="en-AU" sz="4400" dirty="0">
              <a:solidFill>
                <a:schemeClr val="tx1"/>
              </a:solidFill>
            </a:endParaRPr>
          </a:p>
        </p:txBody>
      </p:sp>
    </p:spTree>
    <p:extLst>
      <p:ext uri="{BB962C8B-B14F-4D97-AF65-F5344CB8AC3E}">
        <p14:creationId xmlns:p14="http://schemas.microsoft.com/office/powerpoint/2010/main" val="268150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88925"/>
            <a:ext cx="8534400"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7544" y="1893"/>
            <a:ext cx="8229600" cy="720080"/>
          </a:xfrm>
        </p:spPr>
        <p:txBody>
          <a:bodyPr>
            <a:normAutofit fontScale="90000"/>
          </a:bodyPr>
          <a:lstStyle/>
          <a:p>
            <a:pPr algn="ctr"/>
            <a:r>
              <a:rPr lang="en-AU" dirty="0" smtClean="0"/>
              <a:t>NEW PACIFIC CRUISE DESTINATIONS established IN 2016</a:t>
            </a:r>
            <a:endParaRPr lang="en-AU" dirty="0"/>
          </a:p>
        </p:txBody>
      </p:sp>
      <p:sp>
        <p:nvSpPr>
          <p:cNvPr id="2" name="TextBox 1"/>
          <p:cNvSpPr txBox="1"/>
          <p:nvPr/>
        </p:nvSpPr>
        <p:spPr>
          <a:xfrm>
            <a:off x="1180712" y="476672"/>
            <a:ext cx="1408527" cy="523220"/>
          </a:xfrm>
          <a:prstGeom prst="rect">
            <a:avLst/>
          </a:prstGeom>
          <a:noFill/>
        </p:spPr>
        <p:txBody>
          <a:bodyPr wrap="none" rtlCol="0">
            <a:spAutoFit/>
          </a:bodyPr>
          <a:lstStyle/>
          <a:p>
            <a:r>
              <a:rPr lang="en-AU" sz="2800" b="1" dirty="0" smtClean="0">
                <a:solidFill>
                  <a:srgbClr val="FF0000"/>
                </a:solidFill>
              </a:rPr>
              <a:t>WEWAK</a:t>
            </a:r>
            <a:endParaRPr lang="en-AU" sz="2800" b="1" dirty="0">
              <a:solidFill>
                <a:srgbClr val="FF0000"/>
              </a:solidFill>
            </a:endParaRPr>
          </a:p>
        </p:txBody>
      </p:sp>
      <p:sp>
        <p:nvSpPr>
          <p:cNvPr id="6" name="TextBox 5"/>
          <p:cNvSpPr txBox="1"/>
          <p:nvPr/>
        </p:nvSpPr>
        <p:spPr>
          <a:xfrm>
            <a:off x="755576" y="1556792"/>
            <a:ext cx="2987421" cy="523220"/>
          </a:xfrm>
          <a:prstGeom prst="rect">
            <a:avLst/>
          </a:prstGeom>
          <a:noFill/>
        </p:spPr>
        <p:txBody>
          <a:bodyPr wrap="none" rtlCol="0">
            <a:spAutoFit/>
          </a:bodyPr>
          <a:lstStyle/>
          <a:p>
            <a:r>
              <a:rPr lang="en-AU" sz="2800" b="1" dirty="0" smtClean="0">
                <a:solidFill>
                  <a:srgbClr val="FF0000"/>
                </a:solidFill>
              </a:rPr>
              <a:t>CONFLICT ISLANDS</a:t>
            </a:r>
            <a:endParaRPr lang="en-AU" sz="2800" b="1" dirty="0">
              <a:solidFill>
                <a:srgbClr val="FF0000"/>
              </a:solidFill>
            </a:endParaRPr>
          </a:p>
        </p:txBody>
      </p:sp>
      <p:sp>
        <p:nvSpPr>
          <p:cNvPr id="7" name="TextBox 6"/>
          <p:cNvSpPr txBox="1"/>
          <p:nvPr/>
        </p:nvSpPr>
        <p:spPr>
          <a:xfrm>
            <a:off x="4788024" y="1177588"/>
            <a:ext cx="917302" cy="523220"/>
          </a:xfrm>
          <a:prstGeom prst="rect">
            <a:avLst/>
          </a:prstGeom>
          <a:noFill/>
        </p:spPr>
        <p:txBody>
          <a:bodyPr wrap="none" rtlCol="0">
            <a:spAutoFit/>
          </a:bodyPr>
          <a:lstStyle/>
          <a:p>
            <a:r>
              <a:rPr lang="en-AU" sz="2800" b="1" dirty="0" smtClean="0">
                <a:solidFill>
                  <a:srgbClr val="FF0000"/>
                </a:solidFill>
              </a:rPr>
              <a:t>GIZO</a:t>
            </a:r>
            <a:endParaRPr lang="en-AU" sz="2800" b="1" dirty="0">
              <a:solidFill>
                <a:srgbClr val="FF0000"/>
              </a:solidFill>
            </a:endParaRPr>
          </a:p>
        </p:txBody>
      </p:sp>
      <p:sp>
        <p:nvSpPr>
          <p:cNvPr id="8" name="TextBox 7"/>
          <p:cNvSpPr txBox="1"/>
          <p:nvPr/>
        </p:nvSpPr>
        <p:spPr>
          <a:xfrm>
            <a:off x="3298336" y="3429353"/>
            <a:ext cx="2497800" cy="523220"/>
          </a:xfrm>
          <a:prstGeom prst="rect">
            <a:avLst/>
          </a:prstGeom>
          <a:noFill/>
        </p:spPr>
        <p:txBody>
          <a:bodyPr wrap="none" rtlCol="0">
            <a:spAutoFit/>
          </a:bodyPr>
          <a:lstStyle/>
          <a:p>
            <a:r>
              <a:rPr lang="en-AU" sz="2800" b="1" dirty="0" smtClean="0">
                <a:solidFill>
                  <a:srgbClr val="FF0000"/>
                </a:solidFill>
              </a:rPr>
              <a:t>FRASER ISLAND</a:t>
            </a:r>
            <a:endParaRPr lang="en-AU" sz="2800" b="1" dirty="0">
              <a:solidFill>
                <a:srgbClr val="FF0000"/>
              </a:solidFill>
            </a:endParaRPr>
          </a:p>
        </p:txBody>
      </p:sp>
      <p:sp>
        <p:nvSpPr>
          <p:cNvPr id="9" name="TextBox 8"/>
          <p:cNvSpPr txBox="1"/>
          <p:nvPr/>
        </p:nvSpPr>
        <p:spPr>
          <a:xfrm>
            <a:off x="4211960" y="1753652"/>
            <a:ext cx="1624163" cy="523220"/>
          </a:xfrm>
          <a:prstGeom prst="rect">
            <a:avLst/>
          </a:prstGeom>
          <a:noFill/>
        </p:spPr>
        <p:txBody>
          <a:bodyPr wrap="none" rtlCol="0">
            <a:spAutoFit/>
          </a:bodyPr>
          <a:lstStyle/>
          <a:p>
            <a:r>
              <a:rPr lang="en-AU" sz="2800" b="1" dirty="0" smtClean="0">
                <a:solidFill>
                  <a:srgbClr val="FF0000"/>
                </a:solidFill>
              </a:rPr>
              <a:t>HONIARA</a:t>
            </a:r>
            <a:endParaRPr lang="en-AU" sz="2800" b="1" dirty="0">
              <a:solidFill>
                <a:srgbClr val="FF0000"/>
              </a:solidFill>
            </a:endParaRPr>
          </a:p>
        </p:txBody>
      </p:sp>
      <p:sp>
        <p:nvSpPr>
          <p:cNvPr id="10" name="TextBox 9"/>
          <p:cNvSpPr txBox="1"/>
          <p:nvPr/>
        </p:nvSpPr>
        <p:spPr>
          <a:xfrm>
            <a:off x="35496" y="2636912"/>
            <a:ext cx="2376264" cy="1815882"/>
          </a:xfrm>
          <a:prstGeom prst="rect">
            <a:avLst/>
          </a:prstGeom>
          <a:noFill/>
          <a:ln>
            <a:solidFill>
              <a:srgbClr val="FF0000"/>
            </a:solidFill>
          </a:ln>
        </p:spPr>
        <p:txBody>
          <a:bodyPr wrap="square" rtlCol="0">
            <a:spAutoFit/>
          </a:bodyPr>
          <a:lstStyle/>
          <a:p>
            <a:pPr algn="ctr"/>
            <a:r>
              <a:rPr lang="en-AU" sz="2800" b="1" dirty="0" smtClean="0">
                <a:solidFill>
                  <a:srgbClr val="FF0000"/>
                </a:solidFill>
              </a:rPr>
              <a:t>PACIFIC EDEN INAUGURAL HOME PORT FROM CAIRNS</a:t>
            </a:r>
            <a:endParaRPr lang="en-AU" sz="2800" b="1" dirty="0">
              <a:solidFill>
                <a:srgbClr val="FF0000"/>
              </a:solidFill>
            </a:endParaRPr>
          </a:p>
        </p:txBody>
      </p:sp>
      <p:sp>
        <p:nvSpPr>
          <p:cNvPr id="11" name="TextBox 10"/>
          <p:cNvSpPr txBox="1"/>
          <p:nvPr/>
        </p:nvSpPr>
        <p:spPr>
          <a:xfrm>
            <a:off x="4427984" y="6453336"/>
            <a:ext cx="2788071" cy="523220"/>
          </a:xfrm>
          <a:prstGeom prst="rect">
            <a:avLst/>
          </a:prstGeom>
          <a:noFill/>
        </p:spPr>
        <p:txBody>
          <a:bodyPr wrap="none" rtlCol="0">
            <a:spAutoFit/>
          </a:bodyPr>
          <a:lstStyle/>
          <a:p>
            <a:r>
              <a:rPr lang="en-AU" sz="2800" b="1" dirty="0" smtClean="0">
                <a:solidFill>
                  <a:srgbClr val="FF0000"/>
                </a:solidFill>
              </a:rPr>
              <a:t>STEWART ISLAND</a:t>
            </a:r>
            <a:endParaRPr lang="en-AU" sz="2800" b="1" dirty="0">
              <a:solidFill>
                <a:srgbClr val="FF0000"/>
              </a:solidFill>
            </a:endParaRPr>
          </a:p>
        </p:txBody>
      </p:sp>
      <p:sp>
        <p:nvSpPr>
          <p:cNvPr id="12" name="TextBox 11"/>
          <p:cNvSpPr txBox="1"/>
          <p:nvPr/>
        </p:nvSpPr>
        <p:spPr>
          <a:xfrm>
            <a:off x="3328694" y="2885593"/>
            <a:ext cx="1998945" cy="523220"/>
          </a:xfrm>
          <a:prstGeom prst="rect">
            <a:avLst/>
          </a:prstGeom>
          <a:noFill/>
        </p:spPr>
        <p:txBody>
          <a:bodyPr wrap="none" rtlCol="0">
            <a:spAutoFit/>
          </a:bodyPr>
          <a:lstStyle/>
          <a:p>
            <a:r>
              <a:rPr lang="en-AU" sz="2800" b="1" dirty="0" smtClean="0">
                <a:solidFill>
                  <a:srgbClr val="FF0000"/>
                </a:solidFill>
              </a:rPr>
              <a:t>GLADSTONE</a:t>
            </a:r>
            <a:endParaRPr lang="en-AU" sz="2800" b="1" dirty="0">
              <a:solidFill>
                <a:srgbClr val="FF0000"/>
              </a:solidFill>
            </a:endParaRPr>
          </a:p>
        </p:txBody>
      </p:sp>
      <p:sp>
        <p:nvSpPr>
          <p:cNvPr id="13" name="TextBox 12"/>
          <p:cNvSpPr txBox="1"/>
          <p:nvPr/>
        </p:nvSpPr>
        <p:spPr>
          <a:xfrm>
            <a:off x="3298336" y="616593"/>
            <a:ext cx="2255746" cy="523220"/>
          </a:xfrm>
          <a:prstGeom prst="rect">
            <a:avLst/>
          </a:prstGeom>
          <a:noFill/>
        </p:spPr>
        <p:txBody>
          <a:bodyPr wrap="none" rtlCol="0">
            <a:spAutoFit/>
          </a:bodyPr>
          <a:lstStyle/>
          <a:p>
            <a:r>
              <a:rPr lang="en-AU" sz="2800" b="1" dirty="0" smtClean="0">
                <a:solidFill>
                  <a:srgbClr val="FF0000"/>
                </a:solidFill>
              </a:rPr>
              <a:t>VITU ISLANDS</a:t>
            </a:r>
            <a:endParaRPr lang="en-AU" sz="2800" b="1" dirty="0">
              <a:solidFill>
                <a:srgbClr val="FF0000"/>
              </a:solidFill>
            </a:endParaRPr>
          </a:p>
        </p:txBody>
      </p:sp>
    </p:spTree>
    <p:extLst>
      <p:ext uri="{BB962C8B-B14F-4D97-AF65-F5344CB8AC3E}">
        <p14:creationId xmlns:p14="http://schemas.microsoft.com/office/powerpoint/2010/main" val="4062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65"/>
          <a:stretch/>
        </p:blipFill>
        <p:spPr bwMode="auto">
          <a:xfrm>
            <a:off x="-36512" y="0"/>
            <a:ext cx="9262831"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55352" y="332656"/>
            <a:ext cx="9225992" cy="2088232"/>
          </a:xfrm>
        </p:spPr>
        <p:txBody>
          <a:bodyPr/>
          <a:lstStyle/>
          <a:p>
            <a:pPr algn="ctr"/>
            <a:endParaRPr lang="en-AU" dirty="0" smtClean="0">
              <a:solidFill>
                <a:schemeClr val="bg1"/>
              </a:solidFill>
            </a:endParaRPr>
          </a:p>
          <a:p>
            <a:pPr marL="0" indent="0" algn="ctr">
              <a:buNone/>
            </a:pPr>
            <a:r>
              <a:rPr lang="en-AU" sz="3200" b="1" dirty="0" smtClean="0">
                <a:solidFill>
                  <a:schemeClr val="bg1"/>
                </a:solidFill>
                <a:latin typeface="Calibri" panose="020F0502020204030204" pitchFamily="34" charset="0"/>
              </a:rPr>
              <a:t>PREVIOUSLY INSUFFICIENTLY SURVEYED, ACCESS WOULD NOT HAVE BEEN POSSIBLE WITHOUT SURVEY AND CHART PRODUCTION BY AHS </a:t>
            </a:r>
            <a:endParaRPr lang="en-AU" sz="3200" b="1" dirty="0">
              <a:solidFill>
                <a:schemeClr val="bg1"/>
              </a:solidFill>
              <a:latin typeface="Calibri" panose="020F0502020204030204" pitchFamily="34" charset="0"/>
            </a:endParaRPr>
          </a:p>
        </p:txBody>
      </p:sp>
      <p:sp>
        <p:nvSpPr>
          <p:cNvPr id="7" name="Title 2"/>
          <p:cNvSpPr txBox="1">
            <a:spLocks/>
          </p:cNvSpPr>
          <p:nvPr/>
        </p:nvSpPr>
        <p:spPr bwMode="auto">
          <a:xfrm>
            <a:off x="97048" y="152400"/>
            <a:ext cx="919935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kern="1200">
                <a:solidFill>
                  <a:srgbClr val="002060"/>
                </a:solidFill>
                <a:latin typeface="Intro Black Caps" pitchFamily="2" charset="0"/>
                <a:ea typeface="Intro Black Caps" pitchFamily="2" charset="0"/>
                <a:cs typeface="Lucida Sans Unicode"/>
              </a:defRPr>
            </a:lvl1pPr>
            <a:lvl2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2pPr>
            <a:lvl3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3pPr>
            <a:lvl4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4pPr>
            <a:lvl5pPr algn="l" rtl="0" eaLnBrk="1" fontAlgn="base" hangingPunct="1">
              <a:spcBef>
                <a:spcPct val="0"/>
              </a:spcBef>
              <a:spcAft>
                <a:spcPct val="0"/>
              </a:spcAft>
              <a:defRPr sz="2800" b="1">
                <a:solidFill>
                  <a:srgbClr val="112351"/>
                </a:solidFill>
                <a:latin typeface="Lucida Sans Unicode" pitchFamily="34" charset="0"/>
                <a:ea typeface="Georgia" pitchFamily="18" charset="0"/>
              </a:defRPr>
            </a:lvl5pPr>
            <a:lvl6pPr marL="4572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6pPr>
            <a:lvl7pPr marL="9144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7pPr>
            <a:lvl8pPr marL="13716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8pPr>
            <a:lvl9pPr marL="1828800" algn="l" rtl="0" eaLnBrk="1" fontAlgn="base" hangingPunct="1">
              <a:spcBef>
                <a:spcPct val="0"/>
              </a:spcBef>
              <a:spcAft>
                <a:spcPct val="0"/>
              </a:spcAft>
              <a:defRPr sz="2800" b="1">
                <a:solidFill>
                  <a:srgbClr val="112351"/>
                </a:solidFill>
                <a:latin typeface="Lucida Sans Unicode" pitchFamily="34" charset="0"/>
                <a:ea typeface="Georgia" pitchFamily="18" charset="0"/>
              </a:defRPr>
            </a:lvl9pPr>
          </a:lstStyle>
          <a:p>
            <a:pPr algn="ctr"/>
            <a:r>
              <a:rPr lang="en-AU" sz="4400" dirty="0" smtClean="0">
                <a:solidFill>
                  <a:schemeClr val="tx1"/>
                </a:solidFill>
              </a:rPr>
              <a:t>CONFLICT ISLANDS</a:t>
            </a:r>
            <a:endParaRPr lang="en-AU" sz="4400" dirty="0">
              <a:solidFill>
                <a:schemeClr val="tx1"/>
              </a:solidFill>
            </a:endParaRPr>
          </a:p>
        </p:txBody>
      </p:sp>
    </p:spTree>
    <p:extLst>
      <p:ext uri="{BB962C8B-B14F-4D97-AF65-F5344CB8AC3E}">
        <p14:creationId xmlns:p14="http://schemas.microsoft.com/office/powerpoint/2010/main" val="23234009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ndonesia Port Presentation">
  <a:themeElements>
    <a:clrScheme name="Custom 5">
      <a:dk1>
        <a:srgbClr val="112351"/>
      </a:dk1>
      <a:lt1>
        <a:sysClr val="window" lastClr="FFFFFF"/>
      </a:lt1>
      <a:dk2>
        <a:srgbClr val="0079B2"/>
      </a:dk2>
      <a:lt2>
        <a:srgbClr val="000000"/>
      </a:lt2>
      <a:accent1>
        <a:srgbClr val="B3DBE5"/>
      </a:accent1>
      <a:accent2>
        <a:srgbClr val="2BA693"/>
      </a:accent2>
      <a:accent3>
        <a:srgbClr val="0079B2"/>
      </a:accent3>
      <a:accent4>
        <a:srgbClr val="112351"/>
      </a:accent4>
      <a:accent5>
        <a:srgbClr val="7AC4E5"/>
      </a:accent5>
      <a:accent6>
        <a:srgbClr val="FFFFFE"/>
      </a:accent6>
      <a:hlink>
        <a:srgbClr val="C0C0C0"/>
      </a:hlink>
      <a:folHlink>
        <a:srgbClr val="DDDDDD"/>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C2E62EF5252C469DD66B1F022468F7" ma:contentTypeVersion="0" ma:contentTypeDescription="Create a new document." ma:contentTypeScope="" ma:versionID="ac972627555e869fe8c49809fb8d0c7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4090AE-C61C-42E5-8487-09C1A0674B86}">
  <ds:schemaRefs>
    <ds:schemaRef ds:uri="http://schemas.microsoft.com/office/2006/documentManagement/types"/>
    <ds:schemaRef ds:uri="http://purl.org/dc/dcmitype/"/>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06B11FC-2666-4299-A502-21BD7BC3B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22D39D-B18E-493F-A805-B8A3B968D6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Indonesia Port Presentation</Template>
  <TotalTime>2676</TotalTime>
  <Words>1013</Words>
  <Application>Microsoft Office PowerPoint</Application>
  <PresentationFormat>On-screen Show (4:3)</PresentationFormat>
  <Paragraphs>136</Paragraphs>
  <Slides>33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ＭＳ Ｐゴシック</vt:lpstr>
      <vt:lpstr>ＭＳ Ｐゴシック</vt:lpstr>
      <vt:lpstr>Arial</vt:lpstr>
      <vt:lpstr>Calibri</vt:lpstr>
      <vt:lpstr>Calibri Light</vt:lpstr>
      <vt:lpstr>Georgia</vt:lpstr>
      <vt:lpstr>Intro Black</vt:lpstr>
      <vt:lpstr>Intro Black Caps</vt:lpstr>
      <vt:lpstr>Lucida Sans Unicode</vt:lpstr>
      <vt:lpstr>PandO Intro Black Inline Caps</vt:lpstr>
      <vt:lpstr>Verdana</vt:lpstr>
      <vt:lpstr>Wingdings</vt:lpstr>
      <vt:lpstr>Indonesia Port Presentation</vt:lpstr>
      <vt:lpstr>PowerPoint Presentation</vt:lpstr>
      <vt:lpstr>Carnival corporation plc.</vt:lpstr>
      <vt:lpstr>CARNIVAL AUSTRALIA</vt:lpstr>
      <vt:lpstr>YEAR ON YEAR INDUSTRY GROWTH in Australia</vt:lpstr>
      <vt:lpstr>CARNIVAL AUSTRALIA - pacific market share</vt:lpstr>
      <vt:lpstr>PowerPoint Presentation</vt:lpstr>
      <vt:lpstr>PowerPoint Presentation</vt:lpstr>
      <vt:lpstr>NEW PACIFIC CRUISE DESTINATIONS established IN 2016</vt:lpstr>
      <vt:lpstr>PowerPoint Presentation</vt:lpstr>
      <vt:lpstr>PowerPoint Presentation</vt:lpstr>
      <vt:lpstr>Government awareness of Hydrography as catalyst for Economic benefit  (Prime minister o’neill – png)</vt:lpstr>
      <vt:lpstr>Alotau inaugural call</vt:lpstr>
      <vt:lpstr>PowerPoint Presentation</vt:lpstr>
      <vt:lpstr>IALA contribution  to economic development in gizo</vt:lpstr>
      <vt:lpstr>PowerPoint Presentation</vt:lpstr>
      <vt:lpstr>Inaugural call to GIZO, SOLOMON ISLANDS.</vt:lpstr>
      <vt:lpstr>PowerPoint Presentation</vt:lpstr>
      <vt:lpstr>Aid Agency Reports</vt:lpstr>
      <vt:lpstr>Disaster Relief (pacific Dawn - post  Cyclone pAM)</vt:lpstr>
      <vt:lpstr>cyclone “pam” aid ( A$ 300,000 donation to NGO partners from Carnival Australia &amp; Carnival Corporation)</vt:lpstr>
      <vt:lpstr>EXAMPLES OF MISSED OPPORTUNITY</vt:lpstr>
      <vt:lpstr>PowerPoint Presentation</vt:lpstr>
      <vt:lpstr>Navigation charts are aids to navigation and are infrastructure</vt:lpstr>
      <vt:lpstr>PowerPoint Presentation</vt:lpstr>
      <vt:lpstr>HIGH DENSITY port ENC</vt:lpstr>
      <vt:lpstr>WHY HIGH DENSITY PORT ENC ?</vt:lpstr>
      <vt:lpstr>Approaching Cairns showing maintained depth</vt:lpstr>
      <vt:lpstr>PowerPoint Presentation</vt:lpstr>
      <vt:lpstr>Cairns showing maintained depth only</vt:lpstr>
      <vt:lpstr>AND NOW THE 8m CONTOUR WITH A WIDER CHANNEL</vt:lpstr>
      <vt:lpstr>BENOA WITH an 8m CONTOUR</vt:lpstr>
      <vt:lpstr>In Summary  </vt:lpstr>
      <vt:lpstr>THANKYOU, ANY QUESTIONS?</vt:lpstr>
    </vt:vector>
  </TitlesOfParts>
  <Company>Carnival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Bird</dc:creator>
  <cp:lastModifiedBy>Alberto Costa Neves</cp:lastModifiedBy>
  <cp:revision>104</cp:revision>
  <cp:lastPrinted>2014-03-14T02:34:43Z</cp:lastPrinted>
  <dcterms:created xsi:type="dcterms:W3CDTF">2016-11-08T01:35:42Z</dcterms:created>
  <dcterms:modified xsi:type="dcterms:W3CDTF">2017-04-06T10:38:54Z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0x010100E7C2E62EF5252C469DD66B1F022468F7</vt:lpwstr>
  </property>
</Properties>
</file>