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60" r:id="rId4"/>
    <p:sldId id="274" r:id="rId5"/>
    <p:sldId id="258" r:id="rId6"/>
    <p:sldId id="259" r:id="rId7"/>
    <p:sldId id="295" r:id="rId8"/>
    <p:sldId id="275" r:id="rId9"/>
    <p:sldId id="261" r:id="rId10"/>
    <p:sldId id="272" r:id="rId11"/>
    <p:sldId id="264" r:id="rId12"/>
    <p:sldId id="265" r:id="rId13"/>
    <p:sldId id="266" r:id="rId14"/>
    <p:sldId id="294" r:id="rId15"/>
    <p:sldId id="267" r:id="rId16"/>
    <p:sldId id="268" r:id="rId17"/>
    <p:sldId id="269" r:id="rId18"/>
    <p:sldId id="270" r:id="rId19"/>
    <p:sldId id="273" r:id="rId20"/>
    <p:sldId id="305" r:id="rId21"/>
    <p:sldId id="306" r:id="rId22"/>
    <p:sldId id="307" r:id="rId23"/>
    <p:sldId id="308" r:id="rId24"/>
    <p:sldId id="301" r:id="rId25"/>
    <p:sldId id="302" r:id="rId26"/>
    <p:sldId id="303" r:id="rId27"/>
    <p:sldId id="271"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678"/>
    <a:srgbClr val="2B5E77"/>
    <a:srgbClr val="0013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3723" autoAdjust="0"/>
  </p:normalViewPr>
  <p:slideViewPr>
    <p:cSldViewPr snapToGrid="0">
      <p:cViewPr varScale="1">
        <p:scale>
          <a:sx n="99" d="100"/>
          <a:sy n="99" d="100"/>
        </p:scale>
        <p:origin x="907"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0CE49D-F0E5-40A0-AE86-F73D8D432BD2}" type="datetimeFigureOut">
              <a:rPr lang="en-AU" smtClean="0"/>
              <a:t>23/02/2018</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32C502-DA97-4670-AF2B-A924544C8004}" type="slidenum">
              <a:rPr lang="en-AU" smtClean="0"/>
              <a:t>‹#›</a:t>
            </a:fld>
            <a:endParaRPr lang="en-AU"/>
          </a:p>
        </p:txBody>
      </p:sp>
    </p:spTree>
    <p:extLst>
      <p:ext uri="{BB962C8B-B14F-4D97-AF65-F5344CB8AC3E}">
        <p14:creationId xmlns:p14="http://schemas.microsoft.com/office/powerpoint/2010/main" val="76019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D32C502-DA97-4670-AF2B-A924544C8004}" type="slidenum">
              <a:rPr lang="en-AU" smtClean="0"/>
              <a:t>1</a:t>
            </a:fld>
            <a:endParaRPr lang="en-AU"/>
          </a:p>
        </p:txBody>
      </p:sp>
    </p:spTree>
    <p:extLst>
      <p:ext uri="{BB962C8B-B14F-4D97-AF65-F5344CB8AC3E}">
        <p14:creationId xmlns:p14="http://schemas.microsoft.com/office/powerpoint/2010/main" val="1148898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3BE196-13EB-4736-BB8D-113E373EE348}" type="slidenum">
              <a:rPr lang="en-GB" smtClean="0"/>
              <a:t>24</a:t>
            </a:fld>
            <a:endParaRPr lang="en-GB"/>
          </a:p>
        </p:txBody>
      </p:sp>
    </p:spTree>
    <p:extLst>
      <p:ext uri="{BB962C8B-B14F-4D97-AF65-F5344CB8AC3E}">
        <p14:creationId xmlns:p14="http://schemas.microsoft.com/office/powerpoint/2010/main" val="4016720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D32C502-DA97-4670-AF2B-A924544C8004}" type="slidenum">
              <a:rPr lang="en-AU" smtClean="0"/>
              <a:t>27</a:t>
            </a:fld>
            <a:endParaRPr lang="en-AU"/>
          </a:p>
        </p:txBody>
      </p:sp>
    </p:spTree>
    <p:extLst>
      <p:ext uri="{BB962C8B-B14F-4D97-AF65-F5344CB8AC3E}">
        <p14:creationId xmlns:p14="http://schemas.microsoft.com/office/powerpoint/2010/main" val="799057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3BE196-13EB-4736-BB8D-113E373EE348}" type="slidenum">
              <a:rPr lang="en-GB" smtClean="0"/>
              <a:t>4</a:t>
            </a:fld>
            <a:endParaRPr lang="en-GB"/>
          </a:p>
        </p:txBody>
      </p:sp>
    </p:spTree>
    <p:extLst>
      <p:ext uri="{BB962C8B-B14F-4D97-AF65-F5344CB8AC3E}">
        <p14:creationId xmlns:p14="http://schemas.microsoft.com/office/powerpoint/2010/main" val="1701641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D32C502-DA97-4670-AF2B-A924544C8004}" type="slidenum">
              <a:rPr lang="en-AU" smtClean="0"/>
              <a:t>6</a:t>
            </a:fld>
            <a:endParaRPr lang="en-AU"/>
          </a:p>
        </p:txBody>
      </p:sp>
    </p:spTree>
    <p:extLst>
      <p:ext uri="{BB962C8B-B14F-4D97-AF65-F5344CB8AC3E}">
        <p14:creationId xmlns:p14="http://schemas.microsoft.com/office/powerpoint/2010/main" val="3406034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International Bathymetric Chart of the Arctic Ocean (IBCAO)</a:t>
            </a:r>
          </a:p>
          <a:p>
            <a:r>
              <a:rPr lang="en-GB" dirty="0"/>
              <a:t>International Bathymetric Chart of the Southern Ocean (IBCSO)</a:t>
            </a:r>
          </a:p>
          <a:p>
            <a:r>
              <a:rPr lang="en-GB" dirty="0"/>
              <a:t>International Bathymetric Chart of the Caribbean Sea &amp; Gulf of Mexico (IBCCA)</a:t>
            </a:r>
          </a:p>
          <a:p>
            <a:r>
              <a:rPr lang="en-GB" dirty="0"/>
              <a:t>International Bathymetric Chart of the Central Eastern Atlantic (IBCEA)</a:t>
            </a:r>
          </a:p>
          <a:p>
            <a:r>
              <a:rPr lang="en-GB" dirty="0"/>
              <a:t>International Bathymetric Chart of the Mediterranean (IBCM)</a:t>
            </a:r>
          </a:p>
          <a:p>
            <a:r>
              <a:rPr lang="en-GB" dirty="0"/>
              <a:t>International Bathymetric Chart of the South Eastern Pacific (IBCSEP)</a:t>
            </a:r>
          </a:p>
          <a:p>
            <a:r>
              <a:rPr lang="en-GB" dirty="0"/>
              <a:t>International Bathymetric Chart of the Western Indian Ocean (IBCWIO)</a:t>
            </a:r>
          </a:p>
          <a:p>
            <a:endParaRPr lang="en-GB" dirty="0"/>
          </a:p>
        </p:txBody>
      </p:sp>
      <p:sp>
        <p:nvSpPr>
          <p:cNvPr id="4" name="Slide Number Placeholder 3"/>
          <p:cNvSpPr>
            <a:spLocks noGrp="1"/>
          </p:cNvSpPr>
          <p:nvPr>
            <p:ph type="sldNum" sz="quarter" idx="10"/>
          </p:nvPr>
        </p:nvSpPr>
        <p:spPr/>
        <p:txBody>
          <a:bodyPr/>
          <a:lstStyle/>
          <a:p>
            <a:fld id="{173BE196-13EB-4736-BB8D-113E373EE348}" type="slidenum">
              <a:rPr lang="en-GB" smtClean="0"/>
              <a:t>8</a:t>
            </a:fld>
            <a:endParaRPr lang="en-GB"/>
          </a:p>
        </p:txBody>
      </p:sp>
    </p:spTree>
    <p:extLst>
      <p:ext uri="{BB962C8B-B14F-4D97-AF65-F5344CB8AC3E}">
        <p14:creationId xmlns:p14="http://schemas.microsoft.com/office/powerpoint/2010/main" val="1663277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DE6220-F64B-4065-BF93-ED90C57155D1}" type="slidenum">
              <a:rPr lang="sv-SE" smtClean="0"/>
              <a:pPr/>
              <a:t>10</a:t>
            </a:fld>
            <a:endParaRPr lang="sv-SE"/>
          </a:p>
        </p:txBody>
      </p:sp>
    </p:spTree>
    <p:extLst>
      <p:ext uri="{BB962C8B-B14F-4D97-AF65-F5344CB8AC3E}">
        <p14:creationId xmlns:p14="http://schemas.microsoft.com/office/powerpoint/2010/main" val="2868804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B10274-0201-473A-9C57-E28AA359C8A9}" type="slidenum">
              <a:rPr lang="en-US" smtClean="0"/>
              <a:t>14</a:t>
            </a:fld>
            <a:endParaRPr lang="en-US"/>
          </a:p>
        </p:txBody>
      </p:sp>
    </p:spTree>
    <p:extLst>
      <p:ext uri="{BB962C8B-B14F-4D97-AF65-F5344CB8AC3E}">
        <p14:creationId xmlns:p14="http://schemas.microsoft.com/office/powerpoint/2010/main" val="3848640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DE6220-F64B-4065-BF93-ED90C57155D1}" type="slidenum">
              <a:rPr lang="sv-SE" smtClean="0">
                <a:solidFill>
                  <a:srgbClr val="000000"/>
                </a:solidFill>
              </a:rPr>
              <a:pPr/>
              <a:t>16</a:t>
            </a:fld>
            <a:endParaRPr lang="sv-SE">
              <a:solidFill>
                <a:srgbClr val="000000"/>
              </a:solidFill>
            </a:endParaRPr>
          </a:p>
        </p:txBody>
      </p:sp>
    </p:spTree>
    <p:extLst>
      <p:ext uri="{BB962C8B-B14F-4D97-AF65-F5344CB8AC3E}">
        <p14:creationId xmlns:p14="http://schemas.microsoft.com/office/powerpoint/2010/main" val="342192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DE6220-F64B-4065-BF93-ED90C57155D1}" type="slidenum">
              <a:rPr lang="sv-SE" smtClean="0">
                <a:solidFill>
                  <a:srgbClr val="000000"/>
                </a:solidFill>
              </a:rPr>
              <a:pPr/>
              <a:t>17</a:t>
            </a:fld>
            <a:endParaRPr lang="sv-SE">
              <a:solidFill>
                <a:srgbClr val="000000"/>
              </a:solidFill>
            </a:endParaRPr>
          </a:p>
        </p:txBody>
      </p:sp>
    </p:spTree>
    <p:extLst>
      <p:ext uri="{BB962C8B-B14F-4D97-AF65-F5344CB8AC3E}">
        <p14:creationId xmlns:p14="http://schemas.microsoft.com/office/powerpoint/2010/main" val="4071626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DE6220-F64B-4065-BF93-ED90C57155D1}" type="slidenum">
              <a:rPr lang="sv-SE" smtClean="0"/>
              <a:pPr/>
              <a:t>19</a:t>
            </a:fld>
            <a:endParaRPr lang="sv-SE"/>
          </a:p>
        </p:txBody>
      </p:sp>
    </p:spTree>
    <p:extLst>
      <p:ext uri="{BB962C8B-B14F-4D97-AF65-F5344CB8AC3E}">
        <p14:creationId xmlns:p14="http://schemas.microsoft.com/office/powerpoint/2010/main" val="2344958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0B580164-0B8A-476A-9C04-10AAF6AEBED9}" type="datetimeFigureOut">
              <a:rPr lang="en-AU" smtClean="0"/>
              <a:t>23/02/2018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2F9C5B9-4478-42A9-B897-D5E2F1C212B9}" type="slidenum">
              <a:rPr lang="en-AU" smtClean="0"/>
              <a:t>‹#›</a:t>
            </a:fld>
            <a:endParaRPr lang="en-AU"/>
          </a:p>
        </p:txBody>
      </p:sp>
    </p:spTree>
    <p:extLst>
      <p:ext uri="{BB962C8B-B14F-4D97-AF65-F5344CB8AC3E}">
        <p14:creationId xmlns:p14="http://schemas.microsoft.com/office/powerpoint/2010/main" val="1243895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B580164-0B8A-476A-9C04-10AAF6AEBED9}" type="datetimeFigureOut">
              <a:rPr lang="en-AU" smtClean="0"/>
              <a:t>23/02/2018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2F9C5B9-4478-42A9-B897-D5E2F1C212B9}" type="slidenum">
              <a:rPr lang="en-AU" smtClean="0"/>
              <a:t>‹#›</a:t>
            </a:fld>
            <a:endParaRPr lang="en-AU"/>
          </a:p>
        </p:txBody>
      </p:sp>
    </p:spTree>
    <p:extLst>
      <p:ext uri="{BB962C8B-B14F-4D97-AF65-F5344CB8AC3E}">
        <p14:creationId xmlns:p14="http://schemas.microsoft.com/office/powerpoint/2010/main" val="4157203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B580164-0B8A-476A-9C04-10AAF6AEBED9}" type="datetimeFigureOut">
              <a:rPr lang="en-AU" smtClean="0"/>
              <a:t>23/02/2018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2F9C5B9-4478-42A9-B897-D5E2F1C212B9}" type="slidenum">
              <a:rPr lang="en-AU" smtClean="0"/>
              <a:t>‹#›</a:t>
            </a:fld>
            <a:endParaRPr lang="en-AU"/>
          </a:p>
        </p:txBody>
      </p:sp>
    </p:spTree>
    <p:extLst>
      <p:ext uri="{BB962C8B-B14F-4D97-AF65-F5344CB8AC3E}">
        <p14:creationId xmlns:p14="http://schemas.microsoft.com/office/powerpoint/2010/main" val="25971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B580164-0B8A-476A-9C04-10AAF6AEBED9}" type="datetimeFigureOut">
              <a:rPr lang="en-AU" smtClean="0"/>
              <a:t>23/02/2018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2F9C5B9-4478-42A9-B897-D5E2F1C212B9}" type="slidenum">
              <a:rPr lang="en-AU" smtClean="0"/>
              <a:t>‹#›</a:t>
            </a:fld>
            <a:endParaRPr lang="en-AU"/>
          </a:p>
        </p:txBody>
      </p:sp>
    </p:spTree>
    <p:extLst>
      <p:ext uri="{BB962C8B-B14F-4D97-AF65-F5344CB8AC3E}">
        <p14:creationId xmlns:p14="http://schemas.microsoft.com/office/powerpoint/2010/main" val="2593374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580164-0B8A-476A-9C04-10AAF6AEBED9}" type="datetimeFigureOut">
              <a:rPr lang="en-AU" smtClean="0"/>
              <a:t>23/02/2018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2F9C5B9-4478-42A9-B897-D5E2F1C212B9}" type="slidenum">
              <a:rPr lang="en-AU" smtClean="0"/>
              <a:t>‹#›</a:t>
            </a:fld>
            <a:endParaRPr lang="en-AU"/>
          </a:p>
        </p:txBody>
      </p:sp>
    </p:spTree>
    <p:extLst>
      <p:ext uri="{BB962C8B-B14F-4D97-AF65-F5344CB8AC3E}">
        <p14:creationId xmlns:p14="http://schemas.microsoft.com/office/powerpoint/2010/main" val="302969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B580164-0B8A-476A-9C04-10AAF6AEBED9}" type="datetimeFigureOut">
              <a:rPr lang="en-AU" smtClean="0"/>
              <a:t>23/02/2018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2F9C5B9-4478-42A9-B897-D5E2F1C212B9}" type="slidenum">
              <a:rPr lang="en-AU" smtClean="0"/>
              <a:t>‹#›</a:t>
            </a:fld>
            <a:endParaRPr lang="en-AU"/>
          </a:p>
        </p:txBody>
      </p:sp>
    </p:spTree>
    <p:extLst>
      <p:ext uri="{BB962C8B-B14F-4D97-AF65-F5344CB8AC3E}">
        <p14:creationId xmlns:p14="http://schemas.microsoft.com/office/powerpoint/2010/main" val="380709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B580164-0B8A-476A-9C04-10AAF6AEBED9}" type="datetimeFigureOut">
              <a:rPr lang="en-AU" smtClean="0"/>
              <a:t>23/02/2018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2F9C5B9-4478-42A9-B897-D5E2F1C212B9}" type="slidenum">
              <a:rPr lang="en-AU" smtClean="0"/>
              <a:t>‹#›</a:t>
            </a:fld>
            <a:endParaRPr lang="en-AU"/>
          </a:p>
        </p:txBody>
      </p:sp>
    </p:spTree>
    <p:extLst>
      <p:ext uri="{BB962C8B-B14F-4D97-AF65-F5344CB8AC3E}">
        <p14:creationId xmlns:p14="http://schemas.microsoft.com/office/powerpoint/2010/main" val="2756403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B580164-0B8A-476A-9C04-10AAF6AEBED9}" type="datetimeFigureOut">
              <a:rPr lang="en-AU" smtClean="0"/>
              <a:t>23/02/2018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2F9C5B9-4478-42A9-B897-D5E2F1C212B9}" type="slidenum">
              <a:rPr lang="en-AU" smtClean="0"/>
              <a:t>‹#›</a:t>
            </a:fld>
            <a:endParaRPr lang="en-AU"/>
          </a:p>
        </p:txBody>
      </p:sp>
    </p:spTree>
    <p:extLst>
      <p:ext uri="{BB962C8B-B14F-4D97-AF65-F5344CB8AC3E}">
        <p14:creationId xmlns:p14="http://schemas.microsoft.com/office/powerpoint/2010/main" val="3618308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580164-0B8A-476A-9C04-10AAF6AEBED9}" type="datetimeFigureOut">
              <a:rPr lang="en-AU" smtClean="0"/>
              <a:t>23/02/2018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2F9C5B9-4478-42A9-B897-D5E2F1C212B9}" type="slidenum">
              <a:rPr lang="en-AU" smtClean="0"/>
              <a:t>‹#›</a:t>
            </a:fld>
            <a:endParaRPr lang="en-AU"/>
          </a:p>
        </p:txBody>
      </p:sp>
    </p:spTree>
    <p:extLst>
      <p:ext uri="{BB962C8B-B14F-4D97-AF65-F5344CB8AC3E}">
        <p14:creationId xmlns:p14="http://schemas.microsoft.com/office/powerpoint/2010/main" val="25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580164-0B8A-476A-9C04-10AAF6AEBED9}" type="datetimeFigureOut">
              <a:rPr lang="en-AU" smtClean="0"/>
              <a:t>23/02/2018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2F9C5B9-4478-42A9-B897-D5E2F1C212B9}" type="slidenum">
              <a:rPr lang="en-AU" smtClean="0"/>
              <a:t>‹#›</a:t>
            </a:fld>
            <a:endParaRPr lang="en-AU"/>
          </a:p>
        </p:txBody>
      </p:sp>
    </p:spTree>
    <p:extLst>
      <p:ext uri="{BB962C8B-B14F-4D97-AF65-F5344CB8AC3E}">
        <p14:creationId xmlns:p14="http://schemas.microsoft.com/office/powerpoint/2010/main" val="39651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580164-0B8A-476A-9C04-10AAF6AEBED9}" type="datetimeFigureOut">
              <a:rPr lang="en-AU" smtClean="0"/>
              <a:t>23/02/2018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2F9C5B9-4478-42A9-B897-D5E2F1C212B9}" type="slidenum">
              <a:rPr lang="en-AU" smtClean="0"/>
              <a:t>‹#›</a:t>
            </a:fld>
            <a:endParaRPr lang="en-AU"/>
          </a:p>
        </p:txBody>
      </p:sp>
    </p:spTree>
    <p:extLst>
      <p:ext uri="{BB962C8B-B14F-4D97-AF65-F5344CB8AC3E}">
        <p14:creationId xmlns:p14="http://schemas.microsoft.com/office/powerpoint/2010/main" val="3144420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580164-0B8A-476A-9C04-10AAF6AEBED9}" type="datetimeFigureOut">
              <a:rPr lang="en-AU" smtClean="0"/>
              <a:t>23/02/2018</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9C5B9-4478-42A9-B897-D5E2F1C212B9}" type="slidenum">
              <a:rPr lang="en-AU" smtClean="0"/>
              <a:t>‹#›</a:t>
            </a:fld>
            <a:endParaRPr lang="en-AU"/>
          </a:p>
        </p:txBody>
      </p:sp>
    </p:spTree>
    <p:extLst>
      <p:ext uri="{BB962C8B-B14F-4D97-AF65-F5344CB8AC3E}">
        <p14:creationId xmlns:p14="http://schemas.microsoft.com/office/powerpoint/2010/main" val="1124027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gif"/><Relationship Id="rId18" Type="http://schemas.openxmlformats.org/officeDocument/2006/relationships/image" Target="../media/image43.gif"/><Relationship Id="rId3" Type="http://schemas.openxmlformats.org/officeDocument/2006/relationships/image" Target="../media/image28.png"/><Relationship Id="rId21" Type="http://schemas.openxmlformats.org/officeDocument/2006/relationships/image" Target="../media/image46.gif"/><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8.xml"/><Relationship Id="rId16" Type="http://schemas.openxmlformats.org/officeDocument/2006/relationships/image" Target="../media/image41.png"/><Relationship Id="rId20" Type="http://schemas.openxmlformats.org/officeDocument/2006/relationships/image" Target="../media/image45.gif"/><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44.gif"/><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gi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3" Type="http://schemas.openxmlformats.org/officeDocument/2006/relationships/image" Target="../media/image65.png"/><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image" Target="../media/image64.png"/><Relationship Id="rId16"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5" Type="http://schemas.openxmlformats.org/officeDocument/2006/relationships/image" Target="../media/image7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 Id="rId14" Type="http://schemas.openxmlformats.org/officeDocument/2006/relationships/image" Target="../media/image76.jpe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gebco.net/" TargetMode="External"/><Relationship Id="rId7"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seabed2030.gebco.net/" TargetMode="External"/><Relationship Id="rId4" Type="http://schemas.openxmlformats.org/officeDocument/2006/relationships/hyperlink" Target="https://www.gebco.net/training/training_programme/" TargetMode="Externa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8497"/>
            <a:ext cx="7772400" cy="936104"/>
          </a:xfrm>
        </p:spPr>
        <p:txBody>
          <a:bodyPr/>
          <a:lstStyle/>
          <a:p>
            <a:r>
              <a:rPr lang="en-AU" dirty="0">
                <a:solidFill>
                  <a:srgbClr val="1E4678"/>
                </a:solidFill>
                <a:latin typeface="Times New Roman" panose="02020603050405020304" pitchFamily="18" charset="0"/>
                <a:cs typeface="Times New Roman" panose="02020603050405020304" pitchFamily="18" charset="0"/>
              </a:rPr>
              <a:t>GEBCO and Seabed 2030</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19736"/>
            <a:ext cx="9144000" cy="4930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Image result for GEBCO 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87855" y="5936696"/>
            <a:ext cx="913903" cy="913903"/>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Image result for IHO Hydrographic log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05623" y="5975006"/>
            <a:ext cx="837283" cy="83728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02F556E1-CEF4-45FE-A1FE-AA8C39888B78}"/>
              </a:ext>
            </a:extLst>
          </p:cNvPr>
          <p:cNvGrpSpPr/>
          <p:nvPr/>
        </p:nvGrpSpPr>
        <p:grpSpPr>
          <a:xfrm>
            <a:off x="5236092" y="5912450"/>
            <a:ext cx="1794218" cy="962393"/>
            <a:chOff x="6625880" y="5912450"/>
            <a:chExt cx="1794218" cy="962393"/>
          </a:xfrm>
        </p:grpSpPr>
        <p:pic>
          <p:nvPicPr>
            <p:cNvPr id="1035" name="Picture 11" descr="Image result for IOC Logo Oceanographic"/>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525636" y="5933988"/>
              <a:ext cx="894462" cy="9193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31D96C55-171D-4286-8D5D-40D035A2513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25880" y="5912450"/>
              <a:ext cx="1034831" cy="962393"/>
            </a:xfrm>
            <a:prstGeom prst="rect">
              <a:avLst/>
            </a:prstGeom>
          </p:spPr>
        </p:pic>
      </p:grpSp>
    </p:spTree>
    <p:extLst>
      <p:ext uri="{BB962C8B-B14F-4D97-AF65-F5344CB8AC3E}">
        <p14:creationId xmlns:p14="http://schemas.microsoft.com/office/powerpoint/2010/main" val="1087953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38" y="1216544"/>
            <a:ext cx="9141862" cy="5641456"/>
          </a:xfrm>
          <a:prstGeom prst="rect">
            <a:avLst/>
          </a:prstGeom>
          <a:ln w="12700">
            <a:solidFill>
              <a:schemeClr val="tx1"/>
            </a:solidFill>
          </a:ln>
        </p:spPr>
      </p:pic>
      <p:sp>
        <p:nvSpPr>
          <p:cNvPr id="1025" name="Rectangle 1024"/>
          <p:cNvSpPr/>
          <p:nvPr/>
        </p:nvSpPr>
        <p:spPr>
          <a:xfrm>
            <a:off x="104647" y="1927746"/>
            <a:ext cx="3775417" cy="1160244"/>
          </a:xfrm>
          <a:prstGeom prst="rect">
            <a:avLst/>
          </a:prstGeom>
          <a:solidFill>
            <a:schemeClr val="bg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341200" y="4331750"/>
            <a:ext cx="711696" cy="643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046784" y="4333319"/>
            <a:ext cx="711696" cy="643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749073" y="4331750"/>
            <a:ext cx="711696" cy="64389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344216" y="4974071"/>
            <a:ext cx="711696" cy="643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046784" y="4970551"/>
            <a:ext cx="711696" cy="64389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752089" y="4974071"/>
            <a:ext cx="711696" cy="64389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
            <a:ext cx="9144000" cy="1216545"/>
          </a:xfrm>
          <a:prstGeom prst="rect">
            <a:avLst/>
          </a:prstGeom>
        </p:spPr>
      </p:pic>
      <p:sp>
        <p:nvSpPr>
          <p:cNvPr id="5" name="Rectangle 4"/>
          <p:cNvSpPr/>
          <p:nvPr/>
        </p:nvSpPr>
        <p:spPr>
          <a:xfrm>
            <a:off x="1357462" y="3711804"/>
            <a:ext cx="711696" cy="643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547664" y="3931217"/>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700064" y="4083617"/>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52464" y="4236017"/>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004864" y="4388417"/>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157264" y="4540817"/>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309664" y="4693217"/>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657693" y="5034495"/>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386388" y="5352972"/>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463148" y="5140918"/>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920348" y="4910998"/>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114893" y="4792824"/>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038121" y="3713374"/>
            <a:ext cx="711696" cy="64389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740410" y="3711805"/>
            <a:ext cx="711696" cy="64389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350441" y="3230379"/>
            <a:ext cx="697842" cy="484564"/>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8623"/>
              <a:gd name="connsiteY0" fmla="*/ 0 h 643891"/>
              <a:gd name="connsiteX1" fmla="*/ 718623 w 718623"/>
              <a:gd name="connsiteY1" fmla="*/ 152400 h 643891"/>
              <a:gd name="connsiteX2" fmla="*/ 711696 w 718623"/>
              <a:gd name="connsiteY2" fmla="*/ 643891 h 643891"/>
              <a:gd name="connsiteX3" fmla="*/ 0 w 718623"/>
              <a:gd name="connsiteY3" fmla="*/ 643891 h 643891"/>
              <a:gd name="connsiteX4" fmla="*/ 0 w 718623"/>
              <a:gd name="connsiteY4" fmla="*/ 0 h 643891"/>
              <a:gd name="connsiteX0" fmla="*/ 0 w 732478"/>
              <a:gd name="connsiteY0" fmla="*/ 415636 h 491491"/>
              <a:gd name="connsiteX1" fmla="*/ 732478 w 732478"/>
              <a:gd name="connsiteY1" fmla="*/ 0 h 491491"/>
              <a:gd name="connsiteX2" fmla="*/ 725551 w 732478"/>
              <a:gd name="connsiteY2" fmla="*/ 491491 h 491491"/>
              <a:gd name="connsiteX3" fmla="*/ 13855 w 732478"/>
              <a:gd name="connsiteY3" fmla="*/ 491491 h 491491"/>
              <a:gd name="connsiteX4" fmla="*/ 0 w 732478"/>
              <a:gd name="connsiteY4" fmla="*/ 415636 h 491491"/>
              <a:gd name="connsiteX0" fmla="*/ 0 w 732478"/>
              <a:gd name="connsiteY0" fmla="*/ 415636 h 491491"/>
              <a:gd name="connsiteX1" fmla="*/ 732478 w 732478"/>
              <a:gd name="connsiteY1" fmla="*/ 0 h 491491"/>
              <a:gd name="connsiteX2" fmla="*/ 725551 w 732478"/>
              <a:gd name="connsiteY2" fmla="*/ 491491 h 491491"/>
              <a:gd name="connsiteX3" fmla="*/ 13855 w 732478"/>
              <a:gd name="connsiteY3" fmla="*/ 491491 h 491491"/>
              <a:gd name="connsiteX4" fmla="*/ 0 w 732478"/>
              <a:gd name="connsiteY4" fmla="*/ 415636 h 491491"/>
              <a:gd name="connsiteX0" fmla="*/ 0 w 732478"/>
              <a:gd name="connsiteY0" fmla="*/ 415636 h 491491"/>
              <a:gd name="connsiteX1" fmla="*/ 732478 w 732478"/>
              <a:gd name="connsiteY1" fmla="*/ 0 h 491491"/>
              <a:gd name="connsiteX2" fmla="*/ 725551 w 732478"/>
              <a:gd name="connsiteY2" fmla="*/ 491491 h 491491"/>
              <a:gd name="connsiteX3" fmla="*/ 13855 w 732478"/>
              <a:gd name="connsiteY3" fmla="*/ 491491 h 491491"/>
              <a:gd name="connsiteX4" fmla="*/ 0 w 732478"/>
              <a:gd name="connsiteY4" fmla="*/ 415636 h 491491"/>
              <a:gd name="connsiteX0" fmla="*/ 0 w 725551"/>
              <a:gd name="connsiteY0" fmla="*/ 408709 h 484564"/>
              <a:gd name="connsiteX1" fmla="*/ 697842 w 725551"/>
              <a:gd name="connsiteY1" fmla="*/ 0 h 484564"/>
              <a:gd name="connsiteX2" fmla="*/ 725551 w 725551"/>
              <a:gd name="connsiteY2" fmla="*/ 484564 h 484564"/>
              <a:gd name="connsiteX3" fmla="*/ 13855 w 725551"/>
              <a:gd name="connsiteY3" fmla="*/ 484564 h 484564"/>
              <a:gd name="connsiteX4" fmla="*/ 0 w 725551"/>
              <a:gd name="connsiteY4" fmla="*/ 408709 h 484564"/>
              <a:gd name="connsiteX0" fmla="*/ 0 w 697842"/>
              <a:gd name="connsiteY0" fmla="*/ 408709 h 484564"/>
              <a:gd name="connsiteX1" fmla="*/ 697842 w 697842"/>
              <a:gd name="connsiteY1" fmla="*/ 0 h 484564"/>
              <a:gd name="connsiteX2" fmla="*/ 683988 w 697842"/>
              <a:gd name="connsiteY2" fmla="*/ 484564 h 484564"/>
              <a:gd name="connsiteX3" fmla="*/ 13855 w 697842"/>
              <a:gd name="connsiteY3" fmla="*/ 484564 h 484564"/>
              <a:gd name="connsiteX4" fmla="*/ 0 w 697842"/>
              <a:gd name="connsiteY4" fmla="*/ 408709 h 484564"/>
              <a:gd name="connsiteX0" fmla="*/ 0 w 697842"/>
              <a:gd name="connsiteY0" fmla="*/ 408709 h 484564"/>
              <a:gd name="connsiteX1" fmla="*/ 697842 w 697842"/>
              <a:gd name="connsiteY1" fmla="*/ 0 h 484564"/>
              <a:gd name="connsiteX2" fmla="*/ 683988 w 697842"/>
              <a:gd name="connsiteY2" fmla="*/ 484564 h 484564"/>
              <a:gd name="connsiteX3" fmla="*/ 13855 w 697842"/>
              <a:gd name="connsiteY3" fmla="*/ 484564 h 484564"/>
              <a:gd name="connsiteX4" fmla="*/ 0 w 697842"/>
              <a:gd name="connsiteY4" fmla="*/ 408709 h 484564"/>
              <a:gd name="connsiteX0" fmla="*/ 0 w 697842"/>
              <a:gd name="connsiteY0" fmla="*/ 408709 h 484564"/>
              <a:gd name="connsiteX1" fmla="*/ 697842 w 697842"/>
              <a:gd name="connsiteY1" fmla="*/ 0 h 484564"/>
              <a:gd name="connsiteX2" fmla="*/ 683988 w 697842"/>
              <a:gd name="connsiteY2" fmla="*/ 484564 h 484564"/>
              <a:gd name="connsiteX3" fmla="*/ 13855 w 697842"/>
              <a:gd name="connsiteY3" fmla="*/ 484564 h 484564"/>
              <a:gd name="connsiteX4" fmla="*/ 0 w 697842"/>
              <a:gd name="connsiteY4" fmla="*/ 408709 h 484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42" h="484564">
                <a:moveTo>
                  <a:pt x="0" y="408709"/>
                </a:moveTo>
                <a:cubicBezTo>
                  <a:pt x="216449" y="187037"/>
                  <a:pt x="412119" y="117763"/>
                  <a:pt x="697842" y="0"/>
                </a:cubicBezTo>
                <a:lnTo>
                  <a:pt x="683988" y="484564"/>
                </a:lnTo>
                <a:lnTo>
                  <a:pt x="13855" y="484564"/>
                </a:lnTo>
                <a:lnTo>
                  <a:pt x="0" y="408709"/>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038028" y="3185190"/>
            <a:ext cx="718624" cy="531322"/>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643891"/>
              <a:gd name="connsiteX1" fmla="*/ 704769 w 711696"/>
              <a:gd name="connsiteY1" fmla="*/ 96982 h 643891"/>
              <a:gd name="connsiteX2" fmla="*/ 711696 w 711696"/>
              <a:gd name="connsiteY2" fmla="*/ 643891 h 643891"/>
              <a:gd name="connsiteX3" fmla="*/ 0 w 711696"/>
              <a:gd name="connsiteY3" fmla="*/ 643891 h 643891"/>
              <a:gd name="connsiteX4" fmla="*/ 0 w 711696"/>
              <a:gd name="connsiteY4" fmla="*/ 0 h 643891"/>
              <a:gd name="connsiteX0" fmla="*/ 0 w 718624"/>
              <a:gd name="connsiteY0" fmla="*/ 62346 h 546909"/>
              <a:gd name="connsiteX1" fmla="*/ 711697 w 718624"/>
              <a:gd name="connsiteY1" fmla="*/ 0 h 546909"/>
              <a:gd name="connsiteX2" fmla="*/ 718624 w 718624"/>
              <a:gd name="connsiteY2" fmla="*/ 546909 h 546909"/>
              <a:gd name="connsiteX3" fmla="*/ 6928 w 718624"/>
              <a:gd name="connsiteY3" fmla="*/ 546909 h 546909"/>
              <a:gd name="connsiteX4" fmla="*/ 0 w 718624"/>
              <a:gd name="connsiteY4" fmla="*/ 62346 h 546909"/>
              <a:gd name="connsiteX0" fmla="*/ 0 w 718624"/>
              <a:gd name="connsiteY0" fmla="*/ 62346 h 546909"/>
              <a:gd name="connsiteX1" fmla="*/ 711697 w 718624"/>
              <a:gd name="connsiteY1" fmla="*/ 0 h 546909"/>
              <a:gd name="connsiteX2" fmla="*/ 718624 w 718624"/>
              <a:gd name="connsiteY2" fmla="*/ 546909 h 546909"/>
              <a:gd name="connsiteX3" fmla="*/ 6928 w 718624"/>
              <a:gd name="connsiteY3" fmla="*/ 546909 h 546909"/>
              <a:gd name="connsiteX4" fmla="*/ 0 w 718624"/>
              <a:gd name="connsiteY4" fmla="*/ 62346 h 546909"/>
              <a:gd name="connsiteX0" fmla="*/ 0 w 718624"/>
              <a:gd name="connsiteY0" fmla="*/ 41564 h 526127"/>
              <a:gd name="connsiteX1" fmla="*/ 704770 w 718624"/>
              <a:gd name="connsiteY1" fmla="*/ 0 h 526127"/>
              <a:gd name="connsiteX2" fmla="*/ 718624 w 718624"/>
              <a:gd name="connsiteY2" fmla="*/ 526127 h 526127"/>
              <a:gd name="connsiteX3" fmla="*/ 6928 w 718624"/>
              <a:gd name="connsiteY3" fmla="*/ 526127 h 526127"/>
              <a:gd name="connsiteX4" fmla="*/ 0 w 718624"/>
              <a:gd name="connsiteY4" fmla="*/ 41564 h 526127"/>
              <a:gd name="connsiteX0" fmla="*/ 0 w 718624"/>
              <a:gd name="connsiteY0" fmla="*/ 46759 h 531322"/>
              <a:gd name="connsiteX1" fmla="*/ 704770 w 718624"/>
              <a:gd name="connsiteY1" fmla="*/ 5195 h 531322"/>
              <a:gd name="connsiteX2" fmla="*/ 718624 w 718624"/>
              <a:gd name="connsiteY2" fmla="*/ 531322 h 531322"/>
              <a:gd name="connsiteX3" fmla="*/ 6928 w 718624"/>
              <a:gd name="connsiteY3" fmla="*/ 531322 h 531322"/>
              <a:gd name="connsiteX4" fmla="*/ 0 w 718624"/>
              <a:gd name="connsiteY4" fmla="*/ 46759 h 53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624" h="531322">
                <a:moveTo>
                  <a:pt x="0" y="46759"/>
                </a:moveTo>
                <a:cubicBezTo>
                  <a:pt x="237232" y="5195"/>
                  <a:pt x="398265" y="-8660"/>
                  <a:pt x="704770" y="5195"/>
                </a:cubicBezTo>
                <a:lnTo>
                  <a:pt x="718624" y="531322"/>
                </a:lnTo>
                <a:lnTo>
                  <a:pt x="6928" y="531322"/>
                </a:lnTo>
                <a:cubicBezTo>
                  <a:pt x="4619" y="369801"/>
                  <a:pt x="2309" y="208280"/>
                  <a:pt x="0" y="46759"/>
                </a:cubicBez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747245" y="3188816"/>
            <a:ext cx="711696" cy="526128"/>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643891"/>
              <a:gd name="connsiteX1" fmla="*/ 593932 w 711696"/>
              <a:gd name="connsiteY1" fmla="*/ 394855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484564"/>
              <a:gd name="connsiteX1" fmla="*/ 593932 w 711696"/>
              <a:gd name="connsiteY1" fmla="*/ 235528 h 484564"/>
              <a:gd name="connsiteX2" fmla="*/ 711696 w 711696"/>
              <a:gd name="connsiteY2" fmla="*/ 484564 h 484564"/>
              <a:gd name="connsiteX3" fmla="*/ 0 w 711696"/>
              <a:gd name="connsiteY3" fmla="*/ 484564 h 484564"/>
              <a:gd name="connsiteX4" fmla="*/ 0 w 711696"/>
              <a:gd name="connsiteY4" fmla="*/ 0 h 484564"/>
              <a:gd name="connsiteX0" fmla="*/ 0 w 711696"/>
              <a:gd name="connsiteY0" fmla="*/ 0 h 526128"/>
              <a:gd name="connsiteX1" fmla="*/ 593932 w 711696"/>
              <a:gd name="connsiteY1" fmla="*/ 277092 h 526128"/>
              <a:gd name="connsiteX2" fmla="*/ 711696 w 711696"/>
              <a:gd name="connsiteY2" fmla="*/ 526128 h 526128"/>
              <a:gd name="connsiteX3" fmla="*/ 0 w 711696"/>
              <a:gd name="connsiteY3" fmla="*/ 526128 h 526128"/>
              <a:gd name="connsiteX4" fmla="*/ 0 w 711696"/>
              <a:gd name="connsiteY4" fmla="*/ 0 h 526128"/>
              <a:gd name="connsiteX0" fmla="*/ 0 w 711696"/>
              <a:gd name="connsiteY0" fmla="*/ 0 h 526128"/>
              <a:gd name="connsiteX1" fmla="*/ 593932 w 711696"/>
              <a:gd name="connsiteY1" fmla="*/ 277092 h 526128"/>
              <a:gd name="connsiteX2" fmla="*/ 711696 w 711696"/>
              <a:gd name="connsiteY2" fmla="*/ 526128 h 526128"/>
              <a:gd name="connsiteX3" fmla="*/ 0 w 711696"/>
              <a:gd name="connsiteY3" fmla="*/ 526128 h 526128"/>
              <a:gd name="connsiteX4" fmla="*/ 0 w 711696"/>
              <a:gd name="connsiteY4" fmla="*/ 0 h 526128"/>
              <a:gd name="connsiteX0" fmla="*/ 0 w 711696"/>
              <a:gd name="connsiteY0" fmla="*/ 0 h 526128"/>
              <a:gd name="connsiteX1" fmla="*/ 704769 w 711696"/>
              <a:gd name="connsiteY1" fmla="*/ 318656 h 526128"/>
              <a:gd name="connsiteX2" fmla="*/ 711696 w 711696"/>
              <a:gd name="connsiteY2" fmla="*/ 526128 h 526128"/>
              <a:gd name="connsiteX3" fmla="*/ 0 w 711696"/>
              <a:gd name="connsiteY3" fmla="*/ 526128 h 526128"/>
              <a:gd name="connsiteX4" fmla="*/ 0 w 711696"/>
              <a:gd name="connsiteY4" fmla="*/ 0 h 52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96" h="526128">
                <a:moveTo>
                  <a:pt x="0" y="0"/>
                </a:moveTo>
                <a:cubicBezTo>
                  <a:pt x="357304" y="133928"/>
                  <a:pt x="506792" y="226292"/>
                  <a:pt x="704769" y="318656"/>
                </a:cubicBezTo>
                <a:lnTo>
                  <a:pt x="711696" y="526128"/>
                </a:lnTo>
                <a:lnTo>
                  <a:pt x="0" y="526128"/>
                </a:lnTo>
                <a:lnTo>
                  <a:pt x="0" y="0"/>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364297" y="5618667"/>
            <a:ext cx="711696" cy="609254"/>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394509 h 643891"/>
              <a:gd name="connsiteX4" fmla="*/ 0 w 711696"/>
              <a:gd name="connsiteY4" fmla="*/ 0 h 643891"/>
              <a:gd name="connsiteX0" fmla="*/ 20782 w 732478"/>
              <a:gd name="connsiteY0" fmla="*/ 0 h 643891"/>
              <a:gd name="connsiteX1" fmla="*/ 732478 w 732478"/>
              <a:gd name="connsiteY1" fmla="*/ 0 h 643891"/>
              <a:gd name="connsiteX2" fmla="*/ 732478 w 732478"/>
              <a:gd name="connsiteY2" fmla="*/ 643891 h 643891"/>
              <a:gd name="connsiteX3" fmla="*/ 0 w 732478"/>
              <a:gd name="connsiteY3" fmla="*/ 304454 h 643891"/>
              <a:gd name="connsiteX4" fmla="*/ 20782 w 732478"/>
              <a:gd name="connsiteY4" fmla="*/ 0 h 643891"/>
              <a:gd name="connsiteX0" fmla="*/ 27709 w 739405"/>
              <a:gd name="connsiteY0" fmla="*/ 0 h 643891"/>
              <a:gd name="connsiteX1" fmla="*/ 739405 w 739405"/>
              <a:gd name="connsiteY1" fmla="*/ 0 h 643891"/>
              <a:gd name="connsiteX2" fmla="*/ 739405 w 739405"/>
              <a:gd name="connsiteY2" fmla="*/ 643891 h 643891"/>
              <a:gd name="connsiteX3" fmla="*/ 0 w 739405"/>
              <a:gd name="connsiteY3" fmla="*/ 200545 h 643891"/>
              <a:gd name="connsiteX4" fmla="*/ 27709 w 739405"/>
              <a:gd name="connsiteY4" fmla="*/ 0 h 643891"/>
              <a:gd name="connsiteX0" fmla="*/ 27709 w 739405"/>
              <a:gd name="connsiteY0" fmla="*/ 0 h 643891"/>
              <a:gd name="connsiteX1" fmla="*/ 739405 w 739405"/>
              <a:gd name="connsiteY1" fmla="*/ 0 h 643891"/>
              <a:gd name="connsiteX2" fmla="*/ 739405 w 739405"/>
              <a:gd name="connsiteY2" fmla="*/ 643891 h 643891"/>
              <a:gd name="connsiteX3" fmla="*/ 0 w 739405"/>
              <a:gd name="connsiteY3" fmla="*/ 200545 h 643891"/>
              <a:gd name="connsiteX4" fmla="*/ 27709 w 739405"/>
              <a:gd name="connsiteY4" fmla="*/ 0 h 643891"/>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179764 h 643891"/>
              <a:gd name="connsiteX4" fmla="*/ 0 w 711696"/>
              <a:gd name="connsiteY4" fmla="*/ 0 h 643891"/>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179764 h 643891"/>
              <a:gd name="connsiteX4" fmla="*/ 0 w 711696"/>
              <a:gd name="connsiteY4" fmla="*/ 0 h 643891"/>
              <a:gd name="connsiteX0" fmla="*/ 0 w 711696"/>
              <a:gd name="connsiteY0" fmla="*/ 0 h 609254"/>
              <a:gd name="connsiteX1" fmla="*/ 711696 w 711696"/>
              <a:gd name="connsiteY1" fmla="*/ 0 h 609254"/>
              <a:gd name="connsiteX2" fmla="*/ 711696 w 711696"/>
              <a:gd name="connsiteY2" fmla="*/ 609254 h 609254"/>
              <a:gd name="connsiteX3" fmla="*/ 0 w 711696"/>
              <a:gd name="connsiteY3" fmla="*/ 179764 h 609254"/>
              <a:gd name="connsiteX4" fmla="*/ 0 w 711696"/>
              <a:gd name="connsiteY4" fmla="*/ 0 h 609254"/>
              <a:gd name="connsiteX0" fmla="*/ 0 w 711696"/>
              <a:gd name="connsiteY0" fmla="*/ 0 h 609254"/>
              <a:gd name="connsiteX1" fmla="*/ 711696 w 711696"/>
              <a:gd name="connsiteY1" fmla="*/ 0 h 609254"/>
              <a:gd name="connsiteX2" fmla="*/ 711696 w 711696"/>
              <a:gd name="connsiteY2" fmla="*/ 609254 h 609254"/>
              <a:gd name="connsiteX3" fmla="*/ 0 w 711696"/>
              <a:gd name="connsiteY3" fmla="*/ 179764 h 609254"/>
              <a:gd name="connsiteX4" fmla="*/ 0 w 711696"/>
              <a:gd name="connsiteY4" fmla="*/ 0 h 60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96" h="609254">
                <a:moveTo>
                  <a:pt x="0" y="0"/>
                </a:moveTo>
                <a:lnTo>
                  <a:pt x="711696" y="0"/>
                </a:lnTo>
                <a:lnTo>
                  <a:pt x="711696" y="609254"/>
                </a:lnTo>
                <a:cubicBezTo>
                  <a:pt x="416737" y="496108"/>
                  <a:pt x="197977" y="369110"/>
                  <a:pt x="0" y="179764"/>
                </a:cubicBezTo>
                <a:lnTo>
                  <a:pt x="0" y="0"/>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024174" y="5620238"/>
            <a:ext cx="732477" cy="634654"/>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643891"/>
              <a:gd name="connsiteX1" fmla="*/ 711696 w 711696"/>
              <a:gd name="connsiteY1" fmla="*/ 0 h 643891"/>
              <a:gd name="connsiteX2" fmla="*/ 711696 w 711696"/>
              <a:gd name="connsiteY2" fmla="*/ 643891 h 643891"/>
              <a:gd name="connsiteX3" fmla="*/ 48491 w 711696"/>
              <a:gd name="connsiteY3" fmla="*/ 484564 h 643891"/>
              <a:gd name="connsiteX4" fmla="*/ 0 w 711696"/>
              <a:gd name="connsiteY4" fmla="*/ 0 h 643891"/>
              <a:gd name="connsiteX0" fmla="*/ 6927 w 718623"/>
              <a:gd name="connsiteY0" fmla="*/ 0 h 643891"/>
              <a:gd name="connsiteX1" fmla="*/ 718623 w 718623"/>
              <a:gd name="connsiteY1" fmla="*/ 0 h 643891"/>
              <a:gd name="connsiteX2" fmla="*/ 718623 w 718623"/>
              <a:gd name="connsiteY2" fmla="*/ 643891 h 643891"/>
              <a:gd name="connsiteX3" fmla="*/ 0 w 718623"/>
              <a:gd name="connsiteY3" fmla="*/ 609255 h 643891"/>
              <a:gd name="connsiteX4" fmla="*/ 6927 w 718623"/>
              <a:gd name="connsiteY4" fmla="*/ 0 h 643891"/>
              <a:gd name="connsiteX0" fmla="*/ 6927 w 718623"/>
              <a:gd name="connsiteY0" fmla="*/ 0 h 643891"/>
              <a:gd name="connsiteX1" fmla="*/ 718623 w 718623"/>
              <a:gd name="connsiteY1" fmla="*/ 0 h 643891"/>
              <a:gd name="connsiteX2" fmla="*/ 718623 w 718623"/>
              <a:gd name="connsiteY2" fmla="*/ 643891 h 643891"/>
              <a:gd name="connsiteX3" fmla="*/ 0 w 718623"/>
              <a:gd name="connsiteY3" fmla="*/ 609255 h 643891"/>
              <a:gd name="connsiteX4" fmla="*/ 6927 w 718623"/>
              <a:gd name="connsiteY4" fmla="*/ 0 h 643891"/>
              <a:gd name="connsiteX0" fmla="*/ 20781 w 732477"/>
              <a:gd name="connsiteY0" fmla="*/ 0 h 643891"/>
              <a:gd name="connsiteX1" fmla="*/ 732477 w 732477"/>
              <a:gd name="connsiteY1" fmla="*/ 0 h 643891"/>
              <a:gd name="connsiteX2" fmla="*/ 732477 w 732477"/>
              <a:gd name="connsiteY2" fmla="*/ 643891 h 643891"/>
              <a:gd name="connsiteX3" fmla="*/ 0 w 732477"/>
              <a:gd name="connsiteY3" fmla="*/ 588473 h 643891"/>
              <a:gd name="connsiteX4" fmla="*/ 20781 w 732477"/>
              <a:gd name="connsiteY4" fmla="*/ 0 h 643891"/>
              <a:gd name="connsiteX0" fmla="*/ 20781 w 732477"/>
              <a:gd name="connsiteY0" fmla="*/ 0 h 623109"/>
              <a:gd name="connsiteX1" fmla="*/ 732477 w 732477"/>
              <a:gd name="connsiteY1" fmla="*/ 0 h 623109"/>
              <a:gd name="connsiteX2" fmla="*/ 725550 w 732477"/>
              <a:gd name="connsiteY2" fmla="*/ 623109 h 623109"/>
              <a:gd name="connsiteX3" fmla="*/ 0 w 732477"/>
              <a:gd name="connsiteY3" fmla="*/ 588473 h 623109"/>
              <a:gd name="connsiteX4" fmla="*/ 20781 w 732477"/>
              <a:gd name="connsiteY4" fmla="*/ 0 h 623109"/>
              <a:gd name="connsiteX0" fmla="*/ 20781 w 732477"/>
              <a:gd name="connsiteY0" fmla="*/ 0 h 634654"/>
              <a:gd name="connsiteX1" fmla="*/ 732477 w 732477"/>
              <a:gd name="connsiteY1" fmla="*/ 0 h 634654"/>
              <a:gd name="connsiteX2" fmla="*/ 725550 w 732477"/>
              <a:gd name="connsiteY2" fmla="*/ 623109 h 634654"/>
              <a:gd name="connsiteX3" fmla="*/ 0 w 732477"/>
              <a:gd name="connsiteY3" fmla="*/ 588473 h 634654"/>
              <a:gd name="connsiteX4" fmla="*/ 20781 w 732477"/>
              <a:gd name="connsiteY4" fmla="*/ 0 h 63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77" h="634654">
                <a:moveTo>
                  <a:pt x="20781" y="0"/>
                </a:moveTo>
                <a:lnTo>
                  <a:pt x="732477" y="0"/>
                </a:lnTo>
                <a:lnTo>
                  <a:pt x="725550" y="623109"/>
                </a:lnTo>
                <a:cubicBezTo>
                  <a:pt x="458300" y="646200"/>
                  <a:pt x="260323" y="634655"/>
                  <a:pt x="0" y="588473"/>
                </a:cubicBezTo>
                <a:lnTo>
                  <a:pt x="20781" y="0"/>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747245" y="5618668"/>
            <a:ext cx="713026" cy="643891"/>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643891"/>
              <a:gd name="connsiteX1" fmla="*/ 711696 w 711696"/>
              <a:gd name="connsiteY1" fmla="*/ 0 h 643891"/>
              <a:gd name="connsiteX2" fmla="*/ 683987 w 711696"/>
              <a:gd name="connsiteY2" fmla="*/ 290600 h 643891"/>
              <a:gd name="connsiteX3" fmla="*/ 0 w 711696"/>
              <a:gd name="connsiteY3" fmla="*/ 643891 h 643891"/>
              <a:gd name="connsiteX4" fmla="*/ 0 w 711696"/>
              <a:gd name="connsiteY4" fmla="*/ 0 h 643891"/>
              <a:gd name="connsiteX0" fmla="*/ 0 w 711696"/>
              <a:gd name="connsiteY0" fmla="*/ 0 h 643891"/>
              <a:gd name="connsiteX1" fmla="*/ 711696 w 711696"/>
              <a:gd name="connsiteY1" fmla="*/ 0 h 643891"/>
              <a:gd name="connsiteX2" fmla="*/ 683987 w 711696"/>
              <a:gd name="connsiteY2" fmla="*/ 290600 h 643891"/>
              <a:gd name="connsiteX3" fmla="*/ 0 w 711696"/>
              <a:gd name="connsiteY3" fmla="*/ 643891 h 643891"/>
              <a:gd name="connsiteX4" fmla="*/ 0 w 711696"/>
              <a:gd name="connsiteY4" fmla="*/ 0 h 643891"/>
              <a:gd name="connsiteX0" fmla="*/ 0 w 711696"/>
              <a:gd name="connsiteY0" fmla="*/ 0 h 643891"/>
              <a:gd name="connsiteX1" fmla="*/ 711696 w 711696"/>
              <a:gd name="connsiteY1" fmla="*/ 0 h 643891"/>
              <a:gd name="connsiteX2" fmla="*/ 683987 w 711696"/>
              <a:gd name="connsiteY2" fmla="*/ 290600 h 643891"/>
              <a:gd name="connsiteX3" fmla="*/ 0 w 711696"/>
              <a:gd name="connsiteY3" fmla="*/ 643891 h 643891"/>
              <a:gd name="connsiteX4" fmla="*/ 0 w 711696"/>
              <a:gd name="connsiteY4" fmla="*/ 0 h 643891"/>
              <a:gd name="connsiteX0" fmla="*/ 0 w 711696"/>
              <a:gd name="connsiteY0" fmla="*/ 0 h 643891"/>
              <a:gd name="connsiteX1" fmla="*/ 711696 w 711696"/>
              <a:gd name="connsiteY1" fmla="*/ 0 h 643891"/>
              <a:gd name="connsiteX2" fmla="*/ 683987 w 711696"/>
              <a:gd name="connsiteY2" fmla="*/ 290600 h 643891"/>
              <a:gd name="connsiteX3" fmla="*/ 0 w 711696"/>
              <a:gd name="connsiteY3" fmla="*/ 643891 h 643891"/>
              <a:gd name="connsiteX4" fmla="*/ 0 w 711696"/>
              <a:gd name="connsiteY4" fmla="*/ 0 h 643891"/>
              <a:gd name="connsiteX0" fmla="*/ 0 w 713026"/>
              <a:gd name="connsiteY0" fmla="*/ 0 h 643891"/>
              <a:gd name="connsiteX1" fmla="*/ 711696 w 713026"/>
              <a:gd name="connsiteY1" fmla="*/ 0 h 643891"/>
              <a:gd name="connsiteX2" fmla="*/ 697842 w 713026"/>
              <a:gd name="connsiteY2" fmla="*/ 283672 h 643891"/>
              <a:gd name="connsiteX3" fmla="*/ 0 w 713026"/>
              <a:gd name="connsiteY3" fmla="*/ 643891 h 643891"/>
              <a:gd name="connsiteX4" fmla="*/ 0 w 713026"/>
              <a:gd name="connsiteY4" fmla="*/ 0 h 643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26" h="643891">
                <a:moveTo>
                  <a:pt x="0" y="0"/>
                </a:moveTo>
                <a:lnTo>
                  <a:pt x="711696" y="0"/>
                </a:lnTo>
                <a:cubicBezTo>
                  <a:pt x="702460" y="96867"/>
                  <a:pt x="727859" y="145241"/>
                  <a:pt x="697842" y="283672"/>
                </a:cubicBezTo>
                <a:cubicBezTo>
                  <a:pt x="331301" y="553836"/>
                  <a:pt x="227996" y="526127"/>
                  <a:pt x="0" y="643891"/>
                </a:cubicBezTo>
                <a:lnTo>
                  <a:pt x="0" y="0"/>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927786" y="4333320"/>
            <a:ext cx="435998" cy="643891"/>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284018 w 711696"/>
              <a:gd name="connsiteY0" fmla="*/ 6927 h 643891"/>
              <a:gd name="connsiteX1" fmla="*/ 711696 w 711696"/>
              <a:gd name="connsiteY1" fmla="*/ 0 h 643891"/>
              <a:gd name="connsiteX2" fmla="*/ 711696 w 711696"/>
              <a:gd name="connsiteY2" fmla="*/ 643891 h 643891"/>
              <a:gd name="connsiteX3" fmla="*/ 0 w 711696"/>
              <a:gd name="connsiteY3" fmla="*/ 643891 h 643891"/>
              <a:gd name="connsiteX4" fmla="*/ 284018 w 711696"/>
              <a:gd name="connsiteY4" fmla="*/ 6927 h 643891"/>
              <a:gd name="connsiteX0" fmla="*/ 55418 w 483096"/>
              <a:gd name="connsiteY0" fmla="*/ 6927 h 650818"/>
              <a:gd name="connsiteX1" fmla="*/ 483096 w 483096"/>
              <a:gd name="connsiteY1" fmla="*/ 0 h 650818"/>
              <a:gd name="connsiteX2" fmla="*/ 483096 w 483096"/>
              <a:gd name="connsiteY2" fmla="*/ 643891 h 650818"/>
              <a:gd name="connsiteX3" fmla="*/ 0 w 483096"/>
              <a:gd name="connsiteY3" fmla="*/ 650818 h 650818"/>
              <a:gd name="connsiteX4" fmla="*/ 55418 w 483096"/>
              <a:gd name="connsiteY4" fmla="*/ 6927 h 650818"/>
              <a:gd name="connsiteX0" fmla="*/ 6927 w 434605"/>
              <a:gd name="connsiteY0" fmla="*/ 6927 h 643891"/>
              <a:gd name="connsiteX1" fmla="*/ 434605 w 434605"/>
              <a:gd name="connsiteY1" fmla="*/ 0 h 643891"/>
              <a:gd name="connsiteX2" fmla="*/ 434605 w 434605"/>
              <a:gd name="connsiteY2" fmla="*/ 643891 h 643891"/>
              <a:gd name="connsiteX3" fmla="*/ 0 w 434605"/>
              <a:gd name="connsiteY3" fmla="*/ 643891 h 643891"/>
              <a:gd name="connsiteX4" fmla="*/ 6927 w 434605"/>
              <a:gd name="connsiteY4" fmla="*/ 6927 h 643891"/>
              <a:gd name="connsiteX0" fmla="*/ 11043 w 438721"/>
              <a:gd name="connsiteY0" fmla="*/ 6927 h 643891"/>
              <a:gd name="connsiteX1" fmla="*/ 438721 w 438721"/>
              <a:gd name="connsiteY1" fmla="*/ 0 h 643891"/>
              <a:gd name="connsiteX2" fmla="*/ 438721 w 438721"/>
              <a:gd name="connsiteY2" fmla="*/ 643891 h 643891"/>
              <a:gd name="connsiteX3" fmla="*/ 4116 w 438721"/>
              <a:gd name="connsiteY3" fmla="*/ 643891 h 643891"/>
              <a:gd name="connsiteX4" fmla="*/ 11043 w 438721"/>
              <a:gd name="connsiteY4" fmla="*/ 6927 h 643891"/>
              <a:gd name="connsiteX0" fmla="*/ 5685 w 433363"/>
              <a:gd name="connsiteY0" fmla="*/ 6927 h 643891"/>
              <a:gd name="connsiteX1" fmla="*/ 433363 w 433363"/>
              <a:gd name="connsiteY1" fmla="*/ 0 h 643891"/>
              <a:gd name="connsiteX2" fmla="*/ 433363 w 433363"/>
              <a:gd name="connsiteY2" fmla="*/ 643891 h 643891"/>
              <a:gd name="connsiteX3" fmla="*/ 5685 w 433363"/>
              <a:gd name="connsiteY3" fmla="*/ 643891 h 643891"/>
              <a:gd name="connsiteX4" fmla="*/ 5685 w 433363"/>
              <a:gd name="connsiteY4" fmla="*/ 6927 h 643891"/>
              <a:gd name="connsiteX0" fmla="*/ 23416 w 430312"/>
              <a:gd name="connsiteY0" fmla="*/ 13855 h 643891"/>
              <a:gd name="connsiteX1" fmla="*/ 430312 w 430312"/>
              <a:gd name="connsiteY1" fmla="*/ 0 h 643891"/>
              <a:gd name="connsiteX2" fmla="*/ 430312 w 430312"/>
              <a:gd name="connsiteY2" fmla="*/ 643891 h 643891"/>
              <a:gd name="connsiteX3" fmla="*/ 2634 w 430312"/>
              <a:gd name="connsiteY3" fmla="*/ 643891 h 643891"/>
              <a:gd name="connsiteX4" fmla="*/ 23416 w 430312"/>
              <a:gd name="connsiteY4" fmla="*/ 13855 h 643891"/>
              <a:gd name="connsiteX0" fmla="*/ 29102 w 435998"/>
              <a:gd name="connsiteY0" fmla="*/ 13855 h 643891"/>
              <a:gd name="connsiteX1" fmla="*/ 435998 w 435998"/>
              <a:gd name="connsiteY1" fmla="*/ 0 h 643891"/>
              <a:gd name="connsiteX2" fmla="*/ 435998 w 435998"/>
              <a:gd name="connsiteY2" fmla="*/ 643891 h 643891"/>
              <a:gd name="connsiteX3" fmla="*/ 8320 w 435998"/>
              <a:gd name="connsiteY3" fmla="*/ 643891 h 643891"/>
              <a:gd name="connsiteX4" fmla="*/ 29102 w 435998"/>
              <a:gd name="connsiteY4" fmla="*/ 13855 h 643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98" h="643891">
                <a:moveTo>
                  <a:pt x="29102" y="13855"/>
                </a:moveTo>
                <a:lnTo>
                  <a:pt x="435998" y="0"/>
                </a:lnTo>
                <a:lnTo>
                  <a:pt x="435998" y="643891"/>
                </a:lnTo>
                <a:lnTo>
                  <a:pt x="8320" y="643891"/>
                </a:lnTo>
                <a:cubicBezTo>
                  <a:pt x="-3226" y="376152"/>
                  <a:pt x="-7843" y="246958"/>
                  <a:pt x="29102" y="13855"/>
                </a:cubicBez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939121" y="4954859"/>
            <a:ext cx="427678" cy="664673"/>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284018 w 711696"/>
              <a:gd name="connsiteY0" fmla="*/ 0 h 664673"/>
              <a:gd name="connsiteX1" fmla="*/ 711696 w 711696"/>
              <a:gd name="connsiteY1" fmla="*/ 20782 h 664673"/>
              <a:gd name="connsiteX2" fmla="*/ 711696 w 711696"/>
              <a:gd name="connsiteY2" fmla="*/ 664673 h 664673"/>
              <a:gd name="connsiteX3" fmla="*/ 0 w 711696"/>
              <a:gd name="connsiteY3" fmla="*/ 664673 h 664673"/>
              <a:gd name="connsiteX4" fmla="*/ 284018 w 711696"/>
              <a:gd name="connsiteY4" fmla="*/ 0 h 664673"/>
              <a:gd name="connsiteX0" fmla="*/ 0 w 427678"/>
              <a:gd name="connsiteY0" fmla="*/ 0 h 664673"/>
              <a:gd name="connsiteX1" fmla="*/ 427678 w 427678"/>
              <a:gd name="connsiteY1" fmla="*/ 20782 h 664673"/>
              <a:gd name="connsiteX2" fmla="*/ 427678 w 427678"/>
              <a:gd name="connsiteY2" fmla="*/ 664673 h 664673"/>
              <a:gd name="connsiteX3" fmla="*/ 270164 w 427678"/>
              <a:gd name="connsiteY3" fmla="*/ 650818 h 664673"/>
              <a:gd name="connsiteX4" fmla="*/ 0 w 427678"/>
              <a:gd name="connsiteY4" fmla="*/ 0 h 664673"/>
              <a:gd name="connsiteX0" fmla="*/ 0 w 427678"/>
              <a:gd name="connsiteY0" fmla="*/ 0 h 664673"/>
              <a:gd name="connsiteX1" fmla="*/ 427678 w 427678"/>
              <a:gd name="connsiteY1" fmla="*/ 20782 h 664673"/>
              <a:gd name="connsiteX2" fmla="*/ 427678 w 427678"/>
              <a:gd name="connsiteY2" fmla="*/ 664673 h 664673"/>
              <a:gd name="connsiteX3" fmla="*/ 270164 w 427678"/>
              <a:gd name="connsiteY3" fmla="*/ 650818 h 664673"/>
              <a:gd name="connsiteX4" fmla="*/ 0 w 427678"/>
              <a:gd name="connsiteY4" fmla="*/ 0 h 664673"/>
              <a:gd name="connsiteX0" fmla="*/ 0 w 427678"/>
              <a:gd name="connsiteY0" fmla="*/ 0 h 664673"/>
              <a:gd name="connsiteX1" fmla="*/ 427678 w 427678"/>
              <a:gd name="connsiteY1" fmla="*/ 20782 h 664673"/>
              <a:gd name="connsiteX2" fmla="*/ 427678 w 427678"/>
              <a:gd name="connsiteY2" fmla="*/ 664673 h 664673"/>
              <a:gd name="connsiteX3" fmla="*/ 270164 w 427678"/>
              <a:gd name="connsiteY3" fmla="*/ 650818 h 664673"/>
              <a:gd name="connsiteX4" fmla="*/ 0 w 427678"/>
              <a:gd name="connsiteY4" fmla="*/ 0 h 664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678" h="664673">
                <a:moveTo>
                  <a:pt x="0" y="0"/>
                </a:moveTo>
                <a:lnTo>
                  <a:pt x="427678" y="20782"/>
                </a:lnTo>
                <a:lnTo>
                  <a:pt x="427678" y="664673"/>
                </a:lnTo>
                <a:lnTo>
                  <a:pt x="270164" y="650818"/>
                </a:lnTo>
                <a:cubicBezTo>
                  <a:pt x="69273" y="336897"/>
                  <a:pt x="90055" y="216939"/>
                  <a:pt x="0" y="0"/>
                </a:cubicBez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966222" y="3685665"/>
            <a:ext cx="413824" cy="671600"/>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394854 w 711696"/>
              <a:gd name="connsiteY0" fmla="*/ 228600 h 643891"/>
              <a:gd name="connsiteX1" fmla="*/ 711696 w 711696"/>
              <a:gd name="connsiteY1" fmla="*/ 0 h 643891"/>
              <a:gd name="connsiteX2" fmla="*/ 711696 w 711696"/>
              <a:gd name="connsiteY2" fmla="*/ 643891 h 643891"/>
              <a:gd name="connsiteX3" fmla="*/ 0 w 711696"/>
              <a:gd name="connsiteY3" fmla="*/ 643891 h 643891"/>
              <a:gd name="connsiteX4" fmla="*/ 394854 w 711696"/>
              <a:gd name="connsiteY4" fmla="*/ 228600 h 643891"/>
              <a:gd name="connsiteX0" fmla="*/ 200891 w 517733"/>
              <a:gd name="connsiteY0" fmla="*/ 228600 h 650818"/>
              <a:gd name="connsiteX1" fmla="*/ 517733 w 517733"/>
              <a:gd name="connsiteY1" fmla="*/ 0 h 650818"/>
              <a:gd name="connsiteX2" fmla="*/ 517733 w 517733"/>
              <a:gd name="connsiteY2" fmla="*/ 643891 h 650818"/>
              <a:gd name="connsiteX3" fmla="*/ 0 w 517733"/>
              <a:gd name="connsiteY3" fmla="*/ 650818 h 650818"/>
              <a:gd name="connsiteX4" fmla="*/ 200891 w 517733"/>
              <a:gd name="connsiteY4" fmla="*/ 228600 h 650818"/>
              <a:gd name="connsiteX0" fmla="*/ 138545 w 455387"/>
              <a:gd name="connsiteY0" fmla="*/ 228600 h 643891"/>
              <a:gd name="connsiteX1" fmla="*/ 455387 w 455387"/>
              <a:gd name="connsiteY1" fmla="*/ 0 h 643891"/>
              <a:gd name="connsiteX2" fmla="*/ 455387 w 455387"/>
              <a:gd name="connsiteY2" fmla="*/ 643891 h 643891"/>
              <a:gd name="connsiteX3" fmla="*/ 0 w 455387"/>
              <a:gd name="connsiteY3" fmla="*/ 643891 h 643891"/>
              <a:gd name="connsiteX4" fmla="*/ 138545 w 455387"/>
              <a:gd name="connsiteY4" fmla="*/ 228600 h 643891"/>
              <a:gd name="connsiteX0" fmla="*/ 96982 w 413824"/>
              <a:gd name="connsiteY0" fmla="*/ 228600 h 643891"/>
              <a:gd name="connsiteX1" fmla="*/ 413824 w 413824"/>
              <a:gd name="connsiteY1" fmla="*/ 0 h 643891"/>
              <a:gd name="connsiteX2" fmla="*/ 413824 w 413824"/>
              <a:gd name="connsiteY2" fmla="*/ 643891 h 643891"/>
              <a:gd name="connsiteX3" fmla="*/ 0 w 413824"/>
              <a:gd name="connsiteY3" fmla="*/ 636963 h 643891"/>
              <a:gd name="connsiteX4" fmla="*/ 96982 w 413824"/>
              <a:gd name="connsiteY4" fmla="*/ 228600 h 643891"/>
              <a:gd name="connsiteX0" fmla="*/ 96982 w 413824"/>
              <a:gd name="connsiteY0" fmla="*/ 228600 h 643891"/>
              <a:gd name="connsiteX1" fmla="*/ 413824 w 413824"/>
              <a:gd name="connsiteY1" fmla="*/ 0 h 643891"/>
              <a:gd name="connsiteX2" fmla="*/ 413824 w 413824"/>
              <a:gd name="connsiteY2" fmla="*/ 643891 h 643891"/>
              <a:gd name="connsiteX3" fmla="*/ 0 w 413824"/>
              <a:gd name="connsiteY3" fmla="*/ 636963 h 643891"/>
              <a:gd name="connsiteX4" fmla="*/ 96982 w 413824"/>
              <a:gd name="connsiteY4" fmla="*/ 228600 h 643891"/>
              <a:gd name="connsiteX0" fmla="*/ 152400 w 413824"/>
              <a:gd name="connsiteY0" fmla="*/ 242454 h 643891"/>
              <a:gd name="connsiteX1" fmla="*/ 413824 w 413824"/>
              <a:gd name="connsiteY1" fmla="*/ 0 h 643891"/>
              <a:gd name="connsiteX2" fmla="*/ 413824 w 413824"/>
              <a:gd name="connsiteY2" fmla="*/ 643891 h 643891"/>
              <a:gd name="connsiteX3" fmla="*/ 0 w 413824"/>
              <a:gd name="connsiteY3" fmla="*/ 636963 h 643891"/>
              <a:gd name="connsiteX4" fmla="*/ 152400 w 413824"/>
              <a:gd name="connsiteY4" fmla="*/ 242454 h 643891"/>
              <a:gd name="connsiteX0" fmla="*/ 152400 w 413824"/>
              <a:gd name="connsiteY0" fmla="*/ 270163 h 671600"/>
              <a:gd name="connsiteX1" fmla="*/ 413824 w 413824"/>
              <a:gd name="connsiteY1" fmla="*/ 0 h 671600"/>
              <a:gd name="connsiteX2" fmla="*/ 413824 w 413824"/>
              <a:gd name="connsiteY2" fmla="*/ 671600 h 671600"/>
              <a:gd name="connsiteX3" fmla="*/ 0 w 413824"/>
              <a:gd name="connsiteY3" fmla="*/ 664672 h 671600"/>
              <a:gd name="connsiteX4" fmla="*/ 152400 w 413824"/>
              <a:gd name="connsiteY4" fmla="*/ 270163 h 671600"/>
              <a:gd name="connsiteX0" fmla="*/ 152400 w 413824"/>
              <a:gd name="connsiteY0" fmla="*/ 270163 h 671600"/>
              <a:gd name="connsiteX1" fmla="*/ 413824 w 413824"/>
              <a:gd name="connsiteY1" fmla="*/ 0 h 671600"/>
              <a:gd name="connsiteX2" fmla="*/ 413824 w 413824"/>
              <a:gd name="connsiteY2" fmla="*/ 671600 h 671600"/>
              <a:gd name="connsiteX3" fmla="*/ 0 w 413824"/>
              <a:gd name="connsiteY3" fmla="*/ 664672 h 671600"/>
              <a:gd name="connsiteX4" fmla="*/ 152400 w 413824"/>
              <a:gd name="connsiteY4" fmla="*/ 270163 h 6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824" h="671600">
                <a:moveTo>
                  <a:pt x="152400" y="270163"/>
                </a:moveTo>
                <a:cubicBezTo>
                  <a:pt x="239541" y="180109"/>
                  <a:pt x="298974" y="27709"/>
                  <a:pt x="413824" y="0"/>
                </a:cubicBezTo>
                <a:lnTo>
                  <a:pt x="413824" y="671600"/>
                </a:lnTo>
                <a:lnTo>
                  <a:pt x="0" y="664672"/>
                </a:lnTo>
                <a:lnTo>
                  <a:pt x="152400" y="27016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1208976" y="5599455"/>
            <a:ext cx="157514" cy="193618"/>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561109 w 711696"/>
              <a:gd name="connsiteY0" fmla="*/ 0 h 664673"/>
              <a:gd name="connsiteX1" fmla="*/ 711696 w 711696"/>
              <a:gd name="connsiteY1" fmla="*/ 20782 h 664673"/>
              <a:gd name="connsiteX2" fmla="*/ 711696 w 711696"/>
              <a:gd name="connsiteY2" fmla="*/ 664673 h 664673"/>
              <a:gd name="connsiteX3" fmla="*/ 0 w 711696"/>
              <a:gd name="connsiteY3" fmla="*/ 664673 h 664673"/>
              <a:gd name="connsiteX4" fmla="*/ 561109 w 711696"/>
              <a:gd name="connsiteY4" fmla="*/ 0 h 664673"/>
              <a:gd name="connsiteX0" fmla="*/ 561109 w 711696"/>
              <a:gd name="connsiteY0" fmla="*/ 0 h 664673"/>
              <a:gd name="connsiteX1" fmla="*/ 711696 w 711696"/>
              <a:gd name="connsiteY1" fmla="*/ 20782 h 664673"/>
              <a:gd name="connsiteX2" fmla="*/ 690914 w 711696"/>
              <a:gd name="connsiteY2" fmla="*/ 158982 h 664673"/>
              <a:gd name="connsiteX3" fmla="*/ 0 w 711696"/>
              <a:gd name="connsiteY3" fmla="*/ 664673 h 664673"/>
              <a:gd name="connsiteX4" fmla="*/ 561109 w 711696"/>
              <a:gd name="connsiteY4" fmla="*/ 0 h 664673"/>
              <a:gd name="connsiteX0" fmla="*/ 0 w 150587"/>
              <a:gd name="connsiteY0" fmla="*/ 0 h 158982"/>
              <a:gd name="connsiteX1" fmla="*/ 150587 w 150587"/>
              <a:gd name="connsiteY1" fmla="*/ 20782 h 158982"/>
              <a:gd name="connsiteX2" fmla="*/ 129805 w 150587"/>
              <a:gd name="connsiteY2" fmla="*/ 158982 h 158982"/>
              <a:gd name="connsiteX3" fmla="*/ 69272 w 150587"/>
              <a:gd name="connsiteY3" fmla="*/ 103564 h 158982"/>
              <a:gd name="connsiteX4" fmla="*/ 0 w 150587"/>
              <a:gd name="connsiteY4" fmla="*/ 0 h 158982"/>
              <a:gd name="connsiteX0" fmla="*/ 0 w 157514"/>
              <a:gd name="connsiteY0" fmla="*/ 0 h 193618"/>
              <a:gd name="connsiteX1" fmla="*/ 150587 w 157514"/>
              <a:gd name="connsiteY1" fmla="*/ 20782 h 193618"/>
              <a:gd name="connsiteX2" fmla="*/ 157514 w 157514"/>
              <a:gd name="connsiteY2" fmla="*/ 193618 h 193618"/>
              <a:gd name="connsiteX3" fmla="*/ 69272 w 157514"/>
              <a:gd name="connsiteY3" fmla="*/ 103564 h 193618"/>
              <a:gd name="connsiteX4" fmla="*/ 0 w 157514"/>
              <a:gd name="connsiteY4" fmla="*/ 0 h 19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14" h="193618">
                <a:moveTo>
                  <a:pt x="0" y="0"/>
                </a:moveTo>
                <a:lnTo>
                  <a:pt x="150587" y="20782"/>
                </a:lnTo>
                <a:lnTo>
                  <a:pt x="157514" y="193618"/>
                </a:lnTo>
                <a:lnTo>
                  <a:pt x="69272" y="103564"/>
                </a:lnTo>
                <a:lnTo>
                  <a:pt x="0" y="0"/>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3454378" y="4327524"/>
            <a:ext cx="526998" cy="643891"/>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643891"/>
              <a:gd name="connsiteX1" fmla="*/ 471551 w 711696"/>
              <a:gd name="connsiteY1" fmla="*/ 27709 h 643891"/>
              <a:gd name="connsiteX2" fmla="*/ 711696 w 711696"/>
              <a:gd name="connsiteY2" fmla="*/ 643891 h 643891"/>
              <a:gd name="connsiteX3" fmla="*/ 0 w 711696"/>
              <a:gd name="connsiteY3" fmla="*/ 643891 h 643891"/>
              <a:gd name="connsiteX4" fmla="*/ 0 w 711696"/>
              <a:gd name="connsiteY4" fmla="*/ 0 h 643891"/>
              <a:gd name="connsiteX0" fmla="*/ 0 w 563915"/>
              <a:gd name="connsiteY0" fmla="*/ 0 h 643891"/>
              <a:gd name="connsiteX1" fmla="*/ 471551 w 563915"/>
              <a:gd name="connsiteY1" fmla="*/ 27709 h 643891"/>
              <a:gd name="connsiteX2" fmla="*/ 563915 w 563915"/>
              <a:gd name="connsiteY2" fmla="*/ 643891 h 643891"/>
              <a:gd name="connsiteX3" fmla="*/ 0 w 563915"/>
              <a:gd name="connsiteY3" fmla="*/ 643891 h 643891"/>
              <a:gd name="connsiteX4" fmla="*/ 0 w 563915"/>
              <a:gd name="connsiteY4" fmla="*/ 0 h 643891"/>
              <a:gd name="connsiteX0" fmla="*/ 0 w 536205"/>
              <a:gd name="connsiteY0" fmla="*/ 0 h 643891"/>
              <a:gd name="connsiteX1" fmla="*/ 471551 w 536205"/>
              <a:gd name="connsiteY1" fmla="*/ 27709 h 643891"/>
              <a:gd name="connsiteX2" fmla="*/ 536205 w 536205"/>
              <a:gd name="connsiteY2" fmla="*/ 634654 h 643891"/>
              <a:gd name="connsiteX3" fmla="*/ 0 w 536205"/>
              <a:gd name="connsiteY3" fmla="*/ 643891 h 643891"/>
              <a:gd name="connsiteX4" fmla="*/ 0 w 536205"/>
              <a:gd name="connsiteY4" fmla="*/ 0 h 643891"/>
              <a:gd name="connsiteX0" fmla="*/ 0 w 536205"/>
              <a:gd name="connsiteY0" fmla="*/ 0 h 643891"/>
              <a:gd name="connsiteX1" fmla="*/ 471551 w 536205"/>
              <a:gd name="connsiteY1" fmla="*/ 27709 h 643891"/>
              <a:gd name="connsiteX2" fmla="*/ 536205 w 536205"/>
              <a:gd name="connsiteY2" fmla="*/ 634654 h 643891"/>
              <a:gd name="connsiteX3" fmla="*/ 0 w 536205"/>
              <a:gd name="connsiteY3" fmla="*/ 643891 h 643891"/>
              <a:gd name="connsiteX4" fmla="*/ 0 w 536205"/>
              <a:gd name="connsiteY4" fmla="*/ 0 h 643891"/>
              <a:gd name="connsiteX0" fmla="*/ 0 w 536205"/>
              <a:gd name="connsiteY0" fmla="*/ 0 h 643891"/>
              <a:gd name="connsiteX1" fmla="*/ 478478 w 536205"/>
              <a:gd name="connsiteY1" fmla="*/ 6927 h 643891"/>
              <a:gd name="connsiteX2" fmla="*/ 536205 w 536205"/>
              <a:gd name="connsiteY2" fmla="*/ 634654 h 643891"/>
              <a:gd name="connsiteX3" fmla="*/ 0 w 536205"/>
              <a:gd name="connsiteY3" fmla="*/ 643891 h 643891"/>
              <a:gd name="connsiteX4" fmla="*/ 0 w 536205"/>
              <a:gd name="connsiteY4" fmla="*/ 0 h 643891"/>
              <a:gd name="connsiteX0" fmla="*/ 0 w 536205"/>
              <a:gd name="connsiteY0" fmla="*/ 0 h 643891"/>
              <a:gd name="connsiteX1" fmla="*/ 478478 w 536205"/>
              <a:gd name="connsiteY1" fmla="*/ 6927 h 643891"/>
              <a:gd name="connsiteX2" fmla="*/ 536205 w 536205"/>
              <a:gd name="connsiteY2" fmla="*/ 634654 h 643891"/>
              <a:gd name="connsiteX3" fmla="*/ 0 w 536205"/>
              <a:gd name="connsiteY3" fmla="*/ 643891 h 643891"/>
              <a:gd name="connsiteX4" fmla="*/ 0 w 536205"/>
              <a:gd name="connsiteY4" fmla="*/ 0 h 643891"/>
              <a:gd name="connsiteX0" fmla="*/ 0 w 522351"/>
              <a:gd name="connsiteY0" fmla="*/ 0 h 643891"/>
              <a:gd name="connsiteX1" fmla="*/ 478478 w 522351"/>
              <a:gd name="connsiteY1" fmla="*/ 6927 h 643891"/>
              <a:gd name="connsiteX2" fmla="*/ 522351 w 522351"/>
              <a:gd name="connsiteY2" fmla="*/ 641582 h 643891"/>
              <a:gd name="connsiteX3" fmla="*/ 0 w 522351"/>
              <a:gd name="connsiteY3" fmla="*/ 643891 h 643891"/>
              <a:gd name="connsiteX4" fmla="*/ 0 w 522351"/>
              <a:gd name="connsiteY4" fmla="*/ 0 h 643891"/>
              <a:gd name="connsiteX0" fmla="*/ 0 w 526998"/>
              <a:gd name="connsiteY0" fmla="*/ 0 h 643891"/>
              <a:gd name="connsiteX1" fmla="*/ 478478 w 526998"/>
              <a:gd name="connsiteY1" fmla="*/ 6927 h 643891"/>
              <a:gd name="connsiteX2" fmla="*/ 522351 w 526998"/>
              <a:gd name="connsiteY2" fmla="*/ 641582 h 643891"/>
              <a:gd name="connsiteX3" fmla="*/ 0 w 526998"/>
              <a:gd name="connsiteY3" fmla="*/ 643891 h 643891"/>
              <a:gd name="connsiteX4" fmla="*/ 0 w 526998"/>
              <a:gd name="connsiteY4" fmla="*/ 0 h 643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998" h="643891">
                <a:moveTo>
                  <a:pt x="0" y="0"/>
                </a:moveTo>
                <a:lnTo>
                  <a:pt x="478478" y="6927"/>
                </a:lnTo>
                <a:cubicBezTo>
                  <a:pt x="527738" y="278514"/>
                  <a:pt x="533127" y="356140"/>
                  <a:pt x="522351" y="641582"/>
                </a:cubicBezTo>
                <a:lnTo>
                  <a:pt x="0" y="643891"/>
                </a:lnTo>
                <a:lnTo>
                  <a:pt x="0" y="0"/>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457394" y="4969845"/>
            <a:ext cx="517732" cy="643891"/>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643891"/>
              <a:gd name="connsiteX1" fmla="*/ 517732 w 711696"/>
              <a:gd name="connsiteY1" fmla="*/ 9236 h 643891"/>
              <a:gd name="connsiteX2" fmla="*/ 711696 w 711696"/>
              <a:gd name="connsiteY2" fmla="*/ 643891 h 643891"/>
              <a:gd name="connsiteX3" fmla="*/ 0 w 711696"/>
              <a:gd name="connsiteY3" fmla="*/ 643891 h 643891"/>
              <a:gd name="connsiteX4" fmla="*/ 0 w 711696"/>
              <a:gd name="connsiteY4" fmla="*/ 0 h 643891"/>
              <a:gd name="connsiteX0" fmla="*/ 0 w 517732"/>
              <a:gd name="connsiteY0" fmla="*/ 0 h 671600"/>
              <a:gd name="connsiteX1" fmla="*/ 517732 w 517732"/>
              <a:gd name="connsiteY1" fmla="*/ 9236 h 671600"/>
              <a:gd name="connsiteX2" fmla="*/ 314532 w 517732"/>
              <a:gd name="connsiteY2" fmla="*/ 671600 h 671600"/>
              <a:gd name="connsiteX3" fmla="*/ 0 w 517732"/>
              <a:gd name="connsiteY3" fmla="*/ 643891 h 671600"/>
              <a:gd name="connsiteX4" fmla="*/ 0 w 517732"/>
              <a:gd name="connsiteY4" fmla="*/ 0 h 671600"/>
              <a:gd name="connsiteX0" fmla="*/ 0 w 517732"/>
              <a:gd name="connsiteY0" fmla="*/ 0 h 643891"/>
              <a:gd name="connsiteX1" fmla="*/ 517732 w 517732"/>
              <a:gd name="connsiteY1" fmla="*/ 9236 h 643891"/>
              <a:gd name="connsiteX2" fmla="*/ 268350 w 517732"/>
              <a:gd name="connsiteY2" fmla="*/ 643891 h 643891"/>
              <a:gd name="connsiteX3" fmla="*/ 0 w 517732"/>
              <a:gd name="connsiteY3" fmla="*/ 643891 h 643891"/>
              <a:gd name="connsiteX4" fmla="*/ 0 w 517732"/>
              <a:gd name="connsiteY4" fmla="*/ 0 h 643891"/>
              <a:gd name="connsiteX0" fmla="*/ 0 w 517732"/>
              <a:gd name="connsiteY0" fmla="*/ 0 h 643891"/>
              <a:gd name="connsiteX1" fmla="*/ 517732 w 517732"/>
              <a:gd name="connsiteY1" fmla="*/ 9236 h 643891"/>
              <a:gd name="connsiteX2" fmla="*/ 268350 w 517732"/>
              <a:gd name="connsiteY2" fmla="*/ 643891 h 643891"/>
              <a:gd name="connsiteX3" fmla="*/ 0 w 517732"/>
              <a:gd name="connsiteY3" fmla="*/ 643891 h 643891"/>
              <a:gd name="connsiteX4" fmla="*/ 0 w 517732"/>
              <a:gd name="connsiteY4" fmla="*/ 0 h 643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732" h="643891">
                <a:moveTo>
                  <a:pt x="0" y="0"/>
                </a:moveTo>
                <a:lnTo>
                  <a:pt x="517732" y="9236"/>
                </a:lnTo>
                <a:cubicBezTo>
                  <a:pt x="434605" y="220788"/>
                  <a:pt x="425368" y="376921"/>
                  <a:pt x="268350" y="643891"/>
                </a:cubicBezTo>
                <a:lnTo>
                  <a:pt x="0" y="643891"/>
                </a:lnTo>
                <a:lnTo>
                  <a:pt x="0" y="0"/>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465775" y="3708800"/>
            <a:ext cx="462314" cy="643891"/>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643891"/>
              <a:gd name="connsiteX1" fmla="*/ 379187 w 711696"/>
              <a:gd name="connsiteY1" fmla="*/ 230909 h 643891"/>
              <a:gd name="connsiteX2" fmla="*/ 711696 w 711696"/>
              <a:gd name="connsiteY2" fmla="*/ 643891 h 643891"/>
              <a:gd name="connsiteX3" fmla="*/ 0 w 711696"/>
              <a:gd name="connsiteY3" fmla="*/ 643891 h 643891"/>
              <a:gd name="connsiteX4" fmla="*/ 0 w 711696"/>
              <a:gd name="connsiteY4" fmla="*/ 0 h 643891"/>
              <a:gd name="connsiteX0" fmla="*/ 0 w 600859"/>
              <a:gd name="connsiteY0" fmla="*/ 0 h 643891"/>
              <a:gd name="connsiteX1" fmla="*/ 379187 w 600859"/>
              <a:gd name="connsiteY1" fmla="*/ 230909 h 643891"/>
              <a:gd name="connsiteX2" fmla="*/ 600859 w 600859"/>
              <a:gd name="connsiteY2" fmla="*/ 643891 h 643891"/>
              <a:gd name="connsiteX3" fmla="*/ 0 w 600859"/>
              <a:gd name="connsiteY3" fmla="*/ 643891 h 643891"/>
              <a:gd name="connsiteX4" fmla="*/ 0 w 600859"/>
              <a:gd name="connsiteY4" fmla="*/ 0 h 643891"/>
              <a:gd name="connsiteX0" fmla="*/ 0 w 508495"/>
              <a:gd name="connsiteY0" fmla="*/ 0 h 643891"/>
              <a:gd name="connsiteX1" fmla="*/ 379187 w 508495"/>
              <a:gd name="connsiteY1" fmla="*/ 230909 h 643891"/>
              <a:gd name="connsiteX2" fmla="*/ 508495 w 508495"/>
              <a:gd name="connsiteY2" fmla="*/ 634655 h 643891"/>
              <a:gd name="connsiteX3" fmla="*/ 0 w 508495"/>
              <a:gd name="connsiteY3" fmla="*/ 643891 h 643891"/>
              <a:gd name="connsiteX4" fmla="*/ 0 w 508495"/>
              <a:gd name="connsiteY4" fmla="*/ 0 h 643891"/>
              <a:gd name="connsiteX0" fmla="*/ 0 w 462314"/>
              <a:gd name="connsiteY0" fmla="*/ 0 h 643891"/>
              <a:gd name="connsiteX1" fmla="*/ 379187 w 462314"/>
              <a:gd name="connsiteY1" fmla="*/ 230909 h 643891"/>
              <a:gd name="connsiteX2" fmla="*/ 462314 w 462314"/>
              <a:gd name="connsiteY2" fmla="*/ 625418 h 643891"/>
              <a:gd name="connsiteX3" fmla="*/ 0 w 462314"/>
              <a:gd name="connsiteY3" fmla="*/ 643891 h 643891"/>
              <a:gd name="connsiteX4" fmla="*/ 0 w 462314"/>
              <a:gd name="connsiteY4" fmla="*/ 0 h 643891"/>
              <a:gd name="connsiteX0" fmla="*/ 0 w 462314"/>
              <a:gd name="connsiteY0" fmla="*/ 0 h 643891"/>
              <a:gd name="connsiteX1" fmla="*/ 342242 w 462314"/>
              <a:gd name="connsiteY1" fmla="*/ 221673 h 643891"/>
              <a:gd name="connsiteX2" fmla="*/ 462314 w 462314"/>
              <a:gd name="connsiteY2" fmla="*/ 625418 h 643891"/>
              <a:gd name="connsiteX3" fmla="*/ 0 w 462314"/>
              <a:gd name="connsiteY3" fmla="*/ 643891 h 643891"/>
              <a:gd name="connsiteX4" fmla="*/ 0 w 462314"/>
              <a:gd name="connsiteY4" fmla="*/ 0 h 643891"/>
              <a:gd name="connsiteX0" fmla="*/ 0 w 462314"/>
              <a:gd name="connsiteY0" fmla="*/ 0 h 643891"/>
              <a:gd name="connsiteX1" fmla="*/ 342242 w 462314"/>
              <a:gd name="connsiteY1" fmla="*/ 221673 h 643891"/>
              <a:gd name="connsiteX2" fmla="*/ 462314 w 462314"/>
              <a:gd name="connsiteY2" fmla="*/ 625418 h 643891"/>
              <a:gd name="connsiteX3" fmla="*/ 0 w 462314"/>
              <a:gd name="connsiteY3" fmla="*/ 643891 h 643891"/>
              <a:gd name="connsiteX4" fmla="*/ 0 w 462314"/>
              <a:gd name="connsiteY4" fmla="*/ 0 h 643891"/>
              <a:gd name="connsiteX0" fmla="*/ 0 w 462314"/>
              <a:gd name="connsiteY0" fmla="*/ 0 h 643891"/>
              <a:gd name="connsiteX1" fmla="*/ 328388 w 462314"/>
              <a:gd name="connsiteY1" fmla="*/ 221673 h 643891"/>
              <a:gd name="connsiteX2" fmla="*/ 462314 w 462314"/>
              <a:gd name="connsiteY2" fmla="*/ 625418 h 643891"/>
              <a:gd name="connsiteX3" fmla="*/ 0 w 462314"/>
              <a:gd name="connsiteY3" fmla="*/ 643891 h 643891"/>
              <a:gd name="connsiteX4" fmla="*/ 0 w 462314"/>
              <a:gd name="connsiteY4" fmla="*/ 0 h 643891"/>
              <a:gd name="connsiteX0" fmla="*/ 0 w 462314"/>
              <a:gd name="connsiteY0" fmla="*/ 0 h 643891"/>
              <a:gd name="connsiteX1" fmla="*/ 328388 w 462314"/>
              <a:gd name="connsiteY1" fmla="*/ 221673 h 643891"/>
              <a:gd name="connsiteX2" fmla="*/ 462314 w 462314"/>
              <a:gd name="connsiteY2" fmla="*/ 625418 h 643891"/>
              <a:gd name="connsiteX3" fmla="*/ 0 w 462314"/>
              <a:gd name="connsiteY3" fmla="*/ 643891 h 643891"/>
              <a:gd name="connsiteX4" fmla="*/ 0 w 462314"/>
              <a:gd name="connsiteY4" fmla="*/ 0 h 643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314" h="643891">
                <a:moveTo>
                  <a:pt x="0" y="0"/>
                </a:moveTo>
                <a:cubicBezTo>
                  <a:pt x="114081" y="73891"/>
                  <a:pt x="161198" y="-41564"/>
                  <a:pt x="328388" y="221673"/>
                </a:cubicBezTo>
                <a:lnTo>
                  <a:pt x="462314" y="625418"/>
                </a:lnTo>
                <a:lnTo>
                  <a:pt x="0" y="643891"/>
                </a:lnTo>
                <a:lnTo>
                  <a:pt x="0" y="0"/>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452550" y="5614442"/>
            <a:ext cx="240642" cy="269818"/>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643891"/>
              <a:gd name="connsiteX1" fmla="*/ 240642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240642"/>
              <a:gd name="connsiteY0" fmla="*/ 0 h 643891"/>
              <a:gd name="connsiteX1" fmla="*/ 240642 w 240642"/>
              <a:gd name="connsiteY1" fmla="*/ 0 h 643891"/>
              <a:gd name="connsiteX2" fmla="*/ 95169 w 240642"/>
              <a:gd name="connsiteY2" fmla="*/ 609255 h 643891"/>
              <a:gd name="connsiteX3" fmla="*/ 0 w 240642"/>
              <a:gd name="connsiteY3" fmla="*/ 643891 h 643891"/>
              <a:gd name="connsiteX4" fmla="*/ 0 w 240642"/>
              <a:gd name="connsiteY4" fmla="*/ 0 h 643891"/>
              <a:gd name="connsiteX0" fmla="*/ 0 w 240642"/>
              <a:gd name="connsiteY0" fmla="*/ 0 h 643891"/>
              <a:gd name="connsiteX1" fmla="*/ 240642 w 240642"/>
              <a:gd name="connsiteY1" fmla="*/ 0 h 643891"/>
              <a:gd name="connsiteX2" fmla="*/ 95169 w 240642"/>
              <a:gd name="connsiteY2" fmla="*/ 609255 h 643891"/>
              <a:gd name="connsiteX3" fmla="*/ 0 w 240642"/>
              <a:gd name="connsiteY3" fmla="*/ 643891 h 643891"/>
              <a:gd name="connsiteX4" fmla="*/ 0 w 240642"/>
              <a:gd name="connsiteY4" fmla="*/ 0 h 643891"/>
              <a:gd name="connsiteX0" fmla="*/ 0 w 240642"/>
              <a:gd name="connsiteY0" fmla="*/ 0 h 643891"/>
              <a:gd name="connsiteX1" fmla="*/ 240642 w 240642"/>
              <a:gd name="connsiteY1" fmla="*/ 0 h 643891"/>
              <a:gd name="connsiteX2" fmla="*/ 95169 w 240642"/>
              <a:gd name="connsiteY2" fmla="*/ 609255 h 643891"/>
              <a:gd name="connsiteX3" fmla="*/ 0 w 240642"/>
              <a:gd name="connsiteY3" fmla="*/ 643891 h 643891"/>
              <a:gd name="connsiteX4" fmla="*/ 0 w 240642"/>
              <a:gd name="connsiteY4" fmla="*/ 0 h 643891"/>
              <a:gd name="connsiteX0" fmla="*/ 0 w 240642"/>
              <a:gd name="connsiteY0" fmla="*/ 0 h 643891"/>
              <a:gd name="connsiteX1" fmla="*/ 240642 w 240642"/>
              <a:gd name="connsiteY1" fmla="*/ 0 h 643891"/>
              <a:gd name="connsiteX2" fmla="*/ 67460 w 240642"/>
              <a:gd name="connsiteY2" fmla="*/ 415291 h 643891"/>
              <a:gd name="connsiteX3" fmla="*/ 0 w 240642"/>
              <a:gd name="connsiteY3" fmla="*/ 643891 h 643891"/>
              <a:gd name="connsiteX4" fmla="*/ 0 w 240642"/>
              <a:gd name="connsiteY4" fmla="*/ 0 h 643891"/>
              <a:gd name="connsiteX0" fmla="*/ 0 w 240642"/>
              <a:gd name="connsiteY0" fmla="*/ 0 h 643891"/>
              <a:gd name="connsiteX1" fmla="*/ 240642 w 240642"/>
              <a:gd name="connsiteY1" fmla="*/ 0 h 643891"/>
              <a:gd name="connsiteX2" fmla="*/ 60533 w 240642"/>
              <a:gd name="connsiteY2" fmla="*/ 346018 h 643891"/>
              <a:gd name="connsiteX3" fmla="*/ 0 w 240642"/>
              <a:gd name="connsiteY3" fmla="*/ 643891 h 643891"/>
              <a:gd name="connsiteX4" fmla="*/ 0 w 240642"/>
              <a:gd name="connsiteY4" fmla="*/ 0 h 643891"/>
              <a:gd name="connsiteX0" fmla="*/ 0 w 240642"/>
              <a:gd name="connsiteY0" fmla="*/ 0 h 346018"/>
              <a:gd name="connsiteX1" fmla="*/ 240642 w 240642"/>
              <a:gd name="connsiteY1" fmla="*/ 0 h 346018"/>
              <a:gd name="connsiteX2" fmla="*/ 60533 w 240642"/>
              <a:gd name="connsiteY2" fmla="*/ 346018 h 346018"/>
              <a:gd name="connsiteX3" fmla="*/ 13854 w 240642"/>
              <a:gd name="connsiteY3" fmla="*/ 339091 h 346018"/>
              <a:gd name="connsiteX4" fmla="*/ 0 w 240642"/>
              <a:gd name="connsiteY4" fmla="*/ 0 h 346018"/>
              <a:gd name="connsiteX0" fmla="*/ 0 w 240642"/>
              <a:gd name="connsiteY0" fmla="*/ 0 h 346018"/>
              <a:gd name="connsiteX1" fmla="*/ 240642 w 240642"/>
              <a:gd name="connsiteY1" fmla="*/ 0 h 346018"/>
              <a:gd name="connsiteX2" fmla="*/ 60533 w 240642"/>
              <a:gd name="connsiteY2" fmla="*/ 346018 h 346018"/>
              <a:gd name="connsiteX3" fmla="*/ 13854 w 240642"/>
              <a:gd name="connsiteY3" fmla="*/ 339091 h 346018"/>
              <a:gd name="connsiteX4" fmla="*/ 0 w 240642"/>
              <a:gd name="connsiteY4" fmla="*/ 0 h 346018"/>
              <a:gd name="connsiteX0" fmla="*/ 0 w 240642"/>
              <a:gd name="connsiteY0" fmla="*/ 0 h 346018"/>
              <a:gd name="connsiteX1" fmla="*/ 240642 w 240642"/>
              <a:gd name="connsiteY1" fmla="*/ 0 h 346018"/>
              <a:gd name="connsiteX2" fmla="*/ 60533 w 240642"/>
              <a:gd name="connsiteY2" fmla="*/ 346018 h 346018"/>
              <a:gd name="connsiteX3" fmla="*/ 6927 w 240642"/>
              <a:gd name="connsiteY3" fmla="*/ 269818 h 346018"/>
              <a:gd name="connsiteX4" fmla="*/ 0 w 240642"/>
              <a:gd name="connsiteY4" fmla="*/ 0 h 346018"/>
              <a:gd name="connsiteX0" fmla="*/ 0 w 240642"/>
              <a:gd name="connsiteY0" fmla="*/ 0 h 269818"/>
              <a:gd name="connsiteX1" fmla="*/ 240642 w 240642"/>
              <a:gd name="connsiteY1" fmla="*/ 0 h 269818"/>
              <a:gd name="connsiteX2" fmla="*/ 95170 w 240642"/>
              <a:gd name="connsiteY2" fmla="*/ 255964 h 269818"/>
              <a:gd name="connsiteX3" fmla="*/ 6927 w 240642"/>
              <a:gd name="connsiteY3" fmla="*/ 269818 h 269818"/>
              <a:gd name="connsiteX4" fmla="*/ 0 w 240642"/>
              <a:gd name="connsiteY4" fmla="*/ 0 h 269818"/>
              <a:gd name="connsiteX0" fmla="*/ 0 w 240642"/>
              <a:gd name="connsiteY0" fmla="*/ 0 h 269818"/>
              <a:gd name="connsiteX1" fmla="*/ 240642 w 240642"/>
              <a:gd name="connsiteY1" fmla="*/ 0 h 269818"/>
              <a:gd name="connsiteX2" fmla="*/ 143661 w 240642"/>
              <a:gd name="connsiteY2" fmla="*/ 186691 h 269818"/>
              <a:gd name="connsiteX3" fmla="*/ 6927 w 240642"/>
              <a:gd name="connsiteY3" fmla="*/ 269818 h 269818"/>
              <a:gd name="connsiteX4" fmla="*/ 0 w 240642"/>
              <a:gd name="connsiteY4" fmla="*/ 0 h 269818"/>
              <a:gd name="connsiteX0" fmla="*/ 0 w 240642"/>
              <a:gd name="connsiteY0" fmla="*/ 0 h 269818"/>
              <a:gd name="connsiteX1" fmla="*/ 240642 w 240642"/>
              <a:gd name="connsiteY1" fmla="*/ 0 h 269818"/>
              <a:gd name="connsiteX2" fmla="*/ 171370 w 240642"/>
              <a:gd name="connsiteY2" fmla="*/ 131273 h 269818"/>
              <a:gd name="connsiteX3" fmla="*/ 6927 w 240642"/>
              <a:gd name="connsiteY3" fmla="*/ 269818 h 269818"/>
              <a:gd name="connsiteX4" fmla="*/ 0 w 240642"/>
              <a:gd name="connsiteY4" fmla="*/ 0 h 26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42" h="269818">
                <a:moveTo>
                  <a:pt x="0" y="0"/>
                </a:moveTo>
                <a:lnTo>
                  <a:pt x="240642" y="0"/>
                </a:lnTo>
                <a:cubicBezTo>
                  <a:pt x="192151" y="203085"/>
                  <a:pt x="282206" y="-57957"/>
                  <a:pt x="171370" y="131273"/>
                </a:cubicBezTo>
                <a:lnTo>
                  <a:pt x="6927" y="269818"/>
                </a:lnTo>
                <a:cubicBezTo>
                  <a:pt x="2309" y="59806"/>
                  <a:pt x="4618" y="113030"/>
                  <a:pt x="0" y="0"/>
                </a:cubicBez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396039" y="3772868"/>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270302" y="3669074"/>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a:off x="2740410" y="5447839"/>
            <a:ext cx="704861" cy="0"/>
          </a:xfrm>
          <a:prstGeom prst="straightConnector1">
            <a:avLst/>
          </a:prstGeom>
          <a:ln w="412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2750438" y="5070840"/>
            <a:ext cx="684803" cy="369332"/>
          </a:xfrm>
          <a:prstGeom prst="rect">
            <a:avLst/>
          </a:prstGeom>
          <a:noFill/>
        </p:spPr>
        <p:txBody>
          <a:bodyPr wrap="none" rtlCol="0">
            <a:spAutoFit/>
          </a:bodyPr>
          <a:lstStyle/>
          <a:p>
            <a:r>
              <a:rPr lang="en-US" dirty="0"/>
              <a:t>1 km</a:t>
            </a:r>
          </a:p>
        </p:txBody>
      </p:sp>
      <p:cxnSp>
        <p:nvCxnSpPr>
          <p:cNvPr id="58" name="Straight Connector 57"/>
          <p:cNvCxnSpPr/>
          <p:nvPr/>
        </p:nvCxnSpPr>
        <p:spPr>
          <a:xfrm flipV="1">
            <a:off x="2756651" y="5937565"/>
            <a:ext cx="1599325" cy="31426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993499" y="4460425"/>
            <a:ext cx="362477" cy="14390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24" name="TextBox 1023"/>
          <p:cNvSpPr txBox="1"/>
          <p:nvPr/>
        </p:nvSpPr>
        <p:spPr>
          <a:xfrm>
            <a:off x="188284" y="1908367"/>
            <a:ext cx="3658067" cy="1138773"/>
          </a:xfrm>
          <a:prstGeom prst="rect">
            <a:avLst/>
          </a:prstGeom>
          <a:noFill/>
        </p:spPr>
        <p:txBody>
          <a:bodyPr wrap="square" rtlCol="0">
            <a:spAutoFit/>
          </a:bodyPr>
          <a:lstStyle/>
          <a:p>
            <a:r>
              <a:rPr lang="en-US" dirty="0"/>
              <a:t>If the World Ocean is divided into 1x1 km blocks (grid cells), about 82% of them do not have depth values. </a:t>
            </a:r>
            <a:r>
              <a:rPr lang="en-US" sz="1400" dirty="0"/>
              <a:t>(Based on GEBCO 2014 grid)</a:t>
            </a:r>
          </a:p>
        </p:txBody>
      </p:sp>
      <p:pic>
        <p:nvPicPr>
          <p:cNvPr id="1028" name="Picture 4" descr="Bildresultat för magnifying glas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17725316">
            <a:off x="332621" y="1372059"/>
            <a:ext cx="6507396" cy="4132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353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308303" y="821094"/>
            <a:ext cx="1835695" cy="33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3999" cy="6957392"/>
          </a:xfrm>
          <a:prstGeom prst="rect">
            <a:avLst/>
          </a:prstGeom>
        </p:spPr>
      </p:pic>
      <p:sp>
        <p:nvSpPr>
          <p:cNvPr id="9" name="TextBox 8"/>
          <p:cNvSpPr txBox="1"/>
          <p:nvPr/>
        </p:nvSpPr>
        <p:spPr>
          <a:xfrm>
            <a:off x="179512" y="287716"/>
            <a:ext cx="2736304" cy="707886"/>
          </a:xfrm>
          <a:prstGeom prst="rect">
            <a:avLst/>
          </a:prstGeom>
          <a:noFill/>
        </p:spPr>
        <p:txBody>
          <a:bodyPr wrap="square" rtlCol="0">
            <a:spAutoFit/>
          </a:bodyPr>
          <a:lstStyle/>
          <a:p>
            <a:r>
              <a:rPr lang="en-US" sz="4000" dirty="0">
                <a:solidFill>
                  <a:schemeClr val="bg1"/>
                </a:solidFill>
              </a:rPr>
              <a:t>From……</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144" y="995602"/>
            <a:ext cx="1770438" cy="2016224"/>
          </a:xfrm>
          <a:prstGeom prst="rect">
            <a:avLst/>
          </a:prstGeom>
          <a:ln w="25400">
            <a:solidFill>
              <a:schemeClr val="tx1"/>
            </a:solidFill>
          </a:ln>
        </p:spPr>
      </p:pic>
      <p:sp>
        <p:nvSpPr>
          <p:cNvPr id="6" name="Right Arrow 5"/>
          <p:cNvSpPr/>
          <p:nvPr/>
        </p:nvSpPr>
        <p:spPr>
          <a:xfrm rot="4833645">
            <a:off x="574540" y="1158555"/>
            <a:ext cx="487273" cy="28053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81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957391"/>
          </a:xfrm>
          <a:prstGeom prst="rect">
            <a:avLst/>
          </a:prstGeom>
        </p:spPr>
      </p:pic>
      <p:sp>
        <p:nvSpPr>
          <p:cNvPr id="9" name="TextBox 8"/>
          <p:cNvSpPr txBox="1"/>
          <p:nvPr/>
        </p:nvSpPr>
        <p:spPr>
          <a:xfrm>
            <a:off x="179512" y="287716"/>
            <a:ext cx="2736304" cy="707886"/>
          </a:xfrm>
          <a:prstGeom prst="rect">
            <a:avLst/>
          </a:prstGeom>
          <a:noFill/>
        </p:spPr>
        <p:txBody>
          <a:bodyPr wrap="square" rtlCol="0">
            <a:spAutoFit/>
          </a:bodyPr>
          <a:lstStyle/>
          <a:p>
            <a:r>
              <a:rPr lang="en-US" sz="4000" dirty="0">
                <a:solidFill>
                  <a:schemeClr val="bg1"/>
                </a:solidFill>
              </a:rPr>
              <a:t>To……</a:t>
            </a:r>
          </a:p>
        </p:txBody>
      </p:sp>
    </p:spTree>
    <p:extLst>
      <p:ext uri="{BB962C8B-B14F-4D97-AF65-F5344CB8AC3E}">
        <p14:creationId xmlns:p14="http://schemas.microsoft.com/office/powerpoint/2010/main" val="2493001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333" y="452037"/>
            <a:ext cx="8777824" cy="6016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5683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0968" y="1128139"/>
            <a:ext cx="9151354" cy="5798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44961" y="3156533"/>
            <a:ext cx="2251505" cy="980303"/>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00" y="1261682"/>
            <a:ext cx="1898452" cy="909023"/>
          </a:xfrm>
          <a:prstGeom prst="rect">
            <a:avLst/>
          </a:prstGeom>
        </p:spPr>
      </p:pic>
      <p:sp>
        <p:nvSpPr>
          <p:cNvPr id="6" name="TextBox 2"/>
          <p:cNvSpPr txBox="1"/>
          <p:nvPr/>
        </p:nvSpPr>
        <p:spPr>
          <a:xfrm>
            <a:off x="75900" y="2114092"/>
            <a:ext cx="114165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June 2016</a:t>
            </a:r>
            <a:endParaRPr lang="en-US" sz="1600" dirty="0">
              <a:latin typeface="Arial" panose="020B0604020202020204" pitchFamily="34" charset="0"/>
              <a:cs typeface="Arial" panose="020B0604020202020204" pitchFamily="34" charset="0"/>
            </a:endParaRPr>
          </a:p>
        </p:txBody>
      </p:sp>
      <p:pic>
        <p:nvPicPr>
          <p:cNvPr id="7" name="Picture 6" descr="77f98910-3a32-45f4-9b6d-8496aee0b93c@eurprd0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21422" y="2960884"/>
            <a:ext cx="2057400"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p:nvPr/>
        </p:nvSpPr>
        <p:spPr>
          <a:xfrm>
            <a:off x="4198163" y="1288333"/>
            <a:ext cx="5162163"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Mr </a:t>
            </a:r>
            <a:r>
              <a:rPr lang="en-GB" sz="1600" dirty="0" err="1">
                <a:latin typeface="Arial" panose="020B0604020202020204" pitchFamily="34" charset="0"/>
                <a:cs typeface="Arial" panose="020B0604020202020204" pitchFamily="34" charset="0"/>
              </a:rPr>
              <a:t>Sasakawa</a:t>
            </a:r>
            <a:r>
              <a:rPr lang="en-GB" sz="1600" dirty="0">
                <a:latin typeface="Arial" panose="020B0604020202020204" pitchFamily="34" charset="0"/>
                <a:cs typeface="Arial" panose="020B0604020202020204" pitchFamily="34" charset="0"/>
              </a:rPr>
              <a:t>, Chairman of the Nippon Foundation Proposed ‘…to map </a:t>
            </a:r>
            <a:r>
              <a:rPr lang="en-US" sz="1600" dirty="0">
                <a:latin typeface="Arial" panose="020B0604020202020204" pitchFamily="34" charset="0"/>
                <a:cs typeface="Arial" panose="020B0604020202020204" pitchFamily="34" charset="0"/>
              </a:rPr>
              <a:t>100% of the topography of the World Ocean by 2030’</a:t>
            </a:r>
          </a:p>
        </p:txBody>
      </p:sp>
      <p:sp>
        <p:nvSpPr>
          <p:cNvPr id="9" name="TextBox 9"/>
          <p:cNvSpPr txBox="1"/>
          <p:nvPr/>
        </p:nvSpPr>
        <p:spPr>
          <a:xfrm>
            <a:off x="1322489" y="4123339"/>
            <a:ext cx="114165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June 2017</a:t>
            </a:r>
            <a:endParaRPr lang="en-US" sz="1600" dirty="0">
              <a:latin typeface="Arial" panose="020B0604020202020204" pitchFamily="34" charset="0"/>
              <a:cs typeface="Arial" panose="020B0604020202020204" pitchFamily="34" charset="0"/>
            </a:endParaRPr>
          </a:p>
        </p:txBody>
      </p:sp>
      <p:sp>
        <p:nvSpPr>
          <p:cNvPr id="10" name="TextBox 10"/>
          <p:cNvSpPr txBox="1"/>
          <p:nvPr/>
        </p:nvSpPr>
        <p:spPr>
          <a:xfrm>
            <a:off x="2858528" y="6309747"/>
            <a:ext cx="1603196"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1</a:t>
            </a:r>
            <a:r>
              <a:rPr lang="en-GB" sz="1600" baseline="30000" dirty="0">
                <a:latin typeface="Arial" panose="020B0604020202020204" pitchFamily="34" charset="0"/>
                <a:cs typeface="Arial" panose="020B0604020202020204" pitchFamily="34" charset="0"/>
              </a:rPr>
              <a:t>st</a:t>
            </a:r>
            <a:r>
              <a:rPr lang="en-GB" sz="1600" dirty="0">
                <a:latin typeface="Arial" panose="020B0604020202020204" pitchFamily="34" charset="0"/>
                <a:cs typeface="Arial" panose="020B0604020202020204" pitchFamily="34" charset="0"/>
              </a:rPr>
              <a:t> August 2017</a:t>
            </a:r>
            <a:endParaRPr lang="en-US" sz="1600" dirty="0">
              <a:latin typeface="Arial" panose="020B0604020202020204" pitchFamily="34" charset="0"/>
              <a:cs typeface="Arial" panose="020B0604020202020204" pitchFamily="34" charset="0"/>
            </a:endParaRPr>
          </a:p>
        </p:txBody>
      </p:sp>
      <p:sp>
        <p:nvSpPr>
          <p:cNvPr id="12" name="Bent Arrow 11"/>
          <p:cNvSpPr/>
          <p:nvPr/>
        </p:nvSpPr>
        <p:spPr>
          <a:xfrm flipV="1">
            <a:off x="1824390" y="4654622"/>
            <a:ext cx="719005" cy="1142694"/>
          </a:xfrm>
          <a:prstGeom prst="bentArrow">
            <a:avLst/>
          </a:prstGeom>
          <a:solidFill>
            <a:srgbClr val="2D6BB5"/>
          </a:solidFill>
          <a:ln>
            <a:solidFill>
              <a:srgbClr val="2D6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4"/>
          <p:cNvSpPr txBox="1"/>
          <p:nvPr/>
        </p:nvSpPr>
        <p:spPr>
          <a:xfrm>
            <a:off x="3502361" y="3185019"/>
            <a:ext cx="3419061"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solidFill>
                  <a:srgbClr val="344C7B"/>
                </a:solidFill>
                <a:latin typeface="Arial" panose="020B0604020202020204" pitchFamily="34" charset="0"/>
                <a:cs typeface="Arial" panose="020B0604020202020204" pitchFamily="34" charset="0"/>
              </a:rPr>
              <a:t>Nippon Foundation</a:t>
            </a:r>
            <a:r>
              <a:rPr lang="en-GB" sz="1100" b="1" dirty="0">
                <a:solidFill>
                  <a:srgbClr val="344C7B"/>
                </a:solidFill>
                <a:latin typeface="Arial" panose="020B0604020202020204" pitchFamily="34" charset="0"/>
                <a:cs typeface="Arial" panose="020B0604020202020204" pitchFamily="34" charset="0"/>
              </a:rPr>
              <a:t> </a:t>
            </a:r>
            <a:r>
              <a:rPr lang="en-GB" b="1" dirty="0">
                <a:solidFill>
                  <a:srgbClr val="344C7B"/>
                </a:solidFill>
                <a:latin typeface="Arial" panose="020B0604020202020204" pitchFamily="34" charset="0"/>
                <a:cs typeface="Arial" panose="020B0604020202020204" pitchFamily="34" charset="0"/>
              </a:rPr>
              <a:t>-</a:t>
            </a:r>
            <a:r>
              <a:rPr lang="en-GB" sz="1100" b="1" dirty="0">
                <a:solidFill>
                  <a:srgbClr val="344C7B"/>
                </a:solidFill>
                <a:latin typeface="Arial" panose="020B0604020202020204" pitchFamily="34" charset="0"/>
                <a:cs typeface="Arial" panose="020B0604020202020204" pitchFamily="34" charset="0"/>
              </a:rPr>
              <a:t> </a:t>
            </a:r>
            <a:r>
              <a:rPr lang="en-GB" b="1" dirty="0">
                <a:solidFill>
                  <a:srgbClr val="344C7B"/>
                </a:solidFill>
                <a:latin typeface="Arial" panose="020B0604020202020204" pitchFamily="34" charset="0"/>
                <a:cs typeface="Arial" panose="020B0604020202020204" pitchFamily="34" charset="0"/>
              </a:rPr>
              <a:t>GEBCO Seabed 2030 Project</a:t>
            </a:r>
          </a:p>
          <a:p>
            <a:pPr algn="ctr"/>
            <a:r>
              <a:rPr lang="en-GB" dirty="0">
                <a:solidFill>
                  <a:srgbClr val="344C7B"/>
                </a:solidFill>
                <a:latin typeface="Arial" panose="020B0604020202020204" pitchFamily="34" charset="0"/>
                <a:cs typeface="Arial" panose="020B0604020202020204" pitchFamily="34" charset="0"/>
              </a:rPr>
              <a:t>announced </a:t>
            </a:r>
            <a:endParaRPr lang="en-US" dirty="0">
              <a:solidFill>
                <a:srgbClr val="344C7B"/>
              </a:solidFill>
              <a:latin typeface="Arial" panose="020B0604020202020204" pitchFamily="34" charset="0"/>
              <a:cs typeface="Arial" panose="020B0604020202020204" pitchFamily="34" charset="0"/>
            </a:endParaRPr>
          </a:p>
        </p:txBody>
      </p:sp>
      <p:pic>
        <p:nvPicPr>
          <p:cNvPr id="14" name="Picture 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87921" y="4970004"/>
            <a:ext cx="2015075" cy="1371600"/>
          </a:xfrm>
          <a:prstGeom prst="rect">
            <a:avLst/>
          </a:prstGeom>
          <a:noFill/>
          <a:extLst>
            <a:ext uri="{909E8E84-426E-40DD-AFC4-6F175D3DCCD1}">
              <a14:hiddenFill xmlns:a14="http://schemas.microsoft.com/office/drawing/2010/main">
                <a:solidFill>
                  <a:srgbClr val="FFFFFF"/>
                </a:solidFill>
              </a14:hiddenFill>
            </a:ext>
          </a:extLst>
        </p:spPr>
      </p:pic>
      <p:sp>
        <p:nvSpPr>
          <p:cNvPr id="16" name="Striped Right Arrow 15"/>
          <p:cNvSpPr/>
          <p:nvPr/>
        </p:nvSpPr>
        <p:spPr>
          <a:xfrm>
            <a:off x="4918628" y="5462545"/>
            <a:ext cx="1583267" cy="372151"/>
          </a:xfrm>
          <a:prstGeom prst="stripedRightArrow">
            <a:avLst/>
          </a:prstGeom>
          <a:solidFill>
            <a:srgbClr val="6599D9"/>
          </a:solidFill>
          <a:ln>
            <a:solidFill>
              <a:srgbClr val="659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9"/>
          <p:cNvSpPr txBox="1"/>
          <p:nvPr/>
        </p:nvSpPr>
        <p:spPr>
          <a:xfrm>
            <a:off x="2933464" y="4624525"/>
            <a:ext cx="152398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Project start</a:t>
            </a:r>
            <a:endParaRPr lang="en-US" sz="1600" dirty="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61248" y="1213069"/>
            <a:ext cx="2057399" cy="1371600"/>
          </a:xfrm>
          <a:prstGeom prst="rect">
            <a:avLst/>
          </a:prstGeom>
          <a:ln>
            <a:noFill/>
          </a:ln>
          <a:effectLst>
            <a:outerShdw blurRad="190500" algn="tl" rotWithShape="0">
              <a:srgbClr val="000000">
                <a:alpha val="70000"/>
              </a:srgbClr>
            </a:outerShdw>
          </a:effectLst>
        </p:spPr>
      </p:pic>
      <p:sp>
        <p:nvSpPr>
          <p:cNvPr id="21" name="Bent Arrow 20"/>
          <p:cNvSpPr/>
          <p:nvPr/>
        </p:nvSpPr>
        <p:spPr>
          <a:xfrm flipV="1">
            <a:off x="625584" y="2707789"/>
            <a:ext cx="719005" cy="1142694"/>
          </a:xfrm>
          <a:prstGeom prst="bentArrow">
            <a:avLst/>
          </a:prstGeom>
          <a:solidFill>
            <a:srgbClr val="1E4678"/>
          </a:solidFill>
          <a:ln>
            <a:solidFill>
              <a:srgbClr val="1E46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5" name="TextBox 24"/>
          <p:cNvSpPr txBox="1"/>
          <p:nvPr/>
        </p:nvSpPr>
        <p:spPr>
          <a:xfrm>
            <a:off x="6756244" y="4332484"/>
            <a:ext cx="2387756" cy="400110"/>
          </a:xfrm>
          <a:prstGeom prst="rect">
            <a:avLst/>
          </a:prstGeom>
          <a:noFill/>
        </p:spPr>
        <p:txBody>
          <a:bodyPr wrap="square" rtlCol="0">
            <a:spAutoFit/>
          </a:bodyPr>
          <a:lstStyle/>
          <a:p>
            <a:pPr algn="ctr"/>
            <a:r>
              <a:rPr lang="en-GB" sz="1000" i="1" dirty="0">
                <a:latin typeface="Arial" panose="020B0604020202020204" pitchFamily="34" charset="0"/>
                <a:cs typeface="Arial" panose="020B0604020202020204" pitchFamily="34" charset="0"/>
              </a:rPr>
              <a:t>Mr </a:t>
            </a:r>
            <a:r>
              <a:rPr lang="en-GB" sz="1000" i="1" dirty="0" err="1">
                <a:latin typeface="Arial" panose="020B0604020202020204" pitchFamily="34" charset="0"/>
                <a:cs typeface="Arial" panose="020B0604020202020204" pitchFamily="34" charset="0"/>
              </a:rPr>
              <a:t>Sasakawa</a:t>
            </a:r>
            <a:r>
              <a:rPr lang="en-GB" sz="1000" i="1" dirty="0">
                <a:latin typeface="Arial" panose="020B0604020202020204" pitchFamily="34" charset="0"/>
                <a:cs typeface="Arial" panose="020B0604020202020204" pitchFamily="34" charset="0"/>
              </a:rPr>
              <a:t> – 1 of 8 IOC-UNESCO “Champions of Global Ocean Science”</a:t>
            </a:r>
            <a:endParaRPr lang="en-US" sz="1000" i="1" dirty="0">
              <a:latin typeface="Arial" panose="020B0604020202020204" pitchFamily="34" charset="0"/>
              <a:cs typeface="Arial" panose="020B0604020202020204" pitchFamily="34" charset="0"/>
            </a:endParaRPr>
          </a:p>
        </p:txBody>
      </p:sp>
      <p:sp>
        <p:nvSpPr>
          <p:cNvPr id="26" name="TextBox 25"/>
          <p:cNvSpPr txBox="1"/>
          <p:nvPr/>
        </p:nvSpPr>
        <p:spPr>
          <a:xfrm>
            <a:off x="87925" y="102741"/>
            <a:ext cx="6997147" cy="877848"/>
          </a:xfrm>
          <a:prstGeom prst="rect">
            <a:avLst/>
          </a:prstGeom>
          <a:noFill/>
        </p:spPr>
        <p:txBody>
          <a:bodyPr wrap="square" rtlCol="0">
            <a:noAutofit/>
          </a:bodyPr>
          <a:lstStyle/>
          <a:p>
            <a:r>
              <a:rPr lang="en-GB" sz="1000" b="1" dirty="0">
                <a:solidFill>
                  <a:srgbClr val="1E4678"/>
                </a:solidFill>
                <a:latin typeface="Arial" panose="020B0604020202020204" pitchFamily="34" charset="0"/>
                <a:cs typeface="Arial" panose="020B0604020202020204" pitchFamily="34" charset="0"/>
              </a:rPr>
              <a:t/>
            </a:r>
            <a:br>
              <a:rPr lang="en-GB" sz="1000" b="1" dirty="0">
                <a:solidFill>
                  <a:srgbClr val="1E4678"/>
                </a:solidFill>
                <a:latin typeface="Arial" panose="020B0604020202020204" pitchFamily="34" charset="0"/>
                <a:cs typeface="Arial" panose="020B0604020202020204" pitchFamily="34" charset="0"/>
              </a:rPr>
            </a:br>
            <a:r>
              <a:rPr lang="en-GB" sz="2800" dirty="0">
                <a:solidFill>
                  <a:srgbClr val="1E4678"/>
                </a:solidFill>
                <a:latin typeface="+mj-lt"/>
                <a:cs typeface="Arial" panose="020B0604020202020204" pitchFamily="34" charset="0"/>
              </a:rPr>
              <a:t>Seabed 2030: How we got here</a:t>
            </a:r>
            <a:endParaRPr lang="en-US" sz="2800" dirty="0">
              <a:solidFill>
                <a:srgbClr val="1E4678"/>
              </a:solidFill>
              <a:latin typeface="+mj-lt"/>
              <a:cs typeface="Arial" panose="020B0604020202020204" pitchFamily="34" charset="0"/>
            </a:endParaRPr>
          </a:p>
        </p:txBody>
      </p:sp>
      <p:sp>
        <p:nvSpPr>
          <p:cNvPr id="19" name="TextBox 21"/>
          <p:cNvSpPr txBox="1"/>
          <p:nvPr/>
        </p:nvSpPr>
        <p:spPr>
          <a:xfrm>
            <a:off x="5118749" y="5352439"/>
            <a:ext cx="420106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b="1" dirty="0">
                <a:latin typeface="Arial" panose="020B0604020202020204" pitchFamily="34" charset="0"/>
                <a:cs typeface="Arial" panose="020B0604020202020204" pitchFamily="34" charset="0"/>
              </a:rPr>
              <a:t>2030</a:t>
            </a:r>
            <a:r>
              <a:rPr lang="en-GB" sz="1600" b="1" dirty="0">
                <a:latin typeface="Arial" panose="020B0604020202020204" pitchFamily="34" charset="0"/>
                <a:cs typeface="Arial" panose="020B0604020202020204" pitchFamily="34" charset="0"/>
              </a:rPr>
              <a:t/>
            </a:r>
            <a:br>
              <a:rPr lang="en-GB" sz="1600" b="1" dirty="0">
                <a:latin typeface="Arial" panose="020B0604020202020204" pitchFamily="34" charset="0"/>
                <a:cs typeface="Arial" panose="020B0604020202020204" pitchFamily="34" charset="0"/>
              </a:rPr>
            </a:br>
            <a:r>
              <a:rPr lang="en-GB" sz="1600" b="1" dirty="0">
                <a:latin typeface="Arial" panose="020B0604020202020204" pitchFamily="34" charset="0"/>
                <a:cs typeface="Arial" panose="020B0604020202020204" pitchFamily="34" charset="0"/>
              </a:rPr>
              <a:t/>
            </a:r>
            <a:br>
              <a:rPr lang="en-GB" sz="1600" b="1" dirty="0">
                <a:latin typeface="Arial" panose="020B0604020202020204" pitchFamily="34" charset="0"/>
                <a:cs typeface="Arial" panose="020B0604020202020204" pitchFamily="34" charset="0"/>
              </a:rPr>
            </a:br>
            <a:r>
              <a:rPr lang="en-GB" sz="1600" b="1" dirty="0">
                <a:latin typeface="Arial" panose="020B0604020202020204" pitchFamily="34" charset="0"/>
                <a:cs typeface="Arial" panose="020B0604020202020204" pitchFamily="34" charset="0"/>
              </a:rPr>
              <a:t>100%</a:t>
            </a:r>
            <a:r>
              <a:rPr lang="en-GB" sz="1600" dirty="0">
                <a:latin typeface="Arial" panose="020B0604020202020204" pitchFamily="34" charset="0"/>
                <a:cs typeface="Arial" panose="020B0604020202020204" pitchFamily="34" charset="0"/>
              </a:rPr>
              <a:t> of ocean accurately mapped</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1685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rgbClr val="1E4678"/>
                </a:solidFill>
              </a:rPr>
              <a:t>Project Plan</a:t>
            </a:r>
          </a:p>
        </p:txBody>
      </p:sp>
      <p:sp>
        <p:nvSpPr>
          <p:cNvPr id="3" name="Content Placeholder 2"/>
          <p:cNvSpPr>
            <a:spLocks noGrp="1"/>
          </p:cNvSpPr>
          <p:nvPr>
            <p:ph idx="1"/>
          </p:nvPr>
        </p:nvSpPr>
        <p:spPr>
          <a:xfrm>
            <a:off x="0" y="1600200"/>
            <a:ext cx="9144000" cy="4823178"/>
          </a:xfrm>
        </p:spPr>
        <p:txBody>
          <a:bodyPr>
            <a:normAutofit fontScale="62500" lnSpcReduction="20000"/>
          </a:bodyPr>
          <a:lstStyle/>
          <a:p>
            <a:pPr>
              <a:spcBef>
                <a:spcPts val="1800"/>
              </a:spcBef>
            </a:pPr>
            <a:r>
              <a:rPr lang="en-US" b="1" dirty="0">
                <a:solidFill>
                  <a:srgbClr val="000000"/>
                </a:solidFill>
                <a:latin typeface="Arial" panose="020B0604020202020204" pitchFamily="34" charset="0"/>
                <a:cs typeface="Arial" panose="020B0604020202020204" pitchFamily="34" charset="0"/>
              </a:rPr>
              <a:t>WP 1: </a:t>
            </a:r>
            <a:r>
              <a:rPr lang="en-US" dirty="0">
                <a:solidFill>
                  <a:srgbClr val="000000"/>
                </a:solidFill>
                <a:latin typeface="Arial" panose="020B0604020202020204" pitchFamily="34" charset="0"/>
                <a:cs typeface="Arial" panose="020B0604020202020204" pitchFamily="34" charset="0"/>
              </a:rPr>
              <a:t>Gathering, synthesizing, publishing bathymetric data </a:t>
            </a:r>
          </a:p>
          <a:p>
            <a:pPr lvl="1">
              <a:spcBef>
                <a:spcPts val="1800"/>
              </a:spcBef>
            </a:pPr>
            <a:r>
              <a:rPr lang="en-US" i="1" dirty="0">
                <a:solidFill>
                  <a:srgbClr val="000000"/>
                </a:solidFill>
                <a:latin typeface="Arial" panose="020B0604020202020204" pitchFamily="34" charset="0"/>
                <a:cs typeface="Arial" panose="020B0604020202020204" pitchFamily="34" charset="0"/>
              </a:rPr>
              <a:t>Merging all available data into the high resolution ocean map </a:t>
            </a:r>
            <a:endParaRPr lang="en-US" dirty="0">
              <a:solidFill>
                <a:srgbClr val="000000"/>
              </a:solidFill>
              <a:latin typeface="Arial" panose="020B0604020202020204" pitchFamily="34" charset="0"/>
              <a:cs typeface="Arial" panose="020B0604020202020204" pitchFamily="34" charset="0"/>
            </a:endParaRPr>
          </a:p>
          <a:p>
            <a:pPr>
              <a:spcBef>
                <a:spcPts val="1800"/>
              </a:spcBef>
            </a:pPr>
            <a:r>
              <a:rPr lang="en-US" b="1" dirty="0">
                <a:solidFill>
                  <a:srgbClr val="000000"/>
                </a:solidFill>
                <a:latin typeface="Arial" panose="020B0604020202020204" pitchFamily="34" charset="0"/>
                <a:cs typeface="Arial" panose="020B0604020202020204" pitchFamily="34" charset="0"/>
              </a:rPr>
              <a:t>WP 2: </a:t>
            </a:r>
            <a:r>
              <a:rPr lang="en-US" dirty="0">
                <a:solidFill>
                  <a:srgbClr val="000000"/>
                </a:solidFill>
                <a:latin typeface="Arial" panose="020B0604020202020204" pitchFamily="34" charset="0"/>
                <a:cs typeface="Arial" panose="020B0604020202020204" pitchFamily="34" charset="0"/>
              </a:rPr>
              <a:t>Development of standards, data assembly and delivery tools </a:t>
            </a:r>
          </a:p>
          <a:p>
            <a:pPr lvl="1">
              <a:spcBef>
                <a:spcPts val="1800"/>
              </a:spcBef>
            </a:pPr>
            <a:r>
              <a:rPr lang="en-US" i="1" dirty="0">
                <a:solidFill>
                  <a:srgbClr val="000000"/>
                </a:solidFill>
                <a:latin typeface="Arial" panose="020B0604020202020204" pitchFamily="34" charset="0"/>
                <a:cs typeface="Arial" panose="020B0604020202020204" pitchFamily="34" charset="0"/>
              </a:rPr>
              <a:t>Developing the tools and systems to facilitate building and using the map. </a:t>
            </a:r>
            <a:endParaRPr lang="en-US" dirty="0">
              <a:solidFill>
                <a:srgbClr val="000000"/>
              </a:solidFill>
              <a:latin typeface="Arial" panose="020B0604020202020204" pitchFamily="34" charset="0"/>
              <a:cs typeface="Arial" panose="020B0604020202020204" pitchFamily="34" charset="0"/>
            </a:endParaRPr>
          </a:p>
          <a:p>
            <a:pPr>
              <a:spcBef>
                <a:spcPts val="1800"/>
              </a:spcBef>
            </a:pPr>
            <a:r>
              <a:rPr lang="en-US" b="1" dirty="0">
                <a:solidFill>
                  <a:srgbClr val="000000"/>
                </a:solidFill>
                <a:latin typeface="Arial" panose="020B0604020202020204" pitchFamily="34" charset="0"/>
                <a:cs typeface="Arial" panose="020B0604020202020204" pitchFamily="34" charset="0"/>
              </a:rPr>
              <a:t>WP 3: </a:t>
            </a:r>
            <a:r>
              <a:rPr lang="en-US" dirty="0">
                <a:solidFill>
                  <a:srgbClr val="000000"/>
                </a:solidFill>
                <a:latin typeface="Arial" panose="020B0604020202020204" pitchFamily="34" charset="0"/>
                <a:cs typeface="Arial" panose="020B0604020202020204" pitchFamily="34" charset="0"/>
              </a:rPr>
              <a:t>Technology innovation </a:t>
            </a:r>
          </a:p>
          <a:p>
            <a:pPr lvl="1">
              <a:spcBef>
                <a:spcPts val="1800"/>
              </a:spcBef>
            </a:pPr>
            <a:r>
              <a:rPr lang="en-US" i="1" dirty="0">
                <a:solidFill>
                  <a:srgbClr val="000000"/>
                </a:solidFill>
                <a:latin typeface="Arial" panose="020B0604020202020204" pitchFamily="34" charset="0"/>
                <a:cs typeface="Arial" panose="020B0604020202020204" pitchFamily="34" charset="0"/>
              </a:rPr>
              <a:t>Identifying and encouraging technical innovation in bathymetric mapping </a:t>
            </a:r>
            <a:endParaRPr lang="en-US" dirty="0">
              <a:solidFill>
                <a:srgbClr val="000000"/>
              </a:solidFill>
              <a:latin typeface="Arial" panose="020B0604020202020204" pitchFamily="34" charset="0"/>
              <a:cs typeface="Arial" panose="020B0604020202020204" pitchFamily="34" charset="0"/>
            </a:endParaRPr>
          </a:p>
          <a:p>
            <a:pPr>
              <a:spcBef>
                <a:spcPts val="1800"/>
              </a:spcBef>
            </a:pPr>
            <a:r>
              <a:rPr lang="en-US" b="1" dirty="0">
                <a:solidFill>
                  <a:srgbClr val="000000"/>
                </a:solidFill>
                <a:latin typeface="Arial" panose="020B0604020202020204" pitchFamily="34" charset="0"/>
                <a:cs typeface="Arial" panose="020B0604020202020204" pitchFamily="34" charset="0"/>
              </a:rPr>
              <a:t>WP 4: </a:t>
            </a:r>
            <a:r>
              <a:rPr lang="en-US" dirty="0">
                <a:solidFill>
                  <a:srgbClr val="000000"/>
                </a:solidFill>
                <a:latin typeface="Arial" panose="020B0604020202020204" pitchFamily="34" charset="0"/>
                <a:cs typeface="Arial" panose="020B0604020202020204" pitchFamily="34" charset="0"/>
              </a:rPr>
              <a:t>Networking: map the gaps </a:t>
            </a:r>
          </a:p>
          <a:p>
            <a:pPr lvl="1">
              <a:spcBef>
                <a:spcPts val="1800"/>
              </a:spcBef>
            </a:pPr>
            <a:r>
              <a:rPr lang="en-US" i="1" dirty="0">
                <a:solidFill>
                  <a:srgbClr val="000000"/>
                </a:solidFill>
                <a:latin typeface="Arial" panose="020B0604020202020204" pitchFamily="34" charset="0"/>
                <a:cs typeface="Arial" panose="020B0604020202020204" pitchFamily="34" charset="0"/>
              </a:rPr>
              <a:t>Future mapping expeditions to increase the coverage </a:t>
            </a:r>
            <a:endParaRPr lang="en-US" dirty="0">
              <a:solidFill>
                <a:srgbClr val="000000"/>
              </a:solidFill>
              <a:latin typeface="Arial" panose="020B0604020202020204" pitchFamily="34" charset="0"/>
              <a:cs typeface="Arial" panose="020B0604020202020204" pitchFamily="34" charset="0"/>
            </a:endParaRPr>
          </a:p>
          <a:p>
            <a:pPr>
              <a:spcBef>
                <a:spcPts val="1800"/>
              </a:spcBef>
            </a:pPr>
            <a:r>
              <a:rPr lang="en-US" b="1" dirty="0">
                <a:solidFill>
                  <a:srgbClr val="000000"/>
                </a:solidFill>
                <a:latin typeface="Arial" panose="020B0604020202020204" pitchFamily="34" charset="0"/>
                <a:cs typeface="Arial" panose="020B0604020202020204" pitchFamily="34" charset="0"/>
              </a:rPr>
              <a:t>WP 5: </a:t>
            </a:r>
            <a:r>
              <a:rPr lang="en-US" dirty="0">
                <a:solidFill>
                  <a:srgbClr val="000000"/>
                </a:solidFill>
                <a:latin typeface="Arial" panose="020B0604020202020204" pitchFamily="34" charset="0"/>
                <a:cs typeface="Arial" panose="020B0604020202020204" pitchFamily="34" charset="0"/>
              </a:rPr>
              <a:t>Management </a:t>
            </a:r>
          </a:p>
          <a:p>
            <a:pPr lvl="1">
              <a:spcBef>
                <a:spcPts val="1800"/>
              </a:spcBef>
            </a:pPr>
            <a:r>
              <a:rPr lang="en-US" i="1" dirty="0">
                <a:solidFill>
                  <a:srgbClr val="000000"/>
                </a:solidFill>
                <a:latin typeface="Arial" panose="020B0604020202020204" pitchFamily="34" charset="0"/>
                <a:cs typeface="Arial" panose="020B0604020202020204" pitchFamily="34" charset="0"/>
              </a:rPr>
              <a:t>Managing the project </a:t>
            </a:r>
            <a:endParaRPr lang="en-US" dirty="0">
              <a:latin typeface="Arial" panose="020B0604020202020204" pitchFamily="34" charset="0"/>
              <a:cs typeface="Arial" panose="020B0604020202020204" pitchFamily="34" charset="0"/>
            </a:endParaRPr>
          </a:p>
          <a:p>
            <a:endParaRPr lang="en-AU" dirty="0"/>
          </a:p>
        </p:txBody>
      </p:sp>
    </p:spTree>
    <p:extLst>
      <p:ext uri="{BB962C8B-B14F-4D97-AF65-F5344CB8AC3E}">
        <p14:creationId xmlns:p14="http://schemas.microsoft.com/office/powerpoint/2010/main" val="865262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9512" y="836712"/>
            <a:ext cx="8785755" cy="5832648"/>
          </a:xfrm>
          <a:prstGeom prst="rect">
            <a:avLst/>
          </a:prstGeom>
        </p:spPr>
      </p:pic>
      <p:sp>
        <p:nvSpPr>
          <p:cNvPr id="3" name="Rectangle 2"/>
          <p:cNvSpPr/>
          <p:nvPr/>
        </p:nvSpPr>
        <p:spPr>
          <a:xfrm>
            <a:off x="107504" y="188640"/>
            <a:ext cx="8857763" cy="584775"/>
          </a:xfrm>
          <a:prstGeom prst="rect">
            <a:avLst/>
          </a:prstGeom>
        </p:spPr>
        <p:txBody>
          <a:bodyPr wrap="square">
            <a:spAutoFit/>
          </a:bodyPr>
          <a:lstStyle/>
          <a:p>
            <a:r>
              <a:rPr lang="en-US" sz="1600" b="1" dirty="0">
                <a:solidFill>
                  <a:prstClr val="black"/>
                </a:solidFill>
              </a:rPr>
              <a:t>One Global Data Assembly and Coordination Centre (GDACC) and Four Regional Data Assembly and Coordination </a:t>
            </a:r>
            <a:r>
              <a:rPr lang="en-US" sz="1600" b="1" dirty="0" err="1">
                <a:solidFill>
                  <a:prstClr val="black"/>
                </a:solidFill>
              </a:rPr>
              <a:t>Centres</a:t>
            </a:r>
            <a:r>
              <a:rPr lang="en-US" sz="1600" b="1" dirty="0">
                <a:solidFill>
                  <a:prstClr val="black"/>
                </a:solidFill>
              </a:rPr>
              <a:t> (RDACC) will be established</a:t>
            </a:r>
          </a:p>
        </p:txBody>
      </p:sp>
      <p:sp>
        <p:nvSpPr>
          <p:cNvPr id="5" name="Oval 4"/>
          <p:cNvSpPr/>
          <p:nvPr/>
        </p:nvSpPr>
        <p:spPr>
          <a:xfrm>
            <a:off x="2795645" y="2800673"/>
            <a:ext cx="156098" cy="156098"/>
          </a:xfrm>
          <a:prstGeom prst="ellipse">
            <a:avLst/>
          </a:prstGeom>
          <a:solidFill>
            <a:srgbClr val="28205C"/>
          </a:solidFill>
          <a:ln w="889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61852" y="2615136"/>
            <a:ext cx="1141659" cy="307777"/>
          </a:xfrm>
          <a:prstGeom prst="rect">
            <a:avLst/>
          </a:prstGeom>
          <a:noFill/>
        </p:spPr>
        <p:txBody>
          <a:bodyPr wrap="none" rtlCol="0">
            <a:spAutoFit/>
          </a:bodyPr>
          <a:lstStyle/>
          <a:p>
            <a:r>
              <a:rPr lang="en-US" sz="1400" b="1" dirty="0"/>
              <a:t>CCOM/JHC</a:t>
            </a:r>
          </a:p>
        </p:txBody>
      </p:sp>
      <p:sp>
        <p:nvSpPr>
          <p:cNvPr id="7" name="Freeform 6"/>
          <p:cNvSpPr/>
          <p:nvPr/>
        </p:nvSpPr>
        <p:spPr>
          <a:xfrm>
            <a:off x="2910002" y="2158364"/>
            <a:ext cx="2006082" cy="643541"/>
          </a:xfrm>
          <a:custGeom>
            <a:avLst/>
            <a:gdLst>
              <a:gd name="connsiteX0" fmla="*/ 0 w 2163753"/>
              <a:gd name="connsiteY0" fmla="*/ 660092 h 660092"/>
              <a:gd name="connsiteX1" fmla="*/ 718457 w 2163753"/>
              <a:gd name="connsiteY1" fmla="*/ 6949 h 660092"/>
              <a:gd name="connsiteX2" fmla="*/ 2034074 w 2163753"/>
              <a:gd name="connsiteY2" fmla="*/ 314859 h 660092"/>
              <a:gd name="connsiteX3" fmla="*/ 2043404 w 2163753"/>
              <a:gd name="connsiteY3" fmla="*/ 296198 h 660092"/>
              <a:gd name="connsiteX0" fmla="*/ 0 w 2739930"/>
              <a:gd name="connsiteY0" fmla="*/ 660064 h 660064"/>
              <a:gd name="connsiteX1" fmla="*/ 718457 w 2739930"/>
              <a:gd name="connsiteY1" fmla="*/ 6921 h 660064"/>
              <a:gd name="connsiteX2" fmla="*/ 2034074 w 2739930"/>
              <a:gd name="connsiteY2" fmla="*/ 314831 h 660064"/>
              <a:gd name="connsiteX3" fmla="*/ 2724539 w 2739930"/>
              <a:gd name="connsiteY3" fmla="*/ 286840 h 660064"/>
              <a:gd name="connsiteX0" fmla="*/ 0 w 2034074"/>
              <a:gd name="connsiteY0" fmla="*/ 660064 h 660064"/>
              <a:gd name="connsiteX1" fmla="*/ 718457 w 2034074"/>
              <a:gd name="connsiteY1" fmla="*/ 6921 h 660064"/>
              <a:gd name="connsiteX2" fmla="*/ 2034074 w 2034074"/>
              <a:gd name="connsiteY2" fmla="*/ 314831 h 660064"/>
              <a:gd name="connsiteX0" fmla="*/ 0 w 1996752"/>
              <a:gd name="connsiteY0" fmla="*/ 640766 h 640766"/>
              <a:gd name="connsiteX1" fmla="*/ 681135 w 1996752"/>
              <a:gd name="connsiteY1" fmla="*/ 6285 h 640766"/>
              <a:gd name="connsiteX2" fmla="*/ 1996752 w 1996752"/>
              <a:gd name="connsiteY2" fmla="*/ 314195 h 640766"/>
              <a:gd name="connsiteX0" fmla="*/ 0 w 2006082"/>
              <a:gd name="connsiteY0" fmla="*/ 643541 h 643541"/>
              <a:gd name="connsiteX1" fmla="*/ 681135 w 2006082"/>
              <a:gd name="connsiteY1" fmla="*/ 9060 h 643541"/>
              <a:gd name="connsiteX2" fmla="*/ 2006082 w 2006082"/>
              <a:gd name="connsiteY2" fmla="*/ 270317 h 643541"/>
            </a:gdLst>
            <a:ahLst/>
            <a:cxnLst>
              <a:cxn ang="0">
                <a:pos x="connsiteX0" y="connsiteY0"/>
              </a:cxn>
              <a:cxn ang="0">
                <a:pos x="connsiteX1" y="connsiteY1"/>
              </a:cxn>
              <a:cxn ang="0">
                <a:pos x="connsiteX2" y="connsiteY2"/>
              </a:cxn>
            </a:cxnLst>
            <a:rect l="l" t="t" r="r" b="b"/>
            <a:pathLst>
              <a:path w="2006082" h="643541">
                <a:moveTo>
                  <a:pt x="0" y="643541"/>
                </a:moveTo>
                <a:cubicBezTo>
                  <a:pt x="189722" y="345739"/>
                  <a:pt x="346788" y="71264"/>
                  <a:pt x="681135" y="9060"/>
                </a:cubicBezTo>
                <a:cubicBezTo>
                  <a:pt x="1015482" y="-53144"/>
                  <a:pt x="1671735" y="223664"/>
                  <a:pt x="2006082" y="27031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676074">
            <a:off x="3652141" y="2202058"/>
            <a:ext cx="1122423" cy="276999"/>
          </a:xfrm>
          <a:prstGeom prst="rect">
            <a:avLst/>
          </a:prstGeom>
          <a:noFill/>
        </p:spPr>
        <p:txBody>
          <a:bodyPr wrap="none" rtlCol="0">
            <a:spAutoFit/>
          </a:bodyPr>
          <a:lstStyle/>
          <a:p>
            <a:r>
              <a:rPr lang="en-US" sz="1200" dirty="0"/>
              <a:t>shared center</a:t>
            </a:r>
          </a:p>
        </p:txBody>
      </p:sp>
      <p:sp>
        <p:nvSpPr>
          <p:cNvPr id="2" name="Oval 1">
            <a:extLst>
              <a:ext uri="{FF2B5EF4-FFF2-40B4-BE49-F238E27FC236}">
                <a16:creationId xmlns:a16="http://schemas.microsoft.com/office/drawing/2014/main" xmlns="" id="{97916FFB-D770-4B53-9AAA-F4A9217CA88C}"/>
              </a:ext>
            </a:extLst>
          </p:cNvPr>
          <p:cNvSpPr/>
          <p:nvPr/>
        </p:nvSpPr>
        <p:spPr>
          <a:xfrm>
            <a:off x="8548384" y="4903365"/>
            <a:ext cx="511728" cy="5117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20860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reeform 106"/>
          <p:cNvSpPr/>
          <p:nvPr/>
        </p:nvSpPr>
        <p:spPr>
          <a:xfrm rot="2833581">
            <a:off x="7590397" y="2515224"/>
            <a:ext cx="216519" cy="200314"/>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69167"/>
              <a:gd name="connsiteY0" fmla="*/ 112087 h 270707"/>
              <a:gd name="connsiteX1" fmla="*/ 334866 w 569167"/>
              <a:gd name="connsiteY1" fmla="*/ 2571 h 270707"/>
              <a:gd name="connsiteX2" fmla="*/ 569167 w 569167"/>
              <a:gd name="connsiteY2" fmla="*/ 270707 h 270707"/>
              <a:gd name="connsiteX0" fmla="*/ 0 w 966331"/>
              <a:gd name="connsiteY0" fmla="*/ 137210 h 146160"/>
              <a:gd name="connsiteX1" fmla="*/ 334866 w 966331"/>
              <a:gd name="connsiteY1" fmla="*/ 27694 h 146160"/>
              <a:gd name="connsiteX2" fmla="*/ 966331 w 966331"/>
              <a:gd name="connsiteY2" fmla="*/ 266 h 146160"/>
              <a:gd name="connsiteX0" fmla="*/ 0 w 966331"/>
              <a:gd name="connsiteY0" fmla="*/ 137149 h 146921"/>
              <a:gd name="connsiteX1" fmla="*/ 334866 w 966331"/>
              <a:gd name="connsiteY1" fmla="*/ 46106 h 146921"/>
              <a:gd name="connsiteX2" fmla="*/ 966331 w 966331"/>
              <a:gd name="connsiteY2" fmla="*/ 205 h 146921"/>
              <a:gd name="connsiteX0" fmla="*/ 0 w 1095640"/>
              <a:gd name="connsiteY0" fmla="*/ 155582 h 165354"/>
              <a:gd name="connsiteX1" fmla="*/ 334866 w 1095640"/>
              <a:gd name="connsiteY1" fmla="*/ 64539 h 165354"/>
              <a:gd name="connsiteX2" fmla="*/ 1095640 w 1095640"/>
              <a:gd name="connsiteY2" fmla="*/ 165 h 165354"/>
              <a:gd name="connsiteX0" fmla="*/ 0 w 1095640"/>
              <a:gd name="connsiteY0" fmla="*/ 166954 h 174103"/>
              <a:gd name="connsiteX1" fmla="*/ 575012 w 1095640"/>
              <a:gd name="connsiteY1" fmla="*/ 2020 h 174103"/>
              <a:gd name="connsiteX2" fmla="*/ 1095640 w 1095640"/>
              <a:gd name="connsiteY2" fmla="*/ 11537 h 174103"/>
              <a:gd name="connsiteX0" fmla="*/ 0 w 1095640"/>
              <a:gd name="connsiteY0" fmla="*/ 225681 h 232830"/>
              <a:gd name="connsiteX1" fmla="*/ 575012 w 1095640"/>
              <a:gd name="connsiteY1" fmla="*/ 60747 h 232830"/>
              <a:gd name="connsiteX2" fmla="*/ 1095640 w 1095640"/>
              <a:gd name="connsiteY2" fmla="*/ 70264 h 232830"/>
              <a:gd name="connsiteX0" fmla="*/ 0 w 1095640"/>
              <a:gd name="connsiteY0" fmla="*/ 225681 h 233595"/>
              <a:gd name="connsiteX1" fmla="*/ 575012 w 1095640"/>
              <a:gd name="connsiteY1" fmla="*/ 60747 h 233595"/>
              <a:gd name="connsiteX2" fmla="*/ 1095640 w 1095640"/>
              <a:gd name="connsiteY2" fmla="*/ 70264 h 233595"/>
              <a:gd name="connsiteX0" fmla="*/ 0 w 1095640"/>
              <a:gd name="connsiteY0" fmla="*/ 262227 h 268907"/>
              <a:gd name="connsiteX1" fmla="*/ 593485 w 1095640"/>
              <a:gd name="connsiteY1" fmla="*/ 51112 h 268907"/>
              <a:gd name="connsiteX2" fmla="*/ 1095640 w 1095640"/>
              <a:gd name="connsiteY2" fmla="*/ 106810 h 268907"/>
              <a:gd name="connsiteX0" fmla="*/ 0 w 1095640"/>
              <a:gd name="connsiteY0" fmla="*/ 224007 h 230687"/>
              <a:gd name="connsiteX1" fmla="*/ 593485 w 1095640"/>
              <a:gd name="connsiteY1" fmla="*/ 12892 h 230687"/>
              <a:gd name="connsiteX2" fmla="*/ 1095640 w 1095640"/>
              <a:gd name="connsiteY2" fmla="*/ 68590 h 230687"/>
              <a:gd name="connsiteX0" fmla="*/ 0 w 1095640"/>
              <a:gd name="connsiteY0" fmla="*/ 211138 h 217818"/>
              <a:gd name="connsiteX1" fmla="*/ 593485 w 1095640"/>
              <a:gd name="connsiteY1" fmla="*/ 23 h 217818"/>
              <a:gd name="connsiteX2" fmla="*/ 1095640 w 1095640"/>
              <a:gd name="connsiteY2" fmla="*/ 55721 h 217818"/>
              <a:gd name="connsiteX0" fmla="*/ 0 w 1141822"/>
              <a:gd name="connsiteY0" fmla="*/ 266556 h 272182"/>
              <a:gd name="connsiteX1" fmla="*/ 639667 w 1141822"/>
              <a:gd name="connsiteY1" fmla="*/ 23 h 272182"/>
              <a:gd name="connsiteX2" fmla="*/ 1141822 w 1141822"/>
              <a:gd name="connsiteY2" fmla="*/ 55721 h 272182"/>
              <a:gd name="connsiteX0" fmla="*/ 12616 w 748111"/>
              <a:gd name="connsiteY0" fmla="*/ 126575 h 135925"/>
              <a:gd name="connsiteX1" fmla="*/ 245956 w 748111"/>
              <a:gd name="connsiteY1" fmla="*/ 23 h 135925"/>
              <a:gd name="connsiteX2" fmla="*/ 748111 w 748111"/>
              <a:gd name="connsiteY2" fmla="*/ 55721 h 135925"/>
              <a:gd name="connsiteX0" fmla="*/ 0 w 735495"/>
              <a:gd name="connsiteY0" fmla="*/ 119616 h 129283"/>
              <a:gd name="connsiteX1" fmla="*/ 390475 w 735495"/>
              <a:gd name="connsiteY1" fmla="*/ 27 h 129283"/>
              <a:gd name="connsiteX2" fmla="*/ 735495 w 735495"/>
              <a:gd name="connsiteY2" fmla="*/ 48762 h 129283"/>
              <a:gd name="connsiteX0" fmla="*/ 0 w 902130"/>
              <a:gd name="connsiteY0" fmla="*/ 204527 h 211359"/>
              <a:gd name="connsiteX1" fmla="*/ 557110 w 902130"/>
              <a:gd name="connsiteY1" fmla="*/ 27 h 211359"/>
              <a:gd name="connsiteX2" fmla="*/ 902130 w 902130"/>
              <a:gd name="connsiteY2" fmla="*/ 48762 h 211359"/>
              <a:gd name="connsiteX0" fmla="*/ 0 w 692094"/>
              <a:gd name="connsiteY0" fmla="*/ 59103 h 72818"/>
              <a:gd name="connsiteX1" fmla="*/ 347074 w 692094"/>
              <a:gd name="connsiteY1" fmla="*/ 27 h 72818"/>
              <a:gd name="connsiteX2" fmla="*/ 692094 w 692094"/>
              <a:gd name="connsiteY2" fmla="*/ 48762 h 72818"/>
              <a:gd name="connsiteX0" fmla="*/ 0 w 692094"/>
              <a:gd name="connsiteY0" fmla="*/ 115863 h 115863"/>
              <a:gd name="connsiteX1" fmla="*/ 347074 w 692094"/>
              <a:gd name="connsiteY1" fmla="*/ 56787 h 115863"/>
              <a:gd name="connsiteX2" fmla="*/ 692094 w 692094"/>
              <a:gd name="connsiteY2" fmla="*/ 105522 h 115863"/>
              <a:gd name="connsiteX0" fmla="*/ 131789 w 823883"/>
              <a:gd name="connsiteY0" fmla="*/ 59103 h 113741"/>
              <a:gd name="connsiteX1" fmla="*/ 478863 w 823883"/>
              <a:gd name="connsiteY1" fmla="*/ 27 h 113741"/>
              <a:gd name="connsiteX2" fmla="*/ 823883 w 823883"/>
              <a:gd name="connsiteY2" fmla="*/ 48762 h 113741"/>
              <a:gd name="connsiteX0" fmla="*/ 152440 w 767742"/>
              <a:gd name="connsiteY0" fmla="*/ 16903 h 79987"/>
              <a:gd name="connsiteX1" fmla="*/ 422722 w 767742"/>
              <a:gd name="connsiteY1" fmla="*/ 27 h 79987"/>
              <a:gd name="connsiteX2" fmla="*/ 767742 w 767742"/>
              <a:gd name="connsiteY2" fmla="*/ 48762 h 79987"/>
              <a:gd name="connsiteX0" fmla="*/ 154537 w 762918"/>
              <a:gd name="connsiteY0" fmla="*/ 363042 h 390755"/>
              <a:gd name="connsiteX1" fmla="*/ 417898 w 762918"/>
              <a:gd name="connsiteY1" fmla="*/ 27 h 390755"/>
              <a:gd name="connsiteX2" fmla="*/ 762918 w 762918"/>
              <a:gd name="connsiteY2" fmla="*/ 48762 h 390755"/>
              <a:gd name="connsiteX0" fmla="*/ 85554 w 693935"/>
              <a:gd name="connsiteY0" fmla="*/ 363042 h 363042"/>
              <a:gd name="connsiteX1" fmla="*/ 348915 w 693935"/>
              <a:gd name="connsiteY1" fmla="*/ 27 h 363042"/>
              <a:gd name="connsiteX2" fmla="*/ 693935 w 693935"/>
              <a:gd name="connsiteY2" fmla="*/ 48762 h 363042"/>
              <a:gd name="connsiteX0" fmla="*/ 48072 w 814420"/>
              <a:gd name="connsiteY0" fmla="*/ 212479 h 212479"/>
              <a:gd name="connsiteX1" fmla="*/ 469400 w 814420"/>
              <a:gd name="connsiteY1" fmla="*/ 45938 h 212479"/>
              <a:gd name="connsiteX2" fmla="*/ 814420 w 814420"/>
              <a:gd name="connsiteY2" fmla="*/ 94673 h 212479"/>
              <a:gd name="connsiteX0" fmla="*/ 0 w 766348"/>
              <a:gd name="connsiteY0" fmla="*/ 166568 h 166568"/>
              <a:gd name="connsiteX1" fmla="*/ 421328 w 766348"/>
              <a:gd name="connsiteY1" fmla="*/ 27 h 166568"/>
              <a:gd name="connsiteX2" fmla="*/ 766348 w 766348"/>
              <a:gd name="connsiteY2" fmla="*/ 48762 h 166568"/>
              <a:gd name="connsiteX0" fmla="*/ 0 w 766348"/>
              <a:gd name="connsiteY0" fmla="*/ 166573 h 166573"/>
              <a:gd name="connsiteX1" fmla="*/ 421328 w 766348"/>
              <a:gd name="connsiteY1" fmla="*/ 32 h 166573"/>
              <a:gd name="connsiteX2" fmla="*/ 766348 w 766348"/>
              <a:gd name="connsiteY2" fmla="*/ 48767 h 166573"/>
              <a:gd name="connsiteX0" fmla="*/ 0 w 940413"/>
              <a:gd name="connsiteY0" fmla="*/ 43897 h 200373"/>
              <a:gd name="connsiteX1" fmla="*/ 595393 w 940413"/>
              <a:gd name="connsiteY1" fmla="*/ 151638 h 200373"/>
              <a:gd name="connsiteX2" fmla="*/ 940413 w 940413"/>
              <a:gd name="connsiteY2" fmla="*/ 200373 h 200373"/>
              <a:gd name="connsiteX0" fmla="*/ 0 w 940413"/>
              <a:gd name="connsiteY0" fmla="*/ 0 h 156476"/>
              <a:gd name="connsiteX1" fmla="*/ 595393 w 940413"/>
              <a:gd name="connsiteY1" fmla="*/ 107741 h 156476"/>
              <a:gd name="connsiteX2" fmla="*/ 940413 w 940413"/>
              <a:gd name="connsiteY2" fmla="*/ 156476 h 156476"/>
              <a:gd name="connsiteX0" fmla="*/ 0 w 940413"/>
              <a:gd name="connsiteY0" fmla="*/ 0 h 166222"/>
              <a:gd name="connsiteX1" fmla="*/ 604201 w 940413"/>
              <a:gd name="connsiteY1" fmla="*/ 166222 h 166222"/>
              <a:gd name="connsiteX2" fmla="*/ 940413 w 940413"/>
              <a:gd name="connsiteY2" fmla="*/ 156476 h 166222"/>
              <a:gd name="connsiteX0" fmla="*/ 0 w 940413"/>
              <a:gd name="connsiteY0" fmla="*/ 0 h 189336"/>
              <a:gd name="connsiteX1" fmla="*/ 604201 w 940413"/>
              <a:gd name="connsiteY1" fmla="*/ 166222 h 189336"/>
              <a:gd name="connsiteX2" fmla="*/ 940413 w 940413"/>
              <a:gd name="connsiteY2" fmla="*/ 156476 h 189336"/>
              <a:gd name="connsiteX0" fmla="*/ 0 w 940413"/>
              <a:gd name="connsiteY0" fmla="*/ 0 h 227540"/>
              <a:gd name="connsiteX1" fmla="*/ 690817 w 940413"/>
              <a:gd name="connsiteY1" fmla="*/ 208607 h 227540"/>
              <a:gd name="connsiteX2" fmla="*/ 940413 w 940413"/>
              <a:gd name="connsiteY2" fmla="*/ 156476 h 227540"/>
              <a:gd name="connsiteX0" fmla="*/ 0 w 912278"/>
              <a:gd name="connsiteY0" fmla="*/ 0 h 227540"/>
              <a:gd name="connsiteX1" fmla="*/ 690817 w 912278"/>
              <a:gd name="connsiteY1" fmla="*/ 208607 h 227540"/>
              <a:gd name="connsiteX2" fmla="*/ 912278 w 912278"/>
              <a:gd name="connsiteY2" fmla="*/ 105282 h 227540"/>
              <a:gd name="connsiteX0" fmla="*/ 0 w 912278"/>
              <a:gd name="connsiteY0" fmla="*/ 0 h 240989"/>
              <a:gd name="connsiteX1" fmla="*/ 652167 w 912278"/>
              <a:gd name="connsiteY1" fmla="*/ 223181 h 240989"/>
              <a:gd name="connsiteX2" fmla="*/ 912278 w 912278"/>
              <a:gd name="connsiteY2" fmla="*/ 105282 h 240989"/>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64152"/>
              <a:gd name="connsiteX1" fmla="*/ 745054 w 912278"/>
              <a:gd name="connsiteY1" fmla="*/ 258787 h 264152"/>
              <a:gd name="connsiteX2" fmla="*/ 912278 w 912278"/>
              <a:gd name="connsiteY2" fmla="*/ 105282 h 264152"/>
              <a:gd name="connsiteX0" fmla="*/ 0 w 453276"/>
              <a:gd name="connsiteY0" fmla="*/ 269241 h 307915"/>
              <a:gd name="connsiteX1" fmla="*/ 286052 w 453276"/>
              <a:gd name="connsiteY1" fmla="*/ 153711 h 307915"/>
              <a:gd name="connsiteX2" fmla="*/ 453276 w 453276"/>
              <a:gd name="connsiteY2" fmla="*/ 206 h 307915"/>
              <a:gd name="connsiteX0" fmla="*/ 0 w 453276"/>
              <a:gd name="connsiteY0" fmla="*/ 269241 h 269241"/>
              <a:gd name="connsiteX1" fmla="*/ 286052 w 453276"/>
              <a:gd name="connsiteY1" fmla="*/ 153711 h 269241"/>
              <a:gd name="connsiteX2" fmla="*/ 453276 w 453276"/>
              <a:gd name="connsiteY2" fmla="*/ 206 h 269241"/>
              <a:gd name="connsiteX0" fmla="*/ 0 w 453276"/>
              <a:gd name="connsiteY0" fmla="*/ 269225 h 269225"/>
              <a:gd name="connsiteX1" fmla="*/ 279779 w 453276"/>
              <a:gd name="connsiteY1" fmla="*/ 160475 h 269225"/>
              <a:gd name="connsiteX2" fmla="*/ 453276 w 453276"/>
              <a:gd name="connsiteY2" fmla="*/ 190 h 269225"/>
              <a:gd name="connsiteX0" fmla="*/ 0 w 464010"/>
              <a:gd name="connsiteY0" fmla="*/ 269151 h 269151"/>
              <a:gd name="connsiteX1" fmla="*/ 343333 w 464010"/>
              <a:gd name="connsiteY1" fmla="*/ 216092 h 269151"/>
              <a:gd name="connsiteX2" fmla="*/ 453276 w 464010"/>
              <a:gd name="connsiteY2" fmla="*/ 116 h 269151"/>
              <a:gd name="connsiteX0" fmla="*/ 0 w 291171"/>
              <a:gd name="connsiteY0" fmla="*/ 333712 h 333712"/>
              <a:gd name="connsiteX1" fmla="*/ 170494 w 291171"/>
              <a:gd name="connsiteY1" fmla="*/ 216092 h 333712"/>
              <a:gd name="connsiteX2" fmla="*/ 280437 w 291171"/>
              <a:gd name="connsiteY2" fmla="*/ 116 h 333712"/>
              <a:gd name="connsiteX0" fmla="*/ 0 w 411759"/>
              <a:gd name="connsiteY0" fmla="*/ 333707 h 333707"/>
              <a:gd name="connsiteX1" fmla="*/ 334157 w 411759"/>
              <a:gd name="connsiteY1" fmla="*/ 222956 h 333707"/>
              <a:gd name="connsiteX2" fmla="*/ 280437 w 411759"/>
              <a:gd name="connsiteY2" fmla="*/ 111 h 333707"/>
              <a:gd name="connsiteX0" fmla="*/ 0 w 334157"/>
              <a:gd name="connsiteY0" fmla="*/ 333679 h 333679"/>
              <a:gd name="connsiteX1" fmla="*/ 334157 w 334157"/>
              <a:gd name="connsiteY1" fmla="*/ 222928 h 333679"/>
              <a:gd name="connsiteX2" fmla="*/ 280437 w 334157"/>
              <a:gd name="connsiteY2" fmla="*/ 83 h 333679"/>
              <a:gd name="connsiteX0" fmla="*/ 0 w 334157"/>
              <a:gd name="connsiteY0" fmla="*/ 333679 h 336692"/>
              <a:gd name="connsiteX1" fmla="*/ 334157 w 334157"/>
              <a:gd name="connsiteY1" fmla="*/ 222928 h 336692"/>
              <a:gd name="connsiteX2" fmla="*/ 280437 w 334157"/>
              <a:gd name="connsiteY2" fmla="*/ 83 h 336692"/>
              <a:gd name="connsiteX0" fmla="*/ 0 w 398959"/>
              <a:gd name="connsiteY0" fmla="*/ 413440 h 413440"/>
              <a:gd name="connsiteX1" fmla="*/ 398959 w 398959"/>
              <a:gd name="connsiteY1" fmla="*/ 222928 h 413440"/>
              <a:gd name="connsiteX2" fmla="*/ 345239 w 398959"/>
              <a:gd name="connsiteY2" fmla="*/ 83 h 413440"/>
              <a:gd name="connsiteX0" fmla="*/ 0 w 345239"/>
              <a:gd name="connsiteY0" fmla="*/ 413434 h 413434"/>
              <a:gd name="connsiteX1" fmla="*/ 290730 w 345239"/>
              <a:gd name="connsiteY1" fmla="*/ 239802 h 413434"/>
              <a:gd name="connsiteX2" fmla="*/ 345239 w 345239"/>
              <a:gd name="connsiteY2" fmla="*/ 77 h 413434"/>
              <a:gd name="connsiteX0" fmla="*/ 0 w 290730"/>
              <a:gd name="connsiteY0" fmla="*/ 462420 h 462420"/>
              <a:gd name="connsiteX1" fmla="*/ 290730 w 290730"/>
              <a:gd name="connsiteY1" fmla="*/ 288788 h 462420"/>
              <a:gd name="connsiteX2" fmla="*/ 275152 w 290730"/>
              <a:gd name="connsiteY2" fmla="*/ 61 h 462420"/>
              <a:gd name="connsiteX0" fmla="*/ 0 w 275152"/>
              <a:gd name="connsiteY0" fmla="*/ 462432 h 462432"/>
              <a:gd name="connsiteX1" fmla="*/ 200514 w 275152"/>
              <a:gd name="connsiteY1" fmla="*/ 246987 h 462432"/>
              <a:gd name="connsiteX2" fmla="*/ 275152 w 275152"/>
              <a:gd name="connsiteY2" fmla="*/ 73 h 462432"/>
              <a:gd name="connsiteX0" fmla="*/ 0 w 275152"/>
              <a:gd name="connsiteY0" fmla="*/ 462359 h 462359"/>
              <a:gd name="connsiteX1" fmla="*/ 275152 w 275152"/>
              <a:gd name="connsiteY1" fmla="*/ 0 h 462359"/>
              <a:gd name="connsiteX0" fmla="*/ 0 w 170623"/>
              <a:gd name="connsiteY0" fmla="*/ 355344 h 355344"/>
              <a:gd name="connsiteX1" fmla="*/ 170623 w 170623"/>
              <a:gd name="connsiteY1" fmla="*/ 0 h 355344"/>
              <a:gd name="connsiteX0" fmla="*/ 0 w 282091"/>
              <a:gd name="connsiteY0" fmla="*/ 320366 h 320366"/>
              <a:gd name="connsiteX1" fmla="*/ 282091 w 282091"/>
              <a:gd name="connsiteY1" fmla="*/ 0 h 320366"/>
              <a:gd name="connsiteX0" fmla="*/ 0 w 309557"/>
              <a:gd name="connsiteY0" fmla="*/ 321378 h 321378"/>
              <a:gd name="connsiteX1" fmla="*/ 309557 w 309557"/>
              <a:gd name="connsiteY1" fmla="*/ 0 h 321378"/>
              <a:gd name="connsiteX0" fmla="*/ 22393 w 22393"/>
              <a:gd name="connsiteY0" fmla="*/ 536272 h 536272"/>
              <a:gd name="connsiteX1" fmla="*/ 0 w 22393"/>
              <a:gd name="connsiteY1" fmla="*/ 0 h 536272"/>
              <a:gd name="connsiteX0" fmla="*/ 0 w 114469"/>
              <a:gd name="connsiteY0" fmla="*/ 431671 h 431671"/>
              <a:gd name="connsiteX1" fmla="*/ 114469 w 114469"/>
              <a:gd name="connsiteY1" fmla="*/ 0 h 431671"/>
              <a:gd name="connsiteX0" fmla="*/ 0 w 119204"/>
              <a:gd name="connsiteY0" fmla="*/ 517984 h 517984"/>
              <a:gd name="connsiteX1" fmla="*/ 119204 w 119204"/>
              <a:gd name="connsiteY1" fmla="*/ 0 h 517984"/>
              <a:gd name="connsiteX0" fmla="*/ 0 w 87402"/>
              <a:gd name="connsiteY0" fmla="*/ 485493 h 485493"/>
              <a:gd name="connsiteX1" fmla="*/ 87401 w 87402"/>
              <a:gd name="connsiteY1" fmla="*/ 0 h 485493"/>
              <a:gd name="connsiteX0" fmla="*/ 0 w 349315"/>
              <a:gd name="connsiteY0" fmla="*/ 361994 h 361994"/>
              <a:gd name="connsiteX1" fmla="*/ 349315 w 349315"/>
              <a:gd name="connsiteY1" fmla="*/ 0 h 361994"/>
              <a:gd name="connsiteX0" fmla="*/ 0 w 317458"/>
              <a:gd name="connsiteY0" fmla="*/ 0 h 273469"/>
              <a:gd name="connsiteX1" fmla="*/ 317458 w 317458"/>
              <a:gd name="connsiteY1" fmla="*/ 273469 h 273469"/>
              <a:gd name="connsiteX0" fmla="*/ 0 w 439807"/>
              <a:gd name="connsiteY0" fmla="*/ 1 h 465668"/>
              <a:gd name="connsiteX1" fmla="*/ 439807 w 439807"/>
              <a:gd name="connsiteY1" fmla="*/ 465668 h 465668"/>
              <a:gd name="connsiteX0" fmla="*/ 0 w 447630"/>
              <a:gd name="connsiteY0" fmla="*/ 0 h 437168"/>
              <a:gd name="connsiteX1" fmla="*/ 447630 w 447630"/>
              <a:gd name="connsiteY1" fmla="*/ 437168 h 437168"/>
            </a:gdLst>
            <a:ahLst/>
            <a:cxnLst>
              <a:cxn ang="0">
                <a:pos x="connsiteX0" y="connsiteY0"/>
              </a:cxn>
              <a:cxn ang="0">
                <a:pos x="connsiteX1" y="connsiteY1"/>
              </a:cxn>
            </a:cxnLst>
            <a:rect l="l" t="t" r="r" b="b"/>
            <a:pathLst>
              <a:path w="447630" h="437168">
                <a:moveTo>
                  <a:pt x="0" y="0"/>
                </a:moveTo>
                <a:lnTo>
                  <a:pt x="447630" y="437168"/>
                </a:lnTo>
              </a:path>
            </a:pathLst>
          </a:custGeom>
          <a:noFill/>
          <a:ln w="5715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7" name="Freeform 86"/>
          <p:cNvSpPr/>
          <p:nvPr/>
        </p:nvSpPr>
        <p:spPr>
          <a:xfrm rot="2833581">
            <a:off x="7504974" y="1413771"/>
            <a:ext cx="333261" cy="307334"/>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69167"/>
              <a:gd name="connsiteY0" fmla="*/ 112087 h 270707"/>
              <a:gd name="connsiteX1" fmla="*/ 334866 w 569167"/>
              <a:gd name="connsiteY1" fmla="*/ 2571 h 270707"/>
              <a:gd name="connsiteX2" fmla="*/ 569167 w 569167"/>
              <a:gd name="connsiteY2" fmla="*/ 270707 h 270707"/>
              <a:gd name="connsiteX0" fmla="*/ 0 w 966331"/>
              <a:gd name="connsiteY0" fmla="*/ 137210 h 146160"/>
              <a:gd name="connsiteX1" fmla="*/ 334866 w 966331"/>
              <a:gd name="connsiteY1" fmla="*/ 27694 h 146160"/>
              <a:gd name="connsiteX2" fmla="*/ 966331 w 966331"/>
              <a:gd name="connsiteY2" fmla="*/ 266 h 146160"/>
              <a:gd name="connsiteX0" fmla="*/ 0 w 966331"/>
              <a:gd name="connsiteY0" fmla="*/ 137149 h 146921"/>
              <a:gd name="connsiteX1" fmla="*/ 334866 w 966331"/>
              <a:gd name="connsiteY1" fmla="*/ 46106 h 146921"/>
              <a:gd name="connsiteX2" fmla="*/ 966331 w 966331"/>
              <a:gd name="connsiteY2" fmla="*/ 205 h 146921"/>
              <a:gd name="connsiteX0" fmla="*/ 0 w 1095640"/>
              <a:gd name="connsiteY0" fmla="*/ 155582 h 165354"/>
              <a:gd name="connsiteX1" fmla="*/ 334866 w 1095640"/>
              <a:gd name="connsiteY1" fmla="*/ 64539 h 165354"/>
              <a:gd name="connsiteX2" fmla="*/ 1095640 w 1095640"/>
              <a:gd name="connsiteY2" fmla="*/ 165 h 165354"/>
              <a:gd name="connsiteX0" fmla="*/ 0 w 1095640"/>
              <a:gd name="connsiteY0" fmla="*/ 166954 h 174103"/>
              <a:gd name="connsiteX1" fmla="*/ 575012 w 1095640"/>
              <a:gd name="connsiteY1" fmla="*/ 2020 h 174103"/>
              <a:gd name="connsiteX2" fmla="*/ 1095640 w 1095640"/>
              <a:gd name="connsiteY2" fmla="*/ 11537 h 174103"/>
              <a:gd name="connsiteX0" fmla="*/ 0 w 1095640"/>
              <a:gd name="connsiteY0" fmla="*/ 225681 h 232830"/>
              <a:gd name="connsiteX1" fmla="*/ 575012 w 1095640"/>
              <a:gd name="connsiteY1" fmla="*/ 60747 h 232830"/>
              <a:gd name="connsiteX2" fmla="*/ 1095640 w 1095640"/>
              <a:gd name="connsiteY2" fmla="*/ 70264 h 232830"/>
              <a:gd name="connsiteX0" fmla="*/ 0 w 1095640"/>
              <a:gd name="connsiteY0" fmla="*/ 225681 h 233595"/>
              <a:gd name="connsiteX1" fmla="*/ 575012 w 1095640"/>
              <a:gd name="connsiteY1" fmla="*/ 60747 h 233595"/>
              <a:gd name="connsiteX2" fmla="*/ 1095640 w 1095640"/>
              <a:gd name="connsiteY2" fmla="*/ 70264 h 233595"/>
              <a:gd name="connsiteX0" fmla="*/ 0 w 1095640"/>
              <a:gd name="connsiteY0" fmla="*/ 262227 h 268907"/>
              <a:gd name="connsiteX1" fmla="*/ 593485 w 1095640"/>
              <a:gd name="connsiteY1" fmla="*/ 51112 h 268907"/>
              <a:gd name="connsiteX2" fmla="*/ 1095640 w 1095640"/>
              <a:gd name="connsiteY2" fmla="*/ 106810 h 268907"/>
              <a:gd name="connsiteX0" fmla="*/ 0 w 1095640"/>
              <a:gd name="connsiteY0" fmla="*/ 224007 h 230687"/>
              <a:gd name="connsiteX1" fmla="*/ 593485 w 1095640"/>
              <a:gd name="connsiteY1" fmla="*/ 12892 h 230687"/>
              <a:gd name="connsiteX2" fmla="*/ 1095640 w 1095640"/>
              <a:gd name="connsiteY2" fmla="*/ 68590 h 230687"/>
              <a:gd name="connsiteX0" fmla="*/ 0 w 1095640"/>
              <a:gd name="connsiteY0" fmla="*/ 211138 h 217818"/>
              <a:gd name="connsiteX1" fmla="*/ 593485 w 1095640"/>
              <a:gd name="connsiteY1" fmla="*/ 23 h 217818"/>
              <a:gd name="connsiteX2" fmla="*/ 1095640 w 1095640"/>
              <a:gd name="connsiteY2" fmla="*/ 55721 h 217818"/>
              <a:gd name="connsiteX0" fmla="*/ 0 w 1141822"/>
              <a:gd name="connsiteY0" fmla="*/ 266556 h 272182"/>
              <a:gd name="connsiteX1" fmla="*/ 639667 w 1141822"/>
              <a:gd name="connsiteY1" fmla="*/ 23 h 272182"/>
              <a:gd name="connsiteX2" fmla="*/ 1141822 w 1141822"/>
              <a:gd name="connsiteY2" fmla="*/ 55721 h 272182"/>
              <a:gd name="connsiteX0" fmla="*/ 12616 w 748111"/>
              <a:gd name="connsiteY0" fmla="*/ 126575 h 135925"/>
              <a:gd name="connsiteX1" fmla="*/ 245956 w 748111"/>
              <a:gd name="connsiteY1" fmla="*/ 23 h 135925"/>
              <a:gd name="connsiteX2" fmla="*/ 748111 w 748111"/>
              <a:gd name="connsiteY2" fmla="*/ 55721 h 135925"/>
              <a:gd name="connsiteX0" fmla="*/ 0 w 735495"/>
              <a:gd name="connsiteY0" fmla="*/ 119616 h 129283"/>
              <a:gd name="connsiteX1" fmla="*/ 390475 w 735495"/>
              <a:gd name="connsiteY1" fmla="*/ 27 h 129283"/>
              <a:gd name="connsiteX2" fmla="*/ 735495 w 735495"/>
              <a:gd name="connsiteY2" fmla="*/ 48762 h 129283"/>
              <a:gd name="connsiteX0" fmla="*/ 0 w 902130"/>
              <a:gd name="connsiteY0" fmla="*/ 204527 h 211359"/>
              <a:gd name="connsiteX1" fmla="*/ 557110 w 902130"/>
              <a:gd name="connsiteY1" fmla="*/ 27 h 211359"/>
              <a:gd name="connsiteX2" fmla="*/ 902130 w 902130"/>
              <a:gd name="connsiteY2" fmla="*/ 48762 h 211359"/>
              <a:gd name="connsiteX0" fmla="*/ 0 w 692094"/>
              <a:gd name="connsiteY0" fmla="*/ 59103 h 72818"/>
              <a:gd name="connsiteX1" fmla="*/ 347074 w 692094"/>
              <a:gd name="connsiteY1" fmla="*/ 27 h 72818"/>
              <a:gd name="connsiteX2" fmla="*/ 692094 w 692094"/>
              <a:gd name="connsiteY2" fmla="*/ 48762 h 72818"/>
              <a:gd name="connsiteX0" fmla="*/ 0 w 692094"/>
              <a:gd name="connsiteY0" fmla="*/ 115863 h 115863"/>
              <a:gd name="connsiteX1" fmla="*/ 347074 w 692094"/>
              <a:gd name="connsiteY1" fmla="*/ 56787 h 115863"/>
              <a:gd name="connsiteX2" fmla="*/ 692094 w 692094"/>
              <a:gd name="connsiteY2" fmla="*/ 105522 h 115863"/>
              <a:gd name="connsiteX0" fmla="*/ 131789 w 823883"/>
              <a:gd name="connsiteY0" fmla="*/ 59103 h 113741"/>
              <a:gd name="connsiteX1" fmla="*/ 478863 w 823883"/>
              <a:gd name="connsiteY1" fmla="*/ 27 h 113741"/>
              <a:gd name="connsiteX2" fmla="*/ 823883 w 823883"/>
              <a:gd name="connsiteY2" fmla="*/ 48762 h 113741"/>
              <a:gd name="connsiteX0" fmla="*/ 152440 w 767742"/>
              <a:gd name="connsiteY0" fmla="*/ 16903 h 79987"/>
              <a:gd name="connsiteX1" fmla="*/ 422722 w 767742"/>
              <a:gd name="connsiteY1" fmla="*/ 27 h 79987"/>
              <a:gd name="connsiteX2" fmla="*/ 767742 w 767742"/>
              <a:gd name="connsiteY2" fmla="*/ 48762 h 79987"/>
              <a:gd name="connsiteX0" fmla="*/ 154537 w 762918"/>
              <a:gd name="connsiteY0" fmla="*/ 363042 h 390755"/>
              <a:gd name="connsiteX1" fmla="*/ 417898 w 762918"/>
              <a:gd name="connsiteY1" fmla="*/ 27 h 390755"/>
              <a:gd name="connsiteX2" fmla="*/ 762918 w 762918"/>
              <a:gd name="connsiteY2" fmla="*/ 48762 h 390755"/>
              <a:gd name="connsiteX0" fmla="*/ 85554 w 693935"/>
              <a:gd name="connsiteY0" fmla="*/ 363042 h 363042"/>
              <a:gd name="connsiteX1" fmla="*/ 348915 w 693935"/>
              <a:gd name="connsiteY1" fmla="*/ 27 h 363042"/>
              <a:gd name="connsiteX2" fmla="*/ 693935 w 693935"/>
              <a:gd name="connsiteY2" fmla="*/ 48762 h 363042"/>
              <a:gd name="connsiteX0" fmla="*/ 48072 w 814420"/>
              <a:gd name="connsiteY0" fmla="*/ 212479 h 212479"/>
              <a:gd name="connsiteX1" fmla="*/ 469400 w 814420"/>
              <a:gd name="connsiteY1" fmla="*/ 45938 h 212479"/>
              <a:gd name="connsiteX2" fmla="*/ 814420 w 814420"/>
              <a:gd name="connsiteY2" fmla="*/ 94673 h 212479"/>
              <a:gd name="connsiteX0" fmla="*/ 0 w 766348"/>
              <a:gd name="connsiteY0" fmla="*/ 166568 h 166568"/>
              <a:gd name="connsiteX1" fmla="*/ 421328 w 766348"/>
              <a:gd name="connsiteY1" fmla="*/ 27 h 166568"/>
              <a:gd name="connsiteX2" fmla="*/ 766348 w 766348"/>
              <a:gd name="connsiteY2" fmla="*/ 48762 h 166568"/>
              <a:gd name="connsiteX0" fmla="*/ 0 w 766348"/>
              <a:gd name="connsiteY0" fmla="*/ 166573 h 166573"/>
              <a:gd name="connsiteX1" fmla="*/ 421328 w 766348"/>
              <a:gd name="connsiteY1" fmla="*/ 32 h 166573"/>
              <a:gd name="connsiteX2" fmla="*/ 766348 w 766348"/>
              <a:gd name="connsiteY2" fmla="*/ 48767 h 166573"/>
              <a:gd name="connsiteX0" fmla="*/ 0 w 940413"/>
              <a:gd name="connsiteY0" fmla="*/ 43897 h 200373"/>
              <a:gd name="connsiteX1" fmla="*/ 595393 w 940413"/>
              <a:gd name="connsiteY1" fmla="*/ 151638 h 200373"/>
              <a:gd name="connsiteX2" fmla="*/ 940413 w 940413"/>
              <a:gd name="connsiteY2" fmla="*/ 200373 h 200373"/>
              <a:gd name="connsiteX0" fmla="*/ 0 w 940413"/>
              <a:gd name="connsiteY0" fmla="*/ 0 h 156476"/>
              <a:gd name="connsiteX1" fmla="*/ 595393 w 940413"/>
              <a:gd name="connsiteY1" fmla="*/ 107741 h 156476"/>
              <a:gd name="connsiteX2" fmla="*/ 940413 w 940413"/>
              <a:gd name="connsiteY2" fmla="*/ 156476 h 156476"/>
              <a:gd name="connsiteX0" fmla="*/ 0 w 940413"/>
              <a:gd name="connsiteY0" fmla="*/ 0 h 166222"/>
              <a:gd name="connsiteX1" fmla="*/ 604201 w 940413"/>
              <a:gd name="connsiteY1" fmla="*/ 166222 h 166222"/>
              <a:gd name="connsiteX2" fmla="*/ 940413 w 940413"/>
              <a:gd name="connsiteY2" fmla="*/ 156476 h 166222"/>
              <a:gd name="connsiteX0" fmla="*/ 0 w 940413"/>
              <a:gd name="connsiteY0" fmla="*/ 0 h 189336"/>
              <a:gd name="connsiteX1" fmla="*/ 604201 w 940413"/>
              <a:gd name="connsiteY1" fmla="*/ 166222 h 189336"/>
              <a:gd name="connsiteX2" fmla="*/ 940413 w 940413"/>
              <a:gd name="connsiteY2" fmla="*/ 156476 h 189336"/>
              <a:gd name="connsiteX0" fmla="*/ 0 w 940413"/>
              <a:gd name="connsiteY0" fmla="*/ 0 h 227540"/>
              <a:gd name="connsiteX1" fmla="*/ 690817 w 940413"/>
              <a:gd name="connsiteY1" fmla="*/ 208607 h 227540"/>
              <a:gd name="connsiteX2" fmla="*/ 940413 w 940413"/>
              <a:gd name="connsiteY2" fmla="*/ 156476 h 227540"/>
              <a:gd name="connsiteX0" fmla="*/ 0 w 912278"/>
              <a:gd name="connsiteY0" fmla="*/ 0 h 227540"/>
              <a:gd name="connsiteX1" fmla="*/ 690817 w 912278"/>
              <a:gd name="connsiteY1" fmla="*/ 208607 h 227540"/>
              <a:gd name="connsiteX2" fmla="*/ 912278 w 912278"/>
              <a:gd name="connsiteY2" fmla="*/ 105282 h 227540"/>
              <a:gd name="connsiteX0" fmla="*/ 0 w 912278"/>
              <a:gd name="connsiteY0" fmla="*/ 0 h 240989"/>
              <a:gd name="connsiteX1" fmla="*/ 652167 w 912278"/>
              <a:gd name="connsiteY1" fmla="*/ 223181 h 240989"/>
              <a:gd name="connsiteX2" fmla="*/ 912278 w 912278"/>
              <a:gd name="connsiteY2" fmla="*/ 105282 h 240989"/>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64152"/>
              <a:gd name="connsiteX1" fmla="*/ 745054 w 912278"/>
              <a:gd name="connsiteY1" fmla="*/ 258787 h 264152"/>
              <a:gd name="connsiteX2" fmla="*/ 912278 w 912278"/>
              <a:gd name="connsiteY2" fmla="*/ 105282 h 264152"/>
              <a:gd name="connsiteX0" fmla="*/ 0 w 453276"/>
              <a:gd name="connsiteY0" fmla="*/ 269241 h 307915"/>
              <a:gd name="connsiteX1" fmla="*/ 286052 w 453276"/>
              <a:gd name="connsiteY1" fmla="*/ 153711 h 307915"/>
              <a:gd name="connsiteX2" fmla="*/ 453276 w 453276"/>
              <a:gd name="connsiteY2" fmla="*/ 206 h 307915"/>
              <a:gd name="connsiteX0" fmla="*/ 0 w 453276"/>
              <a:gd name="connsiteY0" fmla="*/ 269241 h 269241"/>
              <a:gd name="connsiteX1" fmla="*/ 286052 w 453276"/>
              <a:gd name="connsiteY1" fmla="*/ 153711 h 269241"/>
              <a:gd name="connsiteX2" fmla="*/ 453276 w 453276"/>
              <a:gd name="connsiteY2" fmla="*/ 206 h 269241"/>
              <a:gd name="connsiteX0" fmla="*/ 0 w 453276"/>
              <a:gd name="connsiteY0" fmla="*/ 269225 h 269225"/>
              <a:gd name="connsiteX1" fmla="*/ 279779 w 453276"/>
              <a:gd name="connsiteY1" fmla="*/ 160475 h 269225"/>
              <a:gd name="connsiteX2" fmla="*/ 453276 w 453276"/>
              <a:gd name="connsiteY2" fmla="*/ 190 h 269225"/>
              <a:gd name="connsiteX0" fmla="*/ 0 w 464010"/>
              <a:gd name="connsiteY0" fmla="*/ 269151 h 269151"/>
              <a:gd name="connsiteX1" fmla="*/ 343333 w 464010"/>
              <a:gd name="connsiteY1" fmla="*/ 216092 h 269151"/>
              <a:gd name="connsiteX2" fmla="*/ 453276 w 464010"/>
              <a:gd name="connsiteY2" fmla="*/ 116 h 269151"/>
              <a:gd name="connsiteX0" fmla="*/ 0 w 291171"/>
              <a:gd name="connsiteY0" fmla="*/ 333712 h 333712"/>
              <a:gd name="connsiteX1" fmla="*/ 170494 w 291171"/>
              <a:gd name="connsiteY1" fmla="*/ 216092 h 333712"/>
              <a:gd name="connsiteX2" fmla="*/ 280437 w 291171"/>
              <a:gd name="connsiteY2" fmla="*/ 116 h 333712"/>
              <a:gd name="connsiteX0" fmla="*/ 0 w 411759"/>
              <a:gd name="connsiteY0" fmla="*/ 333707 h 333707"/>
              <a:gd name="connsiteX1" fmla="*/ 334157 w 411759"/>
              <a:gd name="connsiteY1" fmla="*/ 222956 h 333707"/>
              <a:gd name="connsiteX2" fmla="*/ 280437 w 411759"/>
              <a:gd name="connsiteY2" fmla="*/ 111 h 333707"/>
              <a:gd name="connsiteX0" fmla="*/ 0 w 334157"/>
              <a:gd name="connsiteY0" fmla="*/ 333679 h 333679"/>
              <a:gd name="connsiteX1" fmla="*/ 334157 w 334157"/>
              <a:gd name="connsiteY1" fmla="*/ 222928 h 333679"/>
              <a:gd name="connsiteX2" fmla="*/ 280437 w 334157"/>
              <a:gd name="connsiteY2" fmla="*/ 83 h 333679"/>
              <a:gd name="connsiteX0" fmla="*/ 0 w 334157"/>
              <a:gd name="connsiteY0" fmla="*/ 333679 h 336692"/>
              <a:gd name="connsiteX1" fmla="*/ 334157 w 334157"/>
              <a:gd name="connsiteY1" fmla="*/ 222928 h 336692"/>
              <a:gd name="connsiteX2" fmla="*/ 280437 w 334157"/>
              <a:gd name="connsiteY2" fmla="*/ 83 h 336692"/>
              <a:gd name="connsiteX0" fmla="*/ 0 w 398959"/>
              <a:gd name="connsiteY0" fmla="*/ 413440 h 413440"/>
              <a:gd name="connsiteX1" fmla="*/ 398959 w 398959"/>
              <a:gd name="connsiteY1" fmla="*/ 222928 h 413440"/>
              <a:gd name="connsiteX2" fmla="*/ 345239 w 398959"/>
              <a:gd name="connsiteY2" fmla="*/ 83 h 413440"/>
              <a:gd name="connsiteX0" fmla="*/ 0 w 345239"/>
              <a:gd name="connsiteY0" fmla="*/ 413434 h 413434"/>
              <a:gd name="connsiteX1" fmla="*/ 290730 w 345239"/>
              <a:gd name="connsiteY1" fmla="*/ 239802 h 413434"/>
              <a:gd name="connsiteX2" fmla="*/ 345239 w 345239"/>
              <a:gd name="connsiteY2" fmla="*/ 77 h 413434"/>
              <a:gd name="connsiteX0" fmla="*/ 0 w 290730"/>
              <a:gd name="connsiteY0" fmla="*/ 462420 h 462420"/>
              <a:gd name="connsiteX1" fmla="*/ 290730 w 290730"/>
              <a:gd name="connsiteY1" fmla="*/ 288788 h 462420"/>
              <a:gd name="connsiteX2" fmla="*/ 275152 w 290730"/>
              <a:gd name="connsiteY2" fmla="*/ 61 h 462420"/>
              <a:gd name="connsiteX0" fmla="*/ 0 w 275152"/>
              <a:gd name="connsiteY0" fmla="*/ 462432 h 462432"/>
              <a:gd name="connsiteX1" fmla="*/ 200514 w 275152"/>
              <a:gd name="connsiteY1" fmla="*/ 246987 h 462432"/>
              <a:gd name="connsiteX2" fmla="*/ 275152 w 275152"/>
              <a:gd name="connsiteY2" fmla="*/ 73 h 462432"/>
              <a:gd name="connsiteX0" fmla="*/ 0 w 275152"/>
              <a:gd name="connsiteY0" fmla="*/ 462359 h 462359"/>
              <a:gd name="connsiteX1" fmla="*/ 275152 w 275152"/>
              <a:gd name="connsiteY1" fmla="*/ 0 h 462359"/>
              <a:gd name="connsiteX0" fmla="*/ 0 w 170623"/>
              <a:gd name="connsiteY0" fmla="*/ 355344 h 355344"/>
              <a:gd name="connsiteX1" fmla="*/ 170623 w 170623"/>
              <a:gd name="connsiteY1" fmla="*/ 0 h 355344"/>
              <a:gd name="connsiteX0" fmla="*/ 0 w 282091"/>
              <a:gd name="connsiteY0" fmla="*/ 320366 h 320366"/>
              <a:gd name="connsiteX1" fmla="*/ 282091 w 282091"/>
              <a:gd name="connsiteY1" fmla="*/ 0 h 320366"/>
              <a:gd name="connsiteX0" fmla="*/ 0 w 309557"/>
              <a:gd name="connsiteY0" fmla="*/ 321378 h 321378"/>
              <a:gd name="connsiteX1" fmla="*/ 309557 w 309557"/>
              <a:gd name="connsiteY1" fmla="*/ 0 h 321378"/>
              <a:gd name="connsiteX0" fmla="*/ 22393 w 22393"/>
              <a:gd name="connsiteY0" fmla="*/ 536272 h 536272"/>
              <a:gd name="connsiteX1" fmla="*/ 0 w 22393"/>
              <a:gd name="connsiteY1" fmla="*/ 0 h 536272"/>
              <a:gd name="connsiteX0" fmla="*/ 0 w 114469"/>
              <a:gd name="connsiteY0" fmla="*/ 431671 h 431671"/>
              <a:gd name="connsiteX1" fmla="*/ 114469 w 114469"/>
              <a:gd name="connsiteY1" fmla="*/ 0 h 431671"/>
              <a:gd name="connsiteX0" fmla="*/ 0 w 119204"/>
              <a:gd name="connsiteY0" fmla="*/ 517984 h 517984"/>
              <a:gd name="connsiteX1" fmla="*/ 119204 w 119204"/>
              <a:gd name="connsiteY1" fmla="*/ 0 h 517984"/>
              <a:gd name="connsiteX0" fmla="*/ 0 w 87402"/>
              <a:gd name="connsiteY0" fmla="*/ 485493 h 485493"/>
              <a:gd name="connsiteX1" fmla="*/ 87401 w 87402"/>
              <a:gd name="connsiteY1" fmla="*/ 0 h 485493"/>
              <a:gd name="connsiteX0" fmla="*/ 0 w 349315"/>
              <a:gd name="connsiteY0" fmla="*/ 361994 h 361994"/>
              <a:gd name="connsiteX1" fmla="*/ 349315 w 349315"/>
              <a:gd name="connsiteY1" fmla="*/ 0 h 361994"/>
              <a:gd name="connsiteX0" fmla="*/ 0 w 317458"/>
              <a:gd name="connsiteY0" fmla="*/ 0 h 273469"/>
              <a:gd name="connsiteX1" fmla="*/ 317458 w 317458"/>
              <a:gd name="connsiteY1" fmla="*/ 273469 h 273469"/>
              <a:gd name="connsiteX0" fmla="*/ 0 w 439807"/>
              <a:gd name="connsiteY0" fmla="*/ 1 h 465668"/>
              <a:gd name="connsiteX1" fmla="*/ 439807 w 439807"/>
              <a:gd name="connsiteY1" fmla="*/ 465668 h 465668"/>
              <a:gd name="connsiteX0" fmla="*/ 0 w 447630"/>
              <a:gd name="connsiteY0" fmla="*/ 0 h 437168"/>
              <a:gd name="connsiteX1" fmla="*/ 447630 w 447630"/>
              <a:gd name="connsiteY1" fmla="*/ 437168 h 437168"/>
            </a:gdLst>
            <a:ahLst/>
            <a:cxnLst>
              <a:cxn ang="0">
                <a:pos x="connsiteX0" y="connsiteY0"/>
              </a:cxn>
              <a:cxn ang="0">
                <a:pos x="connsiteX1" y="connsiteY1"/>
              </a:cxn>
            </a:cxnLst>
            <a:rect l="l" t="t" r="r" b="b"/>
            <a:pathLst>
              <a:path w="447630" h="437168">
                <a:moveTo>
                  <a:pt x="0" y="0"/>
                </a:moveTo>
                <a:lnTo>
                  <a:pt x="447630" y="437168"/>
                </a:lnTo>
              </a:path>
            </a:pathLst>
          </a:custGeom>
          <a:noFill/>
          <a:ln w="5715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3" name="Freeform 92"/>
          <p:cNvSpPr/>
          <p:nvPr/>
        </p:nvSpPr>
        <p:spPr>
          <a:xfrm rot="2833581">
            <a:off x="4417614" y="4130102"/>
            <a:ext cx="336111" cy="324554"/>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69167"/>
              <a:gd name="connsiteY0" fmla="*/ 112087 h 270707"/>
              <a:gd name="connsiteX1" fmla="*/ 334866 w 569167"/>
              <a:gd name="connsiteY1" fmla="*/ 2571 h 270707"/>
              <a:gd name="connsiteX2" fmla="*/ 569167 w 569167"/>
              <a:gd name="connsiteY2" fmla="*/ 270707 h 270707"/>
              <a:gd name="connsiteX0" fmla="*/ 0 w 966331"/>
              <a:gd name="connsiteY0" fmla="*/ 137210 h 146160"/>
              <a:gd name="connsiteX1" fmla="*/ 334866 w 966331"/>
              <a:gd name="connsiteY1" fmla="*/ 27694 h 146160"/>
              <a:gd name="connsiteX2" fmla="*/ 966331 w 966331"/>
              <a:gd name="connsiteY2" fmla="*/ 266 h 146160"/>
              <a:gd name="connsiteX0" fmla="*/ 0 w 966331"/>
              <a:gd name="connsiteY0" fmla="*/ 137149 h 146921"/>
              <a:gd name="connsiteX1" fmla="*/ 334866 w 966331"/>
              <a:gd name="connsiteY1" fmla="*/ 46106 h 146921"/>
              <a:gd name="connsiteX2" fmla="*/ 966331 w 966331"/>
              <a:gd name="connsiteY2" fmla="*/ 205 h 146921"/>
              <a:gd name="connsiteX0" fmla="*/ 0 w 1095640"/>
              <a:gd name="connsiteY0" fmla="*/ 155582 h 165354"/>
              <a:gd name="connsiteX1" fmla="*/ 334866 w 1095640"/>
              <a:gd name="connsiteY1" fmla="*/ 64539 h 165354"/>
              <a:gd name="connsiteX2" fmla="*/ 1095640 w 1095640"/>
              <a:gd name="connsiteY2" fmla="*/ 165 h 165354"/>
              <a:gd name="connsiteX0" fmla="*/ 0 w 1095640"/>
              <a:gd name="connsiteY0" fmla="*/ 166954 h 174103"/>
              <a:gd name="connsiteX1" fmla="*/ 575012 w 1095640"/>
              <a:gd name="connsiteY1" fmla="*/ 2020 h 174103"/>
              <a:gd name="connsiteX2" fmla="*/ 1095640 w 1095640"/>
              <a:gd name="connsiteY2" fmla="*/ 11537 h 174103"/>
              <a:gd name="connsiteX0" fmla="*/ 0 w 1095640"/>
              <a:gd name="connsiteY0" fmla="*/ 225681 h 232830"/>
              <a:gd name="connsiteX1" fmla="*/ 575012 w 1095640"/>
              <a:gd name="connsiteY1" fmla="*/ 60747 h 232830"/>
              <a:gd name="connsiteX2" fmla="*/ 1095640 w 1095640"/>
              <a:gd name="connsiteY2" fmla="*/ 70264 h 232830"/>
              <a:gd name="connsiteX0" fmla="*/ 0 w 1095640"/>
              <a:gd name="connsiteY0" fmla="*/ 225681 h 233595"/>
              <a:gd name="connsiteX1" fmla="*/ 575012 w 1095640"/>
              <a:gd name="connsiteY1" fmla="*/ 60747 h 233595"/>
              <a:gd name="connsiteX2" fmla="*/ 1095640 w 1095640"/>
              <a:gd name="connsiteY2" fmla="*/ 70264 h 233595"/>
              <a:gd name="connsiteX0" fmla="*/ 0 w 1095640"/>
              <a:gd name="connsiteY0" fmla="*/ 262227 h 268907"/>
              <a:gd name="connsiteX1" fmla="*/ 593485 w 1095640"/>
              <a:gd name="connsiteY1" fmla="*/ 51112 h 268907"/>
              <a:gd name="connsiteX2" fmla="*/ 1095640 w 1095640"/>
              <a:gd name="connsiteY2" fmla="*/ 106810 h 268907"/>
              <a:gd name="connsiteX0" fmla="*/ 0 w 1095640"/>
              <a:gd name="connsiteY0" fmla="*/ 224007 h 230687"/>
              <a:gd name="connsiteX1" fmla="*/ 593485 w 1095640"/>
              <a:gd name="connsiteY1" fmla="*/ 12892 h 230687"/>
              <a:gd name="connsiteX2" fmla="*/ 1095640 w 1095640"/>
              <a:gd name="connsiteY2" fmla="*/ 68590 h 230687"/>
              <a:gd name="connsiteX0" fmla="*/ 0 w 1095640"/>
              <a:gd name="connsiteY0" fmla="*/ 211138 h 217818"/>
              <a:gd name="connsiteX1" fmla="*/ 593485 w 1095640"/>
              <a:gd name="connsiteY1" fmla="*/ 23 h 217818"/>
              <a:gd name="connsiteX2" fmla="*/ 1095640 w 1095640"/>
              <a:gd name="connsiteY2" fmla="*/ 55721 h 217818"/>
              <a:gd name="connsiteX0" fmla="*/ 0 w 1141822"/>
              <a:gd name="connsiteY0" fmla="*/ 266556 h 272182"/>
              <a:gd name="connsiteX1" fmla="*/ 639667 w 1141822"/>
              <a:gd name="connsiteY1" fmla="*/ 23 h 272182"/>
              <a:gd name="connsiteX2" fmla="*/ 1141822 w 1141822"/>
              <a:gd name="connsiteY2" fmla="*/ 55721 h 272182"/>
              <a:gd name="connsiteX0" fmla="*/ 12616 w 748111"/>
              <a:gd name="connsiteY0" fmla="*/ 126575 h 135925"/>
              <a:gd name="connsiteX1" fmla="*/ 245956 w 748111"/>
              <a:gd name="connsiteY1" fmla="*/ 23 h 135925"/>
              <a:gd name="connsiteX2" fmla="*/ 748111 w 748111"/>
              <a:gd name="connsiteY2" fmla="*/ 55721 h 135925"/>
              <a:gd name="connsiteX0" fmla="*/ 0 w 735495"/>
              <a:gd name="connsiteY0" fmla="*/ 119616 h 129283"/>
              <a:gd name="connsiteX1" fmla="*/ 390475 w 735495"/>
              <a:gd name="connsiteY1" fmla="*/ 27 h 129283"/>
              <a:gd name="connsiteX2" fmla="*/ 735495 w 735495"/>
              <a:gd name="connsiteY2" fmla="*/ 48762 h 129283"/>
              <a:gd name="connsiteX0" fmla="*/ 0 w 902130"/>
              <a:gd name="connsiteY0" fmla="*/ 204527 h 211359"/>
              <a:gd name="connsiteX1" fmla="*/ 557110 w 902130"/>
              <a:gd name="connsiteY1" fmla="*/ 27 h 211359"/>
              <a:gd name="connsiteX2" fmla="*/ 902130 w 902130"/>
              <a:gd name="connsiteY2" fmla="*/ 48762 h 211359"/>
              <a:gd name="connsiteX0" fmla="*/ 0 w 692094"/>
              <a:gd name="connsiteY0" fmla="*/ 59103 h 72818"/>
              <a:gd name="connsiteX1" fmla="*/ 347074 w 692094"/>
              <a:gd name="connsiteY1" fmla="*/ 27 h 72818"/>
              <a:gd name="connsiteX2" fmla="*/ 692094 w 692094"/>
              <a:gd name="connsiteY2" fmla="*/ 48762 h 72818"/>
              <a:gd name="connsiteX0" fmla="*/ 0 w 692094"/>
              <a:gd name="connsiteY0" fmla="*/ 115863 h 115863"/>
              <a:gd name="connsiteX1" fmla="*/ 347074 w 692094"/>
              <a:gd name="connsiteY1" fmla="*/ 56787 h 115863"/>
              <a:gd name="connsiteX2" fmla="*/ 692094 w 692094"/>
              <a:gd name="connsiteY2" fmla="*/ 105522 h 115863"/>
              <a:gd name="connsiteX0" fmla="*/ 131789 w 823883"/>
              <a:gd name="connsiteY0" fmla="*/ 59103 h 113741"/>
              <a:gd name="connsiteX1" fmla="*/ 478863 w 823883"/>
              <a:gd name="connsiteY1" fmla="*/ 27 h 113741"/>
              <a:gd name="connsiteX2" fmla="*/ 823883 w 823883"/>
              <a:gd name="connsiteY2" fmla="*/ 48762 h 113741"/>
              <a:gd name="connsiteX0" fmla="*/ 152440 w 767742"/>
              <a:gd name="connsiteY0" fmla="*/ 16903 h 79987"/>
              <a:gd name="connsiteX1" fmla="*/ 422722 w 767742"/>
              <a:gd name="connsiteY1" fmla="*/ 27 h 79987"/>
              <a:gd name="connsiteX2" fmla="*/ 767742 w 767742"/>
              <a:gd name="connsiteY2" fmla="*/ 48762 h 79987"/>
              <a:gd name="connsiteX0" fmla="*/ 154537 w 762918"/>
              <a:gd name="connsiteY0" fmla="*/ 363042 h 390755"/>
              <a:gd name="connsiteX1" fmla="*/ 417898 w 762918"/>
              <a:gd name="connsiteY1" fmla="*/ 27 h 390755"/>
              <a:gd name="connsiteX2" fmla="*/ 762918 w 762918"/>
              <a:gd name="connsiteY2" fmla="*/ 48762 h 390755"/>
              <a:gd name="connsiteX0" fmla="*/ 85554 w 693935"/>
              <a:gd name="connsiteY0" fmla="*/ 363042 h 363042"/>
              <a:gd name="connsiteX1" fmla="*/ 348915 w 693935"/>
              <a:gd name="connsiteY1" fmla="*/ 27 h 363042"/>
              <a:gd name="connsiteX2" fmla="*/ 693935 w 693935"/>
              <a:gd name="connsiteY2" fmla="*/ 48762 h 363042"/>
              <a:gd name="connsiteX0" fmla="*/ 48072 w 814420"/>
              <a:gd name="connsiteY0" fmla="*/ 212479 h 212479"/>
              <a:gd name="connsiteX1" fmla="*/ 469400 w 814420"/>
              <a:gd name="connsiteY1" fmla="*/ 45938 h 212479"/>
              <a:gd name="connsiteX2" fmla="*/ 814420 w 814420"/>
              <a:gd name="connsiteY2" fmla="*/ 94673 h 212479"/>
              <a:gd name="connsiteX0" fmla="*/ 0 w 766348"/>
              <a:gd name="connsiteY0" fmla="*/ 166568 h 166568"/>
              <a:gd name="connsiteX1" fmla="*/ 421328 w 766348"/>
              <a:gd name="connsiteY1" fmla="*/ 27 h 166568"/>
              <a:gd name="connsiteX2" fmla="*/ 766348 w 766348"/>
              <a:gd name="connsiteY2" fmla="*/ 48762 h 166568"/>
              <a:gd name="connsiteX0" fmla="*/ 0 w 766348"/>
              <a:gd name="connsiteY0" fmla="*/ 166573 h 166573"/>
              <a:gd name="connsiteX1" fmla="*/ 421328 w 766348"/>
              <a:gd name="connsiteY1" fmla="*/ 32 h 166573"/>
              <a:gd name="connsiteX2" fmla="*/ 766348 w 766348"/>
              <a:gd name="connsiteY2" fmla="*/ 48767 h 166573"/>
              <a:gd name="connsiteX0" fmla="*/ 0 w 940413"/>
              <a:gd name="connsiteY0" fmla="*/ 43897 h 200373"/>
              <a:gd name="connsiteX1" fmla="*/ 595393 w 940413"/>
              <a:gd name="connsiteY1" fmla="*/ 151638 h 200373"/>
              <a:gd name="connsiteX2" fmla="*/ 940413 w 940413"/>
              <a:gd name="connsiteY2" fmla="*/ 200373 h 200373"/>
              <a:gd name="connsiteX0" fmla="*/ 0 w 940413"/>
              <a:gd name="connsiteY0" fmla="*/ 0 h 156476"/>
              <a:gd name="connsiteX1" fmla="*/ 595393 w 940413"/>
              <a:gd name="connsiteY1" fmla="*/ 107741 h 156476"/>
              <a:gd name="connsiteX2" fmla="*/ 940413 w 940413"/>
              <a:gd name="connsiteY2" fmla="*/ 156476 h 156476"/>
              <a:gd name="connsiteX0" fmla="*/ 0 w 940413"/>
              <a:gd name="connsiteY0" fmla="*/ 0 h 166222"/>
              <a:gd name="connsiteX1" fmla="*/ 604201 w 940413"/>
              <a:gd name="connsiteY1" fmla="*/ 166222 h 166222"/>
              <a:gd name="connsiteX2" fmla="*/ 940413 w 940413"/>
              <a:gd name="connsiteY2" fmla="*/ 156476 h 166222"/>
              <a:gd name="connsiteX0" fmla="*/ 0 w 940413"/>
              <a:gd name="connsiteY0" fmla="*/ 0 h 189336"/>
              <a:gd name="connsiteX1" fmla="*/ 604201 w 940413"/>
              <a:gd name="connsiteY1" fmla="*/ 166222 h 189336"/>
              <a:gd name="connsiteX2" fmla="*/ 940413 w 940413"/>
              <a:gd name="connsiteY2" fmla="*/ 156476 h 189336"/>
              <a:gd name="connsiteX0" fmla="*/ 0 w 940413"/>
              <a:gd name="connsiteY0" fmla="*/ 0 h 227540"/>
              <a:gd name="connsiteX1" fmla="*/ 690817 w 940413"/>
              <a:gd name="connsiteY1" fmla="*/ 208607 h 227540"/>
              <a:gd name="connsiteX2" fmla="*/ 940413 w 940413"/>
              <a:gd name="connsiteY2" fmla="*/ 156476 h 227540"/>
              <a:gd name="connsiteX0" fmla="*/ 0 w 912278"/>
              <a:gd name="connsiteY0" fmla="*/ 0 h 227540"/>
              <a:gd name="connsiteX1" fmla="*/ 690817 w 912278"/>
              <a:gd name="connsiteY1" fmla="*/ 208607 h 227540"/>
              <a:gd name="connsiteX2" fmla="*/ 912278 w 912278"/>
              <a:gd name="connsiteY2" fmla="*/ 105282 h 227540"/>
              <a:gd name="connsiteX0" fmla="*/ 0 w 912278"/>
              <a:gd name="connsiteY0" fmla="*/ 0 h 240989"/>
              <a:gd name="connsiteX1" fmla="*/ 652167 w 912278"/>
              <a:gd name="connsiteY1" fmla="*/ 223181 h 240989"/>
              <a:gd name="connsiteX2" fmla="*/ 912278 w 912278"/>
              <a:gd name="connsiteY2" fmla="*/ 105282 h 240989"/>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64152"/>
              <a:gd name="connsiteX1" fmla="*/ 745054 w 912278"/>
              <a:gd name="connsiteY1" fmla="*/ 258787 h 264152"/>
              <a:gd name="connsiteX2" fmla="*/ 912278 w 912278"/>
              <a:gd name="connsiteY2" fmla="*/ 105282 h 264152"/>
              <a:gd name="connsiteX0" fmla="*/ 0 w 453276"/>
              <a:gd name="connsiteY0" fmla="*/ 269241 h 307915"/>
              <a:gd name="connsiteX1" fmla="*/ 286052 w 453276"/>
              <a:gd name="connsiteY1" fmla="*/ 153711 h 307915"/>
              <a:gd name="connsiteX2" fmla="*/ 453276 w 453276"/>
              <a:gd name="connsiteY2" fmla="*/ 206 h 307915"/>
              <a:gd name="connsiteX0" fmla="*/ 0 w 453276"/>
              <a:gd name="connsiteY0" fmla="*/ 269241 h 269241"/>
              <a:gd name="connsiteX1" fmla="*/ 286052 w 453276"/>
              <a:gd name="connsiteY1" fmla="*/ 153711 h 269241"/>
              <a:gd name="connsiteX2" fmla="*/ 453276 w 453276"/>
              <a:gd name="connsiteY2" fmla="*/ 206 h 269241"/>
              <a:gd name="connsiteX0" fmla="*/ 0 w 453276"/>
              <a:gd name="connsiteY0" fmla="*/ 269225 h 269225"/>
              <a:gd name="connsiteX1" fmla="*/ 279779 w 453276"/>
              <a:gd name="connsiteY1" fmla="*/ 160475 h 269225"/>
              <a:gd name="connsiteX2" fmla="*/ 453276 w 453276"/>
              <a:gd name="connsiteY2" fmla="*/ 190 h 269225"/>
              <a:gd name="connsiteX0" fmla="*/ 0 w 464010"/>
              <a:gd name="connsiteY0" fmla="*/ 269151 h 269151"/>
              <a:gd name="connsiteX1" fmla="*/ 343333 w 464010"/>
              <a:gd name="connsiteY1" fmla="*/ 216092 h 269151"/>
              <a:gd name="connsiteX2" fmla="*/ 453276 w 464010"/>
              <a:gd name="connsiteY2" fmla="*/ 116 h 269151"/>
              <a:gd name="connsiteX0" fmla="*/ 0 w 291171"/>
              <a:gd name="connsiteY0" fmla="*/ 333712 h 333712"/>
              <a:gd name="connsiteX1" fmla="*/ 170494 w 291171"/>
              <a:gd name="connsiteY1" fmla="*/ 216092 h 333712"/>
              <a:gd name="connsiteX2" fmla="*/ 280437 w 291171"/>
              <a:gd name="connsiteY2" fmla="*/ 116 h 333712"/>
              <a:gd name="connsiteX0" fmla="*/ 0 w 411759"/>
              <a:gd name="connsiteY0" fmla="*/ 333707 h 333707"/>
              <a:gd name="connsiteX1" fmla="*/ 334157 w 411759"/>
              <a:gd name="connsiteY1" fmla="*/ 222956 h 333707"/>
              <a:gd name="connsiteX2" fmla="*/ 280437 w 411759"/>
              <a:gd name="connsiteY2" fmla="*/ 111 h 333707"/>
              <a:gd name="connsiteX0" fmla="*/ 0 w 334157"/>
              <a:gd name="connsiteY0" fmla="*/ 333679 h 333679"/>
              <a:gd name="connsiteX1" fmla="*/ 334157 w 334157"/>
              <a:gd name="connsiteY1" fmla="*/ 222928 h 333679"/>
              <a:gd name="connsiteX2" fmla="*/ 280437 w 334157"/>
              <a:gd name="connsiteY2" fmla="*/ 83 h 333679"/>
              <a:gd name="connsiteX0" fmla="*/ 0 w 334157"/>
              <a:gd name="connsiteY0" fmla="*/ 333679 h 336692"/>
              <a:gd name="connsiteX1" fmla="*/ 334157 w 334157"/>
              <a:gd name="connsiteY1" fmla="*/ 222928 h 336692"/>
              <a:gd name="connsiteX2" fmla="*/ 280437 w 334157"/>
              <a:gd name="connsiteY2" fmla="*/ 83 h 336692"/>
              <a:gd name="connsiteX0" fmla="*/ 0 w 398959"/>
              <a:gd name="connsiteY0" fmla="*/ 413440 h 413440"/>
              <a:gd name="connsiteX1" fmla="*/ 398959 w 398959"/>
              <a:gd name="connsiteY1" fmla="*/ 222928 h 413440"/>
              <a:gd name="connsiteX2" fmla="*/ 345239 w 398959"/>
              <a:gd name="connsiteY2" fmla="*/ 83 h 413440"/>
              <a:gd name="connsiteX0" fmla="*/ 0 w 345239"/>
              <a:gd name="connsiteY0" fmla="*/ 413434 h 413434"/>
              <a:gd name="connsiteX1" fmla="*/ 290730 w 345239"/>
              <a:gd name="connsiteY1" fmla="*/ 239802 h 413434"/>
              <a:gd name="connsiteX2" fmla="*/ 345239 w 345239"/>
              <a:gd name="connsiteY2" fmla="*/ 77 h 413434"/>
              <a:gd name="connsiteX0" fmla="*/ 0 w 290730"/>
              <a:gd name="connsiteY0" fmla="*/ 462420 h 462420"/>
              <a:gd name="connsiteX1" fmla="*/ 290730 w 290730"/>
              <a:gd name="connsiteY1" fmla="*/ 288788 h 462420"/>
              <a:gd name="connsiteX2" fmla="*/ 275152 w 290730"/>
              <a:gd name="connsiteY2" fmla="*/ 61 h 462420"/>
              <a:gd name="connsiteX0" fmla="*/ 0 w 275152"/>
              <a:gd name="connsiteY0" fmla="*/ 462432 h 462432"/>
              <a:gd name="connsiteX1" fmla="*/ 200514 w 275152"/>
              <a:gd name="connsiteY1" fmla="*/ 246987 h 462432"/>
              <a:gd name="connsiteX2" fmla="*/ 275152 w 275152"/>
              <a:gd name="connsiteY2" fmla="*/ 73 h 462432"/>
              <a:gd name="connsiteX0" fmla="*/ 0 w 275152"/>
              <a:gd name="connsiteY0" fmla="*/ 462359 h 462359"/>
              <a:gd name="connsiteX1" fmla="*/ 275152 w 275152"/>
              <a:gd name="connsiteY1" fmla="*/ 0 h 462359"/>
              <a:gd name="connsiteX0" fmla="*/ 0 w 170623"/>
              <a:gd name="connsiteY0" fmla="*/ 355344 h 355344"/>
              <a:gd name="connsiteX1" fmla="*/ 170623 w 170623"/>
              <a:gd name="connsiteY1" fmla="*/ 0 h 355344"/>
              <a:gd name="connsiteX0" fmla="*/ 0 w 282091"/>
              <a:gd name="connsiteY0" fmla="*/ 320366 h 320366"/>
              <a:gd name="connsiteX1" fmla="*/ 282091 w 282091"/>
              <a:gd name="connsiteY1" fmla="*/ 0 h 320366"/>
              <a:gd name="connsiteX0" fmla="*/ 0 w 309557"/>
              <a:gd name="connsiteY0" fmla="*/ 321378 h 321378"/>
              <a:gd name="connsiteX1" fmla="*/ 309557 w 309557"/>
              <a:gd name="connsiteY1" fmla="*/ 0 h 321378"/>
              <a:gd name="connsiteX0" fmla="*/ 22393 w 22393"/>
              <a:gd name="connsiteY0" fmla="*/ 536272 h 536272"/>
              <a:gd name="connsiteX1" fmla="*/ 0 w 22393"/>
              <a:gd name="connsiteY1" fmla="*/ 0 h 536272"/>
              <a:gd name="connsiteX0" fmla="*/ 0 w 114469"/>
              <a:gd name="connsiteY0" fmla="*/ 431671 h 431671"/>
              <a:gd name="connsiteX1" fmla="*/ 114469 w 114469"/>
              <a:gd name="connsiteY1" fmla="*/ 0 h 431671"/>
              <a:gd name="connsiteX0" fmla="*/ 0 w 119204"/>
              <a:gd name="connsiteY0" fmla="*/ 517984 h 517984"/>
              <a:gd name="connsiteX1" fmla="*/ 119204 w 119204"/>
              <a:gd name="connsiteY1" fmla="*/ 0 h 517984"/>
              <a:gd name="connsiteX0" fmla="*/ 0 w 87402"/>
              <a:gd name="connsiteY0" fmla="*/ 485493 h 485493"/>
              <a:gd name="connsiteX1" fmla="*/ 87401 w 87402"/>
              <a:gd name="connsiteY1" fmla="*/ 0 h 485493"/>
              <a:gd name="connsiteX0" fmla="*/ 251039 w 251039"/>
              <a:gd name="connsiteY0" fmla="*/ 253796 h 253796"/>
              <a:gd name="connsiteX1" fmla="*/ 0 w 251039"/>
              <a:gd name="connsiteY1" fmla="*/ 0 h 253796"/>
              <a:gd name="connsiteX0" fmla="*/ 413684 w 413684"/>
              <a:gd name="connsiteY0" fmla="*/ 380943 h 380943"/>
              <a:gd name="connsiteX1" fmla="*/ 0 w 413684"/>
              <a:gd name="connsiteY1" fmla="*/ 0 h 380943"/>
              <a:gd name="connsiteX0" fmla="*/ 344931 w 344931"/>
              <a:gd name="connsiteY0" fmla="*/ 320823 h 320823"/>
              <a:gd name="connsiteX1" fmla="*/ 0 w 344931"/>
              <a:gd name="connsiteY1" fmla="*/ 0 h 320823"/>
              <a:gd name="connsiteX0" fmla="*/ 343644 w 343644"/>
              <a:gd name="connsiteY0" fmla="*/ 289546 h 289547"/>
              <a:gd name="connsiteX1" fmla="*/ 0 w 343644"/>
              <a:gd name="connsiteY1" fmla="*/ 0 h 289547"/>
              <a:gd name="connsiteX0" fmla="*/ 318505 w 318505"/>
              <a:gd name="connsiteY0" fmla="*/ 282639 h 282639"/>
              <a:gd name="connsiteX1" fmla="*/ 0 w 318505"/>
              <a:gd name="connsiteY1" fmla="*/ 0 h 282639"/>
              <a:gd name="connsiteX0" fmla="*/ 572121 w 572122"/>
              <a:gd name="connsiteY0" fmla="*/ 610153 h 610153"/>
              <a:gd name="connsiteX1" fmla="*/ 0 w 572122"/>
              <a:gd name="connsiteY1" fmla="*/ 0 h 610153"/>
              <a:gd name="connsiteX0" fmla="*/ 652495 w 652495"/>
              <a:gd name="connsiteY0" fmla="*/ 606873 h 606874"/>
              <a:gd name="connsiteX1" fmla="*/ 0 w 652495"/>
              <a:gd name="connsiteY1" fmla="*/ 0 h 606874"/>
            </a:gdLst>
            <a:ahLst/>
            <a:cxnLst>
              <a:cxn ang="0">
                <a:pos x="connsiteX0" y="connsiteY0"/>
              </a:cxn>
              <a:cxn ang="0">
                <a:pos x="connsiteX1" y="connsiteY1"/>
              </a:cxn>
            </a:cxnLst>
            <a:rect l="l" t="t" r="r" b="b"/>
            <a:pathLst>
              <a:path w="652495" h="606874">
                <a:moveTo>
                  <a:pt x="652495" y="606873"/>
                </a:moveTo>
                <a:lnTo>
                  <a:pt x="0" y="0"/>
                </a:lnTo>
              </a:path>
            </a:pathLst>
          </a:custGeom>
          <a:noFill/>
          <a:ln w="79375">
            <a:solidFill>
              <a:schemeClr val="tx1"/>
            </a:solidFil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6" name="Freeform 105"/>
          <p:cNvSpPr/>
          <p:nvPr/>
        </p:nvSpPr>
        <p:spPr>
          <a:xfrm rot="2833581">
            <a:off x="7517464" y="4151261"/>
            <a:ext cx="331676" cy="296319"/>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69167"/>
              <a:gd name="connsiteY0" fmla="*/ 112087 h 270707"/>
              <a:gd name="connsiteX1" fmla="*/ 334866 w 569167"/>
              <a:gd name="connsiteY1" fmla="*/ 2571 h 270707"/>
              <a:gd name="connsiteX2" fmla="*/ 569167 w 569167"/>
              <a:gd name="connsiteY2" fmla="*/ 270707 h 270707"/>
              <a:gd name="connsiteX0" fmla="*/ 0 w 966331"/>
              <a:gd name="connsiteY0" fmla="*/ 137210 h 146160"/>
              <a:gd name="connsiteX1" fmla="*/ 334866 w 966331"/>
              <a:gd name="connsiteY1" fmla="*/ 27694 h 146160"/>
              <a:gd name="connsiteX2" fmla="*/ 966331 w 966331"/>
              <a:gd name="connsiteY2" fmla="*/ 266 h 146160"/>
              <a:gd name="connsiteX0" fmla="*/ 0 w 966331"/>
              <a:gd name="connsiteY0" fmla="*/ 137149 h 146921"/>
              <a:gd name="connsiteX1" fmla="*/ 334866 w 966331"/>
              <a:gd name="connsiteY1" fmla="*/ 46106 h 146921"/>
              <a:gd name="connsiteX2" fmla="*/ 966331 w 966331"/>
              <a:gd name="connsiteY2" fmla="*/ 205 h 146921"/>
              <a:gd name="connsiteX0" fmla="*/ 0 w 1095640"/>
              <a:gd name="connsiteY0" fmla="*/ 155582 h 165354"/>
              <a:gd name="connsiteX1" fmla="*/ 334866 w 1095640"/>
              <a:gd name="connsiteY1" fmla="*/ 64539 h 165354"/>
              <a:gd name="connsiteX2" fmla="*/ 1095640 w 1095640"/>
              <a:gd name="connsiteY2" fmla="*/ 165 h 165354"/>
              <a:gd name="connsiteX0" fmla="*/ 0 w 1095640"/>
              <a:gd name="connsiteY0" fmla="*/ 166954 h 174103"/>
              <a:gd name="connsiteX1" fmla="*/ 575012 w 1095640"/>
              <a:gd name="connsiteY1" fmla="*/ 2020 h 174103"/>
              <a:gd name="connsiteX2" fmla="*/ 1095640 w 1095640"/>
              <a:gd name="connsiteY2" fmla="*/ 11537 h 174103"/>
              <a:gd name="connsiteX0" fmla="*/ 0 w 1095640"/>
              <a:gd name="connsiteY0" fmla="*/ 225681 h 232830"/>
              <a:gd name="connsiteX1" fmla="*/ 575012 w 1095640"/>
              <a:gd name="connsiteY1" fmla="*/ 60747 h 232830"/>
              <a:gd name="connsiteX2" fmla="*/ 1095640 w 1095640"/>
              <a:gd name="connsiteY2" fmla="*/ 70264 h 232830"/>
              <a:gd name="connsiteX0" fmla="*/ 0 w 1095640"/>
              <a:gd name="connsiteY0" fmla="*/ 225681 h 233595"/>
              <a:gd name="connsiteX1" fmla="*/ 575012 w 1095640"/>
              <a:gd name="connsiteY1" fmla="*/ 60747 h 233595"/>
              <a:gd name="connsiteX2" fmla="*/ 1095640 w 1095640"/>
              <a:gd name="connsiteY2" fmla="*/ 70264 h 233595"/>
              <a:gd name="connsiteX0" fmla="*/ 0 w 1095640"/>
              <a:gd name="connsiteY0" fmla="*/ 262227 h 268907"/>
              <a:gd name="connsiteX1" fmla="*/ 593485 w 1095640"/>
              <a:gd name="connsiteY1" fmla="*/ 51112 h 268907"/>
              <a:gd name="connsiteX2" fmla="*/ 1095640 w 1095640"/>
              <a:gd name="connsiteY2" fmla="*/ 106810 h 268907"/>
              <a:gd name="connsiteX0" fmla="*/ 0 w 1095640"/>
              <a:gd name="connsiteY0" fmla="*/ 224007 h 230687"/>
              <a:gd name="connsiteX1" fmla="*/ 593485 w 1095640"/>
              <a:gd name="connsiteY1" fmla="*/ 12892 h 230687"/>
              <a:gd name="connsiteX2" fmla="*/ 1095640 w 1095640"/>
              <a:gd name="connsiteY2" fmla="*/ 68590 h 230687"/>
              <a:gd name="connsiteX0" fmla="*/ 0 w 1095640"/>
              <a:gd name="connsiteY0" fmla="*/ 211138 h 217818"/>
              <a:gd name="connsiteX1" fmla="*/ 593485 w 1095640"/>
              <a:gd name="connsiteY1" fmla="*/ 23 h 217818"/>
              <a:gd name="connsiteX2" fmla="*/ 1095640 w 1095640"/>
              <a:gd name="connsiteY2" fmla="*/ 55721 h 217818"/>
              <a:gd name="connsiteX0" fmla="*/ 0 w 1141822"/>
              <a:gd name="connsiteY0" fmla="*/ 266556 h 272182"/>
              <a:gd name="connsiteX1" fmla="*/ 639667 w 1141822"/>
              <a:gd name="connsiteY1" fmla="*/ 23 h 272182"/>
              <a:gd name="connsiteX2" fmla="*/ 1141822 w 1141822"/>
              <a:gd name="connsiteY2" fmla="*/ 55721 h 272182"/>
              <a:gd name="connsiteX0" fmla="*/ 12616 w 748111"/>
              <a:gd name="connsiteY0" fmla="*/ 126575 h 135925"/>
              <a:gd name="connsiteX1" fmla="*/ 245956 w 748111"/>
              <a:gd name="connsiteY1" fmla="*/ 23 h 135925"/>
              <a:gd name="connsiteX2" fmla="*/ 748111 w 748111"/>
              <a:gd name="connsiteY2" fmla="*/ 55721 h 135925"/>
              <a:gd name="connsiteX0" fmla="*/ 0 w 735495"/>
              <a:gd name="connsiteY0" fmla="*/ 119616 h 129283"/>
              <a:gd name="connsiteX1" fmla="*/ 390475 w 735495"/>
              <a:gd name="connsiteY1" fmla="*/ 27 h 129283"/>
              <a:gd name="connsiteX2" fmla="*/ 735495 w 735495"/>
              <a:gd name="connsiteY2" fmla="*/ 48762 h 129283"/>
              <a:gd name="connsiteX0" fmla="*/ 0 w 902130"/>
              <a:gd name="connsiteY0" fmla="*/ 204527 h 211359"/>
              <a:gd name="connsiteX1" fmla="*/ 557110 w 902130"/>
              <a:gd name="connsiteY1" fmla="*/ 27 h 211359"/>
              <a:gd name="connsiteX2" fmla="*/ 902130 w 902130"/>
              <a:gd name="connsiteY2" fmla="*/ 48762 h 211359"/>
              <a:gd name="connsiteX0" fmla="*/ 0 w 692094"/>
              <a:gd name="connsiteY0" fmla="*/ 59103 h 72818"/>
              <a:gd name="connsiteX1" fmla="*/ 347074 w 692094"/>
              <a:gd name="connsiteY1" fmla="*/ 27 h 72818"/>
              <a:gd name="connsiteX2" fmla="*/ 692094 w 692094"/>
              <a:gd name="connsiteY2" fmla="*/ 48762 h 72818"/>
              <a:gd name="connsiteX0" fmla="*/ 0 w 692094"/>
              <a:gd name="connsiteY0" fmla="*/ 115863 h 115863"/>
              <a:gd name="connsiteX1" fmla="*/ 347074 w 692094"/>
              <a:gd name="connsiteY1" fmla="*/ 56787 h 115863"/>
              <a:gd name="connsiteX2" fmla="*/ 692094 w 692094"/>
              <a:gd name="connsiteY2" fmla="*/ 105522 h 115863"/>
              <a:gd name="connsiteX0" fmla="*/ 131789 w 823883"/>
              <a:gd name="connsiteY0" fmla="*/ 59103 h 113741"/>
              <a:gd name="connsiteX1" fmla="*/ 478863 w 823883"/>
              <a:gd name="connsiteY1" fmla="*/ 27 h 113741"/>
              <a:gd name="connsiteX2" fmla="*/ 823883 w 823883"/>
              <a:gd name="connsiteY2" fmla="*/ 48762 h 113741"/>
              <a:gd name="connsiteX0" fmla="*/ 152440 w 767742"/>
              <a:gd name="connsiteY0" fmla="*/ 16903 h 79987"/>
              <a:gd name="connsiteX1" fmla="*/ 422722 w 767742"/>
              <a:gd name="connsiteY1" fmla="*/ 27 h 79987"/>
              <a:gd name="connsiteX2" fmla="*/ 767742 w 767742"/>
              <a:gd name="connsiteY2" fmla="*/ 48762 h 79987"/>
              <a:gd name="connsiteX0" fmla="*/ 154537 w 762918"/>
              <a:gd name="connsiteY0" fmla="*/ 363042 h 390755"/>
              <a:gd name="connsiteX1" fmla="*/ 417898 w 762918"/>
              <a:gd name="connsiteY1" fmla="*/ 27 h 390755"/>
              <a:gd name="connsiteX2" fmla="*/ 762918 w 762918"/>
              <a:gd name="connsiteY2" fmla="*/ 48762 h 390755"/>
              <a:gd name="connsiteX0" fmla="*/ 85554 w 693935"/>
              <a:gd name="connsiteY0" fmla="*/ 363042 h 363042"/>
              <a:gd name="connsiteX1" fmla="*/ 348915 w 693935"/>
              <a:gd name="connsiteY1" fmla="*/ 27 h 363042"/>
              <a:gd name="connsiteX2" fmla="*/ 693935 w 693935"/>
              <a:gd name="connsiteY2" fmla="*/ 48762 h 363042"/>
              <a:gd name="connsiteX0" fmla="*/ 48072 w 814420"/>
              <a:gd name="connsiteY0" fmla="*/ 212479 h 212479"/>
              <a:gd name="connsiteX1" fmla="*/ 469400 w 814420"/>
              <a:gd name="connsiteY1" fmla="*/ 45938 h 212479"/>
              <a:gd name="connsiteX2" fmla="*/ 814420 w 814420"/>
              <a:gd name="connsiteY2" fmla="*/ 94673 h 212479"/>
              <a:gd name="connsiteX0" fmla="*/ 0 w 766348"/>
              <a:gd name="connsiteY0" fmla="*/ 166568 h 166568"/>
              <a:gd name="connsiteX1" fmla="*/ 421328 w 766348"/>
              <a:gd name="connsiteY1" fmla="*/ 27 h 166568"/>
              <a:gd name="connsiteX2" fmla="*/ 766348 w 766348"/>
              <a:gd name="connsiteY2" fmla="*/ 48762 h 166568"/>
              <a:gd name="connsiteX0" fmla="*/ 0 w 766348"/>
              <a:gd name="connsiteY0" fmla="*/ 166573 h 166573"/>
              <a:gd name="connsiteX1" fmla="*/ 421328 w 766348"/>
              <a:gd name="connsiteY1" fmla="*/ 32 h 166573"/>
              <a:gd name="connsiteX2" fmla="*/ 766348 w 766348"/>
              <a:gd name="connsiteY2" fmla="*/ 48767 h 166573"/>
              <a:gd name="connsiteX0" fmla="*/ 0 w 940413"/>
              <a:gd name="connsiteY0" fmla="*/ 43897 h 200373"/>
              <a:gd name="connsiteX1" fmla="*/ 595393 w 940413"/>
              <a:gd name="connsiteY1" fmla="*/ 151638 h 200373"/>
              <a:gd name="connsiteX2" fmla="*/ 940413 w 940413"/>
              <a:gd name="connsiteY2" fmla="*/ 200373 h 200373"/>
              <a:gd name="connsiteX0" fmla="*/ 0 w 940413"/>
              <a:gd name="connsiteY0" fmla="*/ 0 h 156476"/>
              <a:gd name="connsiteX1" fmla="*/ 595393 w 940413"/>
              <a:gd name="connsiteY1" fmla="*/ 107741 h 156476"/>
              <a:gd name="connsiteX2" fmla="*/ 940413 w 940413"/>
              <a:gd name="connsiteY2" fmla="*/ 156476 h 156476"/>
              <a:gd name="connsiteX0" fmla="*/ 0 w 940413"/>
              <a:gd name="connsiteY0" fmla="*/ 0 h 166222"/>
              <a:gd name="connsiteX1" fmla="*/ 604201 w 940413"/>
              <a:gd name="connsiteY1" fmla="*/ 166222 h 166222"/>
              <a:gd name="connsiteX2" fmla="*/ 940413 w 940413"/>
              <a:gd name="connsiteY2" fmla="*/ 156476 h 166222"/>
              <a:gd name="connsiteX0" fmla="*/ 0 w 940413"/>
              <a:gd name="connsiteY0" fmla="*/ 0 h 189336"/>
              <a:gd name="connsiteX1" fmla="*/ 604201 w 940413"/>
              <a:gd name="connsiteY1" fmla="*/ 166222 h 189336"/>
              <a:gd name="connsiteX2" fmla="*/ 940413 w 940413"/>
              <a:gd name="connsiteY2" fmla="*/ 156476 h 189336"/>
              <a:gd name="connsiteX0" fmla="*/ 0 w 940413"/>
              <a:gd name="connsiteY0" fmla="*/ 0 h 227540"/>
              <a:gd name="connsiteX1" fmla="*/ 690817 w 940413"/>
              <a:gd name="connsiteY1" fmla="*/ 208607 h 227540"/>
              <a:gd name="connsiteX2" fmla="*/ 940413 w 940413"/>
              <a:gd name="connsiteY2" fmla="*/ 156476 h 227540"/>
              <a:gd name="connsiteX0" fmla="*/ 0 w 912278"/>
              <a:gd name="connsiteY0" fmla="*/ 0 h 227540"/>
              <a:gd name="connsiteX1" fmla="*/ 690817 w 912278"/>
              <a:gd name="connsiteY1" fmla="*/ 208607 h 227540"/>
              <a:gd name="connsiteX2" fmla="*/ 912278 w 912278"/>
              <a:gd name="connsiteY2" fmla="*/ 105282 h 227540"/>
              <a:gd name="connsiteX0" fmla="*/ 0 w 912278"/>
              <a:gd name="connsiteY0" fmla="*/ 0 h 240989"/>
              <a:gd name="connsiteX1" fmla="*/ 652167 w 912278"/>
              <a:gd name="connsiteY1" fmla="*/ 223181 h 240989"/>
              <a:gd name="connsiteX2" fmla="*/ 912278 w 912278"/>
              <a:gd name="connsiteY2" fmla="*/ 105282 h 240989"/>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64152"/>
              <a:gd name="connsiteX1" fmla="*/ 745054 w 912278"/>
              <a:gd name="connsiteY1" fmla="*/ 258787 h 264152"/>
              <a:gd name="connsiteX2" fmla="*/ 912278 w 912278"/>
              <a:gd name="connsiteY2" fmla="*/ 105282 h 264152"/>
              <a:gd name="connsiteX0" fmla="*/ 0 w 453276"/>
              <a:gd name="connsiteY0" fmla="*/ 269241 h 307915"/>
              <a:gd name="connsiteX1" fmla="*/ 286052 w 453276"/>
              <a:gd name="connsiteY1" fmla="*/ 153711 h 307915"/>
              <a:gd name="connsiteX2" fmla="*/ 453276 w 453276"/>
              <a:gd name="connsiteY2" fmla="*/ 206 h 307915"/>
              <a:gd name="connsiteX0" fmla="*/ 0 w 453276"/>
              <a:gd name="connsiteY0" fmla="*/ 269241 h 269241"/>
              <a:gd name="connsiteX1" fmla="*/ 286052 w 453276"/>
              <a:gd name="connsiteY1" fmla="*/ 153711 h 269241"/>
              <a:gd name="connsiteX2" fmla="*/ 453276 w 453276"/>
              <a:gd name="connsiteY2" fmla="*/ 206 h 269241"/>
              <a:gd name="connsiteX0" fmla="*/ 0 w 453276"/>
              <a:gd name="connsiteY0" fmla="*/ 269225 h 269225"/>
              <a:gd name="connsiteX1" fmla="*/ 279779 w 453276"/>
              <a:gd name="connsiteY1" fmla="*/ 160475 h 269225"/>
              <a:gd name="connsiteX2" fmla="*/ 453276 w 453276"/>
              <a:gd name="connsiteY2" fmla="*/ 190 h 269225"/>
              <a:gd name="connsiteX0" fmla="*/ 0 w 464010"/>
              <a:gd name="connsiteY0" fmla="*/ 269151 h 269151"/>
              <a:gd name="connsiteX1" fmla="*/ 343333 w 464010"/>
              <a:gd name="connsiteY1" fmla="*/ 216092 h 269151"/>
              <a:gd name="connsiteX2" fmla="*/ 453276 w 464010"/>
              <a:gd name="connsiteY2" fmla="*/ 116 h 269151"/>
              <a:gd name="connsiteX0" fmla="*/ 0 w 291171"/>
              <a:gd name="connsiteY0" fmla="*/ 333712 h 333712"/>
              <a:gd name="connsiteX1" fmla="*/ 170494 w 291171"/>
              <a:gd name="connsiteY1" fmla="*/ 216092 h 333712"/>
              <a:gd name="connsiteX2" fmla="*/ 280437 w 291171"/>
              <a:gd name="connsiteY2" fmla="*/ 116 h 333712"/>
              <a:gd name="connsiteX0" fmla="*/ 0 w 411759"/>
              <a:gd name="connsiteY0" fmla="*/ 333707 h 333707"/>
              <a:gd name="connsiteX1" fmla="*/ 334157 w 411759"/>
              <a:gd name="connsiteY1" fmla="*/ 222956 h 333707"/>
              <a:gd name="connsiteX2" fmla="*/ 280437 w 411759"/>
              <a:gd name="connsiteY2" fmla="*/ 111 h 333707"/>
              <a:gd name="connsiteX0" fmla="*/ 0 w 334157"/>
              <a:gd name="connsiteY0" fmla="*/ 333679 h 333679"/>
              <a:gd name="connsiteX1" fmla="*/ 334157 w 334157"/>
              <a:gd name="connsiteY1" fmla="*/ 222928 h 333679"/>
              <a:gd name="connsiteX2" fmla="*/ 280437 w 334157"/>
              <a:gd name="connsiteY2" fmla="*/ 83 h 333679"/>
              <a:gd name="connsiteX0" fmla="*/ 0 w 334157"/>
              <a:gd name="connsiteY0" fmla="*/ 333679 h 336692"/>
              <a:gd name="connsiteX1" fmla="*/ 334157 w 334157"/>
              <a:gd name="connsiteY1" fmla="*/ 222928 h 336692"/>
              <a:gd name="connsiteX2" fmla="*/ 280437 w 334157"/>
              <a:gd name="connsiteY2" fmla="*/ 83 h 336692"/>
              <a:gd name="connsiteX0" fmla="*/ 0 w 398959"/>
              <a:gd name="connsiteY0" fmla="*/ 413440 h 413440"/>
              <a:gd name="connsiteX1" fmla="*/ 398959 w 398959"/>
              <a:gd name="connsiteY1" fmla="*/ 222928 h 413440"/>
              <a:gd name="connsiteX2" fmla="*/ 345239 w 398959"/>
              <a:gd name="connsiteY2" fmla="*/ 83 h 413440"/>
              <a:gd name="connsiteX0" fmla="*/ 0 w 345239"/>
              <a:gd name="connsiteY0" fmla="*/ 413434 h 413434"/>
              <a:gd name="connsiteX1" fmla="*/ 290730 w 345239"/>
              <a:gd name="connsiteY1" fmla="*/ 239802 h 413434"/>
              <a:gd name="connsiteX2" fmla="*/ 345239 w 345239"/>
              <a:gd name="connsiteY2" fmla="*/ 77 h 413434"/>
              <a:gd name="connsiteX0" fmla="*/ 0 w 290730"/>
              <a:gd name="connsiteY0" fmla="*/ 462420 h 462420"/>
              <a:gd name="connsiteX1" fmla="*/ 290730 w 290730"/>
              <a:gd name="connsiteY1" fmla="*/ 288788 h 462420"/>
              <a:gd name="connsiteX2" fmla="*/ 275152 w 290730"/>
              <a:gd name="connsiteY2" fmla="*/ 61 h 462420"/>
              <a:gd name="connsiteX0" fmla="*/ 0 w 275152"/>
              <a:gd name="connsiteY0" fmla="*/ 462432 h 462432"/>
              <a:gd name="connsiteX1" fmla="*/ 200514 w 275152"/>
              <a:gd name="connsiteY1" fmla="*/ 246987 h 462432"/>
              <a:gd name="connsiteX2" fmla="*/ 275152 w 275152"/>
              <a:gd name="connsiteY2" fmla="*/ 73 h 462432"/>
              <a:gd name="connsiteX0" fmla="*/ 0 w 275152"/>
              <a:gd name="connsiteY0" fmla="*/ 462359 h 462359"/>
              <a:gd name="connsiteX1" fmla="*/ 275152 w 275152"/>
              <a:gd name="connsiteY1" fmla="*/ 0 h 462359"/>
              <a:gd name="connsiteX0" fmla="*/ 0 w 170623"/>
              <a:gd name="connsiteY0" fmla="*/ 355344 h 355344"/>
              <a:gd name="connsiteX1" fmla="*/ 170623 w 170623"/>
              <a:gd name="connsiteY1" fmla="*/ 0 h 355344"/>
              <a:gd name="connsiteX0" fmla="*/ 0 w 282091"/>
              <a:gd name="connsiteY0" fmla="*/ 320366 h 320366"/>
              <a:gd name="connsiteX1" fmla="*/ 282091 w 282091"/>
              <a:gd name="connsiteY1" fmla="*/ 0 h 320366"/>
              <a:gd name="connsiteX0" fmla="*/ 0 w 309557"/>
              <a:gd name="connsiteY0" fmla="*/ 321378 h 321378"/>
              <a:gd name="connsiteX1" fmla="*/ 309557 w 309557"/>
              <a:gd name="connsiteY1" fmla="*/ 0 h 321378"/>
              <a:gd name="connsiteX0" fmla="*/ 22393 w 22393"/>
              <a:gd name="connsiteY0" fmla="*/ 536272 h 536272"/>
              <a:gd name="connsiteX1" fmla="*/ 0 w 22393"/>
              <a:gd name="connsiteY1" fmla="*/ 0 h 536272"/>
              <a:gd name="connsiteX0" fmla="*/ 0 w 114469"/>
              <a:gd name="connsiteY0" fmla="*/ 431671 h 431671"/>
              <a:gd name="connsiteX1" fmla="*/ 114469 w 114469"/>
              <a:gd name="connsiteY1" fmla="*/ 0 h 431671"/>
              <a:gd name="connsiteX0" fmla="*/ 0 w 119204"/>
              <a:gd name="connsiteY0" fmla="*/ 517984 h 517984"/>
              <a:gd name="connsiteX1" fmla="*/ 119204 w 119204"/>
              <a:gd name="connsiteY1" fmla="*/ 0 h 517984"/>
              <a:gd name="connsiteX0" fmla="*/ 0 w 87402"/>
              <a:gd name="connsiteY0" fmla="*/ 485493 h 485493"/>
              <a:gd name="connsiteX1" fmla="*/ 87401 w 87402"/>
              <a:gd name="connsiteY1" fmla="*/ 0 h 485493"/>
              <a:gd name="connsiteX0" fmla="*/ 251039 w 251039"/>
              <a:gd name="connsiteY0" fmla="*/ 253796 h 253796"/>
              <a:gd name="connsiteX1" fmla="*/ 0 w 251039"/>
              <a:gd name="connsiteY1" fmla="*/ 0 h 253796"/>
              <a:gd name="connsiteX0" fmla="*/ 413684 w 413684"/>
              <a:gd name="connsiteY0" fmla="*/ 380943 h 380943"/>
              <a:gd name="connsiteX1" fmla="*/ 0 w 413684"/>
              <a:gd name="connsiteY1" fmla="*/ 0 h 380943"/>
              <a:gd name="connsiteX0" fmla="*/ 344931 w 344931"/>
              <a:gd name="connsiteY0" fmla="*/ 320823 h 320823"/>
              <a:gd name="connsiteX1" fmla="*/ 0 w 344931"/>
              <a:gd name="connsiteY1" fmla="*/ 0 h 320823"/>
              <a:gd name="connsiteX0" fmla="*/ 343644 w 343644"/>
              <a:gd name="connsiteY0" fmla="*/ 289546 h 289547"/>
              <a:gd name="connsiteX1" fmla="*/ 0 w 343644"/>
              <a:gd name="connsiteY1" fmla="*/ 0 h 289547"/>
              <a:gd name="connsiteX0" fmla="*/ 318505 w 318505"/>
              <a:gd name="connsiteY0" fmla="*/ 282639 h 282639"/>
              <a:gd name="connsiteX1" fmla="*/ 0 w 318505"/>
              <a:gd name="connsiteY1" fmla="*/ 0 h 282639"/>
              <a:gd name="connsiteX0" fmla="*/ 539083 w 539084"/>
              <a:gd name="connsiteY0" fmla="*/ 442569 h 442569"/>
              <a:gd name="connsiteX1" fmla="*/ 0 w 539084"/>
              <a:gd name="connsiteY1" fmla="*/ 0 h 442569"/>
              <a:gd name="connsiteX0" fmla="*/ 848512 w 848513"/>
              <a:gd name="connsiteY0" fmla="*/ 989643 h 989643"/>
              <a:gd name="connsiteX1" fmla="*/ 0 w 848513"/>
              <a:gd name="connsiteY1" fmla="*/ 0 h 989643"/>
            </a:gdLst>
            <a:ahLst/>
            <a:cxnLst>
              <a:cxn ang="0">
                <a:pos x="connsiteX0" y="connsiteY0"/>
              </a:cxn>
              <a:cxn ang="0">
                <a:pos x="connsiteX1" y="connsiteY1"/>
              </a:cxn>
            </a:cxnLst>
            <a:rect l="l" t="t" r="r" b="b"/>
            <a:pathLst>
              <a:path w="848513" h="989643">
                <a:moveTo>
                  <a:pt x="848512" y="989643"/>
                </a:moveTo>
                <a:lnTo>
                  <a:pt x="0" y="0"/>
                </a:lnTo>
              </a:path>
            </a:pathLst>
          </a:custGeom>
          <a:noFill/>
          <a:ln w="79375">
            <a:solidFill>
              <a:schemeClr val="tx1"/>
            </a:solidFil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0" name="Picture 3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3649" y="4474275"/>
            <a:ext cx="2532848" cy="1896436"/>
          </a:xfrm>
          <a:prstGeom prst="rect">
            <a:avLst/>
          </a:prstGeom>
        </p:spPr>
      </p:pic>
      <p:pic>
        <p:nvPicPr>
          <p:cNvPr id="39" name="Picture 38"/>
          <p:cNvPicPr/>
          <p:nvPr/>
        </p:nvPicPr>
        <p:blipFill>
          <a:blip r:embed="rId4" cstate="email">
            <a:extLst>
              <a:ext uri="{28A0092B-C50C-407E-A947-70E740481C1C}">
                <a14:useLocalDpi xmlns:a14="http://schemas.microsoft.com/office/drawing/2010/main"/>
              </a:ext>
            </a:extLst>
          </a:blip>
          <a:stretch>
            <a:fillRect/>
          </a:stretch>
        </p:blipFill>
        <p:spPr>
          <a:xfrm>
            <a:off x="3354170" y="4460161"/>
            <a:ext cx="2487971" cy="1921167"/>
          </a:xfrm>
          <a:prstGeom prst="rect">
            <a:avLst/>
          </a:prstGeom>
        </p:spPr>
      </p:pic>
      <p:pic>
        <p:nvPicPr>
          <p:cNvPr id="79" name="Picture 7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95512" y="346202"/>
            <a:ext cx="2115756" cy="1210590"/>
          </a:xfrm>
          <a:prstGeom prst="rect">
            <a:avLst/>
          </a:prstGeom>
        </p:spPr>
      </p:pic>
      <p:sp>
        <p:nvSpPr>
          <p:cNvPr id="9" name="TextBox 8"/>
          <p:cNvSpPr txBox="1"/>
          <p:nvPr/>
        </p:nvSpPr>
        <p:spPr>
          <a:xfrm>
            <a:off x="3757541" y="3796227"/>
            <a:ext cx="229649" cy="459137"/>
          </a:xfrm>
          <a:prstGeom prst="rect">
            <a:avLst/>
          </a:prstGeom>
          <a:noFill/>
        </p:spPr>
        <p:txBody>
          <a:bodyPr wrap="square" rtlCol="0">
            <a:spAutoFit/>
          </a:bodyPr>
          <a:lstStyle/>
          <a:p>
            <a:endParaRPr lang="en-US" dirty="0">
              <a:solidFill>
                <a:prstClr val="black"/>
              </a:solidFill>
            </a:endParaRPr>
          </a:p>
        </p:txBody>
      </p:sp>
      <p:sp>
        <p:nvSpPr>
          <p:cNvPr id="59" name="Rectangle 58"/>
          <p:cNvSpPr/>
          <p:nvPr/>
        </p:nvSpPr>
        <p:spPr>
          <a:xfrm>
            <a:off x="1398567" y="303174"/>
            <a:ext cx="7709937" cy="3324565"/>
          </a:xfrm>
          <a:custGeom>
            <a:avLst/>
            <a:gdLst>
              <a:gd name="connsiteX0" fmla="*/ 0 w 7799684"/>
              <a:gd name="connsiteY0" fmla="*/ 0 h 3262188"/>
              <a:gd name="connsiteX1" fmla="*/ 7799684 w 7799684"/>
              <a:gd name="connsiteY1" fmla="*/ 0 h 3262188"/>
              <a:gd name="connsiteX2" fmla="*/ 7799684 w 7799684"/>
              <a:gd name="connsiteY2" fmla="*/ 3262188 h 3262188"/>
              <a:gd name="connsiteX3" fmla="*/ 0 w 7799684"/>
              <a:gd name="connsiteY3" fmla="*/ 3262188 h 3262188"/>
              <a:gd name="connsiteX4" fmla="*/ 0 w 7799684"/>
              <a:gd name="connsiteY4" fmla="*/ 0 h 3262188"/>
              <a:gd name="connsiteX0" fmla="*/ 0 w 7799684"/>
              <a:gd name="connsiteY0" fmla="*/ 0 h 3262188"/>
              <a:gd name="connsiteX1" fmla="*/ 7799684 w 7799684"/>
              <a:gd name="connsiteY1" fmla="*/ 0 h 3262188"/>
              <a:gd name="connsiteX2" fmla="*/ 7799684 w 7799684"/>
              <a:gd name="connsiteY2" fmla="*/ 2263813 h 3262188"/>
              <a:gd name="connsiteX3" fmla="*/ 0 w 7799684"/>
              <a:gd name="connsiteY3" fmla="*/ 3262188 h 3262188"/>
              <a:gd name="connsiteX4" fmla="*/ 0 w 7799684"/>
              <a:gd name="connsiteY4" fmla="*/ 0 h 3262188"/>
              <a:gd name="connsiteX0" fmla="*/ 0 w 7799684"/>
              <a:gd name="connsiteY0" fmla="*/ 0 h 3262188"/>
              <a:gd name="connsiteX1" fmla="*/ 7799684 w 7799684"/>
              <a:gd name="connsiteY1" fmla="*/ 0 h 3262188"/>
              <a:gd name="connsiteX2" fmla="*/ 7799684 w 7799684"/>
              <a:gd name="connsiteY2" fmla="*/ 2263813 h 3262188"/>
              <a:gd name="connsiteX3" fmla="*/ 4828085 w 7799684"/>
              <a:gd name="connsiteY3" fmla="*/ 2626568 h 3262188"/>
              <a:gd name="connsiteX4" fmla="*/ 0 w 7799684"/>
              <a:gd name="connsiteY4" fmla="*/ 3262188 h 3262188"/>
              <a:gd name="connsiteX5" fmla="*/ 0 w 7799684"/>
              <a:gd name="connsiteY5" fmla="*/ 0 h 3262188"/>
              <a:gd name="connsiteX0" fmla="*/ 0 w 7799684"/>
              <a:gd name="connsiteY0" fmla="*/ 0 h 3262188"/>
              <a:gd name="connsiteX1" fmla="*/ 7799684 w 7799684"/>
              <a:gd name="connsiteY1" fmla="*/ 0 h 3262188"/>
              <a:gd name="connsiteX2" fmla="*/ 7799684 w 7799684"/>
              <a:gd name="connsiteY2" fmla="*/ 2263813 h 3262188"/>
              <a:gd name="connsiteX3" fmla="*/ 4482853 w 7799684"/>
              <a:gd name="connsiteY3" fmla="*/ 3242388 h 3262188"/>
              <a:gd name="connsiteX4" fmla="*/ 0 w 7799684"/>
              <a:gd name="connsiteY4" fmla="*/ 3262188 h 3262188"/>
              <a:gd name="connsiteX5" fmla="*/ 0 w 7799684"/>
              <a:gd name="connsiteY5" fmla="*/ 0 h 3262188"/>
              <a:gd name="connsiteX0" fmla="*/ 0 w 7799684"/>
              <a:gd name="connsiteY0" fmla="*/ 0 h 3262188"/>
              <a:gd name="connsiteX1" fmla="*/ 7799684 w 7799684"/>
              <a:gd name="connsiteY1" fmla="*/ 0 h 3262188"/>
              <a:gd name="connsiteX2" fmla="*/ 7799684 w 7799684"/>
              <a:gd name="connsiteY2" fmla="*/ 2263813 h 3262188"/>
              <a:gd name="connsiteX3" fmla="*/ 5201309 w 7799684"/>
              <a:gd name="connsiteY3" fmla="*/ 3027784 h 3262188"/>
              <a:gd name="connsiteX4" fmla="*/ 4482853 w 7799684"/>
              <a:gd name="connsiteY4" fmla="*/ 3242388 h 3262188"/>
              <a:gd name="connsiteX5" fmla="*/ 0 w 7799684"/>
              <a:gd name="connsiteY5" fmla="*/ 3262188 h 3262188"/>
              <a:gd name="connsiteX6" fmla="*/ 0 w 7799684"/>
              <a:gd name="connsiteY6" fmla="*/ 0 h 3262188"/>
              <a:gd name="connsiteX0" fmla="*/ 0 w 7799684"/>
              <a:gd name="connsiteY0" fmla="*/ 0 h 3262188"/>
              <a:gd name="connsiteX1" fmla="*/ 7799684 w 7799684"/>
              <a:gd name="connsiteY1" fmla="*/ 0 h 3262188"/>
              <a:gd name="connsiteX2" fmla="*/ 7799684 w 7799684"/>
              <a:gd name="connsiteY2" fmla="*/ 2263813 h 3262188"/>
              <a:gd name="connsiteX3" fmla="*/ 5182648 w 7799684"/>
              <a:gd name="connsiteY3" fmla="*/ 2290666 h 3262188"/>
              <a:gd name="connsiteX4" fmla="*/ 4482853 w 7799684"/>
              <a:gd name="connsiteY4" fmla="*/ 3242388 h 3262188"/>
              <a:gd name="connsiteX5" fmla="*/ 0 w 7799684"/>
              <a:gd name="connsiteY5" fmla="*/ 3262188 h 3262188"/>
              <a:gd name="connsiteX6" fmla="*/ 0 w 7799684"/>
              <a:gd name="connsiteY6" fmla="*/ 0 h 3262188"/>
              <a:gd name="connsiteX0" fmla="*/ 0 w 7799684"/>
              <a:gd name="connsiteY0" fmla="*/ 0 h 3262188"/>
              <a:gd name="connsiteX1" fmla="*/ 7799684 w 7799684"/>
              <a:gd name="connsiteY1" fmla="*/ 0 h 3262188"/>
              <a:gd name="connsiteX2" fmla="*/ 7790354 w 7799684"/>
              <a:gd name="connsiteY2" fmla="*/ 2329127 h 3262188"/>
              <a:gd name="connsiteX3" fmla="*/ 5182648 w 7799684"/>
              <a:gd name="connsiteY3" fmla="*/ 2290666 h 3262188"/>
              <a:gd name="connsiteX4" fmla="*/ 4482853 w 7799684"/>
              <a:gd name="connsiteY4" fmla="*/ 3242388 h 3262188"/>
              <a:gd name="connsiteX5" fmla="*/ 0 w 7799684"/>
              <a:gd name="connsiteY5" fmla="*/ 3262188 h 3262188"/>
              <a:gd name="connsiteX6" fmla="*/ 0 w 7799684"/>
              <a:gd name="connsiteY6" fmla="*/ 0 h 3262188"/>
              <a:gd name="connsiteX0" fmla="*/ 0 w 7799684"/>
              <a:gd name="connsiteY0" fmla="*/ 0 h 3262188"/>
              <a:gd name="connsiteX1" fmla="*/ 7799684 w 7799684"/>
              <a:gd name="connsiteY1" fmla="*/ 0 h 3262188"/>
              <a:gd name="connsiteX2" fmla="*/ 7790354 w 7799684"/>
              <a:gd name="connsiteY2" fmla="*/ 2329127 h 3262188"/>
              <a:gd name="connsiteX3" fmla="*/ 5154656 w 7799684"/>
              <a:gd name="connsiteY3" fmla="*/ 2327989 h 3262188"/>
              <a:gd name="connsiteX4" fmla="*/ 4482853 w 7799684"/>
              <a:gd name="connsiteY4" fmla="*/ 3242388 h 3262188"/>
              <a:gd name="connsiteX5" fmla="*/ 0 w 7799684"/>
              <a:gd name="connsiteY5" fmla="*/ 3262188 h 3262188"/>
              <a:gd name="connsiteX6" fmla="*/ 0 w 7799684"/>
              <a:gd name="connsiteY6" fmla="*/ 0 h 3262188"/>
              <a:gd name="connsiteX0" fmla="*/ 0 w 7799684"/>
              <a:gd name="connsiteY0" fmla="*/ 0 h 3262188"/>
              <a:gd name="connsiteX1" fmla="*/ 7799684 w 7799684"/>
              <a:gd name="connsiteY1" fmla="*/ 0 h 3262188"/>
              <a:gd name="connsiteX2" fmla="*/ 7790354 w 7799684"/>
              <a:gd name="connsiteY2" fmla="*/ 2329127 h 3262188"/>
              <a:gd name="connsiteX3" fmla="*/ 4893399 w 7799684"/>
              <a:gd name="connsiteY3" fmla="*/ 2327989 h 3262188"/>
              <a:gd name="connsiteX4" fmla="*/ 4482853 w 7799684"/>
              <a:gd name="connsiteY4" fmla="*/ 3242388 h 3262188"/>
              <a:gd name="connsiteX5" fmla="*/ 0 w 7799684"/>
              <a:gd name="connsiteY5" fmla="*/ 3262188 h 3262188"/>
              <a:gd name="connsiteX6" fmla="*/ 0 w 7799684"/>
              <a:gd name="connsiteY6" fmla="*/ 0 h 3262188"/>
              <a:gd name="connsiteX0" fmla="*/ 0 w 7799684"/>
              <a:gd name="connsiteY0" fmla="*/ 0 h 3262188"/>
              <a:gd name="connsiteX1" fmla="*/ 7799684 w 7799684"/>
              <a:gd name="connsiteY1" fmla="*/ 0 h 3262188"/>
              <a:gd name="connsiteX2" fmla="*/ 7790354 w 7799684"/>
              <a:gd name="connsiteY2" fmla="*/ 2329127 h 3262188"/>
              <a:gd name="connsiteX3" fmla="*/ 4893399 w 7799684"/>
              <a:gd name="connsiteY3" fmla="*/ 2327989 h 3262188"/>
              <a:gd name="connsiteX4" fmla="*/ 4874739 w 7799684"/>
              <a:gd name="connsiteY4" fmla="*/ 3233057 h 3262188"/>
              <a:gd name="connsiteX5" fmla="*/ 0 w 7799684"/>
              <a:gd name="connsiteY5" fmla="*/ 3262188 h 3262188"/>
              <a:gd name="connsiteX6" fmla="*/ 0 w 7799684"/>
              <a:gd name="connsiteY6" fmla="*/ 0 h 3262188"/>
              <a:gd name="connsiteX0" fmla="*/ 5143 w 7804827"/>
              <a:gd name="connsiteY0" fmla="*/ 0 h 3511108"/>
              <a:gd name="connsiteX1" fmla="*/ 7804827 w 7804827"/>
              <a:gd name="connsiteY1" fmla="*/ 0 h 3511108"/>
              <a:gd name="connsiteX2" fmla="*/ 7795497 w 7804827"/>
              <a:gd name="connsiteY2" fmla="*/ 2329127 h 3511108"/>
              <a:gd name="connsiteX3" fmla="*/ 4898542 w 7804827"/>
              <a:gd name="connsiteY3" fmla="*/ 2327989 h 3511108"/>
              <a:gd name="connsiteX4" fmla="*/ 4879882 w 7804827"/>
              <a:gd name="connsiteY4" fmla="*/ 3233057 h 3511108"/>
              <a:gd name="connsiteX5" fmla="*/ 0 w 7804827"/>
              <a:gd name="connsiteY5" fmla="*/ 3511108 h 3511108"/>
              <a:gd name="connsiteX6" fmla="*/ 5143 w 7804827"/>
              <a:gd name="connsiteY6" fmla="*/ 0 h 3511108"/>
              <a:gd name="connsiteX0" fmla="*/ 5143 w 7804827"/>
              <a:gd name="connsiteY0" fmla="*/ 0 h 3511108"/>
              <a:gd name="connsiteX1" fmla="*/ 7804827 w 7804827"/>
              <a:gd name="connsiteY1" fmla="*/ 0 h 3511108"/>
              <a:gd name="connsiteX2" fmla="*/ 7795497 w 7804827"/>
              <a:gd name="connsiteY2" fmla="*/ 2329127 h 3511108"/>
              <a:gd name="connsiteX3" fmla="*/ 4898542 w 7804827"/>
              <a:gd name="connsiteY3" fmla="*/ 2327989 h 3511108"/>
              <a:gd name="connsiteX4" fmla="*/ 4859312 w 7804827"/>
              <a:gd name="connsiteY4" fmla="*/ 3487057 h 3511108"/>
              <a:gd name="connsiteX5" fmla="*/ 0 w 7804827"/>
              <a:gd name="connsiteY5" fmla="*/ 3511108 h 3511108"/>
              <a:gd name="connsiteX6" fmla="*/ 5143 w 7804827"/>
              <a:gd name="connsiteY6" fmla="*/ 0 h 3511108"/>
              <a:gd name="connsiteX0" fmla="*/ 5143 w 7804827"/>
              <a:gd name="connsiteY0" fmla="*/ 0 h 3511108"/>
              <a:gd name="connsiteX1" fmla="*/ 7804827 w 7804827"/>
              <a:gd name="connsiteY1" fmla="*/ 0 h 3511108"/>
              <a:gd name="connsiteX2" fmla="*/ 7795497 w 7804827"/>
              <a:gd name="connsiteY2" fmla="*/ 2329127 h 3511108"/>
              <a:gd name="connsiteX3" fmla="*/ 4898542 w 7804827"/>
              <a:gd name="connsiteY3" fmla="*/ 2327989 h 3511108"/>
              <a:gd name="connsiteX4" fmla="*/ 4885024 w 7804827"/>
              <a:gd name="connsiteY4" fmla="*/ 3476897 h 3511108"/>
              <a:gd name="connsiteX5" fmla="*/ 0 w 7804827"/>
              <a:gd name="connsiteY5" fmla="*/ 3511108 h 3511108"/>
              <a:gd name="connsiteX6" fmla="*/ 5143 w 7804827"/>
              <a:gd name="connsiteY6" fmla="*/ 0 h 351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4827" h="3511108">
                <a:moveTo>
                  <a:pt x="5143" y="0"/>
                </a:moveTo>
                <a:lnTo>
                  <a:pt x="7804827" y="0"/>
                </a:lnTo>
                <a:lnTo>
                  <a:pt x="7795497" y="2329127"/>
                </a:lnTo>
                <a:lnTo>
                  <a:pt x="4898542" y="2327989"/>
                </a:lnTo>
                <a:lnTo>
                  <a:pt x="4885024" y="3476897"/>
                </a:lnTo>
                <a:lnTo>
                  <a:pt x="0" y="3511108"/>
                </a:lnTo>
                <a:cubicBezTo>
                  <a:pt x="1714" y="2340739"/>
                  <a:pt x="3429" y="1170369"/>
                  <a:pt x="5143" y="0"/>
                </a:cubicBezTo>
                <a:close/>
              </a:path>
            </a:pathLst>
          </a:custGeom>
          <a:noFill/>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en-US" sz="1600" b="1" i="1" dirty="0">
                <a:ln w="0"/>
                <a:solidFill>
                  <a:prstClr val="black"/>
                </a:solidFill>
              </a:rPr>
              <a:t>WP 1: </a:t>
            </a:r>
            <a:r>
              <a:rPr lang="en-US" sz="1400" b="1" i="1" dirty="0">
                <a:ln w="0"/>
                <a:solidFill>
                  <a:prstClr val="black"/>
                </a:solidFill>
              </a:rPr>
              <a:t>Gathering, compiling and publishing bathymetric data</a:t>
            </a:r>
          </a:p>
        </p:txBody>
      </p:sp>
      <p:sp>
        <p:nvSpPr>
          <p:cNvPr id="60" name="Rectangle 59"/>
          <p:cNvSpPr/>
          <p:nvPr/>
        </p:nvSpPr>
        <p:spPr>
          <a:xfrm>
            <a:off x="269636" y="4481023"/>
            <a:ext cx="2861702" cy="1921167"/>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en-US" sz="1600" b="1" i="1" dirty="0">
                <a:ln w="0"/>
                <a:solidFill>
                  <a:prstClr val="black"/>
                </a:solidFill>
              </a:rPr>
              <a:t>WP 2: </a:t>
            </a:r>
            <a:r>
              <a:rPr lang="en-US" sz="1400" b="1" i="1" dirty="0">
                <a:ln w="0"/>
                <a:solidFill>
                  <a:prstClr val="black"/>
                </a:solidFill>
              </a:rPr>
              <a:t>Development of bathymetric data and assembly tools</a:t>
            </a:r>
          </a:p>
        </p:txBody>
      </p:sp>
      <p:sp>
        <p:nvSpPr>
          <p:cNvPr id="61" name="Rectangle 60"/>
          <p:cNvSpPr/>
          <p:nvPr/>
        </p:nvSpPr>
        <p:spPr>
          <a:xfrm>
            <a:off x="6496627" y="4484563"/>
            <a:ext cx="2533564" cy="1881655"/>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en-US" sz="1600" b="1" i="1" dirty="0">
                <a:ln w="0"/>
                <a:solidFill>
                  <a:prstClr val="white"/>
                </a:solidFill>
              </a:rPr>
              <a:t>WP 4: </a:t>
            </a:r>
            <a:r>
              <a:rPr lang="en-US" sz="1400" b="1" i="1" dirty="0">
                <a:ln w="0"/>
                <a:solidFill>
                  <a:prstClr val="white"/>
                </a:solidFill>
              </a:rPr>
              <a:t>Mapping the gaps</a:t>
            </a:r>
          </a:p>
        </p:txBody>
      </p:sp>
      <p:sp>
        <p:nvSpPr>
          <p:cNvPr id="63" name="Rectangle 62"/>
          <p:cNvSpPr/>
          <p:nvPr/>
        </p:nvSpPr>
        <p:spPr>
          <a:xfrm>
            <a:off x="3347864" y="4464884"/>
            <a:ext cx="2487243" cy="1916443"/>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en-US" sz="1600" b="1" i="1" dirty="0">
                <a:ln w="0"/>
                <a:solidFill>
                  <a:prstClr val="black"/>
                </a:solidFill>
              </a:rPr>
              <a:t>WP 3: </a:t>
            </a:r>
            <a:r>
              <a:rPr lang="en-US" sz="1400" b="1" i="1" dirty="0">
                <a:ln w="0"/>
                <a:solidFill>
                  <a:prstClr val="black"/>
                </a:solidFill>
              </a:rPr>
              <a:t>Technology innovation</a:t>
            </a:r>
          </a:p>
        </p:txBody>
      </p:sp>
      <p:sp>
        <p:nvSpPr>
          <p:cNvPr id="2" name="Rectangle 1"/>
          <p:cNvSpPr/>
          <p:nvPr/>
        </p:nvSpPr>
        <p:spPr>
          <a:xfrm>
            <a:off x="6468010" y="476561"/>
            <a:ext cx="2514517" cy="646331"/>
          </a:xfrm>
          <a:prstGeom prst="rect">
            <a:avLst/>
          </a:prstGeom>
        </p:spPr>
        <p:txBody>
          <a:bodyPr wrap="square">
            <a:spAutoFit/>
          </a:bodyPr>
          <a:lstStyle/>
          <a:p>
            <a:pPr algn="ctr"/>
            <a:r>
              <a:rPr lang="en-US" sz="1200" b="1" i="1" dirty="0">
                <a:ln w="0"/>
                <a:solidFill>
                  <a:prstClr val="black"/>
                </a:solidFill>
              </a:rPr>
              <a:t>GEBCO-Nippon Foundation Seabed 2030</a:t>
            </a:r>
          </a:p>
          <a:p>
            <a:pPr algn="ctr"/>
            <a:r>
              <a:rPr lang="en-US" sz="1200" b="1" i="1" dirty="0">
                <a:ln w="0"/>
                <a:solidFill>
                  <a:prstClr val="black"/>
                </a:solidFill>
              </a:rPr>
              <a:t>World Ocean Map</a:t>
            </a:r>
          </a:p>
        </p:txBody>
      </p:sp>
      <p:pic>
        <p:nvPicPr>
          <p:cNvPr id="49" name="Picture 2" descr="database symbol by rg102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80027" y="1596025"/>
            <a:ext cx="637084" cy="703312"/>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5762213" y="1392368"/>
            <a:ext cx="626903" cy="276999"/>
          </a:xfrm>
          <a:prstGeom prst="rect">
            <a:avLst/>
          </a:prstGeom>
          <a:noFill/>
        </p:spPr>
        <p:txBody>
          <a:bodyPr wrap="none" rtlCol="0">
            <a:spAutoFit/>
          </a:bodyPr>
          <a:lstStyle/>
          <a:p>
            <a:r>
              <a:rPr lang="en-US" sz="1200" b="1" i="1" dirty="0">
                <a:solidFill>
                  <a:prstClr val="black"/>
                </a:solidFill>
                <a:latin typeface="Calibri" panose="020F0502020204030204"/>
              </a:rPr>
              <a:t>GDACC</a:t>
            </a:r>
          </a:p>
        </p:txBody>
      </p:sp>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19672" y="1196154"/>
            <a:ext cx="2380367" cy="1409572"/>
          </a:xfrm>
          <a:prstGeom prst="rect">
            <a:avLst/>
          </a:prstGeom>
        </p:spPr>
      </p:pic>
      <p:pic>
        <p:nvPicPr>
          <p:cNvPr id="46" name="Picture 2" descr="database symbol by rg102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332611" y="2352265"/>
            <a:ext cx="420673" cy="4644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database symbol by rg102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52717" y="985211"/>
            <a:ext cx="420673" cy="46440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database symbol by rg102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905279" y="1869968"/>
            <a:ext cx="420673" cy="46440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database symbol by rg102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85524" y="1772780"/>
            <a:ext cx="420673" cy="46440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574386" y="726240"/>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702023" y="726239"/>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817437" y="722030"/>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945074" y="722029"/>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81846" y="1396145"/>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509483" y="1396144"/>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624897" y="1391935"/>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752534" y="1391934"/>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430297" y="2394259"/>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557934" y="2394258"/>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673348" y="2390049"/>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800985" y="2390048"/>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309508" y="1801055"/>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437145" y="1801054"/>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552559" y="1796845"/>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680196" y="1796844"/>
            <a:ext cx="127637" cy="3578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443176" y="1365807"/>
            <a:ext cx="785815" cy="307777"/>
          </a:xfrm>
          <a:prstGeom prst="rect">
            <a:avLst/>
          </a:prstGeom>
        </p:spPr>
        <p:txBody>
          <a:bodyPr wrap="square">
            <a:spAutoFit/>
          </a:bodyPr>
          <a:lstStyle/>
          <a:p>
            <a:r>
              <a:rPr lang="en-US" sz="1400" b="1" i="1" dirty="0">
                <a:ln w="0"/>
                <a:solidFill>
                  <a:srgbClr val="FFC000"/>
                </a:solidFill>
                <a:latin typeface="Calibri" panose="020F0502020204030204"/>
              </a:rPr>
              <a:t>EB</a:t>
            </a:r>
            <a:endParaRPr lang="en-US" sz="1400" b="1" dirty="0">
              <a:solidFill>
                <a:srgbClr val="FFC000"/>
              </a:solidFill>
              <a:latin typeface="Calibri" panose="020F0502020204030204"/>
            </a:endParaRPr>
          </a:p>
        </p:txBody>
      </p:sp>
      <p:sp>
        <p:nvSpPr>
          <p:cNvPr id="100" name="Rectangle 99"/>
          <p:cNvSpPr/>
          <p:nvPr/>
        </p:nvSpPr>
        <p:spPr>
          <a:xfrm>
            <a:off x="1481929" y="2377520"/>
            <a:ext cx="785815" cy="307777"/>
          </a:xfrm>
          <a:prstGeom prst="rect">
            <a:avLst/>
          </a:prstGeom>
        </p:spPr>
        <p:txBody>
          <a:bodyPr wrap="square">
            <a:spAutoFit/>
          </a:bodyPr>
          <a:lstStyle/>
          <a:p>
            <a:r>
              <a:rPr lang="en-US" sz="1400" b="1" i="1" dirty="0">
                <a:ln w="0"/>
                <a:solidFill>
                  <a:srgbClr val="FFC000"/>
                </a:solidFill>
                <a:latin typeface="Calibri" panose="020F0502020204030204"/>
              </a:rPr>
              <a:t>EB</a:t>
            </a:r>
            <a:endParaRPr lang="en-US" sz="1400" b="1" dirty="0">
              <a:solidFill>
                <a:srgbClr val="FFC000"/>
              </a:solidFill>
              <a:latin typeface="Calibri" panose="020F0502020204030204"/>
            </a:endParaRPr>
          </a:p>
        </p:txBody>
      </p:sp>
      <p:sp>
        <p:nvSpPr>
          <p:cNvPr id="101" name="Rectangle 100"/>
          <p:cNvSpPr/>
          <p:nvPr/>
        </p:nvSpPr>
        <p:spPr>
          <a:xfrm>
            <a:off x="2392963" y="1792635"/>
            <a:ext cx="785815" cy="307777"/>
          </a:xfrm>
          <a:prstGeom prst="rect">
            <a:avLst/>
          </a:prstGeom>
        </p:spPr>
        <p:txBody>
          <a:bodyPr wrap="square">
            <a:spAutoFit/>
          </a:bodyPr>
          <a:lstStyle/>
          <a:p>
            <a:r>
              <a:rPr lang="en-US" sz="1400" b="1" i="1" dirty="0">
                <a:ln w="0"/>
                <a:solidFill>
                  <a:srgbClr val="FFC000"/>
                </a:solidFill>
                <a:latin typeface="Calibri" panose="020F0502020204030204"/>
              </a:rPr>
              <a:t>EB</a:t>
            </a:r>
            <a:endParaRPr lang="en-US" sz="1400" b="1" dirty="0">
              <a:solidFill>
                <a:srgbClr val="FFC000"/>
              </a:solidFill>
              <a:latin typeface="Calibri" panose="020F0502020204030204"/>
            </a:endParaRPr>
          </a:p>
        </p:txBody>
      </p:sp>
      <p:sp>
        <p:nvSpPr>
          <p:cNvPr id="102" name="Rectangle 101"/>
          <p:cNvSpPr/>
          <p:nvPr/>
        </p:nvSpPr>
        <p:spPr>
          <a:xfrm>
            <a:off x="1638204" y="702921"/>
            <a:ext cx="785815" cy="307777"/>
          </a:xfrm>
          <a:prstGeom prst="rect">
            <a:avLst/>
          </a:prstGeom>
        </p:spPr>
        <p:txBody>
          <a:bodyPr wrap="square">
            <a:spAutoFit/>
          </a:bodyPr>
          <a:lstStyle/>
          <a:p>
            <a:r>
              <a:rPr lang="en-US" sz="1400" b="1" i="1" dirty="0">
                <a:ln w="0"/>
                <a:solidFill>
                  <a:srgbClr val="FFC000"/>
                </a:solidFill>
                <a:latin typeface="Calibri" panose="020F0502020204030204"/>
              </a:rPr>
              <a:t>EB</a:t>
            </a:r>
            <a:endParaRPr lang="en-US" sz="1400" b="1" dirty="0">
              <a:solidFill>
                <a:srgbClr val="FFC000"/>
              </a:solidFill>
              <a:latin typeface="Calibri" panose="020F0502020204030204"/>
            </a:endParaRPr>
          </a:p>
        </p:txBody>
      </p:sp>
      <p:sp>
        <p:nvSpPr>
          <p:cNvPr id="35" name="Freeform 34"/>
          <p:cNvSpPr/>
          <p:nvPr/>
        </p:nvSpPr>
        <p:spPr>
          <a:xfrm>
            <a:off x="2017005" y="1128985"/>
            <a:ext cx="569167" cy="158620"/>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Lst>
            <a:ahLst/>
            <a:cxnLst>
              <a:cxn ang="0">
                <a:pos x="connsiteX0" y="connsiteY0"/>
              </a:cxn>
              <a:cxn ang="0">
                <a:pos x="connsiteX1" y="connsiteY1"/>
              </a:cxn>
              <a:cxn ang="0">
                <a:pos x="connsiteX2" y="connsiteY2"/>
              </a:cxn>
            </a:cxnLst>
            <a:rect l="l" t="t" r="r" b="b"/>
            <a:pathLst>
              <a:path w="569167" h="158620">
                <a:moveTo>
                  <a:pt x="0" y="0"/>
                </a:moveTo>
                <a:cubicBezTo>
                  <a:pt x="83976" y="51318"/>
                  <a:pt x="138405" y="104192"/>
                  <a:pt x="233266" y="130629"/>
                </a:cubicBezTo>
                <a:cubicBezTo>
                  <a:pt x="328127" y="157066"/>
                  <a:pt x="522514" y="153955"/>
                  <a:pt x="569167" y="158620"/>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Freeform 102"/>
          <p:cNvSpPr/>
          <p:nvPr/>
        </p:nvSpPr>
        <p:spPr>
          <a:xfrm rot="19281764">
            <a:off x="1766904" y="2617923"/>
            <a:ext cx="582268" cy="277459"/>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54635"/>
              <a:gd name="connsiteY0" fmla="*/ 0 h 194240"/>
              <a:gd name="connsiteX1" fmla="*/ 218734 w 554635"/>
              <a:gd name="connsiteY1" fmla="*/ 166249 h 194240"/>
              <a:gd name="connsiteX2" fmla="*/ 554635 w 554635"/>
              <a:gd name="connsiteY2" fmla="*/ 194240 h 194240"/>
              <a:gd name="connsiteX0" fmla="*/ 0 w 554635"/>
              <a:gd name="connsiteY0" fmla="*/ 0 h 256881"/>
              <a:gd name="connsiteX1" fmla="*/ 238332 w 554635"/>
              <a:gd name="connsiteY1" fmla="*/ 250012 h 256881"/>
              <a:gd name="connsiteX2" fmla="*/ 554635 w 554635"/>
              <a:gd name="connsiteY2" fmla="*/ 194240 h 256881"/>
              <a:gd name="connsiteX0" fmla="*/ 0 w 524528"/>
              <a:gd name="connsiteY0" fmla="*/ 0 h 233658"/>
              <a:gd name="connsiteX1" fmla="*/ 208225 w 524528"/>
              <a:gd name="connsiteY1" fmla="*/ 227953 h 233658"/>
              <a:gd name="connsiteX2" fmla="*/ 524528 w 524528"/>
              <a:gd name="connsiteY2" fmla="*/ 172181 h 233658"/>
              <a:gd name="connsiteX0" fmla="*/ 0 w 524528"/>
              <a:gd name="connsiteY0" fmla="*/ 0 h 172181"/>
              <a:gd name="connsiteX1" fmla="*/ 198068 w 524528"/>
              <a:gd name="connsiteY1" fmla="*/ 77939 h 172181"/>
              <a:gd name="connsiteX2" fmla="*/ 524528 w 524528"/>
              <a:gd name="connsiteY2" fmla="*/ 172181 h 172181"/>
              <a:gd name="connsiteX0" fmla="*/ 0 w 530364"/>
              <a:gd name="connsiteY0" fmla="*/ 0 h 342391"/>
              <a:gd name="connsiteX1" fmla="*/ 203904 w 530364"/>
              <a:gd name="connsiteY1" fmla="*/ 248149 h 342391"/>
              <a:gd name="connsiteX2" fmla="*/ 530364 w 530364"/>
              <a:gd name="connsiteY2" fmla="*/ 342391 h 342391"/>
              <a:gd name="connsiteX0" fmla="*/ 0 w 530364"/>
              <a:gd name="connsiteY0" fmla="*/ 0 h 342391"/>
              <a:gd name="connsiteX1" fmla="*/ 260151 w 530364"/>
              <a:gd name="connsiteY1" fmla="*/ 222163 h 342391"/>
              <a:gd name="connsiteX2" fmla="*/ 530364 w 530364"/>
              <a:gd name="connsiteY2" fmla="*/ 342391 h 342391"/>
              <a:gd name="connsiteX0" fmla="*/ 0 w 582268"/>
              <a:gd name="connsiteY0" fmla="*/ 0 h 277459"/>
              <a:gd name="connsiteX1" fmla="*/ 260151 w 582268"/>
              <a:gd name="connsiteY1" fmla="*/ 222163 h 277459"/>
              <a:gd name="connsiteX2" fmla="*/ 582268 w 582268"/>
              <a:gd name="connsiteY2" fmla="*/ 277459 h 277459"/>
            </a:gdLst>
            <a:ahLst/>
            <a:cxnLst>
              <a:cxn ang="0">
                <a:pos x="connsiteX0" y="connsiteY0"/>
              </a:cxn>
              <a:cxn ang="0">
                <a:pos x="connsiteX1" y="connsiteY1"/>
              </a:cxn>
              <a:cxn ang="0">
                <a:pos x="connsiteX2" y="connsiteY2"/>
              </a:cxn>
            </a:cxnLst>
            <a:rect l="l" t="t" r="r" b="b"/>
            <a:pathLst>
              <a:path w="582268" h="277459">
                <a:moveTo>
                  <a:pt x="0" y="0"/>
                </a:moveTo>
                <a:cubicBezTo>
                  <a:pt x="83976" y="51318"/>
                  <a:pt x="172730" y="193466"/>
                  <a:pt x="260151" y="222163"/>
                </a:cubicBezTo>
                <a:cubicBezTo>
                  <a:pt x="347572" y="250860"/>
                  <a:pt x="535615" y="272794"/>
                  <a:pt x="582268" y="277459"/>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4" name="Freeform 103"/>
          <p:cNvSpPr/>
          <p:nvPr/>
        </p:nvSpPr>
        <p:spPr>
          <a:xfrm rot="19426187">
            <a:off x="2578264" y="2079247"/>
            <a:ext cx="336958" cy="254524"/>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54635"/>
              <a:gd name="connsiteY0" fmla="*/ 0 h 194240"/>
              <a:gd name="connsiteX1" fmla="*/ 218734 w 554635"/>
              <a:gd name="connsiteY1" fmla="*/ 166249 h 194240"/>
              <a:gd name="connsiteX2" fmla="*/ 554635 w 554635"/>
              <a:gd name="connsiteY2" fmla="*/ 194240 h 194240"/>
              <a:gd name="connsiteX0" fmla="*/ 0 w 554635"/>
              <a:gd name="connsiteY0" fmla="*/ 0 h 256881"/>
              <a:gd name="connsiteX1" fmla="*/ 238332 w 554635"/>
              <a:gd name="connsiteY1" fmla="*/ 250012 h 256881"/>
              <a:gd name="connsiteX2" fmla="*/ 554635 w 554635"/>
              <a:gd name="connsiteY2" fmla="*/ 194240 h 256881"/>
              <a:gd name="connsiteX0" fmla="*/ 0 w 524528"/>
              <a:gd name="connsiteY0" fmla="*/ 0 h 233658"/>
              <a:gd name="connsiteX1" fmla="*/ 208225 w 524528"/>
              <a:gd name="connsiteY1" fmla="*/ 227953 h 233658"/>
              <a:gd name="connsiteX2" fmla="*/ 524528 w 524528"/>
              <a:gd name="connsiteY2" fmla="*/ 172181 h 233658"/>
              <a:gd name="connsiteX0" fmla="*/ 0 w 582729"/>
              <a:gd name="connsiteY0" fmla="*/ 0 h 266390"/>
              <a:gd name="connsiteX1" fmla="*/ 266426 w 582729"/>
              <a:gd name="connsiteY1" fmla="*/ 259030 h 266390"/>
              <a:gd name="connsiteX2" fmla="*/ 582729 w 582729"/>
              <a:gd name="connsiteY2" fmla="*/ 203258 h 266390"/>
              <a:gd name="connsiteX0" fmla="*/ 0 w 582729"/>
              <a:gd name="connsiteY0" fmla="*/ 0 h 207578"/>
              <a:gd name="connsiteX1" fmla="*/ 155541 w 582729"/>
              <a:gd name="connsiteY1" fmla="*/ 189351 h 207578"/>
              <a:gd name="connsiteX2" fmla="*/ 582729 w 582729"/>
              <a:gd name="connsiteY2" fmla="*/ 203258 h 207578"/>
              <a:gd name="connsiteX0" fmla="*/ 0 w 336958"/>
              <a:gd name="connsiteY0" fmla="*/ 0 h 254524"/>
              <a:gd name="connsiteX1" fmla="*/ 155541 w 336958"/>
              <a:gd name="connsiteY1" fmla="*/ 189351 h 254524"/>
              <a:gd name="connsiteX2" fmla="*/ 336958 w 336958"/>
              <a:gd name="connsiteY2" fmla="*/ 254524 h 254524"/>
              <a:gd name="connsiteX0" fmla="*/ 0 w 336958"/>
              <a:gd name="connsiteY0" fmla="*/ 0 h 254524"/>
              <a:gd name="connsiteX1" fmla="*/ 125434 w 336958"/>
              <a:gd name="connsiteY1" fmla="*/ 167292 h 254524"/>
              <a:gd name="connsiteX2" fmla="*/ 336958 w 336958"/>
              <a:gd name="connsiteY2" fmla="*/ 254524 h 254524"/>
            </a:gdLst>
            <a:ahLst/>
            <a:cxnLst>
              <a:cxn ang="0">
                <a:pos x="connsiteX0" y="connsiteY0"/>
              </a:cxn>
              <a:cxn ang="0">
                <a:pos x="connsiteX1" y="connsiteY1"/>
              </a:cxn>
              <a:cxn ang="0">
                <a:pos x="connsiteX2" y="connsiteY2"/>
              </a:cxn>
            </a:cxnLst>
            <a:rect l="l" t="t" r="r" b="b"/>
            <a:pathLst>
              <a:path w="336958" h="254524">
                <a:moveTo>
                  <a:pt x="0" y="0"/>
                </a:moveTo>
                <a:cubicBezTo>
                  <a:pt x="83976" y="51318"/>
                  <a:pt x="69274" y="124871"/>
                  <a:pt x="125434" y="167292"/>
                </a:cubicBezTo>
                <a:cubicBezTo>
                  <a:pt x="181594" y="209713"/>
                  <a:pt x="290305" y="249859"/>
                  <a:pt x="336958" y="254524"/>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Freeform 104"/>
          <p:cNvSpPr/>
          <p:nvPr/>
        </p:nvSpPr>
        <p:spPr>
          <a:xfrm rot="19426187">
            <a:off x="3623590" y="1706597"/>
            <a:ext cx="179604" cy="382024"/>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54635"/>
              <a:gd name="connsiteY0" fmla="*/ 0 h 194240"/>
              <a:gd name="connsiteX1" fmla="*/ 218734 w 554635"/>
              <a:gd name="connsiteY1" fmla="*/ 166249 h 194240"/>
              <a:gd name="connsiteX2" fmla="*/ 554635 w 554635"/>
              <a:gd name="connsiteY2" fmla="*/ 194240 h 194240"/>
              <a:gd name="connsiteX0" fmla="*/ 0 w 554635"/>
              <a:gd name="connsiteY0" fmla="*/ 0 h 256881"/>
              <a:gd name="connsiteX1" fmla="*/ 238332 w 554635"/>
              <a:gd name="connsiteY1" fmla="*/ 250012 h 256881"/>
              <a:gd name="connsiteX2" fmla="*/ 554635 w 554635"/>
              <a:gd name="connsiteY2" fmla="*/ 194240 h 256881"/>
              <a:gd name="connsiteX0" fmla="*/ 0 w 524528"/>
              <a:gd name="connsiteY0" fmla="*/ 0 h 233658"/>
              <a:gd name="connsiteX1" fmla="*/ 208225 w 524528"/>
              <a:gd name="connsiteY1" fmla="*/ 227953 h 233658"/>
              <a:gd name="connsiteX2" fmla="*/ 524528 w 524528"/>
              <a:gd name="connsiteY2" fmla="*/ 172181 h 233658"/>
              <a:gd name="connsiteX0" fmla="*/ 0 w 504482"/>
              <a:gd name="connsiteY0" fmla="*/ 0 h 279129"/>
              <a:gd name="connsiteX1" fmla="*/ 188179 w 504482"/>
              <a:gd name="connsiteY1" fmla="*/ 271100 h 279129"/>
              <a:gd name="connsiteX2" fmla="*/ 504482 w 504482"/>
              <a:gd name="connsiteY2" fmla="*/ 215328 h 279129"/>
              <a:gd name="connsiteX0" fmla="*/ 0 w 504482"/>
              <a:gd name="connsiteY0" fmla="*/ 0 h 215328"/>
              <a:gd name="connsiteX1" fmla="*/ 50169 w 504482"/>
              <a:gd name="connsiteY1" fmla="*/ 112145 h 215328"/>
              <a:gd name="connsiteX2" fmla="*/ 504482 w 504482"/>
              <a:gd name="connsiteY2" fmla="*/ 215328 h 215328"/>
              <a:gd name="connsiteX0" fmla="*/ 0 w 154902"/>
              <a:gd name="connsiteY0" fmla="*/ 0 h 329339"/>
              <a:gd name="connsiteX1" fmla="*/ 50169 w 154902"/>
              <a:gd name="connsiteY1" fmla="*/ 112145 h 329339"/>
              <a:gd name="connsiteX2" fmla="*/ 154902 w 154902"/>
              <a:gd name="connsiteY2" fmla="*/ 329339 h 329339"/>
              <a:gd name="connsiteX0" fmla="*/ 31353 w 186255"/>
              <a:gd name="connsiteY0" fmla="*/ 0 h 329339"/>
              <a:gd name="connsiteX1" fmla="*/ 3275 w 186255"/>
              <a:gd name="connsiteY1" fmla="*/ 124216 h 329339"/>
              <a:gd name="connsiteX2" fmla="*/ 186255 w 186255"/>
              <a:gd name="connsiteY2" fmla="*/ 329339 h 329339"/>
              <a:gd name="connsiteX0" fmla="*/ 0 w 259752"/>
              <a:gd name="connsiteY0" fmla="*/ 0 h 359895"/>
              <a:gd name="connsiteX1" fmla="*/ 76772 w 259752"/>
              <a:gd name="connsiteY1" fmla="*/ 154772 h 359895"/>
              <a:gd name="connsiteX2" fmla="*/ 259752 w 259752"/>
              <a:gd name="connsiteY2" fmla="*/ 359895 h 359895"/>
              <a:gd name="connsiteX0" fmla="*/ 0 w 259752"/>
              <a:gd name="connsiteY0" fmla="*/ 0 h 359895"/>
              <a:gd name="connsiteX1" fmla="*/ 39661 w 259752"/>
              <a:gd name="connsiteY1" fmla="*/ 173848 h 359895"/>
              <a:gd name="connsiteX2" fmla="*/ 259752 w 259752"/>
              <a:gd name="connsiteY2" fmla="*/ 359895 h 359895"/>
              <a:gd name="connsiteX0" fmla="*/ 30455 w 225001"/>
              <a:gd name="connsiteY0" fmla="*/ 0 h 369954"/>
              <a:gd name="connsiteX1" fmla="*/ 4910 w 225001"/>
              <a:gd name="connsiteY1" fmla="*/ 183907 h 369954"/>
              <a:gd name="connsiteX2" fmla="*/ 225001 w 225001"/>
              <a:gd name="connsiteY2" fmla="*/ 369954 h 369954"/>
              <a:gd name="connsiteX0" fmla="*/ 32063 w 226609"/>
              <a:gd name="connsiteY0" fmla="*/ 0 h 369954"/>
              <a:gd name="connsiteX1" fmla="*/ 6518 w 226609"/>
              <a:gd name="connsiteY1" fmla="*/ 183907 h 369954"/>
              <a:gd name="connsiteX2" fmla="*/ 226609 w 226609"/>
              <a:gd name="connsiteY2" fmla="*/ 369954 h 369954"/>
              <a:gd name="connsiteX0" fmla="*/ 3293 w 231448"/>
              <a:gd name="connsiteY0" fmla="*/ 0 h 371444"/>
              <a:gd name="connsiteX1" fmla="*/ 11357 w 231448"/>
              <a:gd name="connsiteY1" fmla="*/ 185397 h 371444"/>
              <a:gd name="connsiteX2" fmla="*/ 231448 w 231448"/>
              <a:gd name="connsiteY2" fmla="*/ 371444 h 371444"/>
              <a:gd name="connsiteX0" fmla="*/ 0 w 228155"/>
              <a:gd name="connsiteY0" fmla="*/ 0 h 371444"/>
              <a:gd name="connsiteX1" fmla="*/ 64773 w 228155"/>
              <a:gd name="connsiteY1" fmla="*/ 250081 h 371444"/>
              <a:gd name="connsiteX2" fmla="*/ 228155 w 228155"/>
              <a:gd name="connsiteY2" fmla="*/ 371444 h 371444"/>
              <a:gd name="connsiteX0" fmla="*/ 54217 w 170516"/>
              <a:gd name="connsiteY0" fmla="*/ 0 h 382024"/>
              <a:gd name="connsiteX1" fmla="*/ 7134 w 170516"/>
              <a:gd name="connsiteY1" fmla="*/ 260661 h 382024"/>
              <a:gd name="connsiteX2" fmla="*/ 170516 w 170516"/>
              <a:gd name="connsiteY2" fmla="*/ 382024 h 382024"/>
              <a:gd name="connsiteX0" fmla="*/ 63305 w 179604"/>
              <a:gd name="connsiteY0" fmla="*/ 0 h 382024"/>
              <a:gd name="connsiteX1" fmla="*/ 16222 w 179604"/>
              <a:gd name="connsiteY1" fmla="*/ 260661 h 382024"/>
              <a:gd name="connsiteX2" fmla="*/ 179604 w 179604"/>
              <a:gd name="connsiteY2" fmla="*/ 382024 h 382024"/>
            </a:gdLst>
            <a:ahLst/>
            <a:cxnLst>
              <a:cxn ang="0">
                <a:pos x="connsiteX0" y="connsiteY0"/>
              </a:cxn>
              <a:cxn ang="0">
                <a:pos x="connsiteX1" y="connsiteY1"/>
              </a:cxn>
              <a:cxn ang="0">
                <a:pos x="connsiteX2" y="connsiteY2"/>
              </a:cxn>
            </a:cxnLst>
            <a:rect l="l" t="t" r="r" b="b"/>
            <a:pathLst>
              <a:path w="179604" h="382024">
                <a:moveTo>
                  <a:pt x="63305" y="0"/>
                </a:moveTo>
                <a:cubicBezTo>
                  <a:pt x="12396" y="172263"/>
                  <a:pt x="-21804" y="198754"/>
                  <a:pt x="16222" y="260661"/>
                </a:cubicBezTo>
                <a:cubicBezTo>
                  <a:pt x="54248" y="322568"/>
                  <a:pt x="132951" y="377359"/>
                  <a:pt x="179604" y="382024"/>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p:nvSpPr>
        <p:spPr>
          <a:xfrm>
            <a:off x="3131840" y="3356992"/>
            <a:ext cx="3179605" cy="276999"/>
          </a:xfrm>
          <a:prstGeom prst="rect">
            <a:avLst/>
          </a:prstGeom>
        </p:spPr>
        <p:txBody>
          <a:bodyPr wrap="square">
            <a:spAutoFit/>
          </a:bodyPr>
          <a:lstStyle/>
          <a:p>
            <a:r>
              <a:rPr lang="en-US" sz="1200" b="1" i="1" dirty="0">
                <a:ln w="0"/>
                <a:solidFill>
                  <a:srgbClr val="FFC000"/>
                </a:solidFill>
                <a:latin typeface="Calibri" panose="020F0502020204030204"/>
              </a:rPr>
              <a:t>EB</a:t>
            </a:r>
            <a:r>
              <a:rPr lang="en-US" sz="1200" b="1" i="1" dirty="0">
                <a:ln w="0"/>
                <a:solidFill>
                  <a:prstClr val="black"/>
                </a:solidFill>
                <a:latin typeface="Calibri" panose="020F0502020204030204"/>
              </a:rPr>
              <a:t>=Editorial Board for ocean regions</a:t>
            </a:r>
            <a:endParaRPr lang="en-US" sz="1200" b="1" dirty="0">
              <a:solidFill>
                <a:prstClr val="black"/>
              </a:solidFill>
              <a:latin typeface="Calibri" panose="020F0502020204030204"/>
            </a:endParaRPr>
          </a:p>
        </p:txBody>
      </p:sp>
      <p:sp>
        <p:nvSpPr>
          <p:cNvPr id="44" name="Rectangle 43"/>
          <p:cNvSpPr/>
          <p:nvPr/>
        </p:nvSpPr>
        <p:spPr>
          <a:xfrm>
            <a:off x="2642719" y="823253"/>
            <a:ext cx="627678" cy="276999"/>
          </a:xfrm>
          <a:prstGeom prst="rect">
            <a:avLst/>
          </a:prstGeom>
        </p:spPr>
        <p:txBody>
          <a:bodyPr wrap="square">
            <a:spAutoFit/>
          </a:bodyPr>
          <a:lstStyle/>
          <a:p>
            <a:r>
              <a:rPr lang="en-US" sz="1200" b="1" i="1" dirty="0">
                <a:ln w="0"/>
                <a:solidFill>
                  <a:prstClr val="black"/>
                </a:solidFill>
                <a:latin typeface="Calibri" panose="020F0502020204030204"/>
              </a:rPr>
              <a:t>RDACC</a:t>
            </a:r>
            <a:endParaRPr lang="en-US" sz="1200" b="1" dirty="0">
              <a:solidFill>
                <a:prstClr val="black"/>
              </a:solidFill>
              <a:latin typeface="Calibri" panose="020F0502020204030204"/>
            </a:endParaRPr>
          </a:p>
        </p:txBody>
      </p:sp>
      <p:sp>
        <p:nvSpPr>
          <p:cNvPr id="45" name="Rectangle 44"/>
          <p:cNvSpPr/>
          <p:nvPr/>
        </p:nvSpPr>
        <p:spPr>
          <a:xfrm>
            <a:off x="2989611" y="1825848"/>
            <a:ext cx="627678" cy="276999"/>
          </a:xfrm>
          <a:prstGeom prst="rect">
            <a:avLst/>
          </a:prstGeom>
        </p:spPr>
        <p:txBody>
          <a:bodyPr wrap="square">
            <a:spAutoFit/>
          </a:bodyPr>
          <a:lstStyle/>
          <a:p>
            <a:r>
              <a:rPr lang="en-US" sz="1200" b="1" i="1" dirty="0">
                <a:ln w="0"/>
                <a:solidFill>
                  <a:prstClr val="black"/>
                </a:solidFill>
                <a:latin typeface="Calibri" panose="020F0502020204030204"/>
              </a:rPr>
              <a:t>RDACC</a:t>
            </a:r>
            <a:endParaRPr lang="en-US" sz="1200" b="1" dirty="0">
              <a:solidFill>
                <a:prstClr val="black"/>
              </a:solidFill>
              <a:latin typeface="Calibri" panose="020F0502020204030204"/>
            </a:endParaRPr>
          </a:p>
        </p:txBody>
      </p:sp>
      <p:sp>
        <p:nvSpPr>
          <p:cNvPr id="47" name="Rectangle 46"/>
          <p:cNvSpPr/>
          <p:nvPr/>
        </p:nvSpPr>
        <p:spPr>
          <a:xfrm>
            <a:off x="2503660" y="2796527"/>
            <a:ext cx="627678" cy="276999"/>
          </a:xfrm>
          <a:prstGeom prst="rect">
            <a:avLst/>
          </a:prstGeom>
        </p:spPr>
        <p:txBody>
          <a:bodyPr wrap="square">
            <a:spAutoFit/>
          </a:bodyPr>
          <a:lstStyle/>
          <a:p>
            <a:r>
              <a:rPr lang="en-US" sz="1200" b="1" i="1" dirty="0">
                <a:ln w="0"/>
                <a:solidFill>
                  <a:prstClr val="black"/>
                </a:solidFill>
                <a:latin typeface="Calibri" panose="020F0502020204030204"/>
              </a:rPr>
              <a:t>RDACC</a:t>
            </a:r>
            <a:endParaRPr lang="en-US" sz="1200" b="1" dirty="0">
              <a:solidFill>
                <a:prstClr val="black"/>
              </a:solidFill>
              <a:latin typeface="Calibri" panose="020F0502020204030204"/>
            </a:endParaRPr>
          </a:p>
        </p:txBody>
      </p:sp>
      <p:sp>
        <p:nvSpPr>
          <p:cNvPr id="48" name="Rectangle 47"/>
          <p:cNvSpPr/>
          <p:nvPr/>
        </p:nvSpPr>
        <p:spPr>
          <a:xfrm>
            <a:off x="4107222" y="1634280"/>
            <a:ext cx="627678" cy="276999"/>
          </a:xfrm>
          <a:prstGeom prst="rect">
            <a:avLst/>
          </a:prstGeom>
        </p:spPr>
        <p:txBody>
          <a:bodyPr wrap="square">
            <a:spAutoFit/>
          </a:bodyPr>
          <a:lstStyle/>
          <a:p>
            <a:r>
              <a:rPr lang="en-US" sz="1200" b="1" i="1" dirty="0">
                <a:ln w="0"/>
                <a:solidFill>
                  <a:prstClr val="black"/>
                </a:solidFill>
                <a:latin typeface="Calibri" panose="020F0502020204030204"/>
              </a:rPr>
              <a:t>RDACC</a:t>
            </a:r>
            <a:endParaRPr lang="en-US" sz="1200" b="1" dirty="0">
              <a:solidFill>
                <a:prstClr val="black"/>
              </a:solidFill>
              <a:latin typeface="Calibri" panose="020F0502020204030204"/>
            </a:endParaRPr>
          </a:p>
        </p:txBody>
      </p:sp>
      <p:sp>
        <p:nvSpPr>
          <p:cNvPr id="51" name="Rectangle 50"/>
          <p:cNvSpPr/>
          <p:nvPr/>
        </p:nvSpPr>
        <p:spPr>
          <a:xfrm rot="1053922">
            <a:off x="2011944" y="1046859"/>
            <a:ext cx="627678" cy="276999"/>
          </a:xfrm>
          <a:prstGeom prst="rect">
            <a:avLst/>
          </a:prstGeom>
        </p:spPr>
        <p:txBody>
          <a:bodyPr wrap="square">
            <a:spAutoFit/>
          </a:bodyPr>
          <a:lstStyle/>
          <a:p>
            <a:r>
              <a:rPr lang="en-US" sz="1200" b="1" i="1" dirty="0">
                <a:ln w="0"/>
                <a:solidFill>
                  <a:prstClr val="black"/>
                </a:solidFill>
                <a:latin typeface="Calibri" panose="020F0502020204030204"/>
              </a:rPr>
              <a:t>Data</a:t>
            </a:r>
            <a:endParaRPr lang="en-US" sz="1200" b="1" dirty="0">
              <a:solidFill>
                <a:prstClr val="black"/>
              </a:solidFill>
              <a:latin typeface="Calibri" panose="020F0502020204030204"/>
            </a:endParaRPr>
          </a:p>
        </p:txBody>
      </p:sp>
      <p:sp>
        <p:nvSpPr>
          <p:cNvPr id="53" name="Rectangle 52"/>
          <p:cNvSpPr/>
          <p:nvPr/>
        </p:nvSpPr>
        <p:spPr>
          <a:xfrm rot="21055486">
            <a:off x="1793703" y="2585048"/>
            <a:ext cx="627678" cy="276999"/>
          </a:xfrm>
          <a:prstGeom prst="rect">
            <a:avLst/>
          </a:prstGeom>
        </p:spPr>
        <p:txBody>
          <a:bodyPr wrap="square">
            <a:spAutoFit/>
          </a:bodyPr>
          <a:lstStyle/>
          <a:p>
            <a:r>
              <a:rPr lang="en-US" sz="1200" b="1" i="1" dirty="0">
                <a:ln w="0"/>
                <a:solidFill>
                  <a:prstClr val="black"/>
                </a:solidFill>
                <a:latin typeface="Calibri" panose="020F0502020204030204"/>
              </a:rPr>
              <a:t>Data</a:t>
            </a:r>
            <a:endParaRPr lang="en-US" sz="1200" b="1" dirty="0">
              <a:solidFill>
                <a:prstClr val="black"/>
              </a:solidFill>
              <a:latin typeface="Calibri" panose="020F0502020204030204"/>
            </a:endParaRPr>
          </a:p>
        </p:txBody>
      </p:sp>
      <p:pic>
        <p:nvPicPr>
          <p:cNvPr id="5" name="Picture 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10340" y="1829216"/>
            <a:ext cx="716693" cy="542081"/>
          </a:xfrm>
          <a:prstGeom prst="rect">
            <a:avLst/>
          </a:prstGeom>
        </p:spPr>
      </p:pic>
      <p:pic>
        <p:nvPicPr>
          <p:cNvPr id="6" name="Picture 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103542" y="769778"/>
            <a:ext cx="1425018" cy="435057"/>
          </a:xfrm>
          <a:prstGeom prst="rect">
            <a:avLst/>
          </a:prstGeom>
        </p:spPr>
      </p:pic>
      <p:sp>
        <p:nvSpPr>
          <p:cNvPr id="58" name="Freeform 57"/>
          <p:cNvSpPr/>
          <p:nvPr/>
        </p:nvSpPr>
        <p:spPr>
          <a:xfrm>
            <a:off x="2964073" y="978622"/>
            <a:ext cx="1141822" cy="272182"/>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69167"/>
              <a:gd name="connsiteY0" fmla="*/ 112087 h 270707"/>
              <a:gd name="connsiteX1" fmla="*/ 334866 w 569167"/>
              <a:gd name="connsiteY1" fmla="*/ 2571 h 270707"/>
              <a:gd name="connsiteX2" fmla="*/ 569167 w 569167"/>
              <a:gd name="connsiteY2" fmla="*/ 270707 h 270707"/>
              <a:gd name="connsiteX0" fmla="*/ 0 w 966331"/>
              <a:gd name="connsiteY0" fmla="*/ 137210 h 146160"/>
              <a:gd name="connsiteX1" fmla="*/ 334866 w 966331"/>
              <a:gd name="connsiteY1" fmla="*/ 27694 h 146160"/>
              <a:gd name="connsiteX2" fmla="*/ 966331 w 966331"/>
              <a:gd name="connsiteY2" fmla="*/ 266 h 146160"/>
              <a:gd name="connsiteX0" fmla="*/ 0 w 966331"/>
              <a:gd name="connsiteY0" fmla="*/ 137149 h 146921"/>
              <a:gd name="connsiteX1" fmla="*/ 334866 w 966331"/>
              <a:gd name="connsiteY1" fmla="*/ 46106 h 146921"/>
              <a:gd name="connsiteX2" fmla="*/ 966331 w 966331"/>
              <a:gd name="connsiteY2" fmla="*/ 205 h 146921"/>
              <a:gd name="connsiteX0" fmla="*/ 0 w 1095640"/>
              <a:gd name="connsiteY0" fmla="*/ 155582 h 165354"/>
              <a:gd name="connsiteX1" fmla="*/ 334866 w 1095640"/>
              <a:gd name="connsiteY1" fmla="*/ 64539 h 165354"/>
              <a:gd name="connsiteX2" fmla="*/ 1095640 w 1095640"/>
              <a:gd name="connsiteY2" fmla="*/ 165 h 165354"/>
              <a:gd name="connsiteX0" fmla="*/ 0 w 1095640"/>
              <a:gd name="connsiteY0" fmla="*/ 166954 h 174103"/>
              <a:gd name="connsiteX1" fmla="*/ 575012 w 1095640"/>
              <a:gd name="connsiteY1" fmla="*/ 2020 h 174103"/>
              <a:gd name="connsiteX2" fmla="*/ 1095640 w 1095640"/>
              <a:gd name="connsiteY2" fmla="*/ 11537 h 174103"/>
              <a:gd name="connsiteX0" fmla="*/ 0 w 1095640"/>
              <a:gd name="connsiteY0" fmla="*/ 225681 h 232830"/>
              <a:gd name="connsiteX1" fmla="*/ 575012 w 1095640"/>
              <a:gd name="connsiteY1" fmla="*/ 60747 h 232830"/>
              <a:gd name="connsiteX2" fmla="*/ 1095640 w 1095640"/>
              <a:gd name="connsiteY2" fmla="*/ 70264 h 232830"/>
              <a:gd name="connsiteX0" fmla="*/ 0 w 1095640"/>
              <a:gd name="connsiteY0" fmla="*/ 225681 h 233595"/>
              <a:gd name="connsiteX1" fmla="*/ 575012 w 1095640"/>
              <a:gd name="connsiteY1" fmla="*/ 60747 h 233595"/>
              <a:gd name="connsiteX2" fmla="*/ 1095640 w 1095640"/>
              <a:gd name="connsiteY2" fmla="*/ 70264 h 233595"/>
              <a:gd name="connsiteX0" fmla="*/ 0 w 1095640"/>
              <a:gd name="connsiteY0" fmla="*/ 262227 h 268907"/>
              <a:gd name="connsiteX1" fmla="*/ 593485 w 1095640"/>
              <a:gd name="connsiteY1" fmla="*/ 51112 h 268907"/>
              <a:gd name="connsiteX2" fmla="*/ 1095640 w 1095640"/>
              <a:gd name="connsiteY2" fmla="*/ 106810 h 268907"/>
              <a:gd name="connsiteX0" fmla="*/ 0 w 1095640"/>
              <a:gd name="connsiteY0" fmla="*/ 224007 h 230687"/>
              <a:gd name="connsiteX1" fmla="*/ 593485 w 1095640"/>
              <a:gd name="connsiteY1" fmla="*/ 12892 h 230687"/>
              <a:gd name="connsiteX2" fmla="*/ 1095640 w 1095640"/>
              <a:gd name="connsiteY2" fmla="*/ 68590 h 230687"/>
              <a:gd name="connsiteX0" fmla="*/ 0 w 1095640"/>
              <a:gd name="connsiteY0" fmla="*/ 211138 h 217818"/>
              <a:gd name="connsiteX1" fmla="*/ 593485 w 1095640"/>
              <a:gd name="connsiteY1" fmla="*/ 23 h 217818"/>
              <a:gd name="connsiteX2" fmla="*/ 1095640 w 1095640"/>
              <a:gd name="connsiteY2" fmla="*/ 55721 h 217818"/>
              <a:gd name="connsiteX0" fmla="*/ 0 w 1141822"/>
              <a:gd name="connsiteY0" fmla="*/ 266556 h 272182"/>
              <a:gd name="connsiteX1" fmla="*/ 639667 w 1141822"/>
              <a:gd name="connsiteY1" fmla="*/ 23 h 272182"/>
              <a:gd name="connsiteX2" fmla="*/ 1141822 w 1141822"/>
              <a:gd name="connsiteY2" fmla="*/ 55721 h 272182"/>
            </a:gdLst>
            <a:ahLst/>
            <a:cxnLst>
              <a:cxn ang="0">
                <a:pos x="connsiteX0" y="connsiteY0"/>
              </a:cxn>
              <a:cxn ang="0">
                <a:pos x="connsiteX1" y="connsiteY1"/>
              </a:cxn>
              <a:cxn ang="0">
                <a:pos x="connsiteX2" y="connsiteY2"/>
              </a:cxn>
            </a:cxnLst>
            <a:rect l="l" t="t" r="r" b="b"/>
            <a:pathLst>
              <a:path w="1141822" h="272182">
                <a:moveTo>
                  <a:pt x="0" y="266556"/>
                </a:moveTo>
                <a:cubicBezTo>
                  <a:pt x="83976" y="317874"/>
                  <a:pt x="212297" y="1295"/>
                  <a:pt x="639667" y="23"/>
                </a:cubicBezTo>
                <a:cubicBezTo>
                  <a:pt x="946965" y="-1249"/>
                  <a:pt x="1095169" y="51056"/>
                  <a:pt x="1141822" y="55721"/>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Freeform 61"/>
          <p:cNvSpPr/>
          <p:nvPr/>
        </p:nvSpPr>
        <p:spPr>
          <a:xfrm rot="2833581">
            <a:off x="4617062" y="1440861"/>
            <a:ext cx="1059588" cy="229630"/>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69167"/>
              <a:gd name="connsiteY0" fmla="*/ 112087 h 270707"/>
              <a:gd name="connsiteX1" fmla="*/ 334866 w 569167"/>
              <a:gd name="connsiteY1" fmla="*/ 2571 h 270707"/>
              <a:gd name="connsiteX2" fmla="*/ 569167 w 569167"/>
              <a:gd name="connsiteY2" fmla="*/ 270707 h 270707"/>
              <a:gd name="connsiteX0" fmla="*/ 0 w 966331"/>
              <a:gd name="connsiteY0" fmla="*/ 137210 h 146160"/>
              <a:gd name="connsiteX1" fmla="*/ 334866 w 966331"/>
              <a:gd name="connsiteY1" fmla="*/ 27694 h 146160"/>
              <a:gd name="connsiteX2" fmla="*/ 966331 w 966331"/>
              <a:gd name="connsiteY2" fmla="*/ 266 h 146160"/>
              <a:gd name="connsiteX0" fmla="*/ 0 w 966331"/>
              <a:gd name="connsiteY0" fmla="*/ 137149 h 146921"/>
              <a:gd name="connsiteX1" fmla="*/ 334866 w 966331"/>
              <a:gd name="connsiteY1" fmla="*/ 46106 h 146921"/>
              <a:gd name="connsiteX2" fmla="*/ 966331 w 966331"/>
              <a:gd name="connsiteY2" fmla="*/ 205 h 146921"/>
              <a:gd name="connsiteX0" fmla="*/ 0 w 1095640"/>
              <a:gd name="connsiteY0" fmla="*/ 155582 h 165354"/>
              <a:gd name="connsiteX1" fmla="*/ 334866 w 1095640"/>
              <a:gd name="connsiteY1" fmla="*/ 64539 h 165354"/>
              <a:gd name="connsiteX2" fmla="*/ 1095640 w 1095640"/>
              <a:gd name="connsiteY2" fmla="*/ 165 h 165354"/>
              <a:gd name="connsiteX0" fmla="*/ 0 w 1095640"/>
              <a:gd name="connsiteY0" fmla="*/ 166954 h 174103"/>
              <a:gd name="connsiteX1" fmla="*/ 575012 w 1095640"/>
              <a:gd name="connsiteY1" fmla="*/ 2020 h 174103"/>
              <a:gd name="connsiteX2" fmla="*/ 1095640 w 1095640"/>
              <a:gd name="connsiteY2" fmla="*/ 11537 h 174103"/>
              <a:gd name="connsiteX0" fmla="*/ 0 w 1095640"/>
              <a:gd name="connsiteY0" fmla="*/ 225681 h 232830"/>
              <a:gd name="connsiteX1" fmla="*/ 575012 w 1095640"/>
              <a:gd name="connsiteY1" fmla="*/ 60747 h 232830"/>
              <a:gd name="connsiteX2" fmla="*/ 1095640 w 1095640"/>
              <a:gd name="connsiteY2" fmla="*/ 70264 h 232830"/>
              <a:gd name="connsiteX0" fmla="*/ 0 w 1095640"/>
              <a:gd name="connsiteY0" fmla="*/ 225681 h 233595"/>
              <a:gd name="connsiteX1" fmla="*/ 575012 w 1095640"/>
              <a:gd name="connsiteY1" fmla="*/ 60747 h 233595"/>
              <a:gd name="connsiteX2" fmla="*/ 1095640 w 1095640"/>
              <a:gd name="connsiteY2" fmla="*/ 70264 h 233595"/>
              <a:gd name="connsiteX0" fmla="*/ 0 w 1095640"/>
              <a:gd name="connsiteY0" fmla="*/ 262227 h 268907"/>
              <a:gd name="connsiteX1" fmla="*/ 593485 w 1095640"/>
              <a:gd name="connsiteY1" fmla="*/ 51112 h 268907"/>
              <a:gd name="connsiteX2" fmla="*/ 1095640 w 1095640"/>
              <a:gd name="connsiteY2" fmla="*/ 106810 h 268907"/>
              <a:gd name="connsiteX0" fmla="*/ 0 w 1095640"/>
              <a:gd name="connsiteY0" fmla="*/ 224007 h 230687"/>
              <a:gd name="connsiteX1" fmla="*/ 593485 w 1095640"/>
              <a:gd name="connsiteY1" fmla="*/ 12892 h 230687"/>
              <a:gd name="connsiteX2" fmla="*/ 1095640 w 1095640"/>
              <a:gd name="connsiteY2" fmla="*/ 68590 h 230687"/>
              <a:gd name="connsiteX0" fmla="*/ 0 w 1095640"/>
              <a:gd name="connsiteY0" fmla="*/ 211138 h 217818"/>
              <a:gd name="connsiteX1" fmla="*/ 593485 w 1095640"/>
              <a:gd name="connsiteY1" fmla="*/ 23 h 217818"/>
              <a:gd name="connsiteX2" fmla="*/ 1095640 w 1095640"/>
              <a:gd name="connsiteY2" fmla="*/ 55721 h 217818"/>
              <a:gd name="connsiteX0" fmla="*/ 0 w 1141822"/>
              <a:gd name="connsiteY0" fmla="*/ 266556 h 272182"/>
              <a:gd name="connsiteX1" fmla="*/ 639667 w 1141822"/>
              <a:gd name="connsiteY1" fmla="*/ 23 h 272182"/>
              <a:gd name="connsiteX2" fmla="*/ 1141822 w 1141822"/>
              <a:gd name="connsiteY2" fmla="*/ 55721 h 272182"/>
              <a:gd name="connsiteX0" fmla="*/ 12616 w 748111"/>
              <a:gd name="connsiteY0" fmla="*/ 126575 h 135925"/>
              <a:gd name="connsiteX1" fmla="*/ 245956 w 748111"/>
              <a:gd name="connsiteY1" fmla="*/ 23 h 135925"/>
              <a:gd name="connsiteX2" fmla="*/ 748111 w 748111"/>
              <a:gd name="connsiteY2" fmla="*/ 55721 h 135925"/>
              <a:gd name="connsiteX0" fmla="*/ 0 w 735495"/>
              <a:gd name="connsiteY0" fmla="*/ 119616 h 129283"/>
              <a:gd name="connsiteX1" fmla="*/ 390475 w 735495"/>
              <a:gd name="connsiteY1" fmla="*/ 27 h 129283"/>
              <a:gd name="connsiteX2" fmla="*/ 735495 w 735495"/>
              <a:gd name="connsiteY2" fmla="*/ 48762 h 129283"/>
              <a:gd name="connsiteX0" fmla="*/ 0 w 902130"/>
              <a:gd name="connsiteY0" fmla="*/ 204527 h 211359"/>
              <a:gd name="connsiteX1" fmla="*/ 557110 w 902130"/>
              <a:gd name="connsiteY1" fmla="*/ 27 h 211359"/>
              <a:gd name="connsiteX2" fmla="*/ 902130 w 902130"/>
              <a:gd name="connsiteY2" fmla="*/ 48762 h 211359"/>
              <a:gd name="connsiteX0" fmla="*/ 0 w 692094"/>
              <a:gd name="connsiteY0" fmla="*/ 59103 h 72818"/>
              <a:gd name="connsiteX1" fmla="*/ 347074 w 692094"/>
              <a:gd name="connsiteY1" fmla="*/ 27 h 72818"/>
              <a:gd name="connsiteX2" fmla="*/ 692094 w 692094"/>
              <a:gd name="connsiteY2" fmla="*/ 48762 h 72818"/>
              <a:gd name="connsiteX0" fmla="*/ 0 w 692094"/>
              <a:gd name="connsiteY0" fmla="*/ 115863 h 115863"/>
              <a:gd name="connsiteX1" fmla="*/ 347074 w 692094"/>
              <a:gd name="connsiteY1" fmla="*/ 56787 h 115863"/>
              <a:gd name="connsiteX2" fmla="*/ 692094 w 692094"/>
              <a:gd name="connsiteY2" fmla="*/ 105522 h 115863"/>
              <a:gd name="connsiteX0" fmla="*/ 131789 w 823883"/>
              <a:gd name="connsiteY0" fmla="*/ 59103 h 113741"/>
              <a:gd name="connsiteX1" fmla="*/ 478863 w 823883"/>
              <a:gd name="connsiteY1" fmla="*/ 27 h 113741"/>
              <a:gd name="connsiteX2" fmla="*/ 823883 w 823883"/>
              <a:gd name="connsiteY2" fmla="*/ 48762 h 113741"/>
              <a:gd name="connsiteX0" fmla="*/ 152440 w 767742"/>
              <a:gd name="connsiteY0" fmla="*/ 16903 h 79987"/>
              <a:gd name="connsiteX1" fmla="*/ 422722 w 767742"/>
              <a:gd name="connsiteY1" fmla="*/ 27 h 79987"/>
              <a:gd name="connsiteX2" fmla="*/ 767742 w 767742"/>
              <a:gd name="connsiteY2" fmla="*/ 48762 h 79987"/>
              <a:gd name="connsiteX0" fmla="*/ 154537 w 762918"/>
              <a:gd name="connsiteY0" fmla="*/ 363042 h 390755"/>
              <a:gd name="connsiteX1" fmla="*/ 417898 w 762918"/>
              <a:gd name="connsiteY1" fmla="*/ 27 h 390755"/>
              <a:gd name="connsiteX2" fmla="*/ 762918 w 762918"/>
              <a:gd name="connsiteY2" fmla="*/ 48762 h 390755"/>
              <a:gd name="connsiteX0" fmla="*/ 85554 w 693935"/>
              <a:gd name="connsiteY0" fmla="*/ 363042 h 363042"/>
              <a:gd name="connsiteX1" fmla="*/ 348915 w 693935"/>
              <a:gd name="connsiteY1" fmla="*/ 27 h 363042"/>
              <a:gd name="connsiteX2" fmla="*/ 693935 w 693935"/>
              <a:gd name="connsiteY2" fmla="*/ 48762 h 363042"/>
              <a:gd name="connsiteX0" fmla="*/ 48072 w 814420"/>
              <a:gd name="connsiteY0" fmla="*/ 212479 h 212479"/>
              <a:gd name="connsiteX1" fmla="*/ 469400 w 814420"/>
              <a:gd name="connsiteY1" fmla="*/ 45938 h 212479"/>
              <a:gd name="connsiteX2" fmla="*/ 814420 w 814420"/>
              <a:gd name="connsiteY2" fmla="*/ 94673 h 212479"/>
              <a:gd name="connsiteX0" fmla="*/ 0 w 766348"/>
              <a:gd name="connsiteY0" fmla="*/ 166568 h 166568"/>
              <a:gd name="connsiteX1" fmla="*/ 421328 w 766348"/>
              <a:gd name="connsiteY1" fmla="*/ 27 h 166568"/>
              <a:gd name="connsiteX2" fmla="*/ 766348 w 766348"/>
              <a:gd name="connsiteY2" fmla="*/ 48762 h 166568"/>
              <a:gd name="connsiteX0" fmla="*/ 0 w 766348"/>
              <a:gd name="connsiteY0" fmla="*/ 166573 h 166573"/>
              <a:gd name="connsiteX1" fmla="*/ 421328 w 766348"/>
              <a:gd name="connsiteY1" fmla="*/ 32 h 166573"/>
              <a:gd name="connsiteX2" fmla="*/ 766348 w 766348"/>
              <a:gd name="connsiteY2" fmla="*/ 48767 h 166573"/>
              <a:gd name="connsiteX0" fmla="*/ 0 w 940413"/>
              <a:gd name="connsiteY0" fmla="*/ 43897 h 200373"/>
              <a:gd name="connsiteX1" fmla="*/ 595393 w 940413"/>
              <a:gd name="connsiteY1" fmla="*/ 151638 h 200373"/>
              <a:gd name="connsiteX2" fmla="*/ 940413 w 940413"/>
              <a:gd name="connsiteY2" fmla="*/ 200373 h 200373"/>
              <a:gd name="connsiteX0" fmla="*/ 0 w 940413"/>
              <a:gd name="connsiteY0" fmla="*/ 0 h 156476"/>
              <a:gd name="connsiteX1" fmla="*/ 595393 w 940413"/>
              <a:gd name="connsiteY1" fmla="*/ 107741 h 156476"/>
              <a:gd name="connsiteX2" fmla="*/ 940413 w 940413"/>
              <a:gd name="connsiteY2" fmla="*/ 156476 h 156476"/>
              <a:gd name="connsiteX0" fmla="*/ 0 w 940413"/>
              <a:gd name="connsiteY0" fmla="*/ 0 h 166222"/>
              <a:gd name="connsiteX1" fmla="*/ 604201 w 940413"/>
              <a:gd name="connsiteY1" fmla="*/ 166222 h 166222"/>
              <a:gd name="connsiteX2" fmla="*/ 940413 w 940413"/>
              <a:gd name="connsiteY2" fmla="*/ 156476 h 166222"/>
              <a:gd name="connsiteX0" fmla="*/ 0 w 940413"/>
              <a:gd name="connsiteY0" fmla="*/ 0 h 189336"/>
              <a:gd name="connsiteX1" fmla="*/ 604201 w 940413"/>
              <a:gd name="connsiteY1" fmla="*/ 166222 h 189336"/>
              <a:gd name="connsiteX2" fmla="*/ 940413 w 940413"/>
              <a:gd name="connsiteY2" fmla="*/ 156476 h 189336"/>
              <a:gd name="connsiteX0" fmla="*/ 0 w 940413"/>
              <a:gd name="connsiteY0" fmla="*/ 0 h 227540"/>
              <a:gd name="connsiteX1" fmla="*/ 690817 w 940413"/>
              <a:gd name="connsiteY1" fmla="*/ 208607 h 227540"/>
              <a:gd name="connsiteX2" fmla="*/ 940413 w 940413"/>
              <a:gd name="connsiteY2" fmla="*/ 156476 h 227540"/>
              <a:gd name="connsiteX0" fmla="*/ 0 w 912278"/>
              <a:gd name="connsiteY0" fmla="*/ 0 h 227540"/>
              <a:gd name="connsiteX1" fmla="*/ 690817 w 912278"/>
              <a:gd name="connsiteY1" fmla="*/ 208607 h 227540"/>
              <a:gd name="connsiteX2" fmla="*/ 912278 w 912278"/>
              <a:gd name="connsiteY2" fmla="*/ 105282 h 227540"/>
              <a:gd name="connsiteX0" fmla="*/ 0 w 912278"/>
              <a:gd name="connsiteY0" fmla="*/ 0 h 240989"/>
              <a:gd name="connsiteX1" fmla="*/ 652167 w 912278"/>
              <a:gd name="connsiteY1" fmla="*/ 223181 h 240989"/>
              <a:gd name="connsiteX2" fmla="*/ 912278 w 912278"/>
              <a:gd name="connsiteY2" fmla="*/ 105282 h 240989"/>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29630"/>
              <a:gd name="connsiteX1" fmla="*/ 652167 w 912278"/>
              <a:gd name="connsiteY1" fmla="*/ 223181 h 229630"/>
              <a:gd name="connsiteX2" fmla="*/ 912278 w 912278"/>
              <a:gd name="connsiteY2" fmla="*/ 105282 h 229630"/>
              <a:gd name="connsiteX0" fmla="*/ 0 w 1059588"/>
              <a:gd name="connsiteY0" fmla="*/ 0 h 229630"/>
              <a:gd name="connsiteX1" fmla="*/ 652167 w 1059588"/>
              <a:gd name="connsiteY1" fmla="*/ 223181 h 229630"/>
              <a:gd name="connsiteX2" fmla="*/ 1059588 w 1059588"/>
              <a:gd name="connsiteY2" fmla="*/ 27659 h 229630"/>
            </a:gdLst>
            <a:ahLst/>
            <a:cxnLst>
              <a:cxn ang="0">
                <a:pos x="connsiteX0" y="connsiteY0"/>
              </a:cxn>
              <a:cxn ang="0">
                <a:pos x="connsiteX1" y="connsiteY1"/>
              </a:cxn>
              <a:cxn ang="0">
                <a:pos x="connsiteX2" y="connsiteY2"/>
              </a:cxn>
            </a:cxnLst>
            <a:rect l="l" t="t" r="r" b="b"/>
            <a:pathLst>
              <a:path w="1059588" h="229630">
                <a:moveTo>
                  <a:pt x="0" y="0"/>
                </a:moveTo>
                <a:cubicBezTo>
                  <a:pt x="308911" y="121007"/>
                  <a:pt x="278528" y="261581"/>
                  <a:pt x="652167" y="223181"/>
                </a:cubicBezTo>
                <a:cubicBezTo>
                  <a:pt x="871327" y="140367"/>
                  <a:pt x="1012935" y="22994"/>
                  <a:pt x="1059588" y="27659"/>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Freeform 64"/>
          <p:cNvSpPr/>
          <p:nvPr/>
        </p:nvSpPr>
        <p:spPr>
          <a:xfrm rot="2833581">
            <a:off x="5314796" y="1916014"/>
            <a:ext cx="143782" cy="366025"/>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69167"/>
              <a:gd name="connsiteY0" fmla="*/ 112087 h 270707"/>
              <a:gd name="connsiteX1" fmla="*/ 334866 w 569167"/>
              <a:gd name="connsiteY1" fmla="*/ 2571 h 270707"/>
              <a:gd name="connsiteX2" fmla="*/ 569167 w 569167"/>
              <a:gd name="connsiteY2" fmla="*/ 270707 h 270707"/>
              <a:gd name="connsiteX0" fmla="*/ 0 w 966331"/>
              <a:gd name="connsiteY0" fmla="*/ 137210 h 146160"/>
              <a:gd name="connsiteX1" fmla="*/ 334866 w 966331"/>
              <a:gd name="connsiteY1" fmla="*/ 27694 h 146160"/>
              <a:gd name="connsiteX2" fmla="*/ 966331 w 966331"/>
              <a:gd name="connsiteY2" fmla="*/ 266 h 146160"/>
              <a:gd name="connsiteX0" fmla="*/ 0 w 966331"/>
              <a:gd name="connsiteY0" fmla="*/ 137149 h 146921"/>
              <a:gd name="connsiteX1" fmla="*/ 334866 w 966331"/>
              <a:gd name="connsiteY1" fmla="*/ 46106 h 146921"/>
              <a:gd name="connsiteX2" fmla="*/ 966331 w 966331"/>
              <a:gd name="connsiteY2" fmla="*/ 205 h 146921"/>
              <a:gd name="connsiteX0" fmla="*/ 0 w 1095640"/>
              <a:gd name="connsiteY0" fmla="*/ 155582 h 165354"/>
              <a:gd name="connsiteX1" fmla="*/ 334866 w 1095640"/>
              <a:gd name="connsiteY1" fmla="*/ 64539 h 165354"/>
              <a:gd name="connsiteX2" fmla="*/ 1095640 w 1095640"/>
              <a:gd name="connsiteY2" fmla="*/ 165 h 165354"/>
              <a:gd name="connsiteX0" fmla="*/ 0 w 1095640"/>
              <a:gd name="connsiteY0" fmla="*/ 166954 h 174103"/>
              <a:gd name="connsiteX1" fmla="*/ 575012 w 1095640"/>
              <a:gd name="connsiteY1" fmla="*/ 2020 h 174103"/>
              <a:gd name="connsiteX2" fmla="*/ 1095640 w 1095640"/>
              <a:gd name="connsiteY2" fmla="*/ 11537 h 174103"/>
              <a:gd name="connsiteX0" fmla="*/ 0 w 1095640"/>
              <a:gd name="connsiteY0" fmla="*/ 225681 h 232830"/>
              <a:gd name="connsiteX1" fmla="*/ 575012 w 1095640"/>
              <a:gd name="connsiteY1" fmla="*/ 60747 h 232830"/>
              <a:gd name="connsiteX2" fmla="*/ 1095640 w 1095640"/>
              <a:gd name="connsiteY2" fmla="*/ 70264 h 232830"/>
              <a:gd name="connsiteX0" fmla="*/ 0 w 1095640"/>
              <a:gd name="connsiteY0" fmla="*/ 225681 h 233595"/>
              <a:gd name="connsiteX1" fmla="*/ 575012 w 1095640"/>
              <a:gd name="connsiteY1" fmla="*/ 60747 h 233595"/>
              <a:gd name="connsiteX2" fmla="*/ 1095640 w 1095640"/>
              <a:gd name="connsiteY2" fmla="*/ 70264 h 233595"/>
              <a:gd name="connsiteX0" fmla="*/ 0 w 1095640"/>
              <a:gd name="connsiteY0" fmla="*/ 262227 h 268907"/>
              <a:gd name="connsiteX1" fmla="*/ 593485 w 1095640"/>
              <a:gd name="connsiteY1" fmla="*/ 51112 h 268907"/>
              <a:gd name="connsiteX2" fmla="*/ 1095640 w 1095640"/>
              <a:gd name="connsiteY2" fmla="*/ 106810 h 268907"/>
              <a:gd name="connsiteX0" fmla="*/ 0 w 1095640"/>
              <a:gd name="connsiteY0" fmla="*/ 224007 h 230687"/>
              <a:gd name="connsiteX1" fmla="*/ 593485 w 1095640"/>
              <a:gd name="connsiteY1" fmla="*/ 12892 h 230687"/>
              <a:gd name="connsiteX2" fmla="*/ 1095640 w 1095640"/>
              <a:gd name="connsiteY2" fmla="*/ 68590 h 230687"/>
              <a:gd name="connsiteX0" fmla="*/ 0 w 1095640"/>
              <a:gd name="connsiteY0" fmla="*/ 211138 h 217818"/>
              <a:gd name="connsiteX1" fmla="*/ 593485 w 1095640"/>
              <a:gd name="connsiteY1" fmla="*/ 23 h 217818"/>
              <a:gd name="connsiteX2" fmla="*/ 1095640 w 1095640"/>
              <a:gd name="connsiteY2" fmla="*/ 55721 h 217818"/>
              <a:gd name="connsiteX0" fmla="*/ 0 w 1141822"/>
              <a:gd name="connsiteY0" fmla="*/ 266556 h 272182"/>
              <a:gd name="connsiteX1" fmla="*/ 639667 w 1141822"/>
              <a:gd name="connsiteY1" fmla="*/ 23 h 272182"/>
              <a:gd name="connsiteX2" fmla="*/ 1141822 w 1141822"/>
              <a:gd name="connsiteY2" fmla="*/ 55721 h 272182"/>
              <a:gd name="connsiteX0" fmla="*/ 12616 w 748111"/>
              <a:gd name="connsiteY0" fmla="*/ 126575 h 135925"/>
              <a:gd name="connsiteX1" fmla="*/ 245956 w 748111"/>
              <a:gd name="connsiteY1" fmla="*/ 23 h 135925"/>
              <a:gd name="connsiteX2" fmla="*/ 748111 w 748111"/>
              <a:gd name="connsiteY2" fmla="*/ 55721 h 135925"/>
              <a:gd name="connsiteX0" fmla="*/ 0 w 735495"/>
              <a:gd name="connsiteY0" fmla="*/ 119616 h 129283"/>
              <a:gd name="connsiteX1" fmla="*/ 390475 w 735495"/>
              <a:gd name="connsiteY1" fmla="*/ 27 h 129283"/>
              <a:gd name="connsiteX2" fmla="*/ 735495 w 735495"/>
              <a:gd name="connsiteY2" fmla="*/ 48762 h 129283"/>
              <a:gd name="connsiteX0" fmla="*/ 0 w 902130"/>
              <a:gd name="connsiteY0" fmla="*/ 204527 h 211359"/>
              <a:gd name="connsiteX1" fmla="*/ 557110 w 902130"/>
              <a:gd name="connsiteY1" fmla="*/ 27 h 211359"/>
              <a:gd name="connsiteX2" fmla="*/ 902130 w 902130"/>
              <a:gd name="connsiteY2" fmla="*/ 48762 h 211359"/>
              <a:gd name="connsiteX0" fmla="*/ 0 w 692094"/>
              <a:gd name="connsiteY0" fmla="*/ 59103 h 72818"/>
              <a:gd name="connsiteX1" fmla="*/ 347074 w 692094"/>
              <a:gd name="connsiteY1" fmla="*/ 27 h 72818"/>
              <a:gd name="connsiteX2" fmla="*/ 692094 w 692094"/>
              <a:gd name="connsiteY2" fmla="*/ 48762 h 72818"/>
              <a:gd name="connsiteX0" fmla="*/ 0 w 692094"/>
              <a:gd name="connsiteY0" fmla="*/ 115863 h 115863"/>
              <a:gd name="connsiteX1" fmla="*/ 347074 w 692094"/>
              <a:gd name="connsiteY1" fmla="*/ 56787 h 115863"/>
              <a:gd name="connsiteX2" fmla="*/ 692094 w 692094"/>
              <a:gd name="connsiteY2" fmla="*/ 105522 h 115863"/>
              <a:gd name="connsiteX0" fmla="*/ 131789 w 823883"/>
              <a:gd name="connsiteY0" fmla="*/ 59103 h 113741"/>
              <a:gd name="connsiteX1" fmla="*/ 478863 w 823883"/>
              <a:gd name="connsiteY1" fmla="*/ 27 h 113741"/>
              <a:gd name="connsiteX2" fmla="*/ 823883 w 823883"/>
              <a:gd name="connsiteY2" fmla="*/ 48762 h 113741"/>
              <a:gd name="connsiteX0" fmla="*/ 152440 w 767742"/>
              <a:gd name="connsiteY0" fmla="*/ 16903 h 79987"/>
              <a:gd name="connsiteX1" fmla="*/ 422722 w 767742"/>
              <a:gd name="connsiteY1" fmla="*/ 27 h 79987"/>
              <a:gd name="connsiteX2" fmla="*/ 767742 w 767742"/>
              <a:gd name="connsiteY2" fmla="*/ 48762 h 79987"/>
              <a:gd name="connsiteX0" fmla="*/ 154537 w 762918"/>
              <a:gd name="connsiteY0" fmla="*/ 363042 h 390755"/>
              <a:gd name="connsiteX1" fmla="*/ 417898 w 762918"/>
              <a:gd name="connsiteY1" fmla="*/ 27 h 390755"/>
              <a:gd name="connsiteX2" fmla="*/ 762918 w 762918"/>
              <a:gd name="connsiteY2" fmla="*/ 48762 h 390755"/>
              <a:gd name="connsiteX0" fmla="*/ 85554 w 693935"/>
              <a:gd name="connsiteY0" fmla="*/ 363042 h 363042"/>
              <a:gd name="connsiteX1" fmla="*/ 348915 w 693935"/>
              <a:gd name="connsiteY1" fmla="*/ 27 h 363042"/>
              <a:gd name="connsiteX2" fmla="*/ 693935 w 693935"/>
              <a:gd name="connsiteY2" fmla="*/ 48762 h 363042"/>
              <a:gd name="connsiteX0" fmla="*/ 48072 w 814420"/>
              <a:gd name="connsiteY0" fmla="*/ 212479 h 212479"/>
              <a:gd name="connsiteX1" fmla="*/ 469400 w 814420"/>
              <a:gd name="connsiteY1" fmla="*/ 45938 h 212479"/>
              <a:gd name="connsiteX2" fmla="*/ 814420 w 814420"/>
              <a:gd name="connsiteY2" fmla="*/ 94673 h 212479"/>
              <a:gd name="connsiteX0" fmla="*/ 0 w 766348"/>
              <a:gd name="connsiteY0" fmla="*/ 166568 h 166568"/>
              <a:gd name="connsiteX1" fmla="*/ 421328 w 766348"/>
              <a:gd name="connsiteY1" fmla="*/ 27 h 166568"/>
              <a:gd name="connsiteX2" fmla="*/ 766348 w 766348"/>
              <a:gd name="connsiteY2" fmla="*/ 48762 h 166568"/>
              <a:gd name="connsiteX0" fmla="*/ 0 w 766348"/>
              <a:gd name="connsiteY0" fmla="*/ 166573 h 166573"/>
              <a:gd name="connsiteX1" fmla="*/ 421328 w 766348"/>
              <a:gd name="connsiteY1" fmla="*/ 32 h 166573"/>
              <a:gd name="connsiteX2" fmla="*/ 766348 w 766348"/>
              <a:gd name="connsiteY2" fmla="*/ 48767 h 166573"/>
              <a:gd name="connsiteX0" fmla="*/ 0 w 940413"/>
              <a:gd name="connsiteY0" fmla="*/ 43897 h 200373"/>
              <a:gd name="connsiteX1" fmla="*/ 595393 w 940413"/>
              <a:gd name="connsiteY1" fmla="*/ 151638 h 200373"/>
              <a:gd name="connsiteX2" fmla="*/ 940413 w 940413"/>
              <a:gd name="connsiteY2" fmla="*/ 200373 h 200373"/>
              <a:gd name="connsiteX0" fmla="*/ 0 w 940413"/>
              <a:gd name="connsiteY0" fmla="*/ 0 h 156476"/>
              <a:gd name="connsiteX1" fmla="*/ 595393 w 940413"/>
              <a:gd name="connsiteY1" fmla="*/ 107741 h 156476"/>
              <a:gd name="connsiteX2" fmla="*/ 940413 w 940413"/>
              <a:gd name="connsiteY2" fmla="*/ 156476 h 156476"/>
              <a:gd name="connsiteX0" fmla="*/ 0 w 940413"/>
              <a:gd name="connsiteY0" fmla="*/ 0 h 166222"/>
              <a:gd name="connsiteX1" fmla="*/ 604201 w 940413"/>
              <a:gd name="connsiteY1" fmla="*/ 166222 h 166222"/>
              <a:gd name="connsiteX2" fmla="*/ 940413 w 940413"/>
              <a:gd name="connsiteY2" fmla="*/ 156476 h 166222"/>
              <a:gd name="connsiteX0" fmla="*/ 0 w 940413"/>
              <a:gd name="connsiteY0" fmla="*/ 0 h 189336"/>
              <a:gd name="connsiteX1" fmla="*/ 604201 w 940413"/>
              <a:gd name="connsiteY1" fmla="*/ 166222 h 189336"/>
              <a:gd name="connsiteX2" fmla="*/ 940413 w 940413"/>
              <a:gd name="connsiteY2" fmla="*/ 156476 h 189336"/>
              <a:gd name="connsiteX0" fmla="*/ 0 w 940413"/>
              <a:gd name="connsiteY0" fmla="*/ 0 h 227540"/>
              <a:gd name="connsiteX1" fmla="*/ 690817 w 940413"/>
              <a:gd name="connsiteY1" fmla="*/ 208607 h 227540"/>
              <a:gd name="connsiteX2" fmla="*/ 940413 w 940413"/>
              <a:gd name="connsiteY2" fmla="*/ 156476 h 227540"/>
              <a:gd name="connsiteX0" fmla="*/ 0 w 912278"/>
              <a:gd name="connsiteY0" fmla="*/ 0 h 227540"/>
              <a:gd name="connsiteX1" fmla="*/ 690817 w 912278"/>
              <a:gd name="connsiteY1" fmla="*/ 208607 h 227540"/>
              <a:gd name="connsiteX2" fmla="*/ 912278 w 912278"/>
              <a:gd name="connsiteY2" fmla="*/ 105282 h 227540"/>
              <a:gd name="connsiteX0" fmla="*/ 0 w 912278"/>
              <a:gd name="connsiteY0" fmla="*/ 0 h 240989"/>
              <a:gd name="connsiteX1" fmla="*/ 652167 w 912278"/>
              <a:gd name="connsiteY1" fmla="*/ 223181 h 240989"/>
              <a:gd name="connsiteX2" fmla="*/ 912278 w 912278"/>
              <a:gd name="connsiteY2" fmla="*/ 105282 h 240989"/>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64152"/>
              <a:gd name="connsiteX1" fmla="*/ 745054 w 912278"/>
              <a:gd name="connsiteY1" fmla="*/ 258787 h 264152"/>
              <a:gd name="connsiteX2" fmla="*/ 912278 w 912278"/>
              <a:gd name="connsiteY2" fmla="*/ 105282 h 264152"/>
              <a:gd name="connsiteX0" fmla="*/ 0 w 453276"/>
              <a:gd name="connsiteY0" fmla="*/ 269241 h 307915"/>
              <a:gd name="connsiteX1" fmla="*/ 286052 w 453276"/>
              <a:gd name="connsiteY1" fmla="*/ 153711 h 307915"/>
              <a:gd name="connsiteX2" fmla="*/ 453276 w 453276"/>
              <a:gd name="connsiteY2" fmla="*/ 206 h 307915"/>
              <a:gd name="connsiteX0" fmla="*/ 0 w 453276"/>
              <a:gd name="connsiteY0" fmla="*/ 269241 h 269241"/>
              <a:gd name="connsiteX1" fmla="*/ 286052 w 453276"/>
              <a:gd name="connsiteY1" fmla="*/ 153711 h 269241"/>
              <a:gd name="connsiteX2" fmla="*/ 453276 w 453276"/>
              <a:gd name="connsiteY2" fmla="*/ 206 h 269241"/>
              <a:gd name="connsiteX0" fmla="*/ 0 w 453276"/>
              <a:gd name="connsiteY0" fmla="*/ 269225 h 269225"/>
              <a:gd name="connsiteX1" fmla="*/ 279779 w 453276"/>
              <a:gd name="connsiteY1" fmla="*/ 160475 h 269225"/>
              <a:gd name="connsiteX2" fmla="*/ 453276 w 453276"/>
              <a:gd name="connsiteY2" fmla="*/ 190 h 269225"/>
              <a:gd name="connsiteX0" fmla="*/ 0 w 464010"/>
              <a:gd name="connsiteY0" fmla="*/ 269151 h 269151"/>
              <a:gd name="connsiteX1" fmla="*/ 343333 w 464010"/>
              <a:gd name="connsiteY1" fmla="*/ 216092 h 269151"/>
              <a:gd name="connsiteX2" fmla="*/ 453276 w 464010"/>
              <a:gd name="connsiteY2" fmla="*/ 116 h 269151"/>
              <a:gd name="connsiteX0" fmla="*/ 0 w 291171"/>
              <a:gd name="connsiteY0" fmla="*/ 333712 h 333712"/>
              <a:gd name="connsiteX1" fmla="*/ 170494 w 291171"/>
              <a:gd name="connsiteY1" fmla="*/ 216092 h 333712"/>
              <a:gd name="connsiteX2" fmla="*/ 280437 w 291171"/>
              <a:gd name="connsiteY2" fmla="*/ 116 h 333712"/>
              <a:gd name="connsiteX0" fmla="*/ 0 w 411759"/>
              <a:gd name="connsiteY0" fmla="*/ 333707 h 333707"/>
              <a:gd name="connsiteX1" fmla="*/ 334157 w 411759"/>
              <a:gd name="connsiteY1" fmla="*/ 222956 h 333707"/>
              <a:gd name="connsiteX2" fmla="*/ 280437 w 411759"/>
              <a:gd name="connsiteY2" fmla="*/ 111 h 333707"/>
              <a:gd name="connsiteX0" fmla="*/ 0 w 334157"/>
              <a:gd name="connsiteY0" fmla="*/ 333679 h 333679"/>
              <a:gd name="connsiteX1" fmla="*/ 334157 w 334157"/>
              <a:gd name="connsiteY1" fmla="*/ 222928 h 333679"/>
              <a:gd name="connsiteX2" fmla="*/ 280437 w 334157"/>
              <a:gd name="connsiteY2" fmla="*/ 83 h 333679"/>
              <a:gd name="connsiteX0" fmla="*/ 0 w 334157"/>
              <a:gd name="connsiteY0" fmla="*/ 333679 h 336692"/>
              <a:gd name="connsiteX1" fmla="*/ 334157 w 334157"/>
              <a:gd name="connsiteY1" fmla="*/ 222928 h 336692"/>
              <a:gd name="connsiteX2" fmla="*/ 280437 w 334157"/>
              <a:gd name="connsiteY2" fmla="*/ 83 h 336692"/>
              <a:gd name="connsiteX0" fmla="*/ 0 w 398959"/>
              <a:gd name="connsiteY0" fmla="*/ 413440 h 413440"/>
              <a:gd name="connsiteX1" fmla="*/ 398959 w 398959"/>
              <a:gd name="connsiteY1" fmla="*/ 222928 h 413440"/>
              <a:gd name="connsiteX2" fmla="*/ 345239 w 398959"/>
              <a:gd name="connsiteY2" fmla="*/ 83 h 413440"/>
              <a:gd name="connsiteX0" fmla="*/ 0 w 345239"/>
              <a:gd name="connsiteY0" fmla="*/ 413434 h 413434"/>
              <a:gd name="connsiteX1" fmla="*/ 290730 w 345239"/>
              <a:gd name="connsiteY1" fmla="*/ 239802 h 413434"/>
              <a:gd name="connsiteX2" fmla="*/ 345239 w 345239"/>
              <a:gd name="connsiteY2" fmla="*/ 77 h 413434"/>
              <a:gd name="connsiteX0" fmla="*/ 0 w 290730"/>
              <a:gd name="connsiteY0" fmla="*/ 462420 h 462420"/>
              <a:gd name="connsiteX1" fmla="*/ 290730 w 290730"/>
              <a:gd name="connsiteY1" fmla="*/ 288788 h 462420"/>
              <a:gd name="connsiteX2" fmla="*/ 275152 w 290730"/>
              <a:gd name="connsiteY2" fmla="*/ 61 h 462420"/>
              <a:gd name="connsiteX0" fmla="*/ 0 w 275152"/>
              <a:gd name="connsiteY0" fmla="*/ 462432 h 462432"/>
              <a:gd name="connsiteX1" fmla="*/ 200514 w 275152"/>
              <a:gd name="connsiteY1" fmla="*/ 246987 h 462432"/>
              <a:gd name="connsiteX2" fmla="*/ 275152 w 275152"/>
              <a:gd name="connsiteY2" fmla="*/ 73 h 462432"/>
              <a:gd name="connsiteX0" fmla="*/ 0 w 275152"/>
              <a:gd name="connsiteY0" fmla="*/ 462359 h 462359"/>
              <a:gd name="connsiteX1" fmla="*/ 275152 w 275152"/>
              <a:gd name="connsiteY1" fmla="*/ 0 h 462359"/>
              <a:gd name="connsiteX0" fmla="*/ 0 w 170623"/>
              <a:gd name="connsiteY0" fmla="*/ 355344 h 355344"/>
              <a:gd name="connsiteX1" fmla="*/ 170623 w 170623"/>
              <a:gd name="connsiteY1" fmla="*/ 0 h 355344"/>
              <a:gd name="connsiteX0" fmla="*/ 0 w 149756"/>
              <a:gd name="connsiteY0" fmla="*/ 361089 h 361089"/>
              <a:gd name="connsiteX1" fmla="*/ 149756 w 149756"/>
              <a:gd name="connsiteY1" fmla="*/ 0 h 361089"/>
            </a:gdLst>
            <a:ahLst/>
            <a:cxnLst>
              <a:cxn ang="0">
                <a:pos x="connsiteX0" y="connsiteY0"/>
              </a:cxn>
              <a:cxn ang="0">
                <a:pos x="connsiteX1" y="connsiteY1"/>
              </a:cxn>
            </a:cxnLst>
            <a:rect l="l" t="t" r="r" b="b"/>
            <a:pathLst>
              <a:path w="149756" h="361089">
                <a:moveTo>
                  <a:pt x="0" y="361089"/>
                </a:moveTo>
                <a:lnTo>
                  <a:pt x="149756" y="0"/>
                </a:ln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Freeform 65"/>
          <p:cNvSpPr/>
          <p:nvPr/>
        </p:nvSpPr>
        <p:spPr>
          <a:xfrm rot="2833581">
            <a:off x="4325421" y="1961690"/>
            <a:ext cx="167840" cy="165090"/>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69167"/>
              <a:gd name="connsiteY0" fmla="*/ 112087 h 270707"/>
              <a:gd name="connsiteX1" fmla="*/ 334866 w 569167"/>
              <a:gd name="connsiteY1" fmla="*/ 2571 h 270707"/>
              <a:gd name="connsiteX2" fmla="*/ 569167 w 569167"/>
              <a:gd name="connsiteY2" fmla="*/ 270707 h 270707"/>
              <a:gd name="connsiteX0" fmla="*/ 0 w 966331"/>
              <a:gd name="connsiteY0" fmla="*/ 137210 h 146160"/>
              <a:gd name="connsiteX1" fmla="*/ 334866 w 966331"/>
              <a:gd name="connsiteY1" fmla="*/ 27694 h 146160"/>
              <a:gd name="connsiteX2" fmla="*/ 966331 w 966331"/>
              <a:gd name="connsiteY2" fmla="*/ 266 h 146160"/>
              <a:gd name="connsiteX0" fmla="*/ 0 w 966331"/>
              <a:gd name="connsiteY0" fmla="*/ 137149 h 146921"/>
              <a:gd name="connsiteX1" fmla="*/ 334866 w 966331"/>
              <a:gd name="connsiteY1" fmla="*/ 46106 h 146921"/>
              <a:gd name="connsiteX2" fmla="*/ 966331 w 966331"/>
              <a:gd name="connsiteY2" fmla="*/ 205 h 146921"/>
              <a:gd name="connsiteX0" fmla="*/ 0 w 1095640"/>
              <a:gd name="connsiteY0" fmla="*/ 155582 h 165354"/>
              <a:gd name="connsiteX1" fmla="*/ 334866 w 1095640"/>
              <a:gd name="connsiteY1" fmla="*/ 64539 h 165354"/>
              <a:gd name="connsiteX2" fmla="*/ 1095640 w 1095640"/>
              <a:gd name="connsiteY2" fmla="*/ 165 h 165354"/>
              <a:gd name="connsiteX0" fmla="*/ 0 w 1095640"/>
              <a:gd name="connsiteY0" fmla="*/ 166954 h 174103"/>
              <a:gd name="connsiteX1" fmla="*/ 575012 w 1095640"/>
              <a:gd name="connsiteY1" fmla="*/ 2020 h 174103"/>
              <a:gd name="connsiteX2" fmla="*/ 1095640 w 1095640"/>
              <a:gd name="connsiteY2" fmla="*/ 11537 h 174103"/>
              <a:gd name="connsiteX0" fmla="*/ 0 w 1095640"/>
              <a:gd name="connsiteY0" fmla="*/ 225681 h 232830"/>
              <a:gd name="connsiteX1" fmla="*/ 575012 w 1095640"/>
              <a:gd name="connsiteY1" fmla="*/ 60747 h 232830"/>
              <a:gd name="connsiteX2" fmla="*/ 1095640 w 1095640"/>
              <a:gd name="connsiteY2" fmla="*/ 70264 h 232830"/>
              <a:gd name="connsiteX0" fmla="*/ 0 w 1095640"/>
              <a:gd name="connsiteY0" fmla="*/ 225681 h 233595"/>
              <a:gd name="connsiteX1" fmla="*/ 575012 w 1095640"/>
              <a:gd name="connsiteY1" fmla="*/ 60747 h 233595"/>
              <a:gd name="connsiteX2" fmla="*/ 1095640 w 1095640"/>
              <a:gd name="connsiteY2" fmla="*/ 70264 h 233595"/>
              <a:gd name="connsiteX0" fmla="*/ 0 w 1095640"/>
              <a:gd name="connsiteY0" fmla="*/ 262227 h 268907"/>
              <a:gd name="connsiteX1" fmla="*/ 593485 w 1095640"/>
              <a:gd name="connsiteY1" fmla="*/ 51112 h 268907"/>
              <a:gd name="connsiteX2" fmla="*/ 1095640 w 1095640"/>
              <a:gd name="connsiteY2" fmla="*/ 106810 h 268907"/>
              <a:gd name="connsiteX0" fmla="*/ 0 w 1095640"/>
              <a:gd name="connsiteY0" fmla="*/ 224007 h 230687"/>
              <a:gd name="connsiteX1" fmla="*/ 593485 w 1095640"/>
              <a:gd name="connsiteY1" fmla="*/ 12892 h 230687"/>
              <a:gd name="connsiteX2" fmla="*/ 1095640 w 1095640"/>
              <a:gd name="connsiteY2" fmla="*/ 68590 h 230687"/>
              <a:gd name="connsiteX0" fmla="*/ 0 w 1095640"/>
              <a:gd name="connsiteY0" fmla="*/ 211138 h 217818"/>
              <a:gd name="connsiteX1" fmla="*/ 593485 w 1095640"/>
              <a:gd name="connsiteY1" fmla="*/ 23 h 217818"/>
              <a:gd name="connsiteX2" fmla="*/ 1095640 w 1095640"/>
              <a:gd name="connsiteY2" fmla="*/ 55721 h 217818"/>
              <a:gd name="connsiteX0" fmla="*/ 0 w 1141822"/>
              <a:gd name="connsiteY0" fmla="*/ 266556 h 272182"/>
              <a:gd name="connsiteX1" fmla="*/ 639667 w 1141822"/>
              <a:gd name="connsiteY1" fmla="*/ 23 h 272182"/>
              <a:gd name="connsiteX2" fmla="*/ 1141822 w 1141822"/>
              <a:gd name="connsiteY2" fmla="*/ 55721 h 272182"/>
              <a:gd name="connsiteX0" fmla="*/ 12616 w 748111"/>
              <a:gd name="connsiteY0" fmla="*/ 126575 h 135925"/>
              <a:gd name="connsiteX1" fmla="*/ 245956 w 748111"/>
              <a:gd name="connsiteY1" fmla="*/ 23 h 135925"/>
              <a:gd name="connsiteX2" fmla="*/ 748111 w 748111"/>
              <a:gd name="connsiteY2" fmla="*/ 55721 h 135925"/>
              <a:gd name="connsiteX0" fmla="*/ 0 w 735495"/>
              <a:gd name="connsiteY0" fmla="*/ 119616 h 129283"/>
              <a:gd name="connsiteX1" fmla="*/ 390475 w 735495"/>
              <a:gd name="connsiteY1" fmla="*/ 27 h 129283"/>
              <a:gd name="connsiteX2" fmla="*/ 735495 w 735495"/>
              <a:gd name="connsiteY2" fmla="*/ 48762 h 129283"/>
              <a:gd name="connsiteX0" fmla="*/ 0 w 902130"/>
              <a:gd name="connsiteY0" fmla="*/ 204527 h 211359"/>
              <a:gd name="connsiteX1" fmla="*/ 557110 w 902130"/>
              <a:gd name="connsiteY1" fmla="*/ 27 h 211359"/>
              <a:gd name="connsiteX2" fmla="*/ 902130 w 902130"/>
              <a:gd name="connsiteY2" fmla="*/ 48762 h 211359"/>
              <a:gd name="connsiteX0" fmla="*/ 0 w 692094"/>
              <a:gd name="connsiteY0" fmla="*/ 59103 h 72818"/>
              <a:gd name="connsiteX1" fmla="*/ 347074 w 692094"/>
              <a:gd name="connsiteY1" fmla="*/ 27 h 72818"/>
              <a:gd name="connsiteX2" fmla="*/ 692094 w 692094"/>
              <a:gd name="connsiteY2" fmla="*/ 48762 h 72818"/>
              <a:gd name="connsiteX0" fmla="*/ 0 w 692094"/>
              <a:gd name="connsiteY0" fmla="*/ 115863 h 115863"/>
              <a:gd name="connsiteX1" fmla="*/ 347074 w 692094"/>
              <a:gd name="connsiteY1" fmla="*/ 56787 h 115863"/>
              <a:gd name="connsiteX2" fmla="*/ 692094 w 692094"/>
              <a:gd name="connsiteY2" fmla="*/ 105522 h 115863"/>
              <a:gd name="connsiteX0" fmla="*/ 131789 w 823883"/>
              <a:gd name="connsiteY0" fmla="*/ 59103 h 113741"/>
              <a:gd name="connsiteX1" fmla="*/ 478863 w 823883"/>
              <a:gd name="connsiteY1" fmla="*/ 27 h 113741"/>
              <a:gd name="connsiteX2" fmla="*/ 823883 w 823883"/>
              <a:gd name="connsiteY2" fmla="*/ 48762 h 113741"/>
              <a:gd name="connsiteX0" fmla="*/ 152440 w 767742"/>
              <a:gd name="connsiteY0" fmla="*/ 16903 h 79987"/>
              <a:gd name="connsiteX1" fmla="*/ 422722 w 767742"/>
              <a:gd name="connsiteY1" fmla="*/ 27 h 79987"/>
              <a:gd name="connsiteX2" fmla="*/ 767742 w 767742"/>
              <a:gd name="connsiteY2" fmla="*/ 48762 h 79987"/>
              <a:gd name="connsiteX0" fmla="*/ 154537 w 762918"/>
              <a:gd name="connsiteY0" fmla="*/ 363042 h 390755"/>
              <a:gd name="connsiteX1" fmla="*/ 417898 w 762918"/>
              <a:gd name="connsiteY1" fmla="*/ 27 h 390755"/>
              <a:gd name="connsiteX2" fmla="*/ 762918 w 762918"/>
              <a:gd name="connsiteY2" fmla="*/ 48762 h 390755"/>
              <a:gd name="connsiteX0" fmla="*/ 85554 w 693935"/>
              <a:gd name="connsiteY0" fmla="*/ 363042 h 363042"/>
              <a:gd name="connsiteX1" fmla="*/ 348915 w 693935"/>
              <a:gd name="connsiteY1" fmla="*/ 27 h 363042"/>
              <a:gd name="connsiteX2" fmla="*/ 693935 w 693935"/>
              <a:gd name="connsiteY2" fmla="*/ 48762 h 363042"/>
              <a:gd name="connsiteX0" fmla="*/ 48072 w 814420"/>
              <a:gd name="connsiteY0" fmla="*/ 212479 h 212479"/>
              <a:gd name="connsiteX1" fmla="*/ 469400 w 814420"/>
              <a:gd name="connsiteY1" fmla="*/ 45938 h 212479"/>
              <a:gd name="connsiteX2" fmla="*/ 814420 w 814420"/>
              <a:gd name="connsiteY2" fmla="*/ 94673 h 212479"/>
              <a:gd name="connsiteX0" fmla="*/ 0 w 766348"/>
              <a:gd name="connsiteY0" fmla="*/ 166568 h 166568"/>
              <a:gd name="connsiteX1" fmla="*/ 421328 w 766348"/>
              <a:gd name="connsiteY1" fmla="*/ 27 h 166568"/>
              <a:gd name="connsiteX2" fmla="*/ 766348 w 766348"/>
              <a:gd name="connsiteY2" fmla="*/ 48762 h 166568"/>
              <a:gd name="connsiteX0" fmla="*/ 0 w 766348"/>
              <a:gd name="connsiteY0" fmla="*/ 166573 h 166573"/>
              <a:gd name="connsiteX1" fmla="*/ 421328 w 766348"/>
              <a:gd name="connsiteY1" fmla="*/ 32 h 166573"/>
              <a:gd name="connsiteX2" fmla="*/ 766348 w 766348"/>
              <a:gd name="connsiteY2" fmla="*/ 48767 h 166573"/>
              <a:gd name="connsiteX0" fmla="*/ 0 w 940413"/>
              <a:gd name="connsiteY0" fmla="*/ 43897 h 200373"/>
              <a:gd name="connsiteX1" fmla="*/ 595393 w 940413"/>
              <a:gd name="connsiteY1" fmla="*/ 151638 h 200373"/>
              <a:gd name="connsiteX2" fmla="*/ 940413 w 940413"/>
              <a:gd name="connsiteY2" fmla="*/ 200373 h 200373"/>
              <a:gd name="connsiteX0" fmla="*/ 0 w 940413"/>
              <a:gd name="connsiteY0" fmla="*/ 0 h 156476"/>
              <a:gd name="connsiteX1" fmla="*/ 595393 w 940413"/>
              <a:gd name="connsiteY1" fmla="*/ 107741 h 156476"/>
              <a:gd name="connsiteX2" fmla="*/ 940413 w 940413"/>
              <a:gd name="connsiteY2" fmla="*/ 156476 h 156476"/>
              <a:gd name="connsiteX0" fmla="*/ 0 w 940413"/>
              <a:gd name="connsiteY0" fmla="*/ 0 h 166222"/>
              <a:gd name="connsiteX1" fmla="*/ 604201 w 940413"/>
              <a:gd name="connsiteY1" fmla="*/ 166222 h 166222"/>
              <a:gd name="connsiteX2" fmla="*/ 940413 w 940413"/>
              <a:gd name="connsiteY2" fmla="*/ 156476 h 166222"/>
              <a:gd name="connsiteX0" fmla="*/ 0 w 940413"/>
              <a:gd name="connsiteY0" fmla="*/ 0 h 189336"/>
              <a:gd name="connsiteX1" fmla="*/ 604201 w 940413"/>
              <a:gd name="connsiteY1" fmla="*/ 166222 h 189336"/>
              <a:gd name="connsiteX2" fmla="*/ 940413 w 940413"/>
              <a:gd name="connsiteY2" fmla="*/ 156476 h 189336"/>
              <a:gd name="connsiteX0" fmla="*/ 0 w 940413"/>
              <a:gd name="connsiteY0" fmla="*/ 0 h 227540"/>
              <a:gd name="connsiteX1" fmla="*/ 690817 w 940413"/>
              <a:gd name="connsiteY1" fmla="*/ 208607 h 227540"/>
              <a:gd name="connsiteX2" fmla="*/ 940413 w 940413"/>
              <a:gd name="connsiteY2" fmla="*/ 156476 h 227540"/>
              <a:gd name="connsiteX0" fmla="*/ 0 w 912278"/>
              <a:gd name="connsiteY0" fmla="*/ 0 h 227540"/>
              <a:gd name="connsiteX1" fmla="*/ 690817 w 912278"/>
              <a:gd name="connsiteY1" fmla="*/ 208607 h 227540"/>
              <a:gd name="connsiteX2" fmla="*/ 912278 w 912278"/>
              <a:gd name="connsiteY2" fmla="*/ 105282 h 227540"/>
              <a:gd name="connsiteX0" fmla="*/ 0 w 912278"/>
              <a:gd name="connsiteY0" fmla="*/ 0 h 240989"/>
              <a:gd name="connsiteX1" fmla="*/ 652167 w 912278"/>
              <a:gd name="connsiteY1" fmla="*/ 223181 h 240989"/>
              <a:gd name="connsiteX2" fmla="*/ 912278 w 912278"/>
              <a:gd name="connsiteY2" fmla="*/ 105282 h 240989"/>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64152"/>
              <a:gd name="connsiteX1" fmla="*/ 745054 w 912278"/>
              <a:gd name="connsiteY1" fmla="*/ 258787 h 264152"/>
              <a:gd name="connsiteX2" fmla="*/ 912278 w 912278"/>
              <a:gd name="connsiteY2" fmla="*/ 105282 h 264152"/>
              <a:gd name="connsiteX0" fmla="*/ 0 w 453276"/>
              <a:gd name="connsiteY0" fmla="*/ 269241 h 307915"/>
              <a:gd name="connsiteX1" fmla="*/ 286052 w 453276"/>
              <a:gd name="connsiteY1" fmla="*/ 153711 h 307915"/>
              <a:gd name="connsiteX2" fmla="*/ 453276 w 453276"/>
              <a:gd name="connsiteY2" fmla="*/ 206 h 307915"/>
              <a:gd name="connsiteX0" fmla="*/ 0 w 453276"/>
              <a:gd name="connsiteY0" fmla="*/ 269241 h 269241"/>
              <a:gd name="connsiteX1" fmla="*/ 286052 w 453276"/>
              <a:gd name="connsiteY1" fmla="*/ 153711 h 269241"/>
              <a:gd name="connsiteX2" fmla="*/ 453276 w 453276"/>
              <a:gd name="connsiteY2" fmla="*/ 206 h 269241"/>
              <a:gd name="connsiteX0" fmla="*/ 0 w 453276"/>
              <a:gd name="connsiteY0" fmla="*/ 269225 h 269225"/>
              <a:gd name="connsiteX1" fmla="*/ 279779 w 453276"/>
              <a:gd name="connsiteY1" fmla="*/ 160475 h 269225"/>
              <a:gd name="connsiteX2" fmla="*/ 453276 w 453276"/>
              <a:gd name="connsiteY2" fmla="*/ 190 h 269225"/>
              <a:gd name="connsiteX0" fmla="*/ 0 w 464010"/>
              <a:gd name="connsiteY0" fmla="*/ 269151 h 269151"/>
              <a:gd name="connsiteX1" fmla="*/ 343333 w 464010"/>
              <a:gd name="connsiteY1" fmla="*/ 216092 h 269151"/>
              <a:gd name="connsiteX2" fmla="*/ 453276 w 464010"/>
              <a:gd name="connsiteY2" fmla="*/ 116 h 269151"/>
              <a:gd name="connsiteX0" fmla="*/ 0 w 291171"/>
              <a:gd name="connsiteY0" fmla="*/ 333712 h 333712"/>
              <a:gd name="connsiteX1" fmla="*/ 170494 w 291171"/>
              <a:gd name="connsiteY1" fmla="*/ 216092 h 333712"/>
              <a:gd name="connsiteX2" fmla="*/ 280437 w 291171"/>
              <a:gd name="connsiteY2" fmla="*/ 116 h 333712"/>
              <a:gd name="connsiteX0" fmla="*/ 0 w 411759"/>
              <a:gd name="connsiteY0" fmla="*/ 333707 h 333707"/>
              <a:gd name="connsiteX1" fmla="*/ 334157 w 411759"/>
              <a:gd name="connsiteY1" fmla="*/ 222956 h 333707"/>
              <a:gd name="connsiteX2" fmla="*/ 280437 w 411759"/>
              <a:gd name="connsiteY2" fmla="*/ 111 h 333707"/>
              <a:gd name="connsiteX0" fmla="*/ 0 w 334157"/>
              <a:gd name="connsiteY0" fmla="*/ 333679 h 333679"/>
              <a:gd name="connsiteX1" fmla="*/ 334157 w 334157"/>
              <a:gd name="connsiteY1" fmla="*/ 222928 h 333679"/>
              <a:gd name="connsiteX2" fmla="*/ 280437 w 334157"/>
              <a:gd name="connsiteY2" fmla="*/ 83 h 333679"/>
              <a:gd name="connsiteX0" fmla="*/ 0 w 334157"/>
              <a:gd name="connsiteY0" fmla="*/ 333679 h 336692"/>
              <a:gd name="connsiteX1" fmla="*/ 334157 w 334157"/>
              <a:gd name="connsiteY1" fmla="*/ 222928 h 336692"/>
              <a:gd name="connsiteX2" fmla="*/ 280437 w 334157"/>
              <a:gd name="connsiteY2" fmla="*/ 83 h 336692"/>
              <a:gd name="connsiteX0" fmla="*/ 0 w 398959"/>
              <a:gd name="connsiteY0" fmla="*/ 413440 h 413440"/>
              <a:gd name="connsiteX1" fmla="*/ 398959 w 398959"/>
              <a:gd name="connsiteY1" fmla="*/ 222928 h 413440"/>
              <a:gd name="connsiteX2" fmla="*/ 345239 w 398959"/>
              <a:gd name="connsiteY2" fmla="*/ 83 h 413440"/>
              <a:gd name="connsiteX0" fmla="*/ 0 w 345239"/>
              <a:gd name="connsiteY0" fmla="*/ 413434 h 413434"/>
              <a:gd name="connsiteX1" fmla="*/ 290730 w 345239"/>
              <a:gd name="connsiteY1" fmla="*/ 239802 h 413434"/>
              <a:gd name="connsiteX2" fmla="*/ 345239 w 345239"/>
              <a:gd name="connsiteY2" fmla="*/ 77 h 413434"/>
              <a:gd name="connsiteX0" fmla="*/ 0 w 290730"/>
              <a:gd name="connsiteY0" fmla="*/ 462420 h 462420"/>
              <a:gd name="connsiteX1" fmla="*/ 290730 w 290730"/>
              <a:gd name="connsiteY1" fmla="*/ 288788 h 462420"/>
              <a:gd name="connsiteX2" fmla="*/ 275152 w 290730"/>
              <a:gd name="connsiteY2" fmla="*/ 61 h 462420"/>
              <a:gd name="connsiteX0" fmla="*/ 0 w 275152"/>
              <a:gd name="connsiteY0" fmla="*/ 462432 h 462432"/>
              <a:gd name="connsiteX1" fmla="*/ 200514 w 275152"/>
              <a:gd name="connsiteY1" fmla="*/ 246987 h 462432"/>
              <a:gd name="connsiteX2" fmla="*/ 275152 w 275152"/>
              <a:gd name="connsiteY2" fmla="*/ 73 h 462432"/>
              <a:gd name="connsiteX0" fmla="*/ 0 w 275152"/>
              <a:gd name="connsiteY0" fmla="*/ 462359 h 462359"/>
              <a:gd name="connsiteX1" fmla="*/ 275152 w 275152"/>
              <a:gd name="connsiteY1" fmla="*/ 0 h 462359"/>
              <a:gd name="connsiteX0" fmla="*/ 0 w 170623"/>
              <a:gd name="connsiteY0" fmla="*/ 355344 h 355344"/>
              <a:gd name="connsiteX1" fmla="*/ 170623 w 170623"/>
              <a:gd name="connsiteY1" fmla="*/ 0 h 355344"/>
              <a:gd name="connsiteX0" fmla="*/ 0 w 254305"/>
              <a:gd name="connsiteY0" fmla="*/ 306842 h 306842"/>
              <a:gd name="connsiteX1" fmla="*/ 254305 w 254305"/>
              <a:gd name="connsiteY1" fmla="*/ 0 h 306842"/>
              <a:gd name="connsiteX0" fmla="*/ 0 w 255890"/>
              <a:gd name="connsiteY0" fmla="*/ 268213 h 268213"/>
              <a:gd name="connsiteX1" fmla="*/ 255890 w 255890"/>
              <a:gd name="connsiteY1" fmla="*/ 0 h 268213"/>
            </a:gdLst>
            <a:ahLst/>
            <a:cxnLst>
              <a:cxn ang="0">
                <a:pos x="connsiteX0" y="connsiteY0"/>
              </a:cxn>
              <a:cxn ang="0">
                <a:pos x="connsiteX1" y="connsiteY1"/>
              </a:cxn>
            </a:cxnLst>
            <a:rect l="l" t="t" r="r" b="b"/>
            <a:pathLst>
              <a:path w="255890" h="268213">
                <a:moveTo>
                  <a:pt x="0" y="268213"/>
                </a:moveTo>
                <a:lnTo>
                  <a:pt x="255890" y="0"/>
                </a:ln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Freeform 66"/>
          <p:cNvSpPr/>
          <p:nvPr/>
        </p:nvSpPr>
        <p:spPr>
          <a:xfrm rot="2833581">
            <a:off x="6415638" y="1399083"/>
            <a:ext cx="24598" cy="671671"/>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69167"/>
              <a:gd name="connsiteY0" fmla="*/ 112087 h 270707"/>
              <a:gd name="connsiteX1" fmla="*/ 334866 w 569167"/>
              <a:gd name="connsiteY1" fmla="*/ 2571 h 270707"/>
              <a:gd name="connsiteX2" fmla="*/ 569167 w 569167"/>
              <a:gd name="connsiteY2" fmla="*/ 270707 h 270707"/>
              <a:gd name="connsiteX0" fmla="*/ 0 w 966331"/>
              <a:gd name="connsiteY0" fmla="*/ 137210 h 146160"/>
              <a:gd name="connsiteX1" fmla="*/ 334866 w 966331"/>
              <a:gd name="connsiteY1" fmla="*/ 27694 h 146160"/>
              <a:gd name="connsiteX2" fmla="*/ 966331 w 966331"/>
              <a:gd name="connsiteY2" fmla="*/ 266 h 146160"/>
              <a:gd name="connsiteX0" fmla="*/ 0 w 966331"/>
              <a:gd name="connsiteY0" fmla="*/ 137149 h 146921"/>
              <a:gd name="connsiteX1" fmla="*/ 334866 w 966331"/>
              <a:gd name="connsiteY1" fmla="*/ 46106 h 146921"/>
              <a:gd name="connsiteX2" fmla="*/ 966331 w 966331"/>
              <a:gd name="connsiteY2" fmla="*/ 205 h 146921"/>
              <a:gd name="connsiteX0" fmla="*/ 0 w 1095640"/>
              <a:gd name="connsiteY0" fmla="*/ 155582 h 165354"/>
              <a:gd name="connsiteX1" fmla="*/ 334866 w 1095640"/>
              <a:gd name="connsiteY1" fmla="*/ 64539 h 165354"/>
              <a:gd name="connsiteX2" fmla="*/ 1095640 w 1095640"/>
              <a:gd name="connsiteY2" fmla="*/ 165 h 165354"/>
              <a:gd name="connsiteX0" fmla="*/ 0 w 1095640"/>
              <a:gd name="connsiteY0" fmla="*/ 166954 h 174103"/>
              <a:gd name="connsiteX1" fmla="*/ 575012 w 1095640"/>
              <a:gd name="connsiteY1" fmla="*/ 2020 h 174103"/>
              <a:gd name="connsiteX2" fmla="*/ 1095640 w 1095640"/>
              <a:gd name="connsiteY2" fmla="*/ 11537 h 174103"/>
              <a:gd name="connsiteX0" fmla="*/ 0 w 1095640"/>
              <a:gd name="connsiteY0" fmla="*/ 225681 h 232830"/>
              <a:gd name="connsiteX1" fmla="*/ 575012 w 1095640"/>
              <a:gd name="connsiteY1" fmla="*/ 60747 h 232830"/>
              <a:gd name="connsiteX2" fmla="*/ 1095640 w 1095640"/>
              <a:gd name="connsiteY2" fmla="*/ 70264 h 232830"/>
              <a:gd name="connsiteX0" fmla="*/ 0 w 1095640"/>
              <a:gd name="connsiteY0" fmla="*/ 225681 h 233595"/>
              <a:gd name="connsiteX1" fmla="*/ 575012 w 1095640"/>
              <a:gd name="connsiteY1" fmla="*/ 60747 h 233595"/>
              <a:gd name="connsiteX2" fmla="*/ 1095640 w 1095640"/>
              <a:gd name="connsiteY2" fmla="*/ 70264 h 233595"/>
              <a:gd name="connsiteX0" fmla="*/ 0 w 1095640"/>
              <a:gd name="connsiteY0" fmla="*/ 262227 h 268907"/>
              <a:gd name="connsiteX1" fmla="*/ 593485 w 1095640"/>
              <a:gd name="connsiteY1" fmla="*/ 51112 h 268907"/>
              <a:gd name="connsiteX2" fmla="*/ 1095640 w 1095640"/>
              <a:gd name="connsiteY2" fmla="*/ 106810 h 268907"/>
              <a:gd name="connsiteX0" fmla="*/ 0 w 1095640"/>
              <a:gd name="connsiteY0" fmla="*/ 224007 h 230687"/>
              <a:gd name="connsiteX1" fmla="*/ 593485 w 1095640"/>
              <a:gd name="connsiteY1" fmla="*/ 12892 h 230687"/>
              <a:gd name="connsiteX2" fmla="*/ 1095640 w 1095640"/>
              <a:gd name="connsiteY2" fmla="*/ 68590 h 230687"/>
              <a:gd name="connsiteX0" fmla="*/ 0 w 1095640"/>
              <a:gd name="connsiteY0" fmla="*/ 211138 h 217818"/>
              <a:gd name="connsiteX1" fmla="*/ 593485 w 1095640"/>
              <a:gd name="connsiteY1" fmla="*/ 23 h 217818"/>
              <a:gd name="connsiteX2" fmla="*/ 1095640 w 1095640"/>
              <a:gd name="connsiteY2" fmla="*/ 55721 h 217818"/>
              <a:gd name="connsiteX0" fmla="*/ 0 w 1141822"/>
              <a:gd name="connsiteY0" fmla="*/ 266556 h 272182"/>
              <a:gd name="connsiteX1" fmla="*/ 639667 w 1141822"/>
              <a:gd name="connsiteY1" fmla="*/ 23 h 272182"/>
              <a:gd name="connsiteX2" fmla="*/ 1141822 w 1141822"/>
              <a:gd name="connsiteY2" fmla="*/ 55721 h 272182"/>
              <a:gd name="connsiteX0" fmla="*/ 12616 w 748111"/>
              <a:gd name="connsiteY0" fmla="*/ 126575 h 135925"/>
              <a:gd name="connsiteX1" fmla="*/ 245956 w 748111"/>
              <a:gd name="connsiteY1" fmla="*/ 23 h 135925"/>
              <a:gd name="connsiteX2" fmla="*/ 748111 w 748111"/>
              <a:gd name="connsiteY2" fmla="*/ 55721 h 135925"/>
              <a:gd name="connsiteX0" fmla="*/ 0 w 735495"/>
              <a:gd name="connsiteY0" fmla="*/ 119616 h 129283"/>
              <a:gd name="connsiteX1" fmla="*/ 390475 w 735495"/>
              <a:gd name="connsiteY1" fmla="*/ 27 h 129283"/>
              <a:gd name="connsiteX2" fmla="*/ 735495 w 735495"/>
              <a:gd name="connsiteY2" fmla="*/ 48762 h 129283"/>
              <a:gd name="connsiteX0" fmla="*/ 0 w 902130"/>
              <a:gd name="connsiteY0" fmla="*/ 204527 h 211359"/>
              <a:gd name="connsiteX1" fmla="*/ 557110 w 902130"/>
              <a:gd name="connsiteY1" fmla="*/ 27 h 211359"/>
              <a:gd name="connsiteX2" fmla="*/ 902130 w 902130"/>
              <a:gd name="connsiteY2" fmla="*/ 48762 h 211359"/>
              <a:gd name="connsiteX0" fmla="*/ 0 w 692094"/>
              <a:gd name="connsiteY0" fmla="*/ 59103 h 72818"/>
              <a:gd name="connsiteX1" fmla="*/ 347074 w 692094"/>
              <a:gd name="connsiteY1" fmla="*/ 27 h 72818"/>
              <a:gd name="connsiteX2" fmla="*/ 692094 w 692094"/>
              <a:gd name="connsiteY2" fmla="*/ 48762 h 72818"/>
              <a:gd name="connsiteX0" fmla="*/ 0 w 692094"/>
              <a:gd name="connsiteY0" fmla="*/ 115863 h 115863"/>
              <a:gd name="connsiteX1" fmla="*/ 347074 w 692094"/>
              <a:gd name="connsiteY1" fmla="*/ 56787 h 115863"/>
              <a:gd name="connsiteX2" fmla="*/ 692094 w 692094"/>
              <a:gd name="connsiteY2" fmla="*/ 105522 h 115863"/>
              <a:gd name="connsiteX0" fmla="*/ 131789 w 823883"/>
              <a:gd name="connsiteY0" fmla="*/ 59103 h 113741"/>
              <a:gd name="connsiteX1" fmla="*/ 478863 w 823883"/>
              <a:gd name="connsiteY1" fmla="*/ 27 h 113741"/>
              <a:gd name="connsiteX2" fmla="*/ 823883 w 823883"/>
              <a:gd name="connsiteY2" fmla="*/ 48762 h 113741"/>
              <a:gd name="connsiteX0" fmla="*/ 152440 w 767742"/>
              <a:gd name="connsiteY0" fmla="*/ 16903 h 79987"/>
              <a:gd name="connsiteX1" fmla="*/ 422722 w 767742"/>
              <a:gd name="connsiteY1" fmla="*/ 27 h 79987"/>
              <a:gd name="connsiteX2" fmla="*/ 767742 w 767742"/>
              <a:gd name="connsiteY2" fmla="*/ 48762 h 79987"/>
              <a:gd name="connsiteX0" fmla="*/ 154537 w 762918"/>
              <a:gd name="connsiteY0" fmla="*/ 363042 h 390755"/>
              <a:gd name="connsiteX1" fmla="*/ 417898 w 762918"/>
              <a:gd name="connsiteY1" fmla="*/ 27 h 390755"/>
              <a:gd name="connsiteX2" fmla="*/ 762918 w 762918"/>
              <a:gd name="connsiteY2" fmla="*/ 48762 h 390755"/>
              <a:gd name="connsiteX0" fmla="*/ 85554 w 693935"/>
              <a:gd name="connsiteY0" fmla="*/ 363042 h 363042"/>
              <a:gd name="connsiteX1" fmla="*/ 348915 w 693935"/>
              <a:gd name="connsiteY1" fmla="*/ 27 h 363042"/>
              <a:gd name="connsiteX2" fmla="*/ 693935 w 693935"/>
              <a:gd name="connsiteY2" fmla="*/ 48762 h 363042"/>
              <a:gd name="connsiteX0" fmla="*/ 48072 w 814420"/>
              <a:gd name="connsiteY0" fmla="*/ 212479 h 212479"/>
              <a:gd name="connsiteX1" fmla="*/ 469400 w 814420"/>
              <a:gd name="connsiteY1" fmla="*/ 45938 h 212479"/>
              <a:gd name="connsiteX2" fmla="*/ 814420 w 814420"/>
              <a:gd name="connsiteY2" fmla="*/ 94673 h 212479"/>
              <a:gd name="connsiteX0" fmla="*/ 0 w 766348"/>
              <a:gd name="connsiteY0" fmla="*/ 166568 h 166568"/>
              <a:gd name="connsiteX1" fmla="*/ 421328 w 766348"/>
              <a:gd name="connsiteY1" fmla="*/ 27 h 166568"/>
              <a:gd name="connsiteX2" fmla="*/ 766348 w 766348"/>
              <a:gd name="connsiteY2" fmla="*/ 48762 h 166568"/>
              <a:gd name="connsiteX0" fmla="*/ 0 w 766348"/>
              <a:gd name="connsiteY0" fmla="*/ 166573 h 166573"/>
              <a:gd name="connsiteX1" fmla="*/ 421328 w 766348"/>
              <a:gd name="connsiteY1" fmla="*/ 32 h 166573"/>
              <a:gd name="connsiteX2" fmla="*/ 766348 w 766348"/>
              <a:gd name="connsiteY2" fmla="*/ 48767 h 166573"/>
              <a:gd name="connsiteX0" fmla="*/ 0 w 940413"/>
              <a:gd name="connsiteY0" fmla="*/ 43897 h 200373"/>
              <a:gd name="connsiteX1" fmla="*/ 595393 w 940413"/>
              <a:gd name="connsiteY1" fmla="*/ 151638 h 200373"/>
              <a:gd name="connsiteX2" fmla="*/ 940413 w 940413"/>
              <a:gd name="connsiteY2" fmla="*/ 200373 h 200373"/>
              <a:gd name="connsiteX0" fmla="*/ 0 w 940413"/>
              <a:gd name="connsiteY0" fmla="*/ 0 h 156476"/>
              <a:gd name="connsiteX1" fmla="*/ 595393 w 940413"/>
              <a:gd name="connsiteY1" fmla="*/ 107741 h 156476"/>
              <a:gd name="connsiteX2" fmla="*/ 940413 w 940413"/>
              <a:gd name="connsiteY2" fmla="*/ 156476 h 156476"/>
              <a:gd name="connsiteX0" fmla="*/ 0 w 940413"/>
              <a:gd name="connsiteY0" fmla="*/ 0 h 166222"/>
              <a:gd name="connsiteX1" fmla="*/ 604201 w 940413"/>
              <a:gd name="connsiteY1" fmla="*/ 166222 h 166222"/>
              <a:gd name="connsiteX2" fmla="*/ 940413 w 940413"/>
              <a:gd name="connsiteY2" fmla="*/ 156476 h 166222"/>
              <a:gd name="connsiteX0" fmla="*/ 0 w 940413"/>
              <a:gd name="connsiteY0" fmla="*/ 0 h 189336"/>
              <a:gd name="connsiteX1" fmla="*/ 604201 w 940413"/>
              <a:gd name="connsiteY1" fmla="*/ 166222 h 189336"/>
              <a:gd name="connsiteX2" fmla="*/ 940413 w 940413"/>
              <a:gd name="connsiteY2" fmla="*/ 156476 h 189336"/>
              <a:gd name="connsiteX0" fmla="*/ 0 w 940413"/>
              <a:gd name="connsiteY0" fmla="*/ 0 h 227540"/>
              <a:gd name="connsiteX1" fmla="*/ 690817 w 940413"/>
              <a:gd name="connsiteY1" fmla="*/ 208607 h 227540"/>
              <a:gd name="connsiteX2" fmla="*/ 940413 w 940413"/>
              <a:gd name="connsiteY2" fmla="*/ 156476 h 227540"/>
              <a:gd name="connsiteX0" fmla="*/ 0 w 912278"/>
              <a:gd name="connsiteY0" fmla="*/ 0 h 227540"/>
              <a:gd name="connsiteX1" fmla="*/ 690817 w 912278"/>
              <a:gd name="connsiteY1" fmla="*/ 208607 h 227540"/>
              <a:gd name="connsiteX2" fmla="*/ 912278 w 912278"/>
              <a:gd name="connsiteY2" fmla="*/ 105282 h 227540"/>
              <a:gd name="connsiteX0" fmla="*/ 0 w 912278"/>
              <a:gd name="connsiteY0" fmla="*/ 0 h 240989"/>
              <a:gd name="connsiteX1" fmla="*/ 652167 w 912278"/>
              <a:gd name="connsiteY1" fmla="*/ 223181 h 240989"/>
              <a:gd name="connsiteX2" fmla="*/ 912278 w 912278"/>
              <a:gd name="connsiteY2" fmla="*/ 105282 h 240989"/>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64152"/>
              <a:gd name="connsiteX1" fmla="*/ 745054 w 912278"/>
              <a:gd name="connsiteY1" fmla="*/ 258787 h 264152"/>
              <a:gd name="connsiteX2" fmla="*/ 912278 w 912278"/>
              <a:gd name="connsiteY2" fmla="*/ 105282 h 264152"/>
              <a:gd name="connsiteX0" fmla="*/ 0 w 453276"/>
              <a:gd name="connsiteY0" fmla="*/ 269241 h 307915"/>
              <a:gd name="connsiteX1" fmla="*/ 286052 w 453276"/>
              <a:gd name="connsiteY1" fmla="*/ 153711 h 307915"/>
              <a:gd name="connsiteX2" fmla="*/ 453276 w 453276"/>
              <a:gd name="connsiteY2" fmla="*/ 206 h 307915"/>
              <a:gd name="connsiteX0" fmla="*/ 0 w 453276"/>
              <a:gd name="connsiteY0" fmla="*/ 269241 h 269241"/>
              <a:gd name="connsiteX1" fmla="*/ 286052 w 453276"/>
              <a:gd name="connsiteY1" fmla="*/ 153711 h 269241"/>
              <a:gd name="connsiteX2" fmla="*/ 453276 w 453276"/>
              <a:gd name="connsiteY2" fmla="*/ 206 h 269241"/>
              <a:gd name="connsiteX0" fmla="*/ 0 w 453276"/>
              <a:gd name="connsiteY0" fmla="*/ 269225 h 269225"/>
              <a:gd name="connsiteX1" fmla="*/ 279779 w 453276"/>
              <a:gd name="connsiteY1" fmla="*/ 160475 h 269225"/>
              <a:gd name="connsiteX2" fmla="*/ 453276 w 453276"/>
              <a:gd name="connsiteY2" fmla="*/ 190 h 269225"/>
              <a:gd name="connsiteX0" fmla="*/ 0 w 464010"/>
              <a:gd name="connsiteY0" fmla="*/ 269151 h 269151"/>
              <a:gd name="connsiteX1" fmla="*/ 343333 w 464010"/>
              <a:gd name="connsiteY1" fmla="*/ 216092 h 269151"/>
              <a:gd name="connsiteX2" fmla="*/ 453276 w 464010"/>
              <a:gd name="connsiteY2" fmla="*/ 116 h 269151"/>
              <a:gd name="connsiteX0" fmla="*/ 0 w 291171"/>
              <a:gd name="connsiteY0" fmla="*/ 333712 h 333712"/>
              <a:gd name="connsiteX1" fmla="*/ 170494 w 291171"/>
              <a:gd name="connsiteY1" fmla="*/ 216092 h 333712"/>
              <a:gd name="connsiteX2" fmla="*/ 280437 w 291171"/>
              <a:gd name="connsiteY2" fmla="*/ 116 h 333712"/>
              <a:gd name="connsiteX0" fmla="*/ 0 w 411759"/>
              <a:gd name="connsiteY0" fmla="*/ 333707 h 333707"/>
              <a:gd name="connsiteX1" fmla="*/ 334157 w 411759"/>
              <a:gd name="connsiteY1" fmla="*/ 222956 h 333707"/>
              <a:gd name="connsiteX2" fmla="*/ 280437 w 411759"/>
              <a:gd name="connsiteY2" fmla="*/ 111 h 333707"/>
              <a:gd name="connsiteX0" fmla="*/ 0 w 334157"/>
              <a:gd name="connsiteY0" fmla="*/ 333679 h 333679"/>
              <a:gd name="connsiteX1" fmla="*/ 334157 w 334157"/>
              <a:gd name="connsiteY1" fmla="*/ 222928 h 333679"/>
              <a:gd name="connsiteX2" fmla="*/ 280437 w 334157"/>
              <a:gd name="connsiteY2" fmla="*/ 83 h 333679"/>
              <a:gd name="connsiteX0" fmla="*/ 0 w 334157"/>
              <a:gd name="connsiteY0" fmla="*/ 333679 h 336692"/>
              <a:gd name="connsiteX1" fmla="*/ 334157 w 334157"/>
              <a:gd name="connsiteY1" fmla="*/ 222928 h 336692"/>
              <a:gd name="connsiteX2" fmla="*/ 280437 w 334157"/>
              <a:gd name="connsiteY2" fmla="*/ 83 h 336692"/>
              <a:gd name="connsiteX0" fmla="*/ 0 w 398959"/>
              <a:gd name="connsiteY0" fmla="*/ 413440 h 413440"/>
              <a:gd name="connsiteX1" fmla="*/ 398959 w 398959"/>
              <a:gd name="connsiteY1" fmla="*/ 222928 h 413440"/>
              <a:gd name="connsiteX2" fmla="*/ 345239 w 398959"/>
              <a:gd name="connsiteY2" fmla="*/ 83 h 413440"/>
              <a:gd name="connsiteX0" fmla="*/ 0 w 345239"/>
              <a:gd name="connsiteY0" fmla="*/ 413434 h 413434"/>
              <a:gd name="connsiteX1" fmla="*/ 290730 w 345239"/>
              <a:gd name="connsiteY1" fmla="*/ 239802 h 413434"/>
              <a:gd name="connsiteX2" fmla="*/ 345239 w 345239"/>
              <a:gd name="connsiteY2" fmla="*/ 77 h 413434"/>
              <a:gd name="connsiteX0" fmla="*/ 0 w 290730"/>
              <a:gd name="connsiteY0" fmla="*/ 462420 h 462420"/>
              <a:gd name="connsiteX1" fmla="*/ 290730 w 290730"/>
              <a:gd name="connsiteY1" fmla="*/ 288788 h 462420"/>
              <a:gd name="connsiteX2" fmla="*/ 275152 w 290730"/>
              <a:gd name="connsiteY2" fmla="*/ 61 h 462420"/>
              <a:gd name="connsiteX0" fmla="*/ 0 w 275152"/>
              <a:gd name="connsiteY0" fmla="*/ 462432 h 462432"/>
              <a:gd name="connsiteX1" fmla="*/ 200514 w 275152"/>
              <a:gd name="connsiteY1" fmla="*/ 246987 h 462432"/>
              <a:gd name="connsiteX2" fmla="*/ 275152 w 275152"/>
              <a:gd name="connsiteY2" fmla="*/ 73 h 462432"/>
              <a:gd name="connsiteX0" fmla="*/ 0 w 275152"/>
              <a:gd name="connsiteY0" fmla="*/ 462359 h 462359"/>
              <a:gd name="connsiteX1" fmla="*/ 275152 w 275152"/>
              <a:gd name="connsiteY1" fmla="*/ 0 h 462359"/>
              <a:gd name="connsiteX0" fmla="*/ 0 w 170623"/>
              <a:gd name="connsiteY0" fmla="*/ 355344 h 355344"/>
              <a:gd name="connsiteX1" fmla="*/ 170623 w 170623"/>
              <a:gd name="connsiteY1" fmla="*/ 0 h 355344"/>
              <a:gd name="connsiteX0" fmla="*/ 0 w 282091"/>
              <a:gd name="connsiteY0" fmla="*/ 320366 h 320366"/>
              <a:gd name="connsiteX1" fmla="*/ 282091 w 282091"/>
              <a:gd name="connsiteY1" fmla="*/ 0 h 320366"/>
              <a:gd name="connsiteX0" fmla="*/ 0 w 309557"/>
              <a:gd name="connsiteY0" fmla="*/ 321378 h 321378"/>
              <a:gd name="connsiteX1" fmla="*/ 309557 w 309557"/>
              <a:gd name="connsiteY1" fmla="*/ 0 h 321378"/>
              <a:gd name="connsiteX0" fmla="*/ 22393 w 22393"/>
              <a:gd name="connsiteY0" fmla="*/ 536272 h 536272"/>
              <a:gd name="connsiteX1" fmla="*/ 0 w 22393"/>
              <a:gd name="connsiteY1" fmla="*/ 0 h 536272"/>
              <a:gd name="connsiteX0" fmla="*/ 0 w 114469"/>
              <a:gd name="connsiteY0" fmla="*/ 431671 h 431671"/>
              <a:gd name="connsiteX1" fmla="*/ 114469 w 114469"/>
              <a:gd name="connsiteY1" fmla="*/ 0 h 431671"/>
              <a:gd name="connsiteX0" fmla="*/ 0 w 119204"/>
              <a:gd name="connsiteY0" fmla="*/ 517984 h 517984"/>
              <a:gd name="connsiteX1" fmla="*/ 119204 w 119204"/>
              <a:gd name="connsiteY1" fmla="*/ 0 h 517984"/>
              <a:gd name="connsiteX0" fmla="*/ 0 w 87402"/>
              <a:gd name="connsiteY0" fmla="*/ 485493 h 485493"/>
              <a:gd name="connsiteX1" fmla="*/ 87401 w 87402"/>
              <a:gd name="connsiteY1" fmla="*/ 0 h 485493"/>
              <a:gd name="connsiteX0" fmla="*/ 0 w 79210"/>
              <a:gd name="connsiteY0" fmla="*/ 684637 h 684637"/>
              <a:gd name="connsiteX1" fmla="*/ 79209 w 79210"/>
              <a:gd name="connsiteY1" fmla="*/ 0 h 684637"/>
              <a:gd name="connsiteX0" fmla="*/ 30236 w 30236"/>
              <a:gd name="connsiteY0" fmla="*/ 780338 h 780338"/>
              <a:gd name="connsiteX1" fmla="*/ 0 w 30236"/>
              <a:gd name="connsiteY1" fmla="*/ 0 h 780338"/>
            </a:gdLst>
            <a:ahLst/>
            <a:cxnLst>
              <a:cxn ang="0">
                <a:pos x="connsiteX0" y="connsiteY0"/>
              </a:cxn>
              <a:cxn ang="0">
                <a:pos x="connsiteX1" y="connsiteY1"/>
              </a:cxn>
            </a:cxnLst>
            <a:rect l="l" t="t" r="r" b="b"/>
            <a:pathLst>
              <a:path w="30236" h="780338">
                <a:moveTo>
                  <a:pt x="30236" y="780338"/>
                </a:moveTo>
                <a:lnTo>
                  <a:pt x="0" y="0"/>
                </a:lnTo>
              </a:path>
            </a:pathLst>
          </a:custGeom>
          <a:noFill/>
          <a:ln w="5715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141957" y="2382160"/>
            <a:ext cx="1264115" cy="576766"/>
          </a:xfrm>
          <a:prstGeom prst="rect">
            <a:avLst/>
          </a:prstGeom>
        </p:spPr>
      </p:pic>
      <p:sp>
        <p:nvSpPr>
          <p:cNvPr id="68" name="Freeform 67"/>
          <p:cNvSpPr/>
          <p:nvPr/>
        </p:nvSpPr>
        <p:spPr>
          <a:xfrm rot="19426187">
            <a:off x="3537036" y="1966726"/>
            <a:ext cx="381720" cy="856951"/>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54635"/>
              <a:gd name="connsiteY0" fmla="*/ 0 h 194240"/>
              <a:gd name="connsiteX1" fmla="*/ 218734 w 554635"/>
              <a:gd name="connsiteY1" fmla="*/ 166249 h 194240"/>
              <a:gd name="connsiteX2" fmla="*/ 554635 w 554635"/>
              <a:gd name="connsiteY2" fmla="*/ 194240 h 194240"/>
              <a:gd name="connsiteX0" fmla="*/ 0 w 554635"/>
              <a:gd name="connsiteY0" fmla="*/ 0 h 256881"/>
              <a:gd name="connsiteX1" fmla="*/ 238332 w 554635"/>
              <a:gd name="connsiteY1" fmla="*/ 250012 h 256881"/>
              <a:gd name="connsiteX2" fmla="*/ 554635 w 554635"/>
              <a:gd name="connsiteY2" fmla="*/ 194240 h 256881"/>
              <a:gd name="connsiteX0" fmla="*/ 0 w 524528"/>
              <a:gd name="connsiteY0" fmla="*/ 0 h 233658"/>
              <a:gd name="connsiteX1" fmla="*/ 208225 w 524528"/>
              <a:gd name="connsiteY1" fmla="*/ 227953 h 233658"/>
              <a:gd name="connsiteX2" fmla="*/ 524528 w 524528"/>
              <a:gd name="connsiteY2" fmla="*/ 172181 h 233658"/>
              <a:gd name="connsiteX0" fmla="*/ 0 w 504482"/>
              <a:gd name="connsiteY0" fmla="*/ 0 h 279129"/>
              <a:gd name="connsiteX1" fmla="*/ 188179 w 504482"/>
              <a:gd name="connsiteY1" fmla="*/ 271100 h 279129"/>
              <a:gd name="connsiteX2" fmla="*/ 504482 w 504482"/>
              <a:gd name="connsiteY2" fmla="*/ 215328 h 279129"/>
              <a:gd name="connsiteX0" fmla="*/ 0 w 504482"/>
              <a:gd name="connsiteY0" fmla="*/ 0 h 215328"/>
              <a:gd name="connsiteX1" fmla="*/ 50169 w 504482"/>
              <a:gd name="connsiteY1" fmla="*/ 112145 h 215328"/>
              <a:gd name="connsiteX2" fmla="*/ 504482 w 504482"/>
              <a:gd name="connsiteY2" fmla="*/ 215328 h 215328"/>
              <a:gd name="connsiteX0" fmla="*/ 0 w 154902"/>
              <a:gd name="connsiteY0" fmla="*/ 0 h 329339"/>
              <a:gd name="connsiteX1" fmla="*/ 50169 w 154902"/>
              <a:gd name="connsiteY1" fmla="*/ 112145 h 329339"/>
              <a:gd name="connsiteX2" fmla="*/ 154902 w 154902"/>
              <a:gd name="connsiteY2" fmla="*/ 329339 h 329339"/>
              <a:gd name="connsiteX0" fmla="*/ 31353 w 186255"/>
              <a:gd name="connsiteY0" fmla="*/ 0 h 329339"/>
              <a:gd name="connsiteX1" fmla="*/ 3275 w 186255"/>
              <a:gd name="connsiteY1" fmla="*/ 124216 h 329339"/>
              <a:gd name="connsiteX2" fmla="*/ 186255 w 186255"/>
              <a:gd name="connsiteY2" fmla="*/ 329339 h 329339"/>
              <a:gd name="connsiteX0" fmla="*/ 0 w 259752"/>
              <a:gd name="connsiteY0" fmla="*/ 0 h 359895"/>
              <a:gd name="connsiteX1" fmla="*/ 76772 w 259752"/>
              <a:gd name="connsiteY1" fmla="*/ 154772 h 359895"/>
              <a:gd name="connsiteX2" fmla="*/ 259752 w 259752"/>
              <a:gd name="connsiteY2" fmla="*/ 359895 h 359895"/>
              <a:gd name="connsiteX0" fmla="*/ 0 w 259752"/>
              <a:gd name="connsiteY0" fmla="*/ 0 h 359895"/>
              <a:gd name="connsiteX1" fmla="*/ 39661 w 259752"/>
              <a:gd name="connsiteY1" fmla="*/ 173848 h 359895"/>
              <a:gd name="connsiteX2" fmla="*/ 259752 w 259752"/>
              <a:gd name="connsiteY2" fmla="*/ 359895 h 359895"/>
              <a:gd name="connsiteX0" fmla="*/ 30455 w 225001"/>
              <a:gd name="connsiteY0" fmla="*/ 0 h 369954"/>
              <a:gd name="connsiteX1" fmla="*/ 4910 w 225001"/>
              <a:gd name="connsiteY1" fmla="*/ 183907 h 369954"/>
              <a:gd name="connsiteX2" fmla="*/ 225001 w 225001"/>
              <a:gd name="connsiteY2" fmla="*/ 369954 h 369954"/>
              <a:gd name="connsiteX0" fmla="*/ 32063 w 226609"/>
              <a:gd name="connsiteY0" fmla="*/ 0 h 369954"/>
              <a:gd name="connsiteX1" fmla="*/ 6518 w 226609"/>
              <a:gd name="connsiteY1" fmla="*/ 183907 h 369954"/>
              <a:gd name="connsiteX2" fmla="*/ 226609 w 226609"/>
              <a:gd name="connsiteY2" fmla="*/ 369954 h 369954"/>
              <a:gd name="connsiteX0" fmla="*/ 3293 w 231448"/>
              <a:gd name="connsiteY0" fmla="*/ 0 h 371444"/>
              <a:gd name="connsiteX1" fmla="*/ 11357 w 231448"/>
              <a:gd name="connsiteY1" fmla="*/ 185397 h 371444"/>
              <a:gd name="connsiteX2" fmla="*/ 231448 w 231448"/>
              <a:gd name="connsiteY2" fmla="*/ 371444 h 371444"/>
              <a:gd name="connsiteX0" fmla="*/ 0 w 228155"/>
              <a:gd name="connsiteY0" fmla="*/ 0 h 371444"/>
              <a:gd name="connsiteX1" fmla="*/ 64773 w 228155"/>
              <a:gd name="connsiteY1" fmla="*/ 250081 h 371444"/>
              <a:gd name="connsiteX2" fmla="*/ 228155 w 228155"/>
              <a:gd name="connsiteY2" fmla="*/ 371444 h 371444"/>
              <a:gd name="connsiteX0" fmla="*/ 54217 w 170516"/>
              <a:gd name="connsiteY0" fmla="*/ 0 h 382024"/>
              <a:gd name="connsiteX1" fmla="*/ 7134 w 170516"/>
              <a:gd name="connsiteY1" fmla="*/ 260661 h 382024"/>
              <a:gd name="connsiteX2" fmla="*/ 170516 w 170516"/>
              <a:gd name="connsiteY2" fmla="*/ 382024 h 382024"/>
              <a:gd name="connsiteX0" fmla="*/ 63305 w 179604"/>
              <a:gd name="connsiteY0" fmla="*/ 0 h 382024"/>
              <a:gd name="connsiteX1" fmla="*/ 16222 w 179604"/>
              <a:gd name="connsiteY1" fmla="*/ 260661 h 382024"/>
              <a:gd name="connsiteX2" fmla="*/ 179604 w 179604"/>
              <a:gd name="connsiteY2" fmla="*/ 382024 h 382024"/>
              <a:gd name="connsiteX0" fmla="*/ 63305 w 607788"/>
              <a:gd name="connsiteY0" fmla="*/ 0 h 1123739"/>
              <a:gd name="connsiteX1" fmla="*/ 16222 w 607788"/>
              <a:gd name="connsiteY1" fmla="*/ 260661 h 1123739"/>
              <a:gd name="connsiteX2" fmla="*/ 607788 w 607788"/>
              <a:gd name="connsiteY2" fmla="*/ 1123739 h 1123739"/>
              <a:gd name="connsiteX0" fmla="*/ 17328 w 561811"/>
              <a:gd name="connsiteY0" fmla="*/ 0 h 1123739"/>
              <a:gd name="connsiteX1" fmla="*/ 78220 w 561811"/>
              <a:gd name="connsiteY1" fmla="*/ 571119 h 1123739"/>
              <a:gd name="connsiteX2" fmla="*/ 561811 w 561811"/>
              <a:gd name="connsiteY2" fmla="*/ 1123739 h 1123739"/>
              <a:gd name="connsiteX0" fmla="*/ 17328 w 548249"/>
              <a:gd name="connsiteY0" fmla="*/ 0 h 1079101"/>
              <a:gd name="connsiteX1" fmla="*/ 78220 w 548249"/>
              <a:gd name="connsiteY1" fmla="*/ 571119 h 1079101"/>
              <a:gd name="connsiteX2" fmla="*/ 548249 w 548249"/>
              <a:gd name="connsiteY2" fmla="*/ 1079101 h 1079101"/>
              <a:gd name="connsiteX0" fmla="*/ 11909 w 542830"/>
              <a:gd name="connsiteY0" fmla="*/ 0 h 1079101"/>
              <a:gd name="connsiteX1" fmla="*/ 125487 w 542830"/>
              <a:gd name="connsiteY1" fmla="*/ 609722 h 1079101"/>
              <a:gd name="connsiteX2" fmla="*/ 542830 w 542830"/>
              <a:gd name="connsiteY2" fmla="*/ 1079101 h 1079101"/>
              <a:gd name="connsiteX0" fmla="*/ 11909 w 381720"/>
              <a:gd name="connsiteY0" fmla="*/ 0 h 856951"/>
              <a:gd name="connsiteX1" fmla="*/ 125487 w 381720"/>
              <a:gd name="connsiteY1" fmla="*/ 609722 h 856951"/>
              <a:gd name="connsiteX2" fmla="*/ 381720 w 381720"/>
              <a:gd name="connsiteY2" fmla="*/ 856951 h 856951"/>
            </a:gdLst>
            <a:ahLst/>
            <a:cxnLst>
              <a:cxn ang="0">
                <a:pos x="connsiteX0" y="connsiteY0"/>
              </a:cxn>
              <a:cxn ang="0">
                <a:pos x="connsiteX1" y="connsiteY1"/>
              </a:cxn>
              <a:cxn ang="0">
                <a:pos x="connsiteX2" y="connsiteY2"/>
              </a:cxn>
            </a:cxnLst>
            <a:rect l="l" t="t" r="r" b="b"/>
            <a:pathLst>
              <a:path w="381720" h="856951">
                <a:moveTo>
                  <a:pt x="11909" y="0"/>
                </a:moveTo>
                <a:cubicBezTo>
                  <a:pt x="-39000" y="172263"/>
                  <a:pt x="87461" y="547815"/>
                  <a:pt x="125487" y="609722"/>
                </a:cubicBezTo>
                <a:cubicBezTo>
                  <a:pt x="163513" y="671629"/>
                  <a:pt x="335067" y="852286"/>
                  <a:pt x="381720" y="856951"/>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Freeform 71"/>
          <p:cNvSpPr/>
          <p:nvPr/>
        </p:nvSpPr>
        <p:spPr>
          <a:xfrm rot="2833581">
            <a:off x="5384988" y="2099340"/>
            <a:ext cx="6801" cy="492754"/>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69167"/>
              <a:gd name="connsiteY0" fmla="*/ 112087 h 270707"/>
              <a:gd name="connsiteX1" fmla="*/ 334866 w 569167"/>
              <a:gd name="connsiteY1" fmla="*/ 2571 h 270707"/>
              <a:gd name="connsiteX2" fmla="*/ 569167 w 569167"/>
              <a:gd name="connsiteY2" fmla="*/ 270707 h 270707"/>
              <a:gd name="connsiteX0" fmla="*/ 0 w 966331"/>
              <a:gd name="connsiteY0" fmla="*/ 137210 h 146160"/>
              <a:gd name="connsiteX1" fmla="*/ 334866 w 966331"/>
              <a:gd name="connsiteY1" fmla="*/ 27694 h 146160"/>
              <a:gd name="connsiteX2" fmla="*/ 966331 w 966331"/>
              <a:gd name="connsiteY2" fmla="*/ 266 h 146160"/>
              <a:gd name="connsiteX0" fmla="*/ 0 w 966331"/>
              <a:gd name="connsiteY0" fmla="*/ 137149 h 146921"/>
              <a:gd name="connsiteX1" fmla="*/ 334866 w 966331"/>
              <a:gd name="connsiteY1" fmla="*/ 46106 h 146921"/>
              <a:gd name="connsiteX2" fmla="*/ 966331 w 966331"/>
              <a:gd name="connsiteY2" fmla="*/ 205 h 146921"/>
              <a:gd name="connsiteX0" fmla="*/ 0 w 1095640"/>
              <a:gd name="connsiteY0" fmla="*/ 155582 h 165354"/>
              <a:gd name="connsiteX1" fmla="*/ 334866 w 1095640"/>
              <a:gd name="connsiteY1" fmla="*/ 64539 h 165354"/>
              <a:gd name="connsiteX2" fmla="*/ 1095640 w 1095640"/>
              <a:gd name="connsiteY2" fmla="*/ 165 h 165354"/>
              <a:gd name="connsiteX0" fmla="*/ 0 w 1095640"/>
              <a:gd name="connsiteY0" fmla="*/ 166954 h 174103"/>
              <a:gd name="connsiteX1" fmla="*/ 575012 w 1095640"/>
              <a:gd name="connsiteY1" fmla="*/ 2020 h 174103"/>
              <a:gd name="connsiteX2" fmla="*/ 1095640 w 1095640"/>
              <a:gd name="connsiteY2" fmla="*/ 11537 h 174103"/>
              <a:gd name="connsiteX0" fmla="*/ 0 w 1095640"/>
              <a:gd name="connsiteY0" fmla="*/ 225681 h 232830"/>
              <a:gd name="connsiteX1" fmla="*/ 575012 w 1095640"/>
              <a:gd name="connsiteY1" fmla="*/ 60747 h 232830"/>
              <a:gd name="connsiteX2" fmla="*/ 1095640 w 1095640"/>
              <a:gd name="connsiteY2" fmla="*/ 70264 h 232830"/>
              <a:gd name="connsiteX0" fmla="*/ 0 w 1095640"/>
              <a:gd name="connsiteY0" fmla="*/ 225681 h 233595"/>
              <a:gd name="connsiteX1" fmla="*/ 575012 w 1095640"/>
              <a:gd name="connsiteY1" fmla="*/ 60747 h 233595"/>
              <a:gd name="connsiteX2" fmla="*/ 1095640 w 1095640"/>
              <a:gd name="connsiteY2" fmla="*/ 70264 h 233595"/>
              <a:gd name="connsiteX0" fmla="*/ 0 w 1095640"/>
              <a:gd name="connsiteY0" fmla="*/ 262227 h 268907"/>
              <a:gd name="connsiteX1" fmla="*/ 593485 w 1095640"/>
              <a:gd name="connsiteY1" fmla="*/ 51112 h 268907"/>
              <a:gd name="connsiteX2" fmla="*/ 1095640 w 1095640"/>
              <a:gd name="connsiteY2" fmla="*/ 106810 h 268907"/>
              <a:gd name="connsiteX0" fmla="*/ 0 w 1095640"/>
              <a:gd name="connsiteY0" fmla="*/ 224007 h 230687"/>
              <a:gd name="connsiteX1" fmla="*/ 593485 w 1095640"/>
              <a:gd name="connsiteY1" fmla="*/ 12892 h 230687"/>
              <a:gd name="connsiteX2" fmla="*/ 1095640 w 1095640"/>
              <a:gd name="connsiteY2" fmla="*/ 68590 h 230687"/>
              <a:gd name="connsiteX0" fmla="*/ 0 w 1095640"/>
              <a:gd name="connsiteY0" fmla="*/ 211138 h 217818"/>
              <a:gd name="connsiteX1" fmla="*/ 593485 w 1095640"/>
              <a:gd name="connsiteY1" fmla="*/ 23 h 217818"/>
              <a:gd name="connsiteX2" fmla="*/ 1095640 w 1095640"/>
              <a:gd name="connsiteY2" fmla="*/ 55721 h 217818"/>
              <a:gd name="connsiteX0" fmla="*/ 0 w 1141822"/>
              <a:gd name="connsiteY0" fmla="*/ 266556 h 272182"/>
              <a:gd name="connsiteX1" fmla="*/ 639667 w 1141822"/>
              <a:gd name="connsiteY1" fmla="*/ 23 h 272182"/>
              <a:gd name="connsiteX2" fmla="*/ 1141822 w 1141822"/>
              <a:gd name="connsiteY2" fmla="*/ 55721 h 272182"/>
              <a:gd name="connsiteX0" fmla="*/ 12616 w 748111"/>
              <a:gd name="connsiteY0" fmla="*/ 126575 h 135925"/>
              <a:gd name="connsiteX1" fmla="*/ 245956 w 748111"/>
              <a:gd name="connsiteY1" fmla="*/ 23 h 135925"/>
              <a:gd name="connsiteX2" fmla="*/ 748111 w 748111"/>
              <a:gd name="connsiteY2" fmla="*/ 55721 h 135925"/>
              <a:gd name="connsiteX0" fmla="*/ 0 w 735495"/>
              <a:gd name="connsiteY0" fmla="*/ 119616 h 129283"/>
              <a:gd name="connsiteX1" fmla="*/ 390475 w 735495"/>
              <a:gd name="connsiteY1" fmla="*/ 27 h 129283"/>
              <a:gd name="connsiteX2" fmla="*/ 735495 w 735495"/>
              <a:gd name="connsiteY2" fmla="*/ 48762 h 129283"/>
              <a:gd name="connsiteX0" fmla="*/ 0 w 902130"/>
              <a:gd name="connsiteY0" fmla="*/ 204527 h 211359"/>
              <a:gd name="connsiteX1" fmla="*/ 557110 w 902130"/>
              <a:gd name="connsiteY1" fmla="*/ 27 h 211359"/>
              <a:gd name="connsiteX2" fmla="*/ 902130 w 902130"/>
              <a:gd name="connsiteY2" fmla="*/ 48762 h 211359"/>
              <a:gd name="connsiteX0" fmla="*/ 0 w 692094"/>
              <a:gd name="connsiteY0" fmla="*/ 59103 h 72818"/>
              <a:gd name="connsiteX1" fmla="*/ 347074 w 692094"/>
              <a:gd name="connsiteY1" fmla="*/ 27 h 72818"/>
              <a:gd name="connsiteX2" fmla="*/ 692094 w 692094"/>
              <a:gd name="connsiteY2" fmla="*/ 48762 h 72818"/>
              <a:gd name="connsiteX0" fmla="*/ 0 w 692094"/>
              <a:gd name="connsiteY0" fmla="*/ 115863 h 115863"/>
              <a:gd name="connsiteX1" fmla="*/ 347074 w 692094"/>
              <a:gd name="connsiteY1" fmla="*/ 56787 h 115863"/>
              <a:gd name="connsiteX2" fmla="*/ 692094 w 692094"/>
              <a:gd name="connsiteY2" fmla="*/ 105522 h 115863"/>
              <a:gd name="connsiteX0" fmla="*/ 131789 w 823883"/>
              <a:gd name="connsiteY0" fmla="*/ 59103 h 113741"/>
              <a:gd name="connsiteX1" fmla="*/ 478863 w 823883"/>
              <a:gd name="connsiteY1" fmla="*/ 27 h 113741"/>
              <a:gd name="connsiteX2" fmla="*/ 823883 w 823883"/>
              <a:gd name="connsiteY2" fmla="*/ 48762 h 113741"/>
              <a:gd name="connsiteX0" fmla="*/ 152440 w 767742"/>
              <a:gd name="connsiteY0" fmla="*/ 16903 h 79987"/>
              <a:gd name="connsiteX1" fmla="*/ 422722 w 767742"/>
              <a:gd name="connsiteY1" fmla="*/ 27 h 79987"/>
              <a:gd name="connsiteX2" fmla="*/ 767742 w 767742"/>
              <a:gd name="connsiteY2" fmla="*/ 48762 h 79987"/>
              <a:gd name="connsiteX0" fmla="*/ 154537 w 762918"/>
              <a:gd name="connsiteY0" fmla="*/ 363042 h 390755"/>
              <a:gd name="connsiteX1" fmla="*/ 417898 w 762918"/>
              <a:gd name="connsiteY1" fmla="*/ 27 h 390755"/>
              <a:gd name="connsiteX2" fmla="*/ 762918 w 762918"/>
              <a:gd name="connsiteY2" fmla="*/ 48762 h 390755"/>
              <a:gd name="connsiteX0" fmla="*/ 85554 w 693935"/>
              <a:gd name="connsiteY0" fmla="*/ 363042 h 363042"/>
              <a:gd name="connsiteX1" fmla="*/ 348915 w 693935"/>
              <a:gd name="connsiteY1" fmla="*/ 27 h 363042"/>
              <a:gd name="connsiteX2" fmla="*/ 693935 w 693935"/>
              <a:gd name="connsiteY2" fmla="*/ 48762 h 363042"/>
              <a:gd name="connsiteX0" fmla="*/ 48072 w 814420"/>
              <a:gd name="connsiteY0" fmla="*/ 212479 h 212479"/>
              <a:gd name="connsiteX1" fmla="*/ 469400 w 814420"/>
              <a:gd name="connsiteY1" fmla="*/ 45938 h 212479"/>
              <a:gd name="connsiteX2" fmla="*/ 814420 w 814420"/>
              <a:gd name="connsiteY2" fmla="*/ 94673 h 212479"/>
              <a:gd name="connsiteX0" fmla="*/ 0 w 766348"/>
              <a:gd name="connsiteY0" fmla="*/ 166568 h 166568"/>
              <a:gd name="connsiteX1" fmla="*/ 421328 w 766348"/>
              <a:gd name="connsiteY1" fmla="*/ 27 h 166568"/>
              <a:gd name="connsiteX2" fmla="*/ 766348 w 766348"/>
              <a:gd name="connsiteY2" fmla="*/ 48762 h 166568"/>
              <a:gd name="connsiteX0" fmla="*/ 0 w 766348"/>
              <a:gd name="connsiteY0" fmla="*/ 166573 h 166573"/>
              <a:gd name="connsiteX1" fmla="*/ 421328 w 766348"/>
              <a:gd name="connsiteY1" fmla="*/ 32 h 166573"/>
              <a:gd name="connsiteX2" fmla="*/ 766348 w 766348"/>
              <a:gd name="connsiteY2" fmla="*/ 48767 h 166573"/>
              <a:gd name="connsiteX0" fmla="*/ 0 w 940413"/>
              <a:gd name="connsiteY0" fmla="*/ 43897 h 200373"/>
              <a:gd name="connsiteX1" fmla="*/ 595393 w 940413"/>
              <a:gd name="connsiteY1" fmla="*/ 151638 h 200373"/>
              <a:gd name="connsiteX2" fmla="*/ 940413 w 940413"/>
              <a:gd name="connsiteY2" fmla="*/ 200373 h 200373"/>
              <a:gd name="connsiteX0" fmla="*/ 0 w 940413"/>
              <a:gd name="connsiteY0" fmla="*/ 0 h 156476"/>
              <a:gd name="connsiteX1" fmla="*/ 595393 w 940413"/>
              <a:gd name="connsiteY1" fmla="*/ 107741 h 156476"/>
              <a:gd name="connsiteX2" fmla="*/ 940413 w 940413"/>
              <a:gd name="connsiteY2" fmla="*/ 156476 h 156476"/>
              <a:gd name="connsiteX0" fmla="*/ 0 w 940413"/>
              <a:gd name="connsiteY0" fmla="*/ 0 h 166222"/>
              <a:gd name="connsiteX1" fmla="*/ 604201 w 940413"/>
              <a:gd name="connsiteY1" fmla="*/ 166222 h 166222"/>
              <a:gd name="connsiteX2" fmla="*/ 940413 w 940413"/>
              <a:gd name="connsiteY2" fmla="*/ 156476 h 166222"/>
              <a:gd name="connsiteX0" fmla="*/ 0 w 940413"/>
              <a:gd name="connsiteY0" fmla="*/ 0 h 189336"/>
              <a:gd name="connsiteX1" fmla="*/ 604201 w 940413"/>
              <a:gd name="connsiteY1" fmla="*/ 166222 h 189336"/>
              <a:gd name="connsiteX2" fmla="*/ 940413 w 940413"/>
              <a:gd name="connsiteY2" fmla="*/ 156476 h 189336"/>
              <a:gd name="connsiteX0" fmla="*/ 0 w 940413"/>
              <a:gd name="connsiteY0" fmla="*/ 0 h 227540"/>
              <a:gd name="connsiteX1" fmla="*/ 690817 w 940413"/>
              <a:gd name="connsiteY1" fmla="*/ 208607 h 227540"/>
              <a:gd name="connsiteX2" fmla="*/ 940413 w 940413"/>
              <a:gd name="connsiteY2" fmla="*/ 156476 h 227540"/>
              <a:gd name="connsiteX0" fmla="*/ 0 w 912278"/>
              <a:gd name="connsiteY0" fmla="*/ 0 h 227540"/>
              <a:gd name="connsiteX1" fmla="*/ 690817 w 912278"/>
              <a:gd name="connsiteY1" fmla="*/ 208607 h 227540"/>
              <a:gd name="connsiteX2" fmla="*/ 912278 w 912278"/>
              <a:gd name="connsiteY2" fmla="*/ 105282 h 227540"/>
              <a:gd name="connsiteX0" fmla="*/ 0 w 912278"/>
              <a:gd name="connsiteY0" fmla="*/ 0 h 240989"/>
              <a:gd name="connsiteX1" fmla="*/ 652167 w 912278"/>
              <a:gd name="connsiteY1" fmla="*/ 223181 h 240989"/>
              <a:gd name="connsiteX2" fmla="*/ 912278 w 912278"/>
              <a:gd name="connsiteY2" fmla="*/ 105282 h 240989"/>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64152"/>
              <a:gd name="connsiteX1" fmla="*/ 745054 w 912278"/>
              <a:gd name="connsiteY1" fmla="*/ 258787 h 264152"/>
              <a:gd name="connsiteX2" fmla="*/ 912278 w 912278"/>
              <a:gd name="connsiteY2" fmla="*/ 105282 h 264152"/>
              <a:gd name="connsiteX0" fmla="*/ 0 w 453276"/>
              <a:gd name="connsiteY0" fmla="*/ 269241 h 307915"/>
              <a:gd name="connsiteX1" fmla="*/ 286052 w 453276"/>
              <a:gd name="connsiteY1" fmla="*/ 153711 h 307915"/>
              <a:gd name="connsiteX2" fmla="*/ 453276 w 453276"/>
              <a:gd name="connsiteY2" fmla="*/ 206 h 307915"/>
              <a:gd name="connsiteX0" fmla="*/ 0 w 453276"/>
              <a:gd name="connsiteY0" fmla="*/ 269241 h 269241"/>
              <a:gd name="connsiteX1" fmla="*/ 286052 w 453276"/>
              <a:gd name="connsiteY1" fmla="*/ 153711 h 269241"/>
              <a:gd name="connsiteX2" fmla="*/ 453276 w 453276"/>
              <a:gd name="connsiteY2" fmla="*/ 206 h 269241"/>
              <a:gd name="connsiteX0" fmla="*/ 0 w 453276"/>
              <a:gd name="connsiteY0" fmla="*/ 269225 h 269225"/>
              <a:gd name="connsiteX1" fmla="*/ 279779 w 453276"/>
              <a:gd name="connsiteY1" fmla="*/ 160475 h 269225"/>
              <a:gd name="connsiteX2" fmla="*/ 453276 w 453276"/>
              <a:gd name="connsiteY2" fmla="*/ 190 h 269225"/>
              <a:gd name="connsiteX0" fmla="*/ 0 w 464010"/>
              <a:gd name="connsiteY0" fmla="*/ 269151 h 269151"/>
              <a:gd name="connsiteX1" fmla="*/ 343333 w 464010"/>
              <a:gd name="connsiteY1" fmla="*/ 216092 h 269151"/>
              <a:gd name="connsiteX2" fmla="*/ 453276 w 464010"/>
              <a:gd name="connsiteY2" fmla="*/ 116 h 269151"/>
              <a:gd name="connsiteX0" fmla="*/ 0 w 291171"/>
              <a:gd name="connsiteY0" fmla="*/ 333712 h 333712"/>
              <a:gd name="connsiteX1" fmla="*/ 170494 w 291171"/>
              <a:gd name="connsiteY1" fmla="*/ 216092 h 333712"/>
              <a:gd name="connsiteX2" fmla="*/ 280437 w 291171"/>
              <a:gd name="connsiteY2" fmla="*/ 116 h 333712"/>
              <a:gd name="connsiteX0" fmla="*/ 0 w 411759"/>
              <a:gd name="connsiteY0" fmla="*/ 333707 h 333707"/>
              <a:gd name="connsiteX1" fmla="*/ 334157 w 411759"/>
              <a:gd name="connsiteY1" fmla="*/ 222956 h 333707"/>
              <a:gd name="connsiteX2" fmla="*/ 280437 w 411759"/>
              <a:gd name="connsiteY2" fmla="*/ 111 h 333707"/>
              <a:gd name="connsiteX0" fmla="*/ 0 w 334157"/>
              <a:gd name="connsiteY0" fmla="*/ 333679 h 333679"/>
              <a:gd name="connsiteX1" fmla="*/ 334157 w 334157"/>
              <a:gd name="connsiteY1" fmla="*/ 222928 h 333679"/>
              <a:gd name="connsiteX2" fmla="*/ 280437 w 334157"/>
              <a:gd name="connsiteY2" fmla="*/ 83 h 333679"/>
              <a:gd name="connsiteX0" fmla="*/ 0 w 334157"/>
              <a:gd name="connsiteY0" fmla="*/ 333679 h 336692"/>
              <a:gd name="connsiteX1" fmla="*/ 334157 w 334157"/>
              <a:gd name="connsiteY1" fmla="*/ 222928 h 336692"/>
              <a:gd name="connsiteX2" fmla="*/ 280437 w 334157"/>
              <a:gd name="connsiteY2" fmla="*/ 83 h 336692"/>
              <a:gd name="connsiteX0" fmla="*/ 0 w 398959"/>
              <a:gd name="connsiteY0" fmla="*/ 413440 h 413440"/>
              <a:gd name="connsiteX1" fmla="*/ 398959 w 398959"/>
              <a:gd name="connsiteY1" fmla="*/ 222928 h 413440"/>
              <a:gd name="connsiteX2" fmla="*/ 345239 w 398959"/>
              <a:gd name="connsiteY2" fmla="*/ 83 h 413440"/>
              <a:gd name="connsiteX0" fmla="*/ 0 w 345239"/>
              <a:gd name="connsiteY0" fmla="*/ 413434 h 413434"/>
              <a:gd name="connsiteX1" fmla="*/ 290730 w 345239"/>
              <a:gd name="connsiteY1" fmla="*/ 239802 h 413434"/>
              <a:gd name="connsiteX2" fmla="*/ 345239 w 345239"/>
              <a:gd name="connsiteY2" fmla="*/ 77 h 413434"/>
              <a:gd name="connsiteX0" fmla="*/ 0 w 290730"/>
              <a:gd name="connsiteY0" fmla="*/ 462420 h 462420"/>
              <a:gd name="connsiteX1" fmla="*/ 290730 w 290730"/>
              <a:gd name="connsiteY1" fmla="*/ 288788 h 462420"/>
              <a:gd name="connsiteX2" fmla="*/ 275152 w 290730"/>
              <a:gd name="connsiteY2" fmla="*/ 61 h 462420"/>
              <a:gd name="connsiteX0" fmla="*/ 0 w 275152"/>
              <a:gd name="connsiteY0" fmla="*/ 462432 h 462432"/>
              <a:gd name="connsiteX1" fmla="*/ 200514 w 275152"/>
              <a:gd name="connsiteY1" fmla="*/ 246987 h 462432"/>
              <a:gd name="connsiteX2" fmla="*/ 275152 w 275152"/>
              <a:gd name="connsiteY2" fmla="*/ 73 h 462432"/>
              <a:gd name="connsiteX0" fmla="*/ 0 w 275152"/>
              <a:gd name="connsiteY0" fmla="*/ 462359 h 462359"/>
              <a:gd name="connsiteX1" fmla="*/ 275152 w 275152"/>
              <a:gd name="connsiteY1" fmla="*/ 0 h 462359"/>
              <a:gd name="connsiteX0" fmla="*/ 0 w 170623"/>
              <a:gd name="connsiteY0" fmla="*/ 355344 h 355344"/>
              <a:gd name="connsiteX1" fmla="*/ 170623 w 170623"/>
              <a:gd name="connsiteY1" fmla="*/ 0 h 355344"/>
              <a:gd name="connsiteX0" fmla="*/ 0 w 7084"/>
              <a:gd name="connsiteY0" fmla="*/ 486110 h 486110"/>
              <a:gd name="connsiteX1" fmla="*/ 7084 w 7084"/>
              <a:gd name="connsiteY1" fmla="*/ 0 h 486110"/>
            </a:gdLst>
            <a:ahLst/>
            <a:cxnLst>
              <a:cxn ang="0">
                <a:pos x="connsiteX0" y="connsiteY0"/>
              </a:cxn>
              <a:cxn ang="0">
                <a:pos x="connsiteX1" y="connsiteY1"/>
              </a:cxn>
            </a:cxnLst>
            <a:rect l="l" t="t" r="r" b="b"/>
            <a:pathLst>
              <a:path w="7084" h="486110">
                <a:moveTo>
                  <a:pt x="0" y="486110"/>
                </a:moveTo>
                <a:lnTo>
                  <a:pt x="7084" y="0"/>
                </a:ln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410788" y="2676775"/>
            <a:ext cx="299438" cy="327992"/>
          </a:xfrm>
          <a:prstGeom prst="rect">
            <a:avLst/>
          </a:prstGeom>
        </p:spPr>
      </p:pic>
      <p:pic>
        <p:nvPicPr>
          <p:cNvPr id="74" name="Picture 7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567633" y="732921"/>
            <a:ext cx="290447" cy="318144"/>
          </a:xfrm>
          <a:prstGeom prst="rect">
            <a:avLst/>
          </a:prstGeom>
        </p:spPr>
      </p:pic>
      <p:pic>
        <p:nvPicPr>
          <p:cNvPr id="77" name="Picture 7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008786" y="1556562"/>
            <a:ext cx="290447" cy="318144"/>
          </a:xfrm>
          <a:prstGeom prst="rect">
            <a:avLst/>
          </a:prstGeom>
        </p:spPr>
      </p:pic>
      <p:pic>
        <p:nvPicPr>
          <p:cNvPr id="78" name="Picture 7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902121" y="1728273"/>
            <a:ext cx="290447" cy="318144"/>
          </a:xfrm>
          <a:prstGeom prst="rect">
            <a:avLst/>
          </a:prstGeom>
        </p:spPr>
      </p:pic>
      <p:pic>
        <p:nvPicPr>
          <p:cNvPr id="81" name="Picture 8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678334" y="1316136"/>
            <a:ext cx="290447" cy="318144"/>
          </a:xfrm>
          <a:prstGeom prst="rect">
            <a:avLst/>
          </a:prstGeom>
        </p:spPr>
      </p:pic>
      <p:pic>
        <p:nvPicPr>
          <p:cNvPr id="14" name="Picture 1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221024" y="3007001"/>
            <a:ext cx="2416615" cy="306960"/>
          </a:xfrm>
          <a:prstGeom prst="rect">
            <a:avLst/>
          </a:prstGeom>
        </p:spPr>
      </p:pic>
      <p:sp>
        <p:nvSpPr>
          <p:cNvPr id="83" name="Freeform 82"/>
          <p:cNvSpPr/>
          <p:nvPr/>
        </p:nvSpPr>
        <p:spPr>
          <a:xfrm rot="19281764">
            <a:off x="2967916" y="2407302"/>
            <a:ext cx="400318" cy="789008"/>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54635"/>
              <a:gd name="connsiteY0" fmla="*/ 0 h 194240"/>
              <a:gd name="connsiteX1" fmla="*/ 218734 w 554635"/>
              <a:gd name="connsiteY1" fmla="*/ 166249 h 194240"/>
              <a:gd name="connsiteX2" fmla="*/ 554635 w 554635"/>
              <a:gd name="connsiteY2" fmla="*/ 194240 h 194240"/>
              <a:gd name="connsiteX0" fmla="*/ 0 w 554635"/>
              <a:gd name="connsiteY0" fmla="*/ 0 h 256881"/>
              <a:gd name="connsiteX1" fmla="*/ 238332 w 554635"/>
              <a:gd name="connsiteY1" fmla="*/ 250012 h 256881"/>
              <a:gd name="connsiteX2" fmla="*/ 554635 w 554635"/>
              <a:gd name="connsiteY2" fmla="*/ 194240 h 256881"/>
              <a:gd name="connsiteX0" fmla="*/ 0 w 524528"/>
              <a:gd name="connsiteY0" fmla="*/ 0 h 233658"/>
              <a:gd name="connsiteX1" fmla="*/ 208225 w 524528"/>
              <a:gd name="connsiteY1" fmla="*/ 227953 h 233658"/>
              <a:gd name="connsiteX2" fmla="*/ 524528 w 524528"/>
              <a:gd name="connsiteY2" fmla="*/ 172181 h 233658"/>
              <a:gd name="connsiteX0" fmla="*/ 0 w 524528"/>
              <a:gd name="connsiteY0" fmla="*/ 0 h 172181"/>
              <a:gd name="connsiteX1" fmla="*/ 198068 w 524528"/>
              <a:gd name="connsiteY1" fmla="*/ 77939 h 172181"/>
              <a:gd name="connsiteX2" fmla="*/ 524528 w 524528"/>
              <a:gd name="connsiteY2" fmla="*/ 172181 h 172181"/>
              <a:gd name="connsiteX0" fmla="*/ 0 w 530364"/>
              <a:gd name="connsiteY0" fmla="*/ 0 h 342391"/>
              <a:gd name="connsiteX1" fmla="*/ 203904 w 530364"/>
              <a:gd name="connsiteY1" fmla="*/ 248149 h 342391"/>
              <a:gd name="connsiteX2" fmla="*/ 530364 w 530364"/>
              <a:gd name="connsiteY2" fmla="*/ 342391 h 342391"/>
              <a:gd name="connsiteX0" fmla="*/ 0 w 530364"/>
              <a:gd name="connsiteY0" fmla="*/ 0 h 342391"/>
              <a:gd name="connsiteX1" fmla="*/ 260151 w 530364"/>
              <a:gd name="connsiteY1" fmla="*/ 222163 h 342391"/>
              <a:gd name="connsiteX2" fmla="*/ 530364 w 530364"/>
              <a:gd name="connsiteY2" fmla="*/ 342391 h 342391"/>
              <a:gd name="connsiteX0" fmla="*/ 0 w 582268"/>
              <a:gd name="connsiteY0" fmla="*/ 0 h 277459"/>
              <a:gd name="connsiteX1" fmla="*/ 260151 w 582268"/>
              <a:gd name="connsiteY1" fmla="*/ 222163 h 277459"/>
              <a:gd name="connsiteX2" fmla="*/ 582268 w 582268"/>
              <a:gd name="connsiteY2" fmla="*/ 277459 h 277459"/>
              <a:gd name="connsiteX0" fmla="*/ 0 w 407584"/>
              <a:gd name="connsiteY0" fmla="*/ 0 h 735088"/>
              <a:gd name="connsiteX1" fmla="*/ 260151 w 407584"/>
              <a:gd name="connsiteY1" fmla="*/ 222163 h 735088"/>
              <a:gd name="connsiteX2" fmla="*/ 407584 w 407584"/>
              <a:gd name="connsiteY2" fmla="*/ 735088 h 735088"/>
              <a:gd name="connsiteX0" fmla="*/ 0 w 407584"/>
              <a:gd name="connsiteY0" fmla="*/ 0 h 735088"/>
              <a:gd name="connsiteX1" fmla="*/ 249962 w 407584"/>
              <a:gd name="connsiteY1" fmla="*/ 249852 h 735088"/>
              <a:gd name="connsiteX2" fmla="*/ 407584 w 407584"/>
              <a:gd name="connsiteY2" fmla="*/ 735088 h 735088"/>
              <a:gd name="connsiteX0" fmla="*/ 0 w 407584"/>
              <a:gd name="connsiteY0" fmla="*/ 0 h 735088"/>
              <a:gd name="connsiteX1" fmla="*/ 249962 w 407584"/>
              <a:gd name="connsiteY1" fmla="*/ 249852 h 735088"/>
              <a:gd name="connsiteX2" fmla="*/ 407584 w 407584"/>
              <a:gd name="connsiteY2" fmla="*/ 735088 h 735088"/>
              <a:gd name="connsiteX0" fmla="*/ 0 w 407584"/>
              <a:gd name="connsiteY0" fmla="*/ 0 h 735088"/>
              <a:gd name="connsiteX1" fmla="*/ 249962 w 407584"/>
              <a:gd name="connsiteY1" fmla="*/ 249852 h 735088"/>
              <a:gd name="connsiteX2" fmla="*/ 407584 w 407584"/>
              <a:gd name="connsiteY2" fmla="*/ 735088 h 735088"/>
              <a:gd name="connsiteX0" fmla="*/ 0 w 407584"/>
              <a:gd name="connsiteY0" fmla="*/ 0 h 735088"/>
              <a:gd name="connsiteX1" fmla="*/ 254349 w 407584"/>
              <a:gd name="connsiteY1" fmla="*/ 289195 h 735088"/>
              <a:gd name="connsiteX2" fmla="*/ 407584 w 407584"/>
              <a:gd name="connsiteY2" fmla="*/ 735088 h 735088"/>
              <a:gd name="connsiteX0" fmla="*/ 0 w 420721"/>
              <a:gd name="connsiteY0" fmla="*/ 0 h 793371"/>
              <a:gd name="connsiteX1" fmla="*/ 254349 w 420721"/>
              <a:gd name="connsiteY1" fmla="*/ 289195 h 793371"/>
              <a:gd name="connsiteX2" fmla="*/ 420721 w 420721"/>
              <a:gd name="connsiteY2" fmla="*/ 793371 h 793371"/>
              <a:gd name="connsiteX0" fmla="*/ 0 w 400318"/>
              <a:gd name="connsiteY0" fmla="*/ 0 h 789008"/>
              <a:gd name="connsiteX1" fmla="*/ 233946 w 400318"/>
              <a:gd name="connsiteY1" fmla="*/ 284832 h 789008"/>
              <a:gd name="connsiteX2" fmla="*/ 400318 w 400318"/>
              <a:gd name="connsiteY2" fmla="*/ 789008 h 789008"/>
              <a:gd name="connsiteX0" fmla="*/ 0 w 400318"/>
              <a:gd name="connsiteY0" fmla="*/ 0 h 789008"/>
              <a:gd name="connsiteX1" fmla="*/ 233946 w 400318"/>
              <a:gd name="connsiteY1" fmla="*/ 284832 h 789008"/>
              <a:gd name="connsiteX2" fmla="*/ 400318 w 400318"/>
              <a:gd name="connsiteY2" fmla="*/ 789008 h 789008"/>
              <a:gd name="connsiteX0" fmla="*/ 0 w 400318"/>
              <a:gd name="connsiteY0" fmla="*/ 0 h 789008"/>
              <a:gd name="connsiteX1" fmla="*/ 223757 w 400318"/>
              <a:gd name="connsiteY1" fmla="*/ 312522 h 789008"/>
              <a:gd name="connsiteX2" fmla="*/ 400318 w 400318"/>
              <a:gd name="connsiteY2" fmla="*/ 789008 h 789008"/>
              <a:gd name="connsiteX0" fmla="*/ 0 w 400318"/>
              <a:gd name="connsiteY0" fmla="*/ 0 h 789008"/>
              <a:gd name="connsiteX1" fmla="*/ 223757 w 400318"/>
              <a:gd name="connsiteY1" fmla="*/ 312522 h 789008"/>
              <a:gd name="connsiteX2" fmla="*/ 400318 w 400318"/>
              <a:gd name="connsiteY2" fmla="*/ 789008 h 789008"/>
              <a:gd name="connsiteX0" fmla="*/ 0 w 400318"/>
              <a:gd name="connsiteY0" fmla="*/ 0 h 789008"/>
              <a:gd name="connsiteX1" fmla="*/ 223757 w 400318"/>
              <a:gd name="connsiteY1" fmla="*/ 312522 h 789008"/>
              <a:gd name="connsiteX2" fmla="*/ 400318 w 400318"/>
              <a:gd name="connsiteY2" fmla="*/ 789008 h 789008"/>
              <a:gd name="connsiteX0" fmla="*/ 0 w 400318"/>
              <a:gd name="connsiteY0" fmla="*/ 0 h 789008"/>
              <a:gd name="connsiteX1" fmla="*/ 271850 w 400318"/>
              <a:gd name="connsiteY1" fmla="*/ 327075 h 789008"/>
              <a:gd name="connsiteX2" fmla="*/ 400318 w 400318"/>
              <a:gd name="connsiteY2" fmla="*/ 789008 h 789008"/>
            </a:gdLst>
            <a:ahLst/>
            <a:cxnLst>
              <a:cxn ang="0">
                <a:pos x="connsiteX0" y="connsiteY0"/>
              </a:cxn>
              <a:cxn ang="0">
                <a:pos x="connsiteX1" y="connsiteY1"/>
              </a:cxn>
              <a:cxn ang="0">
                <a:pos x="connsiteX2" y="connsiteY2"/>
              </a:cxn>
            </a:cxnLst>
            <a:rect l="l" t="t" r="r" b="b"/>
            <a:pathLst>
              <a:path w="400318" h="789008">
                <a:moveTo>
                  <a:pt x="0" y="0"/>
                </a:moveTo>
                <a:cubicBezTo>
                  <a:pt x="162708" y="162032"/>
                  <a:pt x="142092" y="97302"/>
                  <a:pt x="271850" y="327075"/>
                </a:cubicBezTo>
                <a:cubicBezTo>
                  <a:pt x="372456" y="533545"/>
                  <a:pt x="353665" y="784343"/>
                  <a:pt x="400318" y="789008"/>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Freeform 83"/>
          <p:cNvSpPr/>
          <p:nvPr/>
        </p:nvSpPr>
        <p:spPr>
          <a:xfrm rot="2833581">
            <a:off x="5377659" y="2322755"/>
            <a:ext cx="382243" cy="649302"/>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69167"/>
              <a:gd name="connsiteY0" fmla="*/ 112087 h 270707"/>
              <a:gd name="connsiteX1" fmla="*/ 334866 w 569167"/>
              <a:gd name="connsiteY1" fmla="*/ 2571 h 270707"/>
              <a:gd name="connsiteX2" fmla="*/ 569167 w 569167"/>
              <a:gd name="connsiteY2" fmla="*/ 270707 h 270707"/>
              <a:gd name="connsiteX0" fmla="*/ 0 w 966331"/>
              <a:gd name="connsiteY0" fmla="*/ 137210 h 146160"/>
              <a:gd name="connsiteX1" fmla="*/ 334866 w 966331"/>
              <a:gd name="connsiteY1" fmla="*/ 27694 h 146160"/>
              <a:gd name="connsiteX2" fmla="*/ 966331 w 966331"/>
              <a:gd name="connsiteY2" fmla="*/ 266 h 146160"/>
              <a:gd name="connsiteX0" fmla="*/ 0 w 966331"/>
              <a:gd name="connsiteY0" fmla="*/ 137149 h 146921"/>
              <a:gd name="connsiteX1" fmla="*/ 334866 w 966331"/>
              <a:gd name="connsiteY1" fmla="*/ 46106 h 146921"/>
              <a:gd name="connsiteX2" fmla="*/ 966331 w 966331"/>
              <a:gd name="connsiteY2" fmla="*/ 205 h 146921"/>
              <a:gd name="connsiteX0" fmla="*/ 0 w 1095640"/>
              <a:gd name="connsiteY0" fmla="*/ 155582 h 165354"/>
              <a:gd name="connsiteX1" fmla="*/ 334866 w 1095640"/>
              <a:gd name="connsiteY1" fmla="*/ 64539 h 165354"/>
              <a:gd name="connsiteX2" fmla="*/ 1095640 w 1095640"/>
              <a:gd name="connsiteY2" fmla="*/ 165 h 165354"/>
              <a:gd name="connsiteX0" fmla="*/ 0 w 1095640"/>
              <a:gd name="connsiteY0" fmla="*/ 166954 h 174103"/>
              <a:gd name="connsiteX1" fmla="*/ 575012 w 1095640"/>
              <a:gd name="connsiteY1" fmla="*/ 2020 h 174103"/>
              <a:gd name="connsiteX2" fmla="*/ 1095640 w 1095640"/>
              <a:gd name="connsiteY2" fmla="*/ 11537 h 174103"/>
              <a:gd name="connsiteX0" fmla="*/ 0 w 1095640"/>
              <a:gd name="connsiteY0" fmla="*/ 225681 h 232830"/>
              <a:gd name="connsiteX1" fmla="*/ 575012 w 1095640"/>
              <a:gd name="connsiteY1" fmla="*/ 60747 h 232830"/>
              <a:gd name="connsiteX2" fmla="*/ 1095640 w 1095640"/>
              <a:gd name="connsiteY2" fmla="*/ 70264 h 232830"/>
              <a:gd name="connsiteX0" fmla="*/ 0 w 1095640"/>
              <a:gd name="connsiteY0" fmla="*/ 225681 h 233595"/>
              <a:gd name="connsiteX1" fmla="*/ 575012 w 1095640"/>
              <a:gd name="connsiteY1" fmla="*/ 60747 h 233595"/>
              <a:gd name="connsiteX2" fmla="*/ 1095640 w 1095640"/>
              <a:gd name="connsiteY2" fmla="*/ 70264 h 233595"/>
              <a:gd name="connsiteX0" fmla="*/ 0 w 1095640"/>
              <a:gd name="connsiteY0" fmla="*/ 262227 h 268907"/>
              <a:gd name="connsiteX1" fmla="*/ 593485 w 1095640"/>
              <a:gd name="connsiteY1" fmla="*/ 51112 h 268907"/>
              <a:gd name="connsiteX2" fmla="*/ 1095640 w 1095640"/>
              <a:gd name="connsiteY2" fmla="*/ 106810 h 268907"/>
              <a:gd name="connsiteX0" fmla="*/ 0 w 1095640"/>
              <a:gd name="connsiteY0" fmla="*/ 224007 h 230687"/>
              <a:gd name="connsiteX1" fmla="*/ 593485 w 1095640"/>
              <a:gd name="connsiteY1" fmla="*/ 12892 h 230687"/>
              <a:gd name="connsiteX2" fmla="*/ 1095640 w 1095640"/>
              <a:gd name="connsiteY2" fmla="*/ 68590 h 230687"/>
              <a:gd name="connsiteX0" fmla="*/ 0 w 1095640"/>
              <a:gd name="connsiteY0" fmla="*/ 211138 h 217818"/>
              <a:gd name="connsiteX1" fmla="*/ 593485 w 1095640"/>
              <a:gd name="connsiteY1" fmla="*/ 23 h 217818"/>
              <a:gd name="connsiteX2" fmla="*/ 1095640 w 1095640"/>
              <a:gd name="connsiteY2" fmla="*/ 55721 h 217818"/>
              <a:gd name="connsiteX0" fmla="*/ 0 w 1141822"/>
              <a:gd name="connsiteY0" fmla="*/ 266556 h 272182"/>
              <a:gd name="connsiteX1" fmla="*/ 639667 w 1141822"/>
              <a:gd name="connsiteY1" fmla="*/ 23 h 272182"/>
              <a:gd name="connsiteX2" fmla="*/ 1141822 w 1141822"/>
              <a:gd name="connsiteY2" fmla="*/ 55721 h 272182"/>
              <a:gd name="connsiteX0" fmla="*/ 12616 w 748111"/>
              <a:gd name="connsiteY0" fmla="*/ 126575 h 135925"/>
              <a:gd name="connsiteX1" fmla="*/ 245956 w 748111"/>
              <a:gd name="connsiteY1" fmla="*/ 23 h 135925"/>
              <a:gd name="connsiteX2" fmla="*/ 748111 w 748111"/>
              <a:gd name="connsiteY2" fmla="*/ 55721 h 135925"/>
              <a:gd name="connsiteX0" fmla="*/ 0 w 735495"/>
              <a:gd name="connsiteY0" fmla="*/ 119616 h 129283"/>
              <a:gd name="connsiteX1" fmla="*/ 390475 w 735495"/>
              <a:gd name="connsiteY1" fmla="*/ 27 h 129283"/>
              <a:gd name="connsiteX2" fmla="*/ 735495 w 735495"/>
              <a:gd name="connsiteY2" fmla="*/ 48762 h 129283"/>
              <a:gd name="connsiteX0" fmla="*/ 0 w 902130"/>
              <a:gd name="connsiteY0" fmla="*/ 204527 h 211359"/>
              <a:gd name="connsiteX1" fmla="*/ 557110 w 902130"/>
              <a:gd name="connsiteY1" fmla="*/ 27 h 211359"/>
              <a:gd name="connsiteX2" fmla="*/ 902130 w 902130"/>
              <a:gd name="connsiteY2" fmla="*/ 48762 h 211359"/>
              <a:gd name="connsiteX0" fmla="*/ 0 w 692094"/>
              <a:gd name="connsiteY0" fmla="*/ 59103 h 72818"/>
              <a:gd name="connsiteX1" fmla="*/ 347074 w 692094"/>
              <a:gd name="connsiteY1" fmla="*/ 27 h 72818"/>
              <a:gd name="connsiteX2" fmla="*/ 692094 w 692094"/>
              <a:gd name="connsiteY2" fmla="*/ 48762 h 72818"/>
              <a:gd name="connsiteX0" fmla="*/ 0 w 692094"/>
              <a:gd name="connsiteY0" fmla="*/ 115863 h 115863"/>
              <a:gd name="connsiteX1" fmla="*/ 347074 w 692094"/>
              <a:gd name="connsiteY1" fmla="*/ 56787 h 115863"/>
              <a:gd name="connsiteX2" fmla="*/ 692094 w 692094"/>
              <a:gd name="connsiteY2" fmla="*/ 105522 h 115863"/>
              <a:gd name="connsiteX0" fmla="*/ 131789 w 823883"/>
              <a:gd name="connsiteY0" fmla="*/ 59103 h 113741"/>
              <a:gd name="connsiteX1" fmla="*/ 478863 w 823883"/>
              <a:gd name="connsiteY1" fmla="*/ 27 h 113741"/>
              <a:gd name="connsiteX2" fmla="*/ 823883 w 823883"/>
              <a:gd name="connsiteY2" fmla="*/ 48762 h 113741"/>
              <a:gd name="connsiteX0" fmla="*/ 152440 w 767742"/>
              <a:gd name="connsiteY0" fmla="*/ 16903 h 79987"/>
              <a:gd name="connsiteX1" fmla="*/ 422722 w 767742"/>
              <a:gd name="connsiteY1" fmla="*/ 27 h 79987"/>
              <a:gd name="connsiteX2" fmla="*/ 767742 w 767742"/>
              <a:gd name="connsiteY2" fmla="*/ 48762 h 79987"/>
              <a:gd name="connsiteX0" fmla="*/ 154537 w 762918"/>
              <a:gd name="connsiteY0" fmla="*/ 363042 h 390755"/>
              <a:gd name="connsiteX1" fmla="*/ 417898 w 762918"/>
              <a:gd name="connsiteY1" fmla="*/ 27 h 390755"/>
              <a:gd name="connsiteX2" fmla="*/ 762918 w 762918"/>
              <a:gd name="connsiteY2" fmla="*/ 48762 h 390755"/>
              <a:gd name="connsiteX0" fmla="*/ 85554 w 693935"/>
              <a:gd name="connsiteY0" fmla="*/ 363042 h 363042"/>
              <a:gd name="connsiteX1" fmla="*/ 348915 w 693935"/>
              <a:gd name="connsiteY1" fmla="*/ 27 h 363042"/>
              <a:gd name="connsiteX2" fmla="*/ 693935 w 693935"/>
              <a:gd name="connsiteY2" fmla="*/ 48762 h 363042"/>
              <a:gd name="connsiteX0" fmla="*/ 48072 w 814420"/>
              <a:gd name="connsiteY0" fmla="*/ 212479 h 212479"/>
              <a:gd name="connsiteX1" fmla="*/ 469400 w 814420"/>
              <a:gd name="connsiteY1" fmla="*/ 45938 h 212479"/>
              <a:gd name="connsiteX2" fmla="*/ 814420 w 814420"/>
              <a:gd name="connsiteY2" fmla="*/ 94673 h 212479"/>
              <a:gd name="connsiteX0" fmla="*/ 0 w 766348"/>
              <a:gd name="connsiteY0" fmla="*/ 166568 h 166568"/>
              <a:gd name="connsiteX1" fmla="*/ 421328 w 766348"/>
              <a:gd name="connsiteY1" fmla="*/ 27 h 166568"/>
              <a:gd name="connsiteX2" fmla="*/ 766348 w 766348"/>
              <a:gd name="connsiteY2" fmla="*/ 48762 h 166568"/>
              <a:gd name="connsiteX0" fmla="*/ 0 w 766348"/>
              <a:gd name="connsiteY0" fmla="*/ 166573 h 166573"/>
              <a:gd name="connsiteX1" fmla="*/ 421328 w 766348"/>
              <a:gd name="connsiteY1" fmla="*/ 32 h 166573"/>
              <a:gd name="connsiteX2" fmla="*/ 766348 w 766348"/>
              <a:gd name="connsiteY2" fmla="*/ 48767 h 166573"/>
              <a:gd name="connsiteX0" fmla="*/ 0 w 940413"/>
              <a:gd name="connsiteY0" fmla="*/ 43897 h 200373"/>
              <a:gd name="connsiteX1" fmla="*/ 595393 w 940413"/>
              <a:gd name="connsiteY1" fmla="*/ 151638 h 200373"/>
              <a:gd name="connsiteX2" fmla="*/ 940413 w 940413"/>
              <a:gd name="connsiteY2" fmla="*/ 200373 h 200373"/>
              <a:gd name="connsiteX0" fmla="*/ 0 w 940413"/>
              <a:gd name="connsiteY0" fmla="*/ 0 h 156476"/>
              <a:gd name="connsiteX1" fmla="*/ 595393 w 940413"/>
              <a:gd name="connsiteY1" fmla="*/ 107741 h 156476"/>
              <a:gd name="connsiteX2" fmla="*/ 940413 w 940413"/>
              <a:gd name="connsiteY2" fmla="*/ 156476 h 156476"/>
              <a:gd name="connsiteX0" fmla="*/ 0 w 940413"/>
              <a:gd name="connsiteY0" fmla="*/ 0 h 166222"/>
              <a:gd name="connsiteX1" fmla="*/ 604201 w 940413"/>
              <a:gd name="connsiteY1" fmla="*/ 166222 h 166222"/>
              <a:gd name="connsiteX2" fmla="*/ 940413 w 940413"/>
              <a:gd name="connsiteY2" fmla="*/ 156476 h 166222"/>
              <a:gd name="connsiteX0" fmla="*/ 0 w 940413"/>
              <a:gd name="connsiteY0" fmla="*/ 0 h 189336"/>
              <a:gd name="connsiteX1" fmla="*/ 604201 w 940413"/>
              <a:gd name="connsiteY1" fmla="*/ 166222 h 189336"/>
              <a:gd name="connsiteX2" fmla="*/ 940413 w 940413"/>
              <a:gd name="connsiteY2" fmla="*/ 156476 h 189336"/>
              <a:gd name="connsiteX0" fmla="*/ 0 w 940413"/>
              <a:gd name="connsiteY0" fmla="*/ 0 h 227540"/>
              <a:gd name="connsiteX1" fmla="*/ 690817 w 940413"/>
              <a:gd name="connsiteY1" fmla="*/ 208607 h 227540"/>
              <a:gd name="connsiteX2" fmla="*/ 940413 w 940413"/>
              <a:gd name="connsiteY2" fmla="*/ 156476 h 227540"/>
              <a:gd name="connsiteX0" fmla="*/ 0 w 912278"/>
              <a:gd name="connsiteY0" fmla="*/ 0 h 227540"/>
              <a:gd name="connsiteX1" fmla="*/ 690817 w 912278"/>
              <a:gd name="connsiteY1" fmla="*/ 208607 h 227540"/>
              <a:gd name="connsiteX2" fmla="*/ 912278 w 912278"/>
              <a:gd name="connsiteY2" fmla="*/ 105282 h 227540"/>
              <a:gd name="connsiteX0" fmla="*/ 0 w 912278"/>
              <a:gd name="connsiteY0" fmla="*/ 0 h 240989"/>
              <a:gd name="connsiteX1" fmla="*/ 652167 w 912278"/>
              <a:gd name="connsiteY1" fmla="*/ 223181 h 240989"/>
              <a:gd name="connsiteX2" fmla="*/ 912278 w 912278"/>
              <a:gd name="connsiteY2" fmla="*/ 105282 h 240989"/>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64152"/>
              <a:gd name="connsiteX1" fmla="*/ 745054 w 912278"/>
              <a:gd name="connsiteY1" fmla="*/ 258787 h 264152"/>
              <a:gd name="connsiteX2" fmla="*/ 912278 w 912278"/>
              <a:gd name="connsiteY2" fmla="*/ 105282 h 264152"/>
              <a:gd name="connsiteX0" fmla="*/ 0 w 453276"/>
              <a:gd name="connsiteY0" fmla="*/ 269241 h 307915"/>
              <a:gd name="connsiteX1" fmla="*/ 286052 w 453276"/>
              <a:gd name="connsiteY1" fmla="*/ 153711 h 307915"/>
              <a:gd name="connsiteX2" fmla="*/ 453276 w 453276"/>
              <a:gd name="connsiteY2" fmla="*/ 206 h 307915"/>
              <a:gd name="connsiteX0" fmla="*/ 0 w 453276"/>
              <a:gd name="connsiteY0" fmla="*/ 269241 h 269241"/>
              <a:gd name="connsiteX1" fmla="*/ 286052 w 453276"/>
              <a:gd name="connsiteY1" fmla="*/ 153711 h 269241"/>
              <a:gd name="connsiteX2" fmla="*/ 453276 w 453276"/>
              <a:gd name="connsiteY2" fmla="*/ 206 h 269241"/>
              <a:gd name="connsiteX0" fmla="*/ 0 w 453276"/>
              <a:gd name="connsiteY0" fmla="*/ 269225 h 269225"/>
              <a:gd name="connsiteX1" fmla="*/ 279779 w 453276"/>
              <a:gd name="connsiteY1" fmla="*/ 160475 h 269225"/>
              <a:gd name="connsiteX2" fmla="*/ 453276 w 453276"/>
              <a:gd name="connsiteY2" fmla="*/ 190 h 269225"/>
              <a:gd name="connsiteX0" fmla="*/ 0 w 464010"/>
              <a:gd name="connsiteY0" fmla="*/ 269151 h 269151"/>
              <a:gd name="connsiteX1" fmla="*/ 343333 w 464010"/>
              <a:gd name="connsiteY1" fmla="*/ 216092 h 269151"/>
              <a:gd name="connsiteX2" fmla="*/ 453276 w 464010"/>
              <a:gd name="connsiteY2" fmla="*/ 116 h 269151"/>
              <a:gd name="connsiteX0" fmla="*/ 0 w 291171"/>
              <a:gd name="connsiteY0" fmla="*/ 333712 h 333712"/>
              <a:gd name="connsiteX1" fmla="*/ 170494 w 291171"/>
              <a:gd name="connsiteY1" fmla="*/ 216092 h 333712"/>
              <a:gd name="connsiteX2" fmla="*/ 280437 w 291171"/>
              <a:gd name="connsiteY2" fmla="*/ 116 h 333712"/>
              <a:gd name="connsiteX0" fmla="*/ 0 w 411759"/>
              <a:gd name="connsiteY0" fmla="*/ 333707 h 333707"/>
              <a:gd name="connsiteX1" fmla="*/ 334157 w 411759"/>
              <a:gd name="connsiteY1" fmla="*/ 222956 h 333707"/>
              <a:gd name="connsiteX2" fmla="*/ 280437 w 411759"/>
              <a:gd name="connsiteY2" fmla="*/ 111 h 333707"/>
              <a:gd name="connsiteX0" fmla="*/ 0 w 334157"/>
              <a:gd name="connsiteY0" fmla="*/ 333679 h 333679"/>
              <a:gd name="connsiteX1" fmla="*/ 334157 w 334157"/>
              <a:gd name="connsiteY1" fmla="*/ 222928 h 333679"/>
              <a:gd name="connsiteX2" fmla="*/ 280437 w 334157"/>
              <a:gd name="connsiteY2" fmla="*/ 83 h 333679"/>
              <a:gd name="connsiteX0" fmla="*/ 0 w 334157"/>
              <a:gd name="connsiteY0" fmla="*/ 333679 h 336692"/>
              <a:gd name="connsiteX1" fmla="*/ 334157 w 334157"/>
              <a:gd name="connsiteY1" fmla="*/ 222928 h 336692"/>
              <a:gd name="connsiteX2" fmla="*/ 280437 w 334157"/>
              <a:gd name="connsiteY2" fmla="*/ 83 h 336692"/>
              <a:gd name="connsiteX0" fmla="*/ 0 w 398959"/>
              <a:gd name="connsiteY0" fmla="*/ 413440 h 413440"/>
              <a:gd name="connsiteX1" fmla="*/ 398959 w 398959"/>
              <a:gd name="connsiteY1" fmla="*/ 222928 h 413440"/>
              <a:gd name="connsiteX2" fmla="*/ 345239 w 398959"/>
              <a:gd name="connsiteY2" fmla="*/ 83 h 413440"/>
              <a:gd name="connsiteX0" fmla="*/ 0 w 345239"/>
              <a:gd name="connsiteY0" fmla="*/ 413434 h 413434"/>
              <a:gd name="connsiteX1" fmla="*/ 290730 w 345239"/>
              <a:gd name="connsiteY1" fmla="*/ 239802 h 413434"/>
              <a:gd name="connsiteX2" fmla="*/ 345239 w 345239"/>
              <a:gd name="connsiteY2" fmla="*/ 77 h 413434"/>
              <a:gd name="connsiteX0" fmla="*/ 0 w 290730"/>
              <a:gd name="connsiteY0" fmla="*/ 462420 h 462420"/>
              <a:gd name="connsiteX1" fmla="*/ 290730 w 290730"/>
              <a:gd name="connsiteY1" fmla="*/ 288788 h 462420"/>
              <a:gd name="connsiteX2" fmla="*/ 275152 w 290730"/>
              <a:gd name="connsiteY2" fmla="*/ 61 h 462420"/>
              <a:gd name="connsiteX0" fmla="*/ 0 w 275152"/>
              <a:gd name="connsiteY0" fmla="*/ 462432 h 462432"/>
              <a:gd name="connsiteX1" fmla="*/ 200514 w 275152"/>
              <a:gd name="connsiteY1" fmla="*/ 246987 h 462432"/>
              <a:gd name="connsiteX2" fmla="*/ 275152 w 275152"/>
              <a:gd name="connsiteY2" fmla="*/ 73 h 462432"/>
              <a:gd name="connsiteX0" fmla="*/ 0 w 275152"/>
              <a:gd name="connsiteY0" fmla="*/ 462359 h 462359"/>
              <a:gd name="connsiteX1" fmla="*/ 275152 w 275152"/>
              <a:gd name="connsiteY1" fmla="*/ 0 h 462359"/>
              <a:gd name="connsiteX0" fmla="*/ 0 w 170623"/>
              <a:gd name="connsiteY0" fmla="*/ 355344 h 355344"/>
              <a:gd name="connsiteX1" fmla="*/ 170623 w 170623"/>
              <a:gd name="connsiteY1" fmla="*/ 0 h 355344"/>
              <a:gd name="connsiteX0" fmla="*/ 0 w 7084"/>
              <a:gd name="connsiteY0" fmla="*/ 486110 h 486110"/>
              <a:gd name="connsiteX1" fmla="*/ 7084 w 7084"/>
              <a:gd name="connsiteY1" fmla="*/ 0 h 486110"/>
              <a:gd name="connsiteX0" fmla="*/ 465101 w 465101"/>
              <a:gd name="connsiteY0" fmla="*/ 13229 h 13229"/>
              <a:gd name="connsiteX1" fmla="*/ 0 w 465101"/>
              <a:gd name="connsiteY1" fmla="*/ 0 h 13229"/>
              <a:gd name="connsiteX0" fmla="*/ 562040 w 562040"/>
              <a:gd name="connsiteY0" fmla="*/ 13177 h 13177"/>
              <a:gd name="connsiteX1" fmla="*/ 0 w 562040"/>
              <a:gd name="connsiteY1" fmla="*/ 0 h 13177"/>
            </a:gdLst>
            <a:ahLst/>
            <a:cxnLst>
              <a:cxn ang="0">
                <a:pos x="connsiteX0" y="connsiteY0"/>
              </a:cxn>
              <a:cxn ang="0">
                <a:pos x="connsiteX1" y="connsiteY1"/>
              </a:cxn>
            </a:cxnLst>
            <a:rect l="l" t="t" r="r" b="b"/>
            <a:pathLst>
              <a:path w="562040" h="13177">
                <a:moveTo>
                  <a:pt x="562040" y="13177"/>
                </a:moveTo>
                <a:lnTo>
                  <a:pt x="0" y="0"/>
                </a:ln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062238" y="1800086"/>
            <a:ext cx="1282184" cy="692810"/>
          </a:xfrm>
          <a:prstGeom prst="rect">
            <a:avLst/>
          </a:prstGeom>
        </p:spPr>
      </p:pic>
      <p:sp>
        <p:nvSpPr>
          <p:cNvPr id="86" name="TextBox 85"/>
          <p:cNvSpPr txBox="1"/>
          <p:nvPr/>
        </p:nvSpPr>
        <p:spPr>
          <a:xfrm>
            <a:off x="7285389" y="1690752"/>
            <a:ext cx="969368" cy="738664"/>
          </a:xfrm>
          <a:prstGeom prst="rect">
            <a:avLst/>
          </a:prstGeom>
          <a:noFill/>
        </p:spPr>
        <p:txBody>
          <a:bodyPr wrap="none" rtlCol="0">
            <a:spAutoFit/>
          </a:bodyPr>
          <a:lstStyle/>
          <a:p>
            <a:r>
              <a:rPr lang="en-US" sz="1400" b="1" i="1" dirty="0">
                <a:solidFill>
                  <a:prstClr val="black"/>
                </a:solidFill>
                <a:latin typeface="Calibri" panose="020F0502020204030204"/>
              </a:rPr>
              <a:t>WWW </a:t>
            </a:r>
          </a:p>
          <a:p>
            <a:r>
              <a:rPr lang="en-US" sz="1400" b="1" i="1" dirty="0">
                <a:solidFill>
                  <a:prstClr val="black"/>
                </a:solidFill>
                <a:latin typeface="Calibri" panose="020F0502020204030204"/>
              </a:rPr>
              <a:t>download </a:t>
            </a:r>
          </a:p>
          <a:p>
            <a:r>
              <a:rPr lang="en-US" sz="1400" b="1" i="1" dirty="0">
                <a:solidFill>
                  <a:prstClr val="black"/>
                </a:solidFill>
                <a:latin typeface="Calibri" panose="020F0502020204030204"/>
              </a:rPr>
              <a:t>services</a:t>
            </a:r>
          </a:p>
        </p:txBody>
      </p:sp>
      <p:pic>
        <p:nvPicPr>
          <p:cNvPr id="17" name="Picture 1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586061" y="3087495"/>
            <a:ext cx="1035790" cy="558832"/>
          </a:xfrm>
          <a:prstGeom prst="rect">
            <a:avLst/>
          </a:prstGeom>
        </p:spPr>
      </p:pic>
      <p:pic>
        <p:nvPicPr>
          <p:cNvPr id="18" name="Picture 1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259579" y="3332754"/>
            <a:ext cx="702028" cy="254769"/>
          </a:xfrm>
          <a:prstGeom prst="rect">
            <a:avLst/>
          </a:prstGeom>
        </p:spPr>
      </p:pic>
      <p:sp>
        <p:nvSpPr>
          <p:cNvPr id="88" name="Freeform 87"/>
          <p:cNvSpPr/>
          <p:nvPr/>
        </p:nvSpPr>
        <p:spPr>
          <a:xfrm rot="19155874">
            <a:off x="5927930" y="5207005"/>
            <a:ext cx="496367" cy="427479"/>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69167"/>
              <a:gd name="connsiteY0" fmla="*/ 112087 h 270707"/>
              <a:gd name="connsiteX1" fmla="*/ 334866 w 569167"/>
              <a:gd name="connsiteY1" fmla="*/ 2571 h 270707"/>
              <a:gd name="connsiteX2" fmla="*/ 569167 w 569167"/>
              <a:gd name="connsiteY2" fmla="*/ 270707 h 270707"/>
              <a:gd name="connsiteX0" fmla="*/ 0 w 966331"/>
              <a:gd name="connsiteY0" fmla="*/ 137210 h 146160"/>
              <a:gd name="connsiteX1" fmla="*/ 334866 w 966331"/>
              <a:gd name="connsiteY1" fmla="*/ 27694 h 146160"/>
              <a:gd name="connsiteX2" fmla="*/ 966331 w 966331"/>
              <a:gd name="connsiteY2" fmla="*/ 266 h 146160"/>
              <a:gd name="connsiteX0" fmla="*/ 0 w 966331"/>
              <a:gd name="connsiteY0" fmla="*/ 137149 h 146921"/>
              <a:gd name="connsiteX1" fmla="*/ 334866 w 966331"/>
              <a:gd name="connsiteY1" fmla="*/ 46106 h 146921"/>
              <a:gd name="connsiteX2" fmla="*/ 966331 w 966331"/>
              <a:gd name="connsiteY2" fmla="*/ 205 h 146921"/>
              <a:gd name="connsiteX0" fmla="*/ 0 w 1095640"/>
              <a:gd name="connsiteY0" fmla="*/ 155582 h 165354"/>
              <a:gd name="connsiteX1" fmla="*/ 334866 w 1095640"/>
              <a:gd name="connsiteY1" fmla="*/ 64539 h 165354"/>
              <a:gd name="connsiteX2" fmla="*/ 1095640 w 1095640"/>
              <a:gd name="connsiteY2" fmla="*/ 165 h 165354"/>
              <a:gd name="connsiteX0" fmla="*/ 0 w 1095640"/>
              <a:gd name="connsiteY0" fmla="*/ 166954 h 174103"/>
              <a:gd name="connsiteX1" fmla="*/ 575012 w 1095640"/>
              <a:gd name="connsiteY1" fmla="*/ 2020 h 174103"/>
              <a:gd name="connsiteX2" fmla="*/ 1095640 w 1095640"/>
              <a:gd name="connsiteY2" fmla="*/ 11537 h 174103"/>
              <a:gd name="connsiteX0" fmla="*/ 0 w 1095640"/>
              <a:gd name="connsiteY0" fmla="*/ 225681 h 232830"/>
              <a:gd name="connsiteX1" fmla="*/ 575012 w 1095640"/>
              <a:gd name="connsiteY1" fmla="*/ 60747 h 232830"/>
              <a:gd name="connsiteX2" fmla="*/ 1095640 w 1095640"/>
              <a:gd name="connsiteY2" fmla="*/ 70264 h 232830"/>
              <a:gd name="connsiteX0" fmla="*/ 0 w 1095640"/>
              <a:gd name="connsiteY0" fmla="*/ 225681 h 233595"/>
              <a:gd name="connsiteX1" fmla="*/ 575012 w 1095640"/>
              <a:gd name="connsiteY1" fmla="*/ 60747 h 233595"/>
              <a:gd name="connsiteX2" fmla="*/ 1095640 w 1095640"/>
              <a:gd name="connsiteY2" fmla="*/ 70264 h 233595"/>
              <a:gd name="connsiteX0" fmla="*/ 0 w 1095640"/>
              <a:gd name="connsiteY0" fmla="*/ 262227 h 268907"/>
              <a:gd name="connsiteX1" fmla="*/ 593485 w 1095640"/>
              <a:gd name="connsiteY1" fmla="*/ 51112 h 268907"/>
              <a:gd name="connsiteX2" fmla="*/ 1095640 w 1095640"/>
              <a:gd name="connsiteY2" fmla="*/ 106810 h 268907"/>
              <a:gd name="connsiteX0" fmla="*/ 0 w 1095640"/>
              <a:gd name="connsiteY0" fmla="*/ 224007 h 230687"/>
              <a:gd name="connsiteX1" fmla="*/ 593485 w 1095640"/>
              <a:gd name="connsiteY1" fmla="*/ 12892 h 230687"/>
              <a:gd name="connsiteX2" fmla="*/ 1095640 w 1095640"/>
              <a:gd name="connsiteY2" fmla="*/ 68590 h 230687"/>
              <a:gd name="connsiteX0" fmla="*/ 0 w 1095640"/>
              <a:gd name="connsiteY0" fmla="*/ 211138 h 217818"/>
              <a:gd name="connsiteX1" fmla="*/ 593485 w 1095640"/>
              <a:gd name="connsiteY1" fmla="*/ 23 h 217818"/>
              <a:gd name="connsiteX2" fmla="*/ 1095640 w 1095640"/>
              <a:gd name="connsiteY2" fmla="*/ 55721 h 217818"/>
              <a:gd name="connsiteX0" fmla="*/ 0 w 1141822"/>
              <a:gd name="connsiteY0" fmla="*/ 266556 h 272182"/>
              <a:gd name="connsiteX1" fmla="*/ 639667 w 1141822"/>
              <a:gd name="connsiteY1" fmla="*/ 23 h 272182"/>
              <a:gd name="connsiteX2" fmla="*/ 1141822 w 1141822"/>
              <a:gd name="connsiteY2" fmla="*/ 55721 h 272182"/>
              <a:gd name="connsiteX0" fmla="*/ 12616 w 748111"/>
              <a:gd name="connsiteY0" fmla="*/ 126575 h 135925"/>
              <a:gd name="connsiteX1" fmla="*/ 245956 w 748111"/>
              <a:gd name="connsiteY1" fmla="*/ 23 h 135925"/>
              <a:gd name="connsiteX2" fmla="*/ 748111 w 748111"/>
              <a:gd name="connsiteY2" fmla="*/ 55721 h 135925"/>
              <a:gd name="connsiteX0" fmla="*/ 0 w 735495"/>
              <a:gd name="connsiteY0" fmla="*/ 119616 h 129283"/>
              <a:gd name="connsiteX1" fmla="*/ 390475 w 735495"/>
              <a:gd name="connsiteY1" fmla="*/ 27 h 129283"/>
              <a:gd name="connsiteX2" fmla="*/ 735495 w 735495"/>
              <a:gd name="connsiteY2" fmla="*/ 48762 h 129283"/>
              <a:gd name="connsiteX0" fmla="*/ 0 w 902130"/>
              <a:gd name="connsiteY0" fmla="*/ 204527 h 211359"/>
              <a:gd name="connsiteX1" fmla="*/ 557110 w 902130"/>
              <a:gd name="connsiteY1" fmla="*/ 27 h 211359"/>
              <a:gd name="connsiteX2" fmla="*/ 902130 w 902130"/>
              <a:gd name="connsiteY2" fmla="*/ 48762 h 211359"/>
              <a:gd name="connsiteX0" fmla="*/ 0 w 692094"/>
              <a:gd name="connsiteY0" fmla="*/ 59103 h 72818"/>
              <a:gd name="connsiteX1" fmla="*/ 347074 w 692094"/>
              <a:gd name="connsiteY1" fmla="*/ 27 h 72818"/>
              <a:gd name="connsiteX2" fmla="*/ 692094 w 692094"/>
              <a:gd name="connsiteY2" fmla="*/ 48762 h 72818"/>
              <a:gd name="connsiteX0" fmla="*/ 0 w 692094"/>
              <a:gd name="connsiteY0" fmla="*/ 115863 h 115863"/>
              <a:gd name="connsiteX1" fmla="*/ 347074 w 692094"/>
              <a:gd name="connsiteY1" fmla="*/ 56787 h 115863"/>
              <a:gd name="connsiteX2" fmla="*/ 692094 w 692094"/>
              <a:gd name="connsiteY2" fmla="*/ 105522 h 115863"/>
              <a:gd name="connsiteX0" fmla="*/ 131789 w 823883"/>
              <a:gd name="connsiteY0" fmla="*/ 59103 h 113741"/>
              <a:gd name="connsiteX1" fmla="*/ 478863 w 823883"/>
              <a:gd name="connsiteY1" fmla="*/ 27 h 113741"/>
              <a:gd name="connsiteX2" fmla="*/ 823883 w 823883"/>
              <a:gd name="connsiteY2" fmla="*/ 48762 h 113741"/>
              <a:gd name="connsiteX0" fmla="*/ 152440 w 767742"/>
              <a:gd name="connsiteY0" fmla="*/ 16903 h 79987"/>
              <a:gd name="connsiteX1" fmla="*/ 422722 w 767742"/>
              <a:gd name="connsiteY1" fmla="*/ 27 h 79987"/>
              <a:gd name="connsiteX2" fmla="*/ 767742 w 767742"/>
              <a:gd name="connsiteY2" fmla="*/ 48762 h 79987"/>
              <a:gd name="connsiteX0" fmla="*/ 154537 w 762918"/>
              <a:gd name="connsiteY0" fmla="*/ 363042 h 390755"/>
              <a:gd name="connsiteX1" fmla="*/ 417898 w 762918"/>
              <a:gd name="connsiteY1" fmla="*/ 27 h 390755"/>
              <a:gd name="connsiteX2" fmla="*/ 762918 w 762918"/>
              <a:gd name="connsiteY2" fmla="*/ 48762 h 390755"/>
              <a:gd name="connsiteX0" fmla="*/ 85554 w 693935"/>
              <a:gd name="connsiteY0" fmla="*/ 363042 h 363042"/>
              <a:gd name="connsiteX1" fmla="*/ 348915 w 693935"/>
              <a:gd name="connsiteY1" fmla="*/ 27 h 363042"/>
              <a:gd name="connsiteX2" fmla="*/ 693935 w 693935"/>
              <a:gd name="connsiteY2" fmla="*/ 48762 h 363042"/>
              <a:gd name="connsiteX0" fmla="*/ 48072 w 814420"/>
              <a:gd name="connsiteY0" fmla="*/ 212479 h 212479"/>
              <a:gd name="connsiteX1" fmla="*/ 469400 w 814420"/>
              <a:gd name="connsiteY1" fmla="*/ 45938 h 212479"/>
              <a:gd name="connsiteX2" fmla="*/ 814420 w 814420"/>
              <a:gd name="connsiteY2" fmla="*/ 94673 h 212479"/>
              <a:gd name="connsiteX0" fmla="*/ 0 w 766348"/>
              <a:gd name="connsiteY0" fmla="*/ 166568 h 166568"/>
              <a:gd name="connsiteX1" fmla="*/ 421328 w 766348"/>
              <a:gd name="connsiteY1" fmla="*/ 27 h 166568"/>
              <a:gd name="connsiteX2" fmla="*/ 766348 w 766348"/>
              <a:gd name="connsiteY2" fmla="*/ 48762 h 166568"/>
              <a:gd name="connsiteX0" fmla="*/ 0 w 766348"/>
              <a:gd name="connsiteY0" fmla="*/ 166573 h 166573"/>
              <a:gd name="connsiteX1" fmla="*/ 421328 w 766348"/>
              <a:gd name="connsiteY1" fmla="*/ 32 h 166573"/>
              <a:gd name="connsiteX2" fmla="*/ 766348 w 766348"/>
              <a:gd name="connsiteY2" fmla="*/ 48767 h 166573"/>
              <a:gd name="connsiteX0" fmla="*/ 0 w 940413"/>
              <a:gd name="connsiteY0" fmla="*/ 43897 h 200373"/>
              <a:gd name="connsiteX1" fmla="*/ 595393 w 940413"/>
              <a:gd name="connsiteY1" fmla="*/ 151638 h 200373"/>
              <a:gd name="connsiteX2" fmla="*/ 940413 w 940413"/>
              <a:gd name="connsiteY2" fmla="*/ 200373 h 200373"/>
              <a:gd name="connsiteX0" fmla="*/ 0 w 940413"/>
              <a:gd name="connsiteY0" fmla="*/ 0 h 156476"/>
              <a:gd name="connsiteX1" fmla="*/ 595393 w 940413"/>
              <a:gd name="connsiteY1" fmla="*/ 107741 h 156476"/>
              <a:gd name="connsiteX2" fmla="*/ 940413 w 940413"/>
              <a:gd name="connsiteY2" fmla="*/ 156476 h 156476"/>
              <a:gd name="connsiteX0" fmla="*/ 0 w 940413"/>
              <a:gd name="connsiteY0" fmla="*/ 0 h 166222"/>
              <a:gd name="connsiteX1" fmla="*/ 604201 w 940413"/>
              <a:gd name="connsiteY1" fmla="*/ 166222 h 166222"/>
              <a:gd name="connsiteX2" fmla="*/ 940413 w 940413"/>
              <a:gd name="connsiteY2" fmla="*/ 156476 h 166222"/>
              <a:gd name="connsiteX0" fmla="*/ 0 w 940413"/>
              <a:gd name="connsiteY0" fmla="*/ 0 h 189336"/>
              <a:gd name="connsiteX1" fmla="*/ 604201 w 940413"/>
              <a:gd name="connsiteY1" fmla="*/ 166222 h 189336"/>
              <a:gd name="connsiteX2" fmla="*/ 940413 w 940413"/>
              <a:gd name="connsiteY2" fmla="*/ 156476 h 189336"/>
              <a:gd name="connsiteX0" fmla="*/ 0 w 940413"/>
              <a:gd name="connsiteY0" fmla="*/ 0 h 227540"/>
              <a:gd name="connsiteX1" fmla="*/ 690817 w 940413"/>
              <a:gd name="connsiteY1" fmla="*/ 208607 h 227540"/>
              <a:gd name="connsiteX2" fmla="*/ 940413 w 940413"/>
              <a:gd name="connsiteY2" fmla="*/ 156476 h 227540"/>
              <a:gd name="connsiteX0" fmla="*/ 0 w 912278"/>
              <a:gd name="connsiteY0" fmla="*/ 0 h 227540"/>
              <a:gd name="connsiteX1" fmla="*/ 690817 w 912278"/>
              <a:gd name="connsiteY1" fmla="*/ 208607 h 227540"/>
              <a:gd name="connsiteX2" fmla="*/ 912278 w 912278"/>
              <a:gd name="connsiteY2" fmla="*/ 105282 h 227540"/>
              <a:gd name="connsiteX0" fmla="*/ 0 w 912278"/>
              <a:gd name="connsiteY0" fmla="*/ 0 h 240989"/>
              <a:gd name="connsiteX1" fmla="*/ 652167 w 912278"/>
              <a:gd name="connsiteY1" fmla="*/ 223181 h 240989"/>
              <a:gd name="connsiteX2" fmla="*/ 912278 w 912278"/>
              <a:gd name="connsiteY2" fmla="*/ 105282 h 240989"/>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64152"/>
              <a:gd name="connsiteX1" fmla="*/ 745054 w 912278"/>
              <a:gd name="connsiteY1" fmla="*/ 258787 h 264152"/>
              <a:gd name="connsiteX2" fmla="*/ 912278 w 912278"/>
              <a:gd name="connsiteY2" fmla="*/ 105282 h 264152"/>
              <a:gd name="connsiteX0" fmla="*/ 0 w 453276"/>
              <a:gd name="connsiteY0" fmla="*/ 269241 h 307915"/>
              <a:gd name="connsiteX1" fmla="*/ 286052 w 453276"/>
              <a:gd name="connsiteY1" fmla="*/ 153711 h 307915"/>
              <a:gd name="connsiteX2" fmla="*/ 453276 w 453276"/>
              <a:gd name="connsiteY2" fmla="*/ 206 h 307915"/>
              <a:gd name="connsiteX0" fmla="*/ 0 w 453276"/>
              <a:gd name="connsiteY0" fmla="*/ 269241 h 269241"/>
              <a:gd name="connsiteX1" fmla="*/ 286052 w 453276"/>
              <a:gd name="connsiteY1" fmla="*/ 153711 h 269241"/>
              <a:gd name="connsiteX2" fmla="*/ 453276 w 453276"/>
              <a:gd name="connsiteY2" fmla="*/ 206 h 269241"/>
              <a:gd name="connsiteX0" fmla="*/ 0 w 453276"/>
              <a:gd name="connsiteY0" fmla="*/ 269225 h 269225"/>
              <a:gd name="connsiteX1" fmla="*/ 279779 w 453276"/>
              <a:gd name="connsiteY1" fmla="*/ 160475 h 269225"/>
              <a:gd name="connsiteX2" fmla="*/ 453276 w 453276"/>
              <a:gd name="connsiteY2" fmla="*/ 190 h 269225"/>
              <a:gd name="connsiteX0" fmla="*/ 0 w 464010"/>
              <a:gd name="connsiteY0" fmla="*/ 269151 h 269151"/>
              <a:gd name="connsiteX1" fmla="*/ 343333 w 464010"/>
              <a:gd name="connsiteY1" fmla="*/ 216092 h 269151"/>
              <a:gd name="connsiteX2" fmla="*/ 453276 w 464010"/>
              <a:gd name="connsiteY2" fmla="*/ 116 h 269151"/>
              <a:gd name="connsiteX0" fmla="*/ 0 w 291171"/>
              <a:gd name="connsiteY0" fmla="*/ 333712 h 333712"/>
              <a:gd name="connsiteX1" fmla="*/ 170494 w 291171"/>
              <a:gd name="connsiteY1" fmla="*/ 216092 h 333712"/>
              <a:gd name="connsiteX2" fmla="*/ 280437 w 291171"/>
              <a:gd name="connsiteY2" fmla="*/ 116 h 333712"/>
              <a:gd name="connsiteX0" fmla="*/ 0 w 411759"/>
              <a:gd name="connsiteY0" fmla="*/ 333707 h 333707"/>
              <a:gd name="connsiteX1" fmla="*/ 334157 w 411759"/>
              <a:gd name="connsiteY1" fmla="*/ 222956 h 333707"/>
              <a:gd name="connsiteX2" fmla="*/ 280437 w 411759"/>
              <a:gd name="connsiteY2" fmla="*/ 111 h 333707"/>
              <a:gd name="connsiteX0" fmla="*/ 0 w 334157"/>
              <a:gd name="connsiteY0" fmla="*/ 333679 h 333679"/>
              <a:gd name="connsiteX1" fmla="*/ 334157 w 334157"/>
              <a:gd name="connsiteY1" fmla="*/ 222928 h 333679"/>
              <a:gd name="connsiteX2" fmla="*/ 280437 w 334157"/>
              <a:gd name="connsiteY2" fmla="*/ 83 h 333679"/>
              <a:gd name="connsiteX0" fmla="*/ 0 w 334157"/>
              <a:gd name="connsiteY0" fmla="*/ 333679 h 336692"/>
              <a:gd name="connsiteX1" fmla="*/ 334157 w 334157"/>
              <a:gd name="connsiteY1" fmla="*/ 222928 h 336692"/>
              <a:gd name="connsiteX2" fmla="*/ 280437 w 334157"/>
              <a:gd name="connsiteY2" fmla="*/ 83 h 336692"/>
              <a:gd name="connsiteX0" fmla="*/ 0 w 398959"/>
              <a:gd name="connsiteY0" fmla="*/ 413440 h 413440"/>
              <a:gd name="connsiteX1" fmla="*/ 398959 w 398959"/>
              <a:gd name="connsiteY1" fmla="*/ 222928 h 413440"/>
              <a:gd name="connsiteX2" fmla="*/ 345239 w 398959"/>
              <a:gd name="connsiteY2" fmla="*/ 83 h 413440"/>
              <a:gd name="connsiteX0" fmla="*/ 0 w 345239"/>
              <a:gd name="connsiteY0" fmla="*/ 413434 h 413434"/>
              <a:gd name="connsiteX1" fmla="*/ 290730 w 345239"/>
              <a:gd name="connsiteY1" fmla="*/ 239802 h 413434"/>
              <a:gd name="connsiteX2" fmla="*/ 345239 w 345239"/>
              <a:gd name="connsiteY2" fmla="*/ 77 h 413434"/>
              <a:gd name="connsiteX0" fmla="*/ 0 w 290730"/>
              <a:gd name="connsiteY0" fmla="*/ 462420 h 462420"/>
              <a:gd name="connsiteX1" fmla="*/ 290730 w 290730"/>
              <a:gd name="connsiteY1" fmla="*/ 288788 h 462420"/>
              <a:gd name="connsiteX2" fmla="*/ 275152 w 290730"/>
              <a:gd name="connsiteY2" fmla="*/ 61 h 462420"/>
              <a:gd name="connsiteX0" fmla="*/ 0 w 275152"/>
              <a:gd name="connsiteY0" fmla="*/ 462432 h 462432"/>
              <a:gd name="connsiteX1" fmla="*/ 200514 w 275152"/>
              <a:gd name="connsiteY1" fmla="*/ 246987 h 462432"/>
              <a:gd name="connsiteX2" fmla="*/ 275152 w 275152"/>
              <a:gd name="connsiteY2" fmla="*/ 73 h 462432"/>
              <a:gd name="connsiteX0" fmla="*/ 0 w 275152"/>
              <a:gd name="connsiteY0" fmla="*/ 462359 h 462359"/>
              <a:gd name="connsiteX1" fmla="*/ 275152 w 275152"/>
              <a:gd name="connsiteY1" fmla="*/ 0 h 462359"/>
              <a:gd name="connsiteX0" fmla="*/ 0 w 170623"/>
              <a:gd name="connsiteY0" fmla="*/ 355344 h 355344"/>
              <a:gd name="connsiteX1" fmla="*/ 170623 w 170623"/>
              <a:gd name="connsiteY1" fmla="*/ 0 h 355344"/>
              <a:gd name="connsiteX0" fmla="*/ 0 w 282091"/>
              <a:gd name="connsiteY0" fmla="*/ 320366 h 320366"/>
              <a:gd name="connsiteX1" fmla="*/ 282091 w 282091"/>
              <a:gd name="connsiteY1" fmla="*/ 0 h 320366"/>
              <a:gd name="connsiteX0" fmla="*/ 0 w 309557"/>
              <a:gd name="connsiteY0" fmla="*/ 321378 h 321378"/>
              <a:gd name="connsiteX1" fmla="*/ 309557 w 309557"/>
              <a:gd name="connsiteY1" fmla="*/ 0 h 321378"/>
              <a:gd name="connsiteX0" fmla="*/ 22393 w 22393"/>
              <a:gd name="connsiteY0" fmla="*/ 536272 h 536272"/>
              <a:gd name="connsiteX1" fmla="*/ 0 w 22393"/>
              <a:gd name="connsiteY1" fmla="*/ 0 h 536272"/>
              <a:gd name="connsiteX0" fmla="*/ 0 w 114469"/>
              <a:gd name="connsiteY0" fmla="*/ 431671 h 431671"/>
              <a:gd name="connsiteX1" fmla="*/ 114469 w 114469"/>
              <a:gd name="connsiteY1" fmla="*/ 0 h 431671"/>
              <a:gd name="connsiteX0" fmla="*/ 0 w 119204"/>
              <a:gd name="connsiteY0" fmla="*/ 517984 h 517984"/>
              <a:gd name="connsiteX1" fmla="*/ 119204 w 119204"/>
              <a:gd name="connsiteY1" fmla="*/ 0 h 517984"/>
              <a:gd name="connsiteX0" fmla="*/ 0 w 87402"/>
              <a:gd name="connsiteY0" fmla="*/ 485493 h 485493"/>
              <a:gd name="connsiteX1" fmla="*/ 87401 w 87402"/>
              <a:gd name="connsiteY1" fmla="*/ 0 h 485493"/>
              <a:gd name="connsiteX0" fmla="*/ 0 w 349315"/>
              <a:gd name="connsiteY0" fmla="*/ 361994 h 361994"/>
              <a:gd name="connsiteX1" fmla="*/ 349315 w 349315"/>
              <a:gd name="connsiteY1" fmla="*/ 0 h 361994"/>
              <a:gd name="connsiteX0" fmla="*/ 0 w 317458"/>
              <a:gd name="connsiteY0" fmla="*/ 0 h 273469"/>
              <a:gd name="connsiteX1" fmla="*/ 317458 w 317458"/>
              <a:gd name="connsiteY1" fmla="*/ 273469 h 273469"/>
            </a:gdLst>
            <a:ahLst/>
            <a:cxnLst>
              <a:cxn ang="0">
                <a:pos x="connsiteX0" y="connsiteY0"/>
              </a:cxn>
              <a:cxn ang="0">
                <a:pos x="connsiteX1" y="connsiteY1"/>
              </a:cxn>
            </a:cxnLst>
            <a:rect l="l" t="t" r="r" b="b"/>
            <a:pathLst>
              <a:path w="317458" h="273469">
                <a:moveTo>
                  <a:pt x="0" y="0"/>
                </a:moveTo>
                <a:lnTo>
                  <a:pt x="317458" y="273469"/>
                </a:lnTo>
              </a:path>
            </a:pathLst>
          </a:custGeom>
          <a:noFill/>
          <a:ln w="73025">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9" name="Freeform 88"/>
          <p:cNvSpPr/>
          <p:nvPr/>
        </p:nvSpPr>
        <p:spPr>
          <a:xfrm rot="2833581">
            <a:off x="1837366" y="3784302"/>
            <a:ext cx="609375" cy="563475"/>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69167"/>
              <a:gd name="connsiteY0" fmla="*/ 112087 h 270707"/>
              <a:gd name="connsiteX1" fmla="*/ 334866 w 569167"/>
              <a:gd name="connsiteY1" fmla="*/ 2571 h 270707"/>
              <a:gd name="connsiteX2" fmla="*/ 569167 w 569167"/>
              <a:gd name="connsiteY2" fmla="*/ 270707 h 270707"/>
              <a:gd name="connsiteX0" fmla="*/ 0 w 966331"/>
              <a:gd name="connsiteY0" fmla="*/ 137210 h 146160"/>
              <a:gd name="connsiteX1" fmla="*/ 334866 w 966331"/>
              <a:gd name="connsiteY1" fmla="*/ 27694 h 146160"/>
              <a:gd name="connsiteX2" fmla="*/ 966331 w 966331"/>
              <a:gd name="connsiteY2" fmla="*/ 266 h 146160"/>
              <a:gd name="connsiteX0" fmla="*/ 0 w 966331"/>
              <a:gd name="connsiteY0" fmla="*/ 137149 h 146921"/>
              <a:gd name="connsiteX1" fmla="*/ 334866 w 966331"/>
              <a:gd name="connsiteY1" fmla="*/ 46106 h 146921"/>
              <a:gd name="connsiteX2" fmla="*/ 966331 w 966331"/>
              <a:gd name="connsiteY2" fmla="*/ 205 h 146921"/>
              <a:gd name="connsiteX0" fmla="*/ 0 w 1095640"/>
              <a:gd name="connsiteY0" fmla="*/ 155582 h 165354"/>
              <a:gd name="connsiteX1" fmla="*/ 334866 w 1095640"/>
              <a:gd name="connsiteY1" fmla="*/ 64539 h 165354"/>
              <a:gd name="connsiteX2" fmla="*/ 1095640 w 1095640"/>
              <a:gd name="connsiteY2" fmla="*/ 165 h 165354"/>
              <a:gd name="connsiteX0" fmla="*/ 0 w 1095640"/>
              <a:gd name="connsiteY0" fmla="*/ 166954 h 174103"/>
              <a:gd name="connsiteX1" fmla="*/ 575012 w 1095640"/>
              <a:gd name="connsiteY1" fmla="*/ 2020 h 174103"/>
              <a:gd name="connsiteX2" fmla="*/ 1095640 w 1095640"/>
              <a:gd name="connsiteY2" fmla="*/ 11537 h 174103"/>
              <a:gd name="connsiteX0" fmla="*/ 0 w 1095640"/>
              <a:gd name="connsiteY0" fmla="*/ 225681 h 232830"/>
              <a:gd name="connsiteX1" fmla="*/ 575012 w 1095640"/>
              <a:gd name="connsiteY1" fmla="*/ 60747 h 232830"/>
              <a:gd name="connsiteX2" fmla="*/ 1095640 w 1095640"/>
              <a:gd name="connsiteY2" fmla="*/ 70264 h 232830"/>
              <a:gd name="connsiteX0" fmla="*/ 0 w 1095640"/>
              <a:gd name="connsiteY0" fmla="*/ 225681 h 233595"/>
              <a:gd name="connsiteX1" fmla="*/ 575012 w 1095640"/>
              <a:gd name="connsiteY1" fmla="*/ 60747 h 233595"/>
              <a:gd name="connsiteX2" fmla="*/ 1095640 w 1095640"/>
              <a:gd name="connsiteY2" fmla="*/ 70264 h 233595"/>
              <a:gd name="connsiteX0" fmla="*/ 0 w 1095640"/>
              <a:gd name="connsiteY0" fmla="*/ 262227 h 268907"/>
              <a:gd name="connsiteX1" fmla="*/ 593485 w 1095640"/>
              <a:gd name="connsiteY1" fmla="*/ 51112 h 268907"/>
              <a:gd name="connsiteX2" fmla="*/ 1095640 w 1095640"/>
              <a:gd name="connsiteY2" fmla="*/ 106810 h 268907"/>
              <a:gd name="connsiteX0" fmla="*/ 0 w 1095640"/>
              <a:gd name="connsiteY0" fmla="*/ 224007 h 230687"/>
              <a:gd name="connsiteX1" fmla="*/ 593485 w 1095640"/>
              <a:gd name="connsiteY1" fmla="*/ 12892 h 230687"/>
              <a:gd name="connsiteX2" fmla="*/ 1095640 w 1095640"/>
              <a:gd name="connsiteY2" fmla="*/ 68590 h 230687"/>
              <a:gd name="connsiteX0" fmla="*/ 0 w 1095640"/>
              <a:gd name="connsiteY0" fmla="*/ 211138 h 217818"/>
              <a:gd name="connsiteX1" fmla="*/ 593485 w 1095640"/>
              <a:gd name="connsiteY1" fmla="*/ 23 h 217818"/>
              <a:gd name="connsiteX2" fmla="*/ 1095640 w 1095640"/>
              <a:gd name="connsiteY2" fmla="*/ 55721 h 217818"/>
              <a:gd name="connsiteX0" fmla="*/ 0 w 1141822"/>
              <a:gd name="connsiteY0" fmla="*/ 266556 h 272182"/>
              <a:gd name="connsiteX1" fmla="*/ 639667 w 1141822"/>
              <a:gd name="connsiteY1" fmla="*/ 23 h 272182"/>
              <a:gd name="connsiteX2" fmla="*/ 1141822 w 1141822"/>
              <a:gd name="connsiteY2" fmla="*/ 55721 h 272182"/>
              <a:gd name="connsiteX0" fmla="*/ 12616 w 748111"/>
              <a:gd name="connsiteY0" fmla="*/ 126575 h 135925"/>
              <a:gd name="connsiteX1" fmla="*/ 245956 w 748111"/>
              <a:gd name="connsiteY1" fmla="*/ 23 h 135925"/>
              <a:gd name="connsiteX2" fmla="*/ 748111 w 748111"/>
              <a:gd name="connsiteY2" fmla="*/ 55721 h 135925"/>
              <a:gd name="connsiteX0" fmla="*/ 0 w 735495"/>
              <a:gd name="connsiteY0" fmla="*/ 119616 h 129283"/>
              <a:gd name="connsiteX1" fmla="*/ 390475 w 735495"/>
              <a:gd name="connsiteY1" fmla="*/ 27 h 129283"/>
              <a:gd name="connsiteX2" fmla="*/ 735495 w 735495"/>
              <a:gd name="connsiteY2" fmla="*/ 48762 h 129283"/>
              <a:gd name="connsiteX0" fmla="*/ 0 w 902130"/>
              <a:gd name="connsiteY0" fmla="*/ 204527 h 211359"/>
              <a:gd name="connsiteX1" fmla="*/ 557110 w 902130"/>
              <a:gd name="connsiteY1" fmla="*/ 27 h 211359"/>
              <a:gd name="connsiteX2" fmla="*/ 902130 w 902130"/>
              <a:gd name="connsiteY2" fmla="*/ 48762 h 211359"/>
              <a:gd name="connsiteX0" fmla="*/ 0 w 692094"/>
              <a:gd name="connsiteY0" fmla="*/ 59103 h 72818"/>
              <a:gd name="connsiteX1" fmla="*/ 347074 w 692094"/>
              <a:gd name="connsiteY1" fmla="*/ 27 h 72818"/>
              <a:gd name="connsiteX2" fmla="*/ 692094 w 692094"/>
              <a:gd name="connsiteY2" fmla="*/ 48762 h 72818"/>
              <a:gd name="connsiteX0" fmla="*/ 0 w 692094"/>
              <a:gd name="connsiteY0" fmla="*/ 115863 h 115863"/>
              <a:gd name="connsiteX1" fmla="*/ 347074 w 692094"/>
              <a:gd name="connsiteY1" fmla="*/ 56787 h 115863"/>
              <a:gd name="connsiteX2" fmla="*/ 692094 w 692094"/>
              <a:gd name="connsiteY2" fmla="*/ 105522 h 115863"/>
              <a:gd name="connsiteX0" fmla="*/ 131789 w 823883"/>
              <a:gd name="connsiteY0" fmla="*/ 59103 h 113741"/>
              <a:gd name="connsiteX1" fmla="*/ 478863 w 823883"/>
              <a:gd name="connsiteY1" fmla="*/ 27 h 113741"/>
              <a:gd name="connsiteX2" fmla="*/ 823883 w 823883"/>
              <a:gd name="connsiteY2" fmla="*/ 48762 h 113741"/>
              <a:gd name="connsiteX0" fmla="*/ 152440 w 767742"/>
              <a:gd name="connsiteY0" fmla="*/ 16903 h 79987"/>
              <a:gd name="connsiteX1" fmla="*/ 422722 w 767742"/>
              <a:gd name="connsiteY1" fmla="*/ 27 h 79987"/>
              <a:gd name="connsiteX2" fmla="*/ 767742 w 767742"/>
              <a:gd name="connsiteY2" fmla="*/ 48762 h 79987"/>
              <a:gd name="connsiteX0" fmla="*/ 154537 w 762918"/>
              <a:gd name="connsiteY0" fmla="*/ 363042 h 390755"/>
              <a:gd name="connsiteX1" fmla="*/ 417898 w 762918"/>
              <a:gd name="connsiteY1" fmla="*/ 27 h 390755"/>
              <a:gd name="connsiteX2" fmla="*/ 762918 w 762918"/>
              <a:gd name="connsiteY2" fmla="*/ 48762 h 390755"/>
              <a:gd name="connsiteX0" fmla="*/ 85554 w 693935"/>
              <a:gd name="connsiteY0" fmla="*/ 363042 h 363042"/>
              <a:gd name="connsiteX1" fmla="*/ 348915 w 693935"/>
              <a:gd name="connsiteY1" fmla="*/ 27 h 363042"/>
              <a:gd name="connsiteX2" fmla="*/ 693935 w 693935"/>
              <a:gd name="connsiteY2" fmla="*/ 48762 h 363042"/>
              <a:gd name="connsiteX0" fmla="*/ 48072 w 814420"/>
              <a:gd name="connsiteY0" fmla="*/ 212479 h 212479"/>
              <a:gd name="connsiteX1" fmla="*/ 469400 w 814420"/>
              <a:gd name="connsiteY1" fmla="*/ 45938 h 212479"/>
              <a:gd name="connsiteX2" fmla="*/ 814420 w 814420"/>
              <a:gd name="connsiteY2" fmla="*/ 94673 h 212479"/>
              <a:gd name="connsiteX0" fmla="*/ 0 w 766348"/>
              <a:gd name="connsiteY0" fmla="*/ 166568 h 166568"/>
              <a:gd name="connsiteX1" fmla="*/ 421328 w 766348"/>
              <a:gd name="connsiteY1" fmla="*/ 27 h 166568"/>
              <a:gd name="connsiteX2" fmla="*/ 766348 w 766348"/>
              <a:gd name="connsiteY2" fmla="*/ 48762 h 166568"/>
              <a:gd name="connsiteX0" fmla="*/ 0 w 766348"/>
              <a:gd name="connsiteY0" fmla="*/ 166573 h 166573"/>
              <a:gd name="connsiteX1" fmla="*/ 421328 w 766348"/>
              <a:gd name="connsiteY1" fmla="*/ 32 h 166573"/>
              <a:gd name="connsiteX2" fmla="*/ 766348 w 766348"/>
              <a:gd name="connsiteY2" fmla="*/ 48767 h 166573"/>
              <a:gd name="connsiteX0" fmla="*/ 0 w 940413"/>
              <a:gd name="connsiteY0" fmla="*/ 43897 h 200373"/>
              <a:gd name="connsiteX1" fmla="*/ 595393 w 940413"/>
              <a:gd name="connsiteY1" fmla="*/ 151638 h 200373"/>
              <a:gd name="connsiteX2" fmla="*/ 940413 w 940413"/>
              <a:gd name="connsiteY2" fmla="*/ 200373 h 200373"/>
              <a:gd name="connsiteX0" fmla="*/ 0 w 940413"/>
              <a:gd name="connsiteY0" fmla="*/ 0 h 156476"/>
              <a:gd name="connsiteX1" fmla="*/ 595393 w 940413"/>
              <a:gd name="connsiteY1" fmla="*/ 107741 h 156476"/>
              <a:gd name="connsiteX2" fmla="*/ 940413 w 940413"/>
              <a:gd name="connsiteY2" fmla="*/ 156476 h 156476"/>
              <a:gd name="connsiteX0" fmla="*/ 0 w 940413"/>
              <a:gd name="connsiteY0" fmla="*/ 0 h 166222"/>
              <a:gd name="connsiteX1" fmla="*/ 604201 w 940413"/>
              <a:gd name="connsiteY1" fmla="*/ 166222 h 166222"/>
              <a:gd name="connsiteX2" fmla="*/ 940413 w 940413"/>
              <a:gd name="connsiteY2" fmla="*/ 156476 h 166222"/>
              <a:gd name="connsiteX0" fmla="*/ 0 w 940413"/>
              <a:gd name="connsiteY0" fmla="*/ 0 h 189336"/>
              <a:gd name="connsiteX1" fmla="*/ 604201 w 940413"/>
              <a:gd name="connsiteY1" fmla="*/ 166222 h 189336"/>
              <a:gd name="connsiteX2" fmla="*/ 940413 w 940413"/>
              <a:gd name="connsiteY2" fmla="*/ 156476 h 189336"/>
              <a:gd name="connsiteX0" fmla="*/ 0 w 940413"/>
              <a:gd name="connsiteY0" fmla="*/ 0 h 227540"/>
              <a:gd name="connsiteX1" fmla="*/ 690817 w 940413"/>
              <a:gd name="connsiteY1" fmla="*/ 208607 h 227540"/>
              <a:gd name="connsiteX2" fmla="*/ 940413 w 940413"/>
              <a:gd name="connsiteY2" fmla="*/ 156476 h 227540"/>
              <a:gd name="connsiteX0" fmla="*/ 0 w 912278"/>
              <a:gd name="connsiteY0" fmla="*/ 0 h 227540"/>
              <a:gd name="connsiteX1" fmla="*/ 690817 w 912278"/>
              <a:gd name="connsiteY1" fmla="*/ 208607 h 227540"/>
              <a:gd name="connsiteX2" fmla="*/ 912278 w 912278"/>
              <a:gd name="connsiteY2" fmla="*/ 105282 h 227540"/>
              <a:gd name="connsiteX0" fmla="*/ 0 w 912278"/>
              <a:gd name="connsiteY0" fmla="*/ 0 h 240989"/>
              <a:gd name="connsiteX1" fmla="*/ 652167 w 912278"/>
              <a:gd name="connsiteY1" fmla="*/ 223181 h 240989"/>
              <a:gd name="connsiteX2" fmla="*/ 912278 w 912278"/>
              <a:gd name="connsiteY2" fmla="*/ 105282 h 240989"/>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64152"/>
              <a:gd name="connsiteX1" fmla="*/ 745054 w 912278"/>
              <a:gd name="connsiteY1" fmla="*/ 258787 h 264152"/>
              <a:gd name="connsiteX2" fmla="*/ 912278 w 912278"/>
              <a:gd name="connsiteY2" fmla="*/ 105282 h 264152"/>
              <a:gd name="connsiteX0" fmla="*/ 0 w 453276"/>
              <a:gd name="connsiteY0" fmla="*/ 269241 h 307915"/>
              <a:gd name="connsiteX1" fmla="*/ 286052 w 453276"/>
              <a:gd name="connsiteY1" fmla="*/ 153711 h 307915"/>
              <a:gd name="connsiteX2" fmla="*/ 453276 w 453276"/>
              <a:gd name="connsiteY2" fmla="*/ 206 h 307915"/>
              <a:gd name="connsiteX0" fmla="*/ 0 w 453276"/>
              <a:gd name="connsiteY0" fmla="*/ 269241 h 269241"/>
              <a:gd name="connsiteX1" fmla="*/ 286052 w 453276"/>
              <a:gd name="connsiteY1" fmla="*/ 153711 h 269241"/>
              <a:gd name="connsiteX2" fmla="*/ 453276 w 453276"/>
              <a:gd name="connsiteY2" fmla="*/ 206 h 269241"/>
              <a:gd name="connsiteX0" fmla="*/ 0 w 453276"/>
              <a:gd name="connsiteY0" fmla="*/ 269225 h 269225"/>
              <a:gd name="connsiteX1" fmla="*/ 279779 w 453276"/>
              <a:gd name="connsiteY1" fmla="*/ 160475 h 269225"/>
              <a:gd name="connsiteX2" fmla="*/ 453276 w 453276"/>
              <a:gd name="connsiteY2" fmla="*/ 190 h 269225"/>
              <a:gd name="connsiteX0" fmla="*/ 0 w 464010"/>
              <a:gd name="connsiteY0" fmla="*/ 269151 h 269151"/>
              <a:gd name="connsiteX1" fmla="*/ 343333 w 464010"/>
              <a:gd name="connsiteY1" fmla="*/ 216092 h 269151"/>
              <a:gd name="connsiteX2" fmla="*/ 453276 w 464010"/>
              <a:gd name="connsiteY2" fmla="*/ 116 h 269151"/>
              <a:gd name="connsiteX0" fmla="*/ 0 w 291171"/>
              <a:gd name="connsiteY0" fmla="*/ 333712 h 333712"/>
              <a:gd name="connsiteX1" fmla="*/ 170494 w 291171"/>
              <a:gd name="connsiteY1" fmla="*/ 216092 h 333712"/>
              <a:gd name="connsiteX2" fmla="*/ 280437 w 291171"/>
              <a:gd name="connsiteY2" fmla="*/ 116 h 333712"/>
              <a:gd name="connsiteX0" fmla="*/ 0 w 411759"/>
              <a:gd name="connsiteY0" fmla="*/ 333707 h 333707"/>
              <a:gd name="connsiteX1" fmla="*/ 334157 w 411759"/>
              <a:gd name="connsiteY1" fmla="*/ 222956 h 333707"/>
              <a:gd name="connsiteX2" fmla="*/ 280437 w 411759"/>
              <a:gd name="connsiteY2" fmla="*/ 111 h 333707"/>
              <a:gd name="connsiteX0" fmla="*/ 0 w 334157"/>
              <a:gd name="connsiteY0" fmla="*/ 333679 h 333679"/>
              <a:gd name="connsiteX1" fmla="*/ 334157 w 334157"/>
              <a:gd name="connsiteY1" fmla="*/ 222928 h 333679"/>
              <a:gd name="connsiteX2" fmla="*/ 280437 w 334157"/>
              <a:gd name="connsiteY2" fmla="*/ 83 h 333679"/>
              <a:gd name="connsiteX0" fmla="*/ 0 w 334157"/>
              <a:gd name="connsiteY0" fmla="*/ 333679 h 336692"/>
              <a:gd name="connsiteX1" fmla="*/ 334157 w 334157"/>
              <a:gd name="connsiteY1" fmla="*/ 222928 h 336692"/>
              <a:gd name="connsiteX2" fmla="*/ 280437 w 334157"/>
              <a:gd name="connsiteY2" fmla="*/ 83 h 336692"/>
              <a:gd name="connsiteX0" fmla="*/ 0 w 398959"/>
              <a:gd name="connsiteY0" fmla="*/ 413440 h 413440"/>
              <a:gd name="connsiteX1" fmla="*/ 398959 w 398959"/>
              <a:gd name="connsiteY1" fmla="*/ 222928 h 413440"/>
              <a:gd name="connsiteX2" fmla="*/ 345239 w 398959"/>
              <a:gd name="connsiteY2" fmla="*/ 83 h 413440"/>
              <a:gd name="connsiteX0" fmla="*/ 0 w 345239"/>
              <a:gd name="connsiteY0" fmla="*/ 413434 h 413434"/>
              <a:gd name="connsiteX1" fmla="*/ 290730 w 345239"/>
              <a:gd name="connsiteY1" fmla="*/ 239802 h 413434"/>
              <a:gd name="connsiteX2" fmla="*/ 345239 w 345239"/>
              <a:gd name="connsiteY2" fmla="*/ 77 h 413434"/>
              <a:gd name="connsiteX0" fmla="*/ 0 w 290730"/>
              <a:gd name="connsiteY0" fmla="*/ 462420 h 462420"/>
              <a:gd name="connsiteX1" fmla="*/ 290730 w 290730"/>
              <a:gd name="connsiteY1" fmla="*/ 288788 h 462420"/>
              <a:gd name="connsiteX2" fmla="*/ 275152 w 290730"/>
              <a:gd name="connsiteY2" fmla="*/ 61 h 462420"/>
              <a:gd name="connsiteX0" fmla="*/ 0 w 275152"/>
              <a:gd name="connsiteY0" fmla="*/ 462432 h 462432"/>
              <a:gd name="connsiteX1" fmla="*/ 200514 w 275152"/>
              <a:gd name="connsiteY1" fmla="*/ 246987 h 462432"/>
              <a:gd name="connsiteX2" fmla="*/ 275152 w 275152"/>
              <a:gd name="connsiteY2" fmla="*/ 73 h 462432"/>
              <a:gd name="connsiteX0" fmla="*/ 0 w 275152"/>
              <a:gd name="connsiteY0" fmla="*/ 462359 h 462359"/>
              <a:gd name="connsiteX1" fmla="*/ 275152 w 275152"/>
              <a:gd name="connsiteY1" fmla="*/ 0 h 462359"/>
              <a:gd name="connsiteX0" fmla="*/ 0 w 170623"/>
              <a:gd name="connsiteY0" fmla="*/ 355344 h 355344"/>
              <a:gd name="connsiteX1" fmla="*/ 170623 w 170623"/>
              <a:gd name="connsiteY1" fmla="*/ 0 h 355344"/>
              <a:gd name="connsiteX0" fmla="*/ 0 w 282091"/>
              <a:gd name="connsiteY0" fmla="*/ 320366 h 320366"/>
              <a:gd name="connsiteX1" fmla="*/ 282091 w 282091"/>
              <a:gd name="connsiteY1" fmla="*/ 0 h 320366"/>
              <a:gd name="connsiteX0" fmla="*/ 0 w 309557"/>
              <a:gd name="connsiteY0" fmla="*/ 321378 h 321378"/>
              <a:gd name="connsiteX1" fmla="*/ 309557 w 309557"/>
              <a:gd name="connsiteY1" fmla="*/ 0 h 321378"/>
              <a:gd name="connsiteX0" fmla="*/ 22393 w 22393"/>
              <a:gd name="connsiteY0" fmla="*/ 536272 h 536272"/>
              <a:gd name="connsiteX1" fmla="*/ 0 w 22393"/>
              <a:gd name="connsiteY1" fmla="*/ 0 h 536272"/>
              <a:gd name="connsiteX0" fmla="*/ 0 w 114469"/>
              <a:gd name="connsiteY0" fmla="*/ 431671 h 431671"/>
              <a:gd name="connsiteX1" fmla="*/ 114469 w 114469"/>
              <a:gd name="connsiteY1" fmla="*/ 0 h 431671"/>
              <a:gd name="connsiteX0" fmla="*/ 0 w 119204"/>
              <a:gd name="connsiteY0" fmla="*/ 517984 h 517984"/>
              <a:gd name="connsiteX1" fmla="*/ 119204 w 119204"/>
              <a:gd name="connsiteY1" fmla="*/ 0 h 517984"/>
              <a:gd name="connsiteX0" fmla="*/ 0 w 87402"/>
              <a:gd name="connsiteY0" fmla="*/ 485493 h 485493"/>
              <a:gd name="connsiteX1" fmla="*/ 87401 w 87402"/>
              <a:gd name="connsiteY1" fmla="*/ 0 h 485493"/>
              <a:gd name="connsiteX0" fmla="*/ 251039 w 251039"/>
              <a:gd name="connsiteY0" fmla="*/ 253796 h 253796"/>
              <a:gd name="connsiteX1" fmla="*/ 0 w 251039"/>
              <a:gd name="connsiteY1" fmla="*/ 0 h 253796"/>
              <a:gd name="connsiteX0" fmla="*/ 413684 w 413684"/>
              <a:gd name="connsiteY0" fmla="*/ 380943 h 380943"/>
              <a:gd name="connsiteX1" fmla="*/ 0 w 413684"/>
              <a:gd name="connsiteY1" fmla="*/ 0 h 380943"/>
              <a:gd name="connsiteX0" fmla="*/ 344931 w 344931"/>
              <a:gd name="connsiteY0" fmla="*/ 320823 h 320823"/>
              <a:gd name="connsiteX1" fmla="*/ 0 w 344931"/>
              <a:gd name="connsiteY1" fmla="*/ 0 h 320823"/>
              <a:gd name="connsiteX0" fmla="*/ 343644 w 343644"/>
              <a:gd name="connsiteY0" fmla="*/ 289546 h 289547"/>
              <a:gd name="connsiteX1" fmla="*/ 0 w 343644"/>
              <a:gd name="connsiteY1" fmla="*/ 0 h 289547"/>
              <a:gd name="connsiteX0" fmla="*/ 318505 w 318505"/>
              <a:gd name="connsiteY0" fmla="*/ 282639 h 282639"/>
              <a:gd name="connsiteX1" fmla="*/ 0 w 318505"/>
              <a:gd name="connsiteY1" fmla="*/ 0 h 282639"/>
              <a:gd name="connsiteX0" fmla="*/ 503168 w 503168"/>
              <a:gd name="connsiteY0" fmla="*/ 460900 h 460900"/>
              <a:gd name="connsiteX1" fmla="*/ 0 w 503168"/>
              <a:gd name="connsiteY1" fmla="*/ 0 h 460900"/>
              <a:gd name="connsiteX0" fmla="*/ 325082 w 325082"/>
              <a:gd name="connsiteY0" fmla="*/ 288565 h 288565"/>
              <a:gd name="connsiteX1" fmla="*/ 0 w 325082"/>
              <a:gd name="connsiteY1" fmla="*/ 0 h 288565"/>
              <a:gd name="connsiteX0" fmla="*/ 351392 w 351392"/>
              <a:gd name="connsiteY0" fmla="*/ 312269 h 312269"/>
              <a:gd name="connsiteX1" fmla="*/ 0 w 351392"/>
              <a:gd name="connsiteY1" fmla="*/ 0 h 312269"/>
            </a:gdLst>
            <a:ahLst/>
            <a:cxnLst>
              <a:cxn ang="0">
                <a:pos x="connsiteX0" y="connsiteY0"/>
              </a:cxn>
              <a:cxn ang="0">
                <a:pos x="connsiteX1" y="connsiteY1"/>
              </a:cxn>
            </a:cxnLst>
            <a:rect l="l" t="t" r="r" b="b"/>
            <a:pathLst>
              <a:path w="351392" h="312269">
                <a:moveTo>
                  <a:pt x="351392" y="312269"/>
                </a:moveTo>
                <a:lnTo>
                  <a:pt x="0" y="0"/>
                </a:lnTo>
              </a:path>
            </a:pathLst>
          </a:custGeom>
          <a:noFill/>
          <a:ln w="7937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0" name="Straight Connector 19"/>
          <p:cNvCxnSpPr/>
          <p:nvPr/>
        </p:nvCxnSpPr>
        <p:spPr>
          <a:xfrm>
            <a:off x="2131005" y="4062637"/>
            <a:ext cx="2476661" cy="1443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109"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21581" y="2909816"/>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949218" y="2909815"/>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064632" y="2905606"/>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92269" y="2905605"/>
            <a:ext cx="127637" cy="357859"/>
          </a:xfrm>
          <a:prstGeom prst="rect">
            <a:avLst/>
          </a:prstGeom>
          <a:noFill/>
          <a:extLst>
            <a:ext uri="{909E8E84-426E-40DD-AFC4-6F175D3DCCD1}">
              <a14:hiddenFill xmlns:a14="http://schemas.microsoft.com/office/drawing/2010/main">
                <a:solidFill>
                  <a:srgbClr val="FFFFFF"/>
                </a:solidFill>
              </a14:hiddenFill>
            </a:ext>
          </a:extLst>
        </p:spPr>
      </p:pic>
      <p:sp>
        <p:nvSpPr>
          <p:cNvPr id="113" name="Rectangle 112"/>
          <p:cNvSpPr/>
          <p:nvPr/>
        </p:nvSpPr>
        <p:spPr>
          <a:xfrm>
            <a:off x="6443767" y="2758032"/>
            <a:ext cx="2494277" cy="1059269"/>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en-US" sz="1400" b="1" i="1" dirty="0">
                <a:ln w="0"/>
                <a:solidFill>
                  <a:prstClr val="black"/>
                </a:solidFill>
              </a:rPr>
              <a:t>Users</a:t>
            </a:r>
          </a:p>
        </p:txBody>
      </p:sp>
      <p:cxnSp>
        <p:nvCxnSpPr>
          <p:cNvPr id="27" name="Straight Connector 26"/>
          <p:cNvCxnSpPr>
            <a:stCxn id="106" idx="1"/>
          </p:cNvCxnSpPr>
          <p:nvPr/>
        </p:nvCxnSpPr>
        <p:spPr>
          <a:xfrm flipH="1" flipV="1">
            <a:off x="4590661" y="4077072"/>
            <a:ext cx="3088775" cy="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114"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057291" y="3035460"/>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84928" y="3035459"/>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300342" y="3031250"/>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427979" y="3031249"/>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346717" y="3182912"/>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474354" y="3182911"/>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589768" y="3178702"/>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717405" y="3178701"/>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77952" y="477587"/>
            <a:ext cx="449632" cy="351219"/>
          </a:xfrm>
          <a:prstGeom prst="rect">
            <a:avLst/>
          </a:prstGeom>
        </p:spPr>
      </p:pic>
      <p:pic>
        <p:nvPicPr>
          <p:cNvPr id="29" name="Picture 28"/>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5547" y="1671309"/>
            <a:ext cx="532275" cy="452600"/>
          </a:xfrm>
          <a:prstGeom prst="rect">
            <a:avLst/>
          </a:prstGeom>
        </p:spPr>
      </p:pic>
      <p:pic>
        <p:nvPicPr>
          <p:cNvPr id="30" name="Picture 29"/>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9231" y="2288157"/>
            <a:ext cx="753247" cy="289142"/>
          </a:xfrm>
          <a:prstGeom prst="rect">
            <a:avLst/>
          </a:prstGeom>
        </p:spPr>
      </p:pic>
      <p:pic>
        <p:nvPicPr>
          <p:cNvPr id="31" name="Picture 30"/>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672" y="1195511"/>
            <a:ext cx="744816" cy="342350"/>
          </a:xfrm>
          <a:prstGeom prst="rect">
            <a:avLst/>
          </a:prstGeom>
        </p:spPr>
      </p:pic>
      <p:pic>
        <p:nvPicPr>
          <p:cNvPr id="32" name="Picture 31"/>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16614" y="859293"/>
            <a:ext cx="555751" cy="251835"/>
          </a:xfrm>
          <a:prstGeom prst="rect">
            <a:avLst/>
          </a:prstGeom>
        </p:spPr>
      </p:pic>
      <p:pic>
        <p:nvPicPr>
          <p:cNvPr id="122"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0724" y="2726876"/>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28361" y="2726875"/>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3775" y="2722666"/>
            <a:ext cx="127637" cy="357859"/>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Stick man clipart free clipart image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1412" y="2722665"/>
            <a:ext cx="127637" cy="35785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rot="16200000">
            <a:off x="-50655" y="1192502"/>
            <a:ext cx="2931193" cy="1217103"/>
          </a:xfrm>
          <a:prstGeom prst="rect">
            <a:avLst/>
          </a:prstGeom>
          <a:noFill/>
        </p:spPr>
        <p:txBody>
          <a:bodyPr wrap="none" rtlCol="0">
            <a:prstTxWarp prst="textArchUp">
              <a:avLst/>
            </a:prstTxWarp>
            <a:spAutoFit/>
          </a:bodyPr>
          <a:lstStyle/>
          <a:p>
            <a:pPr algn="ctr"/>
            <a:r>
              <a:rPr lang="en-US" dirty="0">
                <a:solidFill>
                  <a:prstClr val="black"/>
                </a:solidFill>
              </a:rPr>
              <a:t>Mapping community</a:t>
            </a:r>
          </a:p>
        </p:txBody>
      </p:sp>
      <p:sp>
        <p:nvSpPr>
          <p:cNvPr id="128" name="Freeform 127"/>
          <p:cNvSpPr/>
          <p:nvPr/>
        </p:nvSpPr>
        <p:spPr>
          <a:xfrm rot="19399710">
            <a:off x="927803" y="1493521"/>
            <a:ext cx="414268" cy="338212"/>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69167"/>
              <a:gd name="connsiteY0" fmla="*/ 112087 h 270707"/>
              <a:gd name="connsiteX1" fmla="*/ 334866 w 569167"/>
              <a:gd name="connsiteY1" fmla="*/ 2571 h 270707"/>
              <a:gd name="connsiteX2" fmla="*/ 569167 w 569167"/>
              <a:gd name="connsiteY2" fmla="*/ 270707 h 270707"/>
              <a:gd name="connsiteX0" fmla="*/ 0 w 966331"/>
              <a:gd name="connsiteY0" fmla="*/ 137210 h 146160"/>
              <a:gd name="connsiteX1" fmla="*/ 334866 w 966331"/>
              <a:gd name="connsiteY1" fmla="*/ 27694 h 146160"/>
              <a:gd name="connsiteX2" fmla="*/ 966331 w 966331"/>
              <a:gd name="connsiteY2" fmla="*/ 266 h 146160"/>
              <a:gd name="connsiteX0" fmla="*/ 0 w 966331"/>
              <a:gd name="connsiteY0" fmla="*/ 137149 h 146921"/>
              <a:gd name="connsiteX1" fmla="*/ 334866 w 966331"/>
              <a:gd name="connsiteY1" fmla="*/ 46106 h 146921"/>
              <a:gd name="connsiteX2" fmla="*/ 966331 w 966331"/>
              <a:gd name="connsiteY2" fmla="*/ 205 h 146921"/>
              <a:gd name="connsiteX0" fmla="*/ 0 w 1095640"/>
              <a:gd name="connsiteY0" fmla="*/ 155582 h 165354"/>
              <a:gd name="connsiteX1" fmla="*/ 334866 w 1095640"/>
              <a:gd name="connsiteY1" fmla="*/ 64539 h 165354"/>
              <a:gd name="connsiteX2" fmla="*/ 1095640 w 1095640"/>
              <a:gd name="connsiteY2" fmla="*/ 165 h 165354"/>
              <a:gd name="connsiteX0" fmla="*/ 0 w 1095640"/>
              <a:gd name="connsiteY0" fmla="*/ 166954 h 174103"/>
              <a:gd name="connsiteX1" fmla="*/ 575012 w 1095640"/>
              <a:gd name="connsiteY1" fmla="*/ 2020 h 174103"/>
              <a:gd name="connsiteX2" fmla="*/ 1095640 w 1095640"/>
              <a:gd name="connsiteY2" fmla="*/ 11537 h 174103"/>
              <a:gd name="connsiteX0" fmla="*/ 0 w 1095640"/>
              <a:gd name="connsiteY0" fmla="*/ 225681 h 232830"/>
              <a:gd name="connsiteX1" fmla="*/ 575012 w 1095640"/>
              <a:gd name="connsiteY1" fmla="*/ 60747 h 232830"/>
              <a:gd name="connsiteX2" fmla="*/ 1095640 w 1095640"/>
              <a:gd name="connsiteY2" fmla="*/ 70264 h 232830"/>
              <a:gd name="connsiteX0" fmla="*/ 0 w 1095640"/>
              <a:gd name="connsiteY0" fmla="*/ 225681 h 233595"/>
              <a:gd name="connsiteX1" fmla="*/ 575012 w 1095640"/>
              <a:gd name="connsiteY1" fmla="*/ 60747 h 233595"/>
              <a:gd name="connsiteX2" fmla="*/ 1095640 w 1095640"/>
              <a:gd name="connsiteY2" fmla="*/ 70264 h 233595"/>
              <a:gd name="connsiteX0" fmla="*/ 0 w 1095640"/>
              <a:gd name="connsiteY0" fmla="*/ 262227 h 268907"/>
              <a:gd name="connsiteX1" fmla="*/ 593485 w 1095640"/>
              <a:gd name="connsiteY1" fmla="*/ 51112 h 268907"/>
              <a:gd name="connsiteX2" fmla="*/ 1095640 w 1095640"/>
              <a:gd name="connsiteY2" fmla="*/ 106810 h 268907"/>
              <a:gd name="connsiteX0" fmla="*/ 0 w 1095640"/>
              <a:gd name="connsiteY0" fmla="*/ 224007 h 230687"/>
              <a:gd name="connsiteX1" fmla="*/ 593485 w 1095640"/>
              <a:gd name="connsiteY1" fmla="*/ 12892 h 230687"/>
              <a:gd name="connsiteX2" fmla="*/ 1095640 w 1095640"/>
              <a:gd name="connsiteY2" fmla="*/ 68590 h 230687"/>
              <a:gd name="connsiteX0" fmla="*/ 0 w 1095640"/>
              <a:gd name="connsiteY0" fmla="*/ 211138 h 217818"/>
              <a:gd name="connsiteX1" fmla="*/ 593485 w 1095640"/>
              <a:gd name="connsiteY1" fmla="*/ 23 h 217818"/>
              <a:gd name="connsiteX2" fmla="*/ 1095640 w 1095640"/>
              <a:gd name="connsiteY2" fmla="*/ 55721 h 217818"/>
              <a:gd name="connsiteX0" fmla="*/ 0 w 1141822"/>
              <a:gd name="connsiteY0" fmla="*/ 266556 h 272182"/>
              <a:gd name="connsiteX1" fmla="*/ 639667 w 1141822"/>
              <a:gd name="connsiteY1" fmla="*/ 23 h 272182"/>
              <a:gd name="connsiteX2" fmla="*/ 1141822 w 1141822"/>
              <a:gd name="connsiteY2" fmla="*/ 55721 h 272182"/>
              <a:gd name="connsiteX0" fmla="*/ 12616 w 748111"/>
              <a:gd name="connsiteY0" fmla="*/ 126575 h 135925"/>
              <a:gd name="connsiteX1" fmla="*/ 245956 w 748111"/>
              <a:gd name="connsiteY1" fmla="*/ 23 h 135925"/>
              <a:gd name="connsiteX2" fmla="*/ 748111 w 748111"/>
              <a:gd name="connsiteY2" fmla="*/ 55721 h 135925"/>
              <a:gd name="connsiteX0" fmla="*/ 0 w 735495"/>
              <a:gd name="connsiteY0" fmla="*/ 119616 h 129283"/>
              <a:gd name="connsiteX1" fmla="*/ 390475 w 735495"/>
              <a:gd name="connsiteY1" fmla="*/ 27 h 129283"/>
              <a:gd name="connsiteX2" fmla="*/ 735495 w 735495"/>
              <a:gd name="connsiteY2" fmla="*/ 48762 h 129283"/>
              <a:gd name="connsiteX0" fmla="*/ 0 w 902130"/>
              <a:gd name="connsiteY0" fmla="*/ 204527 h 211359"/>
              <a:gd name="connsiteX1" fmla="*/ 557110 w 902130"/>
              <a:gd name="connsiteY1" fmla="*/ 27 h 211359"/>
              <a:gd name="connsiteX2" fmla="*/ 902130 w 902130"/>
              <a:gd name="connsiteY2" fmla="*/ 48762 h 211359"/>
              <a:gd name="connsiteX0" fmla="*/ 0 w 692094"/>
              <a:gd name="connsiteY0" fmla="*/ 59103 h 72818"/>
              <a:gd name="connsiteX1" fmla="*/ 347074 w 692094"/>
              <a:gd name="connsiteY1" fmla="*/ 27 h 72818"/>
              <a:gd name="connsiteX2" fmla="*/ 692094 w 692094"/>
              <a:gd name="connsiteY2" fmla="*/ 48762 h 72818"/>
              <a:gd name="connsiteX0" fmla="*/ 0 w 692094"/>
              <a:gd name="connsiteY0" fmla="*/ 115863 h 115863"/>
              <a:gd name="connsiteX1" fmla="*/ 347074 w 692094"/>
              <a:gd name="connsiteY1" fmla="*/ 56787 h 115863"/>
              <a:gd name="connsiteX2" fmla="*/ 692094 w 692094"/>
              <a:gd name="connsiteY2" fmla="*/ 105522 h 115863"/>
              <a:gd name="connsiteX0" fmla="*/ 131789 w 823883"/>
              <a:gd name="connsiteY0" fmla="*/ 59103 h 113741"/>
              <a:gd name="connsiteX1" fmla="*/ 478863 w 823883"/>
              <a:gd name="connsiteY1" fmla="*/ 27 h 113741"/>
              <a:gd name="connsiteX2" fmla="*/ 823883 w 823883"/>
              <a:gd name="connsiteY2" fmla="*/ 48762 h 113741"/>
              <a:gd name="connsiteX0" fmla="*/ 152440 w 767742"/>
              <a:gd name="connsiteY0" fmla="*/ 16903 h 79987"/>
              <a:gd name="connsiteX1" fmla="*/ 422722 w 767742"/>
              <a:gd name="connsiteY1" fmla="*/ 27 h 79987"/>
              <a:gd name="connsiteX2" fmla="*/ 767742 w 767742"/>
              <a:gd name="connsiteY2" fmla="*/ 48762 h 79987"/>
              <a:gd name="connsiteX0" fmla="*/ 154537 w 762918"/>
              <a:gd name="connsiteY0" fmla="*/ 363042 h 390755"/>
              <a:gd name="connsiteX1" fmla="*/ 417898 w 762918"/>
              <a:gd name="connsiteY1" fmla="*/ 27 h 390755"/>
              <a:gd name="connsiteX2" fmla="*/ 762918 w 762918"/>
              <a:gd name="connsiteY2" fmla="*/ 48762 h 390755"/>
              <a:gd name="connsiteX0" fmla="*/ 85554 w 693935"/>
              <a:gd name="connsiteY0" fmla="*/ 363042 h 363042"/>
              <a:gd name="connsiteX1" fmla="*/ 348915 w 693935"/>
              <a:gd name="connsiteY1" fmla="*/ 27 h 363042"/>
              <a:gd name="connsiteX2" fmla="*/ 693935 w 693935"/>
              <a:gd name="connsiteY2" fmla="*/ 48762 h 363042"/>
              <a:gd name="connsiteX0" fmla="*/ 48072 w 814420"/>
              <a:gd name="connsiteY0" fmla="*/ 212479 h 212479"/>
              <a:gd name="connsiteX1" fmla="*/ 469400 w 814420"/>
              <a:gd name="connsiteY1" fmla="*/ 45938 h 212479"/>
              <a:gd name="connsiteX2" fmla="*/ 814420 w 814420"/>
              <a:gd name="connsiteY2" fmla="*/ 94673 h 212479"/>
              <a:gd name="connsiteX0" fmla="*/ 0 w 766348"/>
              <a:gd name="connsiteY0" fmla="*/ 166568 h 166568"/>
              <a:gd name="connsiteX1" fmla="*/ 421328 w 766348"/>
              <a:gd name="connsiteY1" fmla="*/ 27 h 166568"/>
              <a:gd name="connsiteX2" fmla="*/ 766348 w 766348"/>
              <a:gd name="connsiteY2" fmla="*/ 48762 h 166568"/>
              <a:gd name="connsiteX0" fmla="*/ 0 w 766348"/>
              <a:gd name="connsiteY0" fmla="*/ 166573 h 166573"/>
              <a:gd name="connsiteX1" fmla="*/ 421328 w 766348"/>
              <a:gd name="connsiteY1" fmla="*/ 32 h 166573"/>
              <a:gd name="connsiteX2" fmla="*/ 766348 w 766348"/>
              <a:gd name="connsiteY2" fmla="*/ 48767 h 166573"/>
              <a:gd name="connsiteX0" fmla="*/ 0 w 940413"/>
              <a:gd name="connsiteY0" fmla="*/ 43897 h 200373"/>
              <a:gd name="connsiteX1" fmla="*/ 595393 w 940413"/>
              <a:gd name="connsiteY1" fmla="*/ 151638 h 200373"/>
              <a:gd name="connsiteX2" fmla="*/ 940413 w 940413"/>
              <a:gd name="connsiteY2" fmla="*/ 200373 h 200373"/>
              <a:gd name="connsiteX0" fmla="*/ 0 w 940413"/>
              <a:gd name="connsiteY0" fmla="*/ 0 h 156476"/>
              <a:gd name="connsiteX1" fmla="*/ 595393 w 940413"/>
              <a:gd name="connsiteY1" fmla="*/ 107741 h 156476"/>
              <a:gd name="connsiteX2" fmla="*/ 940413 w 940413"/>
              <a:gd name="connsiteY2" fmla="*/ 156476 h 156476"/>
              <a:gd name="connsiteX0" fmla="*/ 0 w 940413"/>
              <a:gd name="connsiteY0" fmla="*/ 0 h 166222"/>
              <a:gd name="connsiteX1" fmla="*/ 604201 w 940413"/>
              <a:gd name="connsiteY1" fmla="*/ 166222 h 166222"/>
              <a:gd name="connsiteX2" fmla="*/ 940413 w 940413"/>
              <a:gd name="connsiteY2" fmla="*/ 156476 h 166222"/>
              <a:gd name="connsiteX0" fmla="*/ 0 w 940413"/>
              <a:gd name="connsiteY0" fmla="*/ 0 h 189336"/>
              <a:gd name="connsiteX1" fmla="*/ 604201 w 940413"/>
              <a:gd name="connsiteY1" fmla="*/ 166222 h 189336"/>
              <a:gd name="connsiteX2" fmla="*/ 940413 w 940413"/>
              <a:gd name="connsiteY2" fmla="*/ 156476 h 189336"/>
              <a:gd name="connsiteX0" fmla="*/ 0 w 940413"/>
              <a:gd name="connsiteY0" fmla="*/ 0 h 227540"/>
              <a:gd name="connsiteX1" fmla="*/ 690817 w 940413"/>
              <a:gd name="connsiteY1" fmla="*/ 208607 h 227540"/>
              <a:gd name="connsiteX2" fmla="*/ 940413 w 940413"/>
              <a:gd name="connsiteY2" fmla="*/ 156476 h 227540"/>
              <a:gd name="connsiteX0" fmla="*/ 0 w 912278"/>
              <a:gd name="connsiteY0" fmla="*/ 0 h 227540"/>
              <a:gd name="connsiteX1" fmla="*/ 690817 w 912278"/>
              <a:gd name="connsiteY1" fmla="*/ 208607 h 227540"/>
              <a:gd name="connsiteX2" fmla="*/ 912278 w 912278"/>
              <a:gd name="connsiteY2" fmla="*/ 105282 h 227540"/>
              <a:gd name="connsiteX0" fmla="*/ 0 w 912278"/>
              <a:gd name="connsiteY0" fmla="*/ 0 h 240989"/>
              <a:gd name="connsiteX1" fmla="*/ 652167 w 912278"/>
              <a:gd name="connsiteY1" fmla="*/ 223181 h 240989"/>
              <a:gd name="connsiteX2" fmla="*/ 912278 w 912278"/>
              <a:gd name="connsiteY2" fmla="*/ 105282 h 240989"/>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64152"/>
              <a:gd name="connsiteX1" fmla="*/ 745054 w 912278"/>
              <a:gd name="connsiteY1" fmla="*/ 258787 h 264152"/>
              <a:gd name="connsiteX2" fmla="*/ 912278 w 912278"/>
              <a:gd name="connsiteY2" fmla="*/ 105282 h 264152"/>
              <a:gd name="connsiteX0" fmla="*/ 0 w 453276"/>
              <a:gd name="connsiteY0" fmla="*/ 269241 h 307915"/>
              <a:gd name="connsiteX1" fmla="*/ 286052 w 453276"/>
              <a:gd name="connsiteY1" fmla="*/ 153711 h 307915"/>
              <a:gd name="connsiteX2" fmla="*/ 453276 w 453276"/>
              <a:gd name="connsiteY2" fmla="*/ 206 h 307915"/>
              <a:gd name="connsiteX0" fmla="*/ 0 w 453276"/>
              <a:gd name="connsiteY0" fmla="*/ 269241 h 269241"/>
              <a:gd name="connsiteX1" fmla="*/ 286052 w 453276"/>
              <a:gd name="connsiteY1" fmla="*/ 153711 h 269241"/>
              <a:gd name="connsiteX2" fmla="*/ 453276 w 453276"/>
              <a:gd name="connsiteY2" fmla="*/ 206 h 269241"/>
              <a:gd name="connsiteX0" fmla="*/ 0 w 453276"/>
              <a:gd name="connsiteY0" fmla="*/ 269225 h 269225"/>
              <a:gd name="connsiteX1" fmla="*/ 279779 w 453276"/>
              <a:gd name="connsiteY1" fmla="*/ 160475 h 269225"/>
              <a:gd name="connsiteX2" fmla="*/ 453276 w 453276"/>
              <a:gd name="connsiteY2" fmla="*/ 190 h 269225"/>
              <a:gd name="connsiteX0" fmla="*/ 0 w 464010"/>
              <a:gd name="connsiteY0" fmla="*/ 269151 h 269151"/>
              <a:gd name="connsiteX1" fmla="*/ 343333 w 464010"/>
              <a:gd name="connsiteY1" fmla="*/ 216092 h 269151"/>
              <a:gd name="connsiteX2" fmla="*/ 453276 w 464010"/>
              <a:gd name="connsiteY2" fmla="*/ 116 h 269151"/>
              <a:gd name="connsiteX0" fmla="*/ 0 w 291171"/>
              <a:gd name="connsiteY0" fmla="*/ 333712 h 333712"/>
              <a:gd name="connsiteX1" fmla="*/ 170494 w 291171"/>
              <a:gd name="connsiteY1" fmla="*/ 216092 h 333712"/>
              <a:gd name="connsiteX2" fmla="*/ 280437 w 291171"/>
              <a:gd name="connsiteY2" fmla="*/ 116 h 333712"/>
              <a:gd name="connsiteX0" fmla="*/ 0 w 411759"/>
              <a:gd name="connsiteY0" fmla="*/ 333707 h 333707"/>
              <a:gd name="connsiteX1" fmla="*/ 334157 w 411759"/>
              <a:gd name="connsiteY1" fmla="*/ 222956 h 333707"/>
              <a:gd name="connsiteX2" fmla="*/ 280437 w 411759"/>
              <a:gd name="connsiteY2" fmla="*/ 111 h 333707"/>
              <a:gd name="connsiteX0" fmla="*/ 0 w 334157"/>
              <a:gd name="connsiteY0" fmla="*/ 333679 h 333679"/>
              <a:gd name="connsiteX1" fmla="*/ 334157 w 334157"/>
              <a:gd name="connsiteY1" fmla="*/ 222928 h 333679"/>
              <a:gd name="connsiteX2" fmla="*/ 280437 w 334157"/>
              <a:gd name="connsiteY2" fmla="*/ 83 h 333679"/>
              <a:gd name="connsiteX0" fmla="*/ 0 w 334157"/>
              <a:gd name="connsiteY0" fmla="*/ 333679 h 336692"/>
              <a:gd name="connsiteX1" fmla="*/ 334157 w 334157"/>
              <a:gd name="connsiteY1" fmla="*/ 222928 h 336692"/>
              <a:gd name="connsiteX2" fmla="*/ 280437 w 334157"/>
              <a:gd name="connsiteY2" fmla="*/ 83 h 336692"/>
              <a:gd name="connsiteX0" fmla="*/ 0 w 398959"/>
              <a:gd name="connsiteY0" fmla="*/ 413440 h 413440"/>
              <a:gd name="connsiteX1" fmla="*/ 398959 w 398959"/>
              <a:gd name="connsiteY1" fmla="*/ 222928 h 413440"/>
              <a:gd name="connsiteX2" fmla="*/ 345239 w 398959"/>
              <a:gd name="connsiteY2" fmla="*/ 83 h 413440"/>
              <a:gd name="connsiteX0" fmla="*/ 0 w 345239"/>
              <a:gd name="connsiteY0" fmla="*/ 413434 h 413434"/>
              <a:gd name="connsiteX1" fmla="*/ 290730 w 345239"/>
              <a:gd name="connsiteY1" fmla="*/ 239802 h 413434"/>
              <a:gd name="connsiteX2" fmla="*/ 345239 w 345239"/>
              <a:gd name="connsiteY2" fmla="*/ 77 h 413434"/>
              <a:gd name="connsiteX0" fmla="*/ 0 w 290730"/>
              <a:gd name="connsiteY0" fmla="*/ 462420 h 462420"/>
              <a:gd name="connsiteX1" fmla="*/ 290730 w 290730"/>
              <a:gd name="connsiteY1" fmla="*/ 288788 h 462420"/>
              <a:gd name="connsiteX2" fmla="*/ 275152 w 290730"/>
              <a:gd name="connsiteY2" fmla="*/ 61 h 462420"/>
              <a:gd name="connsiteX0" fmla="*/ 0 w 275152"/>
              <a:gd name="connsiteY0" fmla="*/ 462432 h 462432"/>
              <a:gd name="connsiteX1" fmla="*/ 200514 w 275152"/>
              <a:gd name="connsiteY1" fmla="*/ 246987 h 462432"/>
              <a:gd name="connsiteX2" fmla="*/ 275152 w 275152"/>
              <a:gd name="connsiteY2" fmla="*/ 73 h 462432"/>
              <a:gd name="connsiteX0" fmla="*/ 0 w 275152"/>
              <a:gd name="connsiteY0" fmla="*/ 462359 h 462359"/>
              <a:gd name="connsiteX1" fmla="*/ 275152 w 275152"/>
              <a:gd name="connsiteY1" fmla="*/ 0 h 462359"/>
              <a:gd name="connsiteX0" fmla="*/ 0 w 170623"/>
              <a:gd name="connsiteY0" fmla="*/ 355344 h 355344"/>
              <a:gd name="connsiteX1" fmla="*/ 170623 w 170623"/>
              <a:gd name="connsiteY1" fmla="*/ 0 h 355344"/>
              <a:gd name="connsiteX0" fmla="*/ 0 w 282091"/>
              <a:gd name="connsiteY0" fmla="*/ 320366 h 320366"/>
              <a:gd name="connsiteX1" fmla="*/ 282091 w 282091"/>
              <a:gd name="connsiteY1" fmla="*/ 0 h 320366"/>
              <a:gd name="connsiteX0" fmla="*/ 0 w 309557"/>
              <a:gd name="connsiteY0" fmla="*/ 321378 h 321378"/>
              <a:gd name="connsiteX1" fmla="*/ 309557 w 309557"/>
              <a:gd name="connsiteY1" fmla="*/ 0 h 321378"/>
              <a:gd name="connsiteX0" fmla="*/ 22393 w 22393"/>
              <a:gd name="connsiteY0" fmla="*/ 536272 h 536272"/>
              <a:gd name="connsiteX1" fmla="*/ 0 w 22393"/>
              <a:gd name="connsiteY1" fmla="*/ 0 h 536272"/>
              <a:gd name="connsiteX0" fmla="*/ 0 w 114469"/>
              <a:gd name="connsiteY0" fmla="*/ 431671 h 431671"/>
              <a:gd name="connsiteX1" fmla="*/ 114469 w 114469"/>
              <a:gd name="connsiteY1" fmla="*/ 0 h 431671"/>
              <a:gd name="connsiteX0" fmla="*/ 0 w 119204"/>
              <a:gd name="connsiteY0" fmla="*/ 517984 h 517984"/>
              <a:gd name="connsiteX1" fmla="*/ 119204 w 119204"/>
              <a:gd name="connsiteY1" fmla="*/ 0 h 517984"/>
              <a:gd name="connsiteX0" fmla="*/ 0 w 87402"/>
              <a:gd name="connsiteY0" fmla="*/ 485493 h 485493"/>
              <a:gd name="connsiteX1" fmla="*/ 87401 w 87402"/>
              <a:gd name="connsiteY1" fmla="*/ 0 h 485493"/>
              <a:gd name="connsiteX0" fmla="*/ 0 w 349315"/>
              <a:gd name="connsiteY0" fmla="*/ 361994 h 361994"/>
              <a:gd name="connsiteX1" fmla="*/ 349315 w 349315"/>
              <a:gd name="connsiteY1" fmla="*/ 0 h 361994"/>
              <a:gd name="connsiteX0" fmla="*/ 0 w 317458"/>
              <a:gd name="connsiteY0" fmla="*/ 0 h 273469"/>
              <a:gd name="connsiteX1" fmla="*/ 317458 w 317458"/>
              <a:gd name="connsiteY1" fmla="*/ 273469 h 273469"/>
            </a:gdLst>
            <a:ahLst/>
            <a:cxnLst>
              <a:cxn ang="0">
                <a:pos x="connsiteX0" y="connsiteY0"/>
              </a:cxn>
              <a:cxn ang="0">
                <a:pos x="connsiteX1" y="connsiteY1"/>
              </a:cxn>
            </a:cxnLst>
            <a:rect l="l" t="t" r="r" b="b"/>
            <a:pathLst>
              <a:path w="317458" h="273469">
                <a:moveTo>
                  <a:pt x="0" y="0"/>
                </a:moveTo>
                <a:lnTo>
                  <a:pt x="317458" y="273469"/>
                </a:lnTo>
              </a:path>
            </a:pathLst>
          </a:custGeom>
          <a:noFill/>
          <a:ln w="73025">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9" name="Picture 12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95726" y="5729218"/>
            <a:ext cx="290447" cy="318144"/>
          </a:xfrm>
          <a:prstGeom prst="rect">
            <a:avLst/>
          </a:prstGeom>
        </p:spPr>
      </p:pic>
      <p:sp>
        <p:nvSpPr>
          <p:cNvPr id="54" name="Freeform 53"/>
          <p:cNvSpPr/>
          <p:nvPr/>
        </p:nvSpPr>
        <p:spPr>
          <a:xfrm>
            <a:off x="394489" y="5285866"/>
            <a:ext cx="892583" cy="439057"/>
          </a:xfrm>
          <a:custGeom>
            <a:avLst/>
            <a:gdLst>
              <a:gd name="connsiteX0" fmla="*/ 0 w 682172"/>
              <a:gd name="connsiteY0" fmla="*/ 381000 h 439057"/>
              <a:gd name="connsiteX1" fmla="*/ 10886 w 682172"/>
              <a:gd name="connsiteY1" fmla="*/ 297543 h 439057"/>
              <a:gd name="connsiteX2" fmla="*/ 32657 w 682172"/>
              <a:gd name="connsiteY2" fmla="*/ 235857 h 439057"/>
              <a:gd name="connsiteX3" fmla="*/ 79829 w 682172"/>
              <a:gd name="connsiteY3" fmla="*/ 174172 h 439057"/>
              <a:gd name="connsiteX4" fmla="*/ 141514 w 682172"/>
              <a:gd name="connsiteY4" fmla="*/ 130629 h 439057"/>
              <a:gd name="connsiteX5" fmla="*/ 243114 w 682172"/>
              <a:gd name="connsiteY5" fmla="*/ 127000 h 439057"/>
              <a:gd name="connsiteX6" fmla="*/ 319314 w 682172"/>
              <a:gd name="connsiteY6" fmla="*/ 127000 h 439057"/>
              <a:gd name="connsiteX7" fmla="*/ 395514 w 682172"/>
              <a:gd name="connsiteY7" fmla="*/ 90715 h 439057"/>
              <a:gd name="connsiteX8" fmla="*/ 435429 w 682172"/>
              <a:gd name="connsiteY8" fmla="*/ 43543 h 439057"/>
              <a:gd name="connsiteX9" fmla="*/ 518886 w 682172"/>
              <a:gd name="connsiteY9" fmla="*/ 3629 h 439057"/>
              <a:gd name="connsiteX10" fmla="*/ 591457 w 682172"/>
              <a:gd name="connsiteY10" fmla="*/ 0 h 439057"/>
              <a:gd name="connsiteX11" fmla="*/ 631372 w 682172"/>
              <a:gd name="connsiteY11" fmla="*/ 14515 h 439057"/>
              <a:gd name="connsiteX12" fmla="*/ 667657 w 682172"/>
              <a:gd name="connsiteY12" fmla="*/ 72572 h 439057"/>
              <a:gd name="connsiteX13" fmla="*/ 682172 w 682172"/>
              <a:gd name="connsiteY13" fmla="*/ 174172 h 439057"/>
              <a:gd name="connsiteX14" fmla="*/ 682172 w 682172"/>
              <a:gd name="connsiteY14" fmla="*/ 264886 h 439057"/>
              <a:gd name="connsiteX15" fmla="*/ 649514 w 682172"/>
              <a:gd name="connsiteY15" fmla="*/ 359229 h 439057"/>
              <a:gd name="connsiteX16" fmla="*/ 645886 w 682172"/>
              <a:gd name="connsiteY16" fmla="*/ 439057 h 439057"/>
              <a:gd name="connsiteX17" fmla="*/ 526143 w 682172"/>
              <a:gd name="connsiteY17" fmla="*/ 384629 h 439057"/>
              <a:gd name="connsiteX18" fmla="*/ 424543 w 682172"/>
              <a:gd name="connsiteY18" fmla="*/ 366486 h 439057"/>
              <a:gd name="connsiteX19" fmla="*/ 395514 w 682172"/>
              <a:gd name="connsiteY19" fmla="*/ 355600 h 439057"/>
              <a:gd name="connsiteX20" fmla="*/ 366486 w 682172"/>
              <a:gd name="connsiteY20" fmla="*/ 348343 h 439057"/>
              <a:gd name="connsiteX21" fmla="*/ 355600 w 682172"/>
              <a:gd name="connsiteY21" fmla="*/ 344715 h 439057"/>
              <a:gd name="connsiteX22" fmla="*/ 341086 w 682172"/>
              <a:gd name="connsiteY22" fmla="*/ 337457 h 439057"/>
              <a:gd name="connsiteX23" fmla="*/ 250372 w 682172"/>
              <a:gd name="connsiteY23" fmla="*/ 337457 h 439057"/>
              <a:gd name="connsiteX24" fmla="*/ 0 w 682172"/>
              <a:gd name="connsiteY24" fmla="*/ 381000 h 439057"/>
              <a:gd name="connsiteX0" fmla="*/ 0 w 682172"/>
              <a:gd name="connsiteY0" fmla="*/ 381000 h 439057"/>
              <a:gd name="connsiteX1" fmla="*/ 10886 w 682172"/>
              <a:gd name="connsiteY1" fmla="*/ 297543 h 439057"/>
              <a:gd name="connsiteX2" fmla="*/ 32657 w 682172"/>
              <a:gd name="connsiteY2" fmla="*/ 235857 h 439057"/>
              <a:gd name="connsiteX3" fmla="*/ 79829 w 682172"/>
              <a:gd name="connsiteY3" fmla="*/ 174172 h 439057"/>
              <a:gd name="connsiteX4" fmla="*/ 141514 w 682172"/>
              <a:gd name="connsiteY4" fmla="*/ 130629 h 439057"/>
              <a:gd name="connsiteX5" fmla="*/ 243114 w 682172"/>
              <a:gd name="connsiteY5" fmla="*/ 127000 h 439057"/>
              <a:gd name="connsiteX6" fmla="*/ 319314 w 682172"/>
              <a:gd name="connsiteY6" fmla="*/ 127000 h 439057"/>
              <a:gd name="connsiteX7" fmla="*/ 395514 w 682172"/>
              <a:gd name="connsiteY7" fmla="*/ 90715 h 439057"/>
              <a:gd name="connsiteX8" fmla="*/ 435429 w 682172"/>
              <a:gd name="connsiteY8" fmla="*/ 43543 h 439057"/>
              <a:gd name="connsiteX9" fmla="*/ 518886 w 682172"/>
              <a:gd name="connsiteY9" fmla="*/ 3629 h 439057"/>
              <a:gd name="connsiteX10" fmla="*/ 591457 w 682172"/>
              <a:gd name="connsiteY10" fmla="*/ 0 h 439057"/>
              <a:gd name="connsiteX11" fmla="*/ 631372 w 682172"/>
              <a:gd name="connsiteY11" fmla="*/ 14515 h 439057"/>
              <a:gd name="connsiteX12" fmla="*/ 667657 w 682172"/>
              <a:gd name="connsiteY12" fmla="*/ 72572 h 439057"/>
              <a:gd name="connsiteX13" fmla="*/ 682172 w 682172"/>
              <a:gd name="connsiteY13" fmla="*/ 174172 h 439057"/>
              <a:gd name="connsiteX14" fmla="*/ 682172 w 682172"/>
              <a:gd name="connsiteY14" fmla="*/ 264886 h 439057"/>
              <a:gd name="connsiteX15" fmla="*/ 649514 w 682172"/>
              <a:gd name="connsiteY15" fmla="*/ 359229 h 439057"/>
              <a:gd name="connsiteX16" fmla="*/ 645886 w 682172"/>
              <a:gd name="connsiteY16" fmla="*/ 439057 h 439057"/>
              <a:gd name="connsiteX17" fmla="*/ 526143 w 682172"/>
              <a:gd name="connsiteY17" fmla="*/ 384629 h 439057"/>
              <a:gd name="connsiteX18" fmla="*/ 424543 w 682172"/>
              <a:gd name="connsiteY18" fmla="*/ 366486 h 439057"/>
              <a:gd name="connsiteX19" fmla="*/ 395514 w 682172"/>
              <a:gd name="connsiteY19" fmla="*/ 355600 h 439057"/>
              <a:gd name="connsiteX20" fmla="*/ 366486 w 682172"/>
              <a:gd name="connsiteY20" fmla="*/ 348343 h 439057"/>
              <a:gd name="connsiteX21" fmla="*/ 355600 w 682172"/>
              <a:gd name="connsiteY21" fmla="*/ 344715 h 439057"/>
              <a:gd name="connsiteX22" fmla="*/ 341086 w 682172"/>
              <a:gd name="connsiteY22" fmla="*/ 337457 h 439057"/>
              <a:gd name="connsiteX23" fmla="*/ 152401 w 682172"/>
              <a:gd name="connsiteY23" fmla="*/ 348343 h 439057"/>
              <a:gd name="connsiteX24" fmla="*/ 0 w 682172"/>
              <a:gd name="connsiteY24" fmla="*/ 381000 h 439057"/>
              <a:gd name="connsiteX0" fmla="*/ 0 w 682172"/>
              <a:gd name="connsiteY0" fmla="*/ 381000 h 439057"/>
              <a:gd name="connsiteX1" fmla="*/ 10886 w 682172"/>
              <a:gd name="connsiteY1" fmla="*/ 297543 h 439057"/>
              <a:gd name="connsiteX2" fmla="*/ 32657 w 682172"/>
              <a:gd name="connsiteY2" fmla="*/ 235857 h 439057"/>
              <a:gd name="connsiteX3" fmla="*/ 79829 w 682172"/>
              <a:gd name="connsiteY3" fmla="*/ 174172 h 439057"/>
              <a:gd name="connsiteX4" fmla="*/ 141514 w 682172"/>
              <a:gd name="connsiteY4" fmla="*/ 130629 h 439057"/>
              <a:gd name="connsiteX5" fmla="*/ 243114 w 682172"/>
              <a:gd name="connsiteY5" fmla="*/ 127000 h 439057"/>
              <a:gd name="connsiteX6" fmla="*/ 319314 w 682172"/>
              <a:gd name="connsiteY6" fmla="*/ 127000 h 439057"/>
              <a:gd name="connsiteX7" fmla="*/ 395514 w 682172"/>
              <a:gd name="connsiteY7" fmla="*/ 90715 h 439057"/>
              <a:gd name="connsiteX8" fmla="*/ 435429 w 682172"/>
              <a:gd name="connsiteY8" fmla="*/ 43543 h 439057"/>
              <a:gd name="connsiteX9" fmla="*/ 518886 w 682172"/>
              <a:gd name="connsiteY9" fmla="*/ 3629 h 439057"/>
              <a:gd name="connsiteX10" fmla="*/ 591457 w 682172"/>
              <a:gd name="connsiteY10" fmla="*/ 0 h 439057"/>
              <a:gd name="connsiteX11" fmla="*/ 631372 w 682172"/>
              <a:gd name="connsiteY11" fmla="*/ 14515 h 439057"/>
              <a:gd name="connsiteX12" fmla="*/ 667657 w 682172"/>
              <a:gd name="connsiteY12" fmla="*/ 72572 h 439057"/>
              <a:gd name="connsiteX13" fmla="*/ 682172 w 682172"/>
              <a:gd name="connsiteY13" fmla="*/ 174172 h 439057"/>
              <a:gd name="connsiteX14" fmla="*/ 682172 w 682172"/>
              <a:gd name="connsiteY14" fmla="*/ 264886 h 439057"/>
              <a:gd name="connsiteX15" fmla="*/ 649514 w 682172"/>
              <a:gd name="connsiteY15" fmla="*/ 359229 h 439057"/>
              <a:gd name="connsiteX16" fmla="*/ 645886 w 682172"/>
              <a:gd name="connsiteY16" fmla="*/ 439057 h 439057"/>
              <a:gd name="connsiteX17" fmla="*/ 526143 w 682172"/>
              <a:gd name="connsiteY17" fmla="*/ 384629 h 439057"/>
              <a:gd name="connsiteX18" fmla="*/ 424543 w 682172"/>
              <a:gd name="connsiteY18" fmla="*/ 366486 h 439057"/>
              <a:gd name="connsiteX19" fmla="*/ 395514 w 682172"/>
              <a:gd name="connsiteY19" fmla="*/ 355600 h 439057"/>
              <a:gd name="connsiteX20" fmla="*/ 366486 w 682172"/>
              <a:gd name="connsiteY20" fmla="*/ 348343 h 439057"/>
              <a:gd name="connsiteX21" fmla="*/ 355600 w 682172"/>
              <a:gd name="connsiteY21" fmla="*/ 344715 h 439057"/>
              <a:gd name="connsiteX22" fmla="*/ 268514 w 682172"/>
              <a:gd name="connsiteY22" fmla="*/ 330200 h 439057"/>
              <a:gd name="connsiteX23" fmla="*/ 152401 w 682172"/>
              <a:gd name="connsiteY23" fmla="*/ 348343 h 439057"/>
              <a:gd name="connsiteX24" fmla="*/ 0 w 682172"/>
              <a:gd name="connsiteY24" fmla="*/ 381000 h 439057"/>
              <a:gd name="connsiteX0" fmla="*/ 0 w 682172"/>
              <a:gd name="connsiteY0" fmla="*/ 381000 h 439057"/>
              <a:gd name="connsiteX1" fmla="*/ 10886 w 682172"/>
              <a:gd name="connsiteY1" fmla="*/ 297543 h 439057"/>
              <a:gd name="connsiteX2" fmla="*/ 32657 w 682172"/>
              <a:gd name="connsiteY2" fmla="*/ 235857 h 439057"/>
              <a:gd name="connsiteX3" fmla="*/ 79829 w 682172"/>
              <a:gd name="connsiteY3" fmla="*/ 174172 h 439057"/>
              <a:gd name="connsiteX4" fmla="*/ 141514 w 682172"/>
              <a:gd name="connsiteY4" fmla="*/ 130629 h 439057"/>
              <a:gd name="connsiteX5" fmla="*/ 243114 w 682172"/>
              <a:gd name="connsiteY5" fmla="*/ 127000 h 439057"/>
              <a:gd name="connsiteX6" fmla="*/ 319314 w 682172"/>
              <a:gd name="connsiteY6" fmla="*/ 127000 h 439057"/>
              <a:gd name="connsiteX7" fmla="*/ 395514 w 682172"/>
              <a:gd name="connsiteY7" fmla="*/ 90715 h 439057"/>
              <a:gd name="connsiteX8" fmla="*/ 435429 w 682172"/>
              <a:gd name="connsiteY8" fmla="*/ 43543 h 439057"/>
              <a:gd name="connsiteX9" fmla="*/ 518886 w 682172"/>
              <a:gd name="connsiteY9" fmla="*/ 3629 h 439057"/>
              <a:gd name="connsiteX10" fmla="*/ 591457 w 682172"/>
              <a:gd name="connsiteY10" fmla="*/ 0 h 439057"/>
              <a:gd name="connsiteX11" fmla="*/ 631372 w 682172"/>
              <a:gd name="connsiteY11" fmla="*/ 14515 h 439057"/>
              <a:gd name="connsiteX12" fmla="*/ 667657 w 682172"/>
              <a:gd name="connsiteY12" fmla="*/ 72572 h 439057"/>
              <a:gd name="connsiteX13" fmla="*/ 682172 w 682172"/>
              <a:gd name="connsiteY13" fmla="*/ 174172 h 439057"/>
              <a:gd name="connsiteX14" fmla="*/ 682172 w 682172"/>
              <a:gd name="connsiteY14" fmla="*/ 264886 h 439057"/>
              <a:gd name="connsiteX15" fmla="*/ 649514 w 682172"/>
              <a:gd name="connsiteY15" fmla="*/ 359229 h 439057"/>
              <a:gd name="connsiteX16" fmla="*/ 645886 w 682172"/>
              <a:gd name="connsiteY16" fmla="*/ 439057 h 439057"/>
              <a:gd name="connsiteX17" fmla="*/ 526143 w 682172"/>
              <a:gd name="connsiteY17" fmla="*/ 384629 h 439057"/>
              <a:gd name="connsiteX18" fmla="*/ 424543 w 682172"/>
              <a:gd name="connsiteY18" fmla="*/ 366486 h 439057"/>
              <a:gd name="connsiteX19" fmla="*/ 395514 w 682172"/>
              <a:gd name="connsiteY19" fmla="*/ 355600 h 439057"/>
              <a:gd name="connsiteX20" fmla="*/ 366486 w 682172"/>
              <a:gd name="connsiteY20" fmla="*/ 348343 h 439057"/>
              <a:gd name="connsiteX21" fmla="*/ 355600 w 682172"/>
              <a:gd name="connsiteY21" fmla="*/ 330201 h 439057"/>
              <a:gd name="connsiteX22" fmla="*/ 268514 w 682172"/>
              <a:gd name="connsiteY22" fmla="*/ 330200 h 439057"/>
              <a:gd name="connsiteX23" fmla="*/ 152401 w 682172"/>
              <a:gd name="connsiteY23" fmla="*/ 348343 h 439057"/>
              <a:gd name="connsiteX24" fmla="*/ 0 w 682172"/>
              <a:gd name="connsiteY24" fmla="*/ 381000 h 439057"/>
              <a:gd name="connsiteX0" fmla="*/ 0 w 682172"/>
              <a:gd name="connsiteY0" fmla="*/ 381000 h 439057"/>
              <a:gd name="connsiteX1" fmla="*/ 10886 w 682172"/>
              <a:gd name="connsiteY1" fmla="*/ 297543 h 439057"/>
              <a:gd name="connsiteX2" fmla="*/ 32657 w 682172"/>
              <a:gd name="connsiteY2" fmla="*/ 235857 h 439057"/>
              <a:gd name="connsiteX3" fmla="*/ 79829 w 682172"/>
              <a:gd name="connsiteY3" fmla="*/ 174172 h 439057"/>
              <a:gd name="connsiteX4" fmla="*/ 141514 w 682172"/>
              <a:gd name="connsiteY4" fmla="*/ 130629 h 439057"/>
              <a:gd name="connsiteX5" fmla="*/ 243114 w 682172"/>
              <a:gd name="connsiteY5" fmla="*/ 127000 h 439057"/>
              <a:gd name="connsiteX6" fmla="*/ 319314 w 682172"/>
              <a:gd name="connsiteY6" fmla="*/ 127000 h 439057"/>
              <a:gd name="connsiteX7" fmla="*/ 395514 w 682172"/>
              <a:gd name="connsiteY7" fmla="*/ 90715 h 439057"/>
              <a:gd name="connsiteX8" fmla="*/ 435429 w 682172"/>
              <a:gd name="connsiteY8" fmla="*/ 43543 h 439057"/>
              <a:gd name="connsiteX9" fmla="*/ 518886 w 682172"/>
              <a:gd name="connsiteY9" fmla="*/ 3629 h 439057"/>
              <a:gd name="connsiteX10" fmla="*/ 591457 w 682172"/>
              <a:gd name="connsiteY10" fmla="*/ 0 h 439057"/>
              <a:gd name="connsiteX11" fmla="*/ 631372 w 682172"/>
              <a:gd name="connsiteY11" fmla="*/ 14515 h 439057"/>
              <a:gd name="connsiteX12" fmla="*/ 667657 w 682172"/>
              <a:gd name="connsiteY12" fmla="*/ 72572 h 439057"/>
              <a:gd name="connsiteX13" fmla="*/ 682172 w 682172"/>
              <a:gd name="connsiteY13" fmla="*/ 174172 h 439057"/>
              <a:gd name="connsiteX14" fmla="*/ 682172 w 682172"/>
              <a:gd name="connsiteY14" fmla="*/ 264886 h 439057"/>
              <a:gd name="connsiteX15" fmla="*/ 649514 w 682172"/>
              <a:gd name="connsiteY15" fmla="*/ 359229 h 439057"/>
              <a:gd name="connsiteX16" fmla="*/ 645886 w 682172"/>
              <a:gd name="connsiteY16" fmla="*/ 439057 h 439057"/>
              <a:gd name="connsiteX17" fmla="*/ 566058 w 682172"/>
              <a:gd name="connsiteY17" fmla="*/ 402772 h 439057"/>
              <a:gd name="connsiteX18" fmla="*/ 424543 w 682172"/>
              <a:gd name="connsiteY18" fmla="*/ 366486 h 439057"/>
              <a:gd name="connsiteX19" fmla="*/ 395514 w 682172"/>
              <a:gd name="connsiteY19" fmla="*/ 355600 h 439057"/>
              <a:gd name="connsiteX20" fmla="*/ 366486 w 682172"/>
              <a:gd name="connsiteY20" fmla="*/ 348343 h 439057"/>
              <a:gd name="connsiteX21" fmla="*/ 355600 w 682172"/>
              <a:gd name="connsiteY21" fmla="*/ 330201 h 439057"/>
              <a:gd name="connsiteX22" fmla="*/ 268514 w 682172"/>
              <a:gd name="connsiteY22" fmla="*/ 330200 h 439057"/>
              <a:gd name="connsiteX23" fmla="*/ 152401 w 682172"/>
              <a:gd name="connsiteY23" fmla="*/ 348343 h 439057"/>
              <a:gd name="connsiteX24" fmla="*/ 0 w 682172"/>
              <a:gd name="connsiteY24" fmla="*/ 381000 h 439057"/>
              <a:gd name="connsiteX0" fmla="*/ 0 w 682172"/>
              <a:gd name="connsiteY0" fmla="*/ 381000 h 439057"/>
              <a:gd name="connsiteX1" fmla="*/ 10886 w 682172"/>
              <a:gd name="connsiteY1" fmla="*/ 297543 h 439057"/>
              <a:gd name="connsiteX2" fmla="*/ 32657 w 682172"/>
              <a:gd name="connsiteY2" fmla="*/ 235857 h 439057"/>
              <a:gd name="connsiteX3" fmla="*/ 79829 w 682172"/>
              <a:gd name="connsiteY3" fmla="*/ 174172 h 439057"/>
              <a:gd name="connsiteX4" fmla="*/ 141514 w 682172"/>
              <a:gd name="connsiteY4" fmla="*/ 130629 h 439057"/>
              <a:gd name="connsiteX5" fmla="*/ 243114 w 682172"/>
              <a:gd name="connsiteY5" fmla="*/ 127000 h 439057"/>
              <a:gd name="connsiteX6" fmla="*/ 355600 w 682172"/>
              <a:gd name="connsiteY6" fmla="*/ 163285 h 439057"/>
              <a:gd name="connsiteX7" fmla="*/ 395514 w 682172"/>
              <a:gd name="connsiteY7" fmla="*/ 90715 h 439057"/>
              <a:gd name="connsiteX8" fmla="*/ 435429 w 682172"/>
              <a:gd name="connsiteY8" fmla="*/ 43543 h 439057"/>
              <a:gd name="connsiteX9" fmla="*/ 518886 w 682172"/>
              <a:gd name="connsiteY9" fmla="*/ 3629 h 439057"/>
              <a:gd name="connsiteX10" fmla="*/ 591457 w 682172"/>
              <a:gd name="connsiteY10" fmla="*/ 0 h 439057"/>
              <a:gd name="connsiteX11" fmla="*/ 631372 w 682172"/>
              <a:gd name="connsiteY11" fmla="*/ 14515 h 439057"/>
              <a:gd name="connsiteX12" fmla="*/ 667657 w 682172"/>
              <a:gd name="connsiteY12" fmla="*/ 72572 h 439057"/>
              <a:gd name="connsiteX13" fmla="*/ 682172 w 682172"/>
              <a:gd name="connsiteY13" fmla="*/ 174172 h 439057"/>
              <a:gd name="connsiteX14" fmla="*/ 682172 w 682172"/>
              <a:gd name="connsiteY14" fmla="*/ 264886 h 439057"/>
              <a:gd name="connsiteX15" fmla="*/ 649514 w 682172"/>
              <a:gd name="connsiteY15" fmla="*/ 359229 h 439057"/>
              <a:gd name="connsiteX16" fmla="*/ 645886 w 682172"/>
              <a:gd name="connsiteY16" fmla="*/ 439057 h 439057"/>
              <a:gd name="connsiteX17" fmla="*/ 566058 w 682172"/>
              <a:gd name="connsiteY17" fmla="*/ 402772 h 439057"/>
              <a:gd name="connsiteX18" fmla="*/ 424543 w 682172"/>
              <a:gd name="connsiteY18" fmla="*/ 366486 h 439057"/>
              <a:gd name="connsiteX19" fmla="*/ 395514 w 682172"/>
              <a:gd name="connsiteY19" fmla="*/ 355600 h 439057"/>
              <a:gd name="connsiteX20" fmla="*/ 366486 w 682172"/>
              <a:gd name="connsiteY20" fmla="*/ 348343 h 439057"/>
              <a:gd name="connsiteX21" fmla="*/ 355600 w 682172"/>
              <a:gd name="connsiteY21" fmla="*/ 330201 h 439057"/>
              <a:gd name="connsiteX22" fmla="*/ 268514 w 682172"/>
              <a:gd name="connsiteY22" fmla="*/ 330200 h 439057"/>
              <a:gd name="connsiteX23" fmla="*/ 152401 w 682172"/>
              <a:gd name="connsiteY23" fmla="*/ 348343 h 439057"/>
              <a:gd name="connsiteX24" fmla="*/ 0 w 682172"/>
              <a:gd name="connsiteY24" fmla="*/ 381000 h 439057"/>
              <a:gd name="connsiteX0" fmla="*/ 0 w 682172"/>
              <a:gd name="connsiteY0" fmla="*/ 381000 h 439057"/>
              <a:gd name="connsiteX1" fmla="*/ 10886 w 682172"/>
              <a:gd name="connsiteY1" fmla="*/ 297543 h 439057"/>
              <a:gd name="connsiteX2" fmla="*/ 32657 w 682172"/>
              <a:gd name="connsiteY2" fmla="*/ 235857 h 439057"/>
              <a:gd name="connsiteX3" fmla="*/ 79829 w 682172"/>
              <a:gd name="connsiteY3" fmla="*/ 174172 h 439057"/>
              <a:gd name="connsiteX4" fmla="*/ 141514 w 682172"/>
              <a:gd name="connsiteY4" fmla="*/ 130629 h 439057"/>
              <a:gd name="connsiteX5" fmla="*/ 243114 w 682172"/>
              <a:gd name="connsiteY5" fmla="*/ 127000 h 439057"/>
              <a:gd name="connsiteX6" fmla="*/ 355600 w 682172"/>
              <a:gd name="connsiteY6" fmla="*/ 163285 h 439057"/>
              <a:gd name="connsiteX7" fmla="*/ 395514 w 682172"/>
              <a:gd name="connsiteY7" fmla="*/ 90715 h 439057"/>
              <a:gd name="connsiteX8" fmla="*/ 435429 w 682172"/>
              <a:gd name="connsiteY8" fmla="*/ 43543 h 439057"/>
              <a:gd name="connsiteX9" fmla="*/ 518886 w 682172"/>
              <a:gd name="connsiteY9" fmla="*/ 3629 h 439057"/>
              <a:gd name="connsiteX10" fmla="*/ 591457 w 682172"/>
              <a:gd name="connsiteY10" fmla="*/ 0 h 439057"/>
              <a:gd name="connsiteX11" fmla="*/ 631372 w 682172"/>
              <a:gd name="connsiteY11" fmla="*/ 14515 h 439057"/>
              <a:gd name="connsiteX12" fmla="*/ 667657 w 682172"/>
              <a:gd name="connsiteY12" fmla="*/ 72572 h 439057"/>
              <a:gd name="connsiteX13" fmla="*/ 682172 w 682172"/>
              <a:gd name="connsiteY13" fmla="*/ 174172 h 439057"/>
              <a:gd name="connsiteX14" fmla="*/ 682172 w 682172"/>
              <a:gd name="connsiteY14" fmla="*/ 264886 h 439057"/>
              <a:gd name="connsiteX15" fmla="*/ 649514 w 682172"/>
              <a:gd name="connsiteY15" fmla="*/ 359229 h 439057"/>
              <a:gd name="connsiteX16" fmla="*/ 645886 w 682172"/>
              <a:gd name="connsiteY16" fmla="*/ 439057 h 439057"/>
              <a:gd name="connsiteX17" fmla="*/ 566058 w 682172"/>
              <a:gd name="connsiteY17" fmla="*/ 402772 h 439057"/>
              <a:gd name="connsiteX18" fmla="*/ 424543 w 682172"/>
              <a:gd name="connsiteY18" fmla="*/ 366486 h 439057"/>
              <a:gd name="connsiteX19" fmla="*/ 395514 w 682172"/>
              <a:gd name="connsiteY19" fmla="*/ 355600 h 439057"/>
              <a:gd name="connsiteX20" fmla="*/ 366486 w 682172"/>
              <a:gd name="connsiteY20" fmla="*/ 348343 h 439057"/>
              <a:gd name="connsiteX21" fmla="*/ 319315 w 682172"/>
              <a:gd name="connsiteY21" fmla="*/ 333830 h 439057"/>
              <a:gd name="connsiteX22" fmla="*/ 268514 w 682172"/>
              <a:gd name="connsiteY22" fmla="*/ 330200 h 439057"/>
              <a:gd name="connsiteX23" fmla="*/ 152401 w 682172"/>
              <a:gd name="connsiteY23" fmla="*/ 348343 h 439057"/>
              <a:gd name="connsiteX24" fmla="*/ 0 w 682172"/>
              <a:gd name="connsiteY24" fmla="*/ 381000 h 439057"/>
              <a:gd name="connsiteX0" fmla="*/ 0 w 682172"/>
              <a:gd name="connsiteY0" fmla="*/ 381000 h 439057"/>
              <a:gd name="connsiteX1" fmla="*/ 10886 w 682172"/>
              <a:gd name="connsiteY1" fmla="*/ 297543 h 439057"/>
              <a:gd name="connsiteX2" fmla="*/ 32657 w 682172"/>
              <a:gd name="connsiteY2" fmla="*/ 235857 h 439057"/>
              <a:gd name="connsiteX3" fmla="*/ 79829 w 682172"/>
              <a:gd name="connsiteY3" fmla="*/ 174172 h 439057"/>
              <a:gd name="connsiteX4" fmla="*/ 141514 w 682172"/>
              <a:gd name="connsiteY4" fmla="*/ 130629 h 439057"/>
              <a:gd name="connsiteX5" fmla="*/ 243114 w 682172"/>
              <a:gd name="connsiteY5" fmla="*/ 127000 h 439057"/>
              <a:gd name="connsiteX6" fmla="*/ 355600 w 682172"/>
              <a:gd name="connsiteY6" fmla="*/ 163285 h 439057"/>
              <a:gd name="connsiteX7" fmla="*/ 395514 w 682172"/>
              <a:gd name="connsiteY7" fmla="*/ 90715 h 439057"/>
              <a:gd name="connsiteX8" fmla="*/ 435429 w 682172"/>
              <a:gd name="connsiteY8" fmla="*/ 43543 h 439057"/>
              <a:gd name="connsiteX9" fmla="*/ 518886 w 682172"/>
              <a:gd name="connsiteY9" fmla="*/ 3629 h 439057"/>
              <a:gd name="connsiteX10" fmla="*/ 591457 w 682172"/>
              <a:gd name="connsiteY10" fmla="*/ 0 h 439057"/>
              <a:gd name="connsiteX11" fmla="*/ 631372 w 682172"/>
              <a:gd name="connsiteY11" fmla="*/ 14515 h 439057"/>
              <a:gd name="connsiteX12" fmla="*/ 667657 w 682172"/>
              <a:gd name="connsiteY12" fmla="*/ 72572 h 439057"/>
              <a:gd name="connsiteX13" fmla="*/ 682172 w 682172"/>
              <a:gd name="connsiteY13" fmla="*/ 174172 h 439057"/>
              <a:gd name="connsiteX14" fmla="*/ 682172 w 682172"/>
              <a:gd name="connsiteY14" fmla="*/ 264886 h 439057"/>
              <a:gd name="connsiteX15" fmla="*/ 649514 w 682172"/>
              <a:gd name="connsiteY15" fmla="*/ 359229 h 439057"/>
              <a:gd name="connsiteX16" fmla="*/ 645886 w 682172"/>
              <a:gd name="connsiteY16" fmla="*/ 439057 h 439057"/>
              <a:gd name="connsiteX17" fmla="*/ 566058 w 682172"/>
              <a:gd name="connsiteY17" fmla="*/ 402772 h 439057"/>
              <a:gd name="connsiteX18" fmla="*/ 424543 w 682172"/>
              <a:gd name="connsiteY18" fmla="*/ 366486 h 439057"/>
              <a:gd name="connsiteX19" fmla="*/ 395514 w 682172"/>
              <a:gd name="connsiteY19" fmla="*/ 355600 h 439057"/>
              <a:gd name="connsiteX20" fmla="*/ 366486 w 682172"/>
              <a:gd name="connsiteY20" fmla="*/ 348343 h 439057"/>
              <a:gd name="connsiteX21" fmla="*/ 319315 w 682172"/>
              <a:gd name="connsiteY21" fmla="*/ 333830 h 439057"/>
              <a:gd name="connsiteX22" fmla="*/ 268514 w 682172"/>
              <a:gd name="connsiteY22" fmla="*/ 330200 h 439057"/>
              <a:gd name="connsiteX23" fmla="*/ 152401 w 682172"/>
              <a:gd name="connsiteY23" fmla="*/ 348343 h 439057"/>
              <a:gd name="connsiteX24" fmla="*/ 0 w 682172"/>
              <a:gd name="connsiteY24" fmla="*/ 381000 h 439057"/>
              <a:gd name="connsiteX0" fmla="*/ 0 w 682172"/>
              <a:gd name="connsiteY0" fmla="*/ 381000 h 439057"/>
              <a:gd name="connsiteX1" fmla="*/ 10886 w 682172"/>
              <a:gd name="connsiteY1" fmla="*/ 297543 h 439057"/>
              <a:gd name="connsiteX2" fmla="*/ 32657 w 682172"/>
              <a:gd name="connsiteY2" fmla="*/ 235857 h 439057"/>
              <a:gd name="connsiteX3" fmla="*/ 79829 w 682172"/>
              <a:gd name="connsiteY3" fmla="*/ 174172 h 439057"/>
              <a:gd name="connsiteX4" fmla="*/ 141514 w 682172"/>
              <a:gd name="connsiteY4" fmla="*/ 130629 h 439057"/>
              <a:gd name="connsiteX5" fmla="*/ 243114 w 682172"/>
              <a:gd name="connsiteY5" fmla="*/ 127000 h 439057"/>
              <a:gd name="connsiteX6" fmla="*/ 355600 w 682172"/>
              <a:gd name="connsiteY6" fmla="*/ 163285 h 439057"/>
              <a:gd name="connsiteX7" fmla="*/ 395514 w 682172"/>
              <a:gd name="connsiteY7" fmla="*/ 90715 h 439057"/>
              <a:gd name="connsiteX8" fmla="*/ 435429 w 682172"/>
              <a:gd name="connsiteY8" fmla="*/ 43543 h 439057"/>
              <a:gd name="connsiteX9" fmla="*/ 518886 w 682172"/>
              <a:gd name="connsiteY9" fmla="*/ 3629 h 439057"/>
              <a:gd name="connsiteX10" fmla="*/ 591457 w 682172"/>
              <a:gd name="connsiteY10" fmla="*/ 0 h 439057"/>
              <a:gd name="connsiteX11" fmla="*/ 631372 w 682172"/>
              <a:gd name="connsiteY11" fmla="*/ 14515 h 439057"/>
              <a:gd name="connsiteX12" fmla="*/ 667657 w 682172"/>
              <a:gd name="connsiteY12" fmla="*/ 72572 h 439057"/>
              <a:gd name="connsiteX13" fmla="*/ 682172 w 682172"/>
              <a:gd name="connsiteY13" fmla="*/ 174172 h 439057"/>
              <a:gd name="connsiteX14" fmla="*/ 682172 w 682172"/>
              <a:gd name="connsiteY14" fmla="*/ 264886 h 439057"/>
              <a:gd name="connsiteX15" fmla="*/ 649514 w 682172"/>
              <a:gd name="connsiteY15" fmla="*/ 359229 h 439057"/>
              <a:gd name="connsiteX16" fmla="*/ 645886 w 682172"/>
              <a:gd name="connsiteY16" fmla="*/ 439057 h 439057"/>
              <a:gd name="connsiteX17" fmla="*/ 566058 w 682172"/>
              <a:gd name="connsiteY17" fmla="*/ 402772 h 439057"/>
              <a:gd name="connsiteX18" fmla="*/ 424543 w 682172"/>
              <a:gd name="connsiteY18" fmla="*/ 366486 h 439057"/>
              <a:gd name="connsiteX19" fmla="*/ 395514 w 682172"/>
              <a:gd name="connsiteY19" fmla="*/ 355600 h 439057"/>
              <a:gd name="connsiteX20" fmla="*/ 366486 w 682172"/>
              <a:gd name="connsiteY20" fmla="*/ 348343 h 439057"/>
              <a:gd name="connsiteX21" fmla="*/ 319315 w 682172"/>
              <a:gd name="connsiteY21" fmla="*/ 333830 h 439057"/>
              <a:gd name="connsiteX22" fmla="*/ 268514 w 682172"/>
              <a:gd name="connsiteY22" fmla="*/ 330200 h 439057"/>
              <a:gd name="connsiteX23" fmla="*/ 152401 w 682172"/>
              <a:gd name="connsiteY23" fmla="*/ 348343 h 439057"/>
              <a:gd name="connsiteX24" fmla="*/ 0 w 682172"/>
              <a:gd name="connsiteY24" fmla="*/ 381000 h 439057"/>
              <a:gd name="connsiteX0" fmla="*/ 0 w 682172"/>
              <a:gd name="connsiteY0" fmla="*/ 381000 h 439057"/>
              <a:gd name="connsiteX1" fmla="*/ 10886 w 682172"/>
              <a:gd name="connsiteY1" fmla="*/ 297543 h 439057"/>
              <a:gd name="connsiteX2" fmla="*/ 32657 w 682172"/>
              <a:gd name="connsiteY2" fmla="*/ 235857 h 439057"/>
              <a:gd name="connsiteX3" fmla="*/ 79829 w 682172"/>
              <a:gd name="connsiteY3" fmla="*/ 174172 h 439057"/>
              <a:gd name="connsiteX4" fmla="*/ 141514 w 682172"/>
              <a:gd name="connsiteY4" fmla="*/ 130629 h 439057"/>
              <a:gd name="connsiteX5" fmla="*/ 243114 w 682172"/>
              <a:gd name="connsiteY5" fmla="*/ 127000 h 439057"/>
              <a:gd name="connsiteX6" fmla="*/ 355600 w 682172"/>
              <a:gd name="connsiteY6" fmla="*/ 163285 h 439057"/>
              <a:gd name="connsiteX7" fmla="*/ 395514 w 682172"/>
              <a:gd name="connsiteY7" fmla="*/ 90715 h 439057"/>
              <a:gd name="connsiteX8" fmla="*/ 435429 w 682172"/>
              <a:gd name="connsiteY8" fmla="*/ 43543 h 439057"/>
              <a:gd name="connsiteX9" fmla="*/ 518886 w 682172"/>
              <a:gd name="connsiteY9" fmla="*/ 3629 h 439057"/>
              <a:gd name="connsiteX10" fmla="*/ 591457 w 682172"/>
              <a:gd name="connsiteY10" fmla="*/ 0 h 439057"/>
              <a:gd name="connsiteX11" fmla="*/ 631372 w 682172"/>
              <a:gd name="connsiteY11" fmla="*/ 14515 h 439057"/>
              <a:gd name="connsiteX12" fmla="*/ 667657 w 682172"/>
              <a:gd name="connsiteY12" fmla="*/ 72572 h 439057"/>
              <a:gd name="connsiteX13" fmla="*/ 682172 w 682172"/>
              <a:gd name="connsiteY13" fmla="*/ 174172 h 439057"/>
              <a:gd name="connsiteX14" fmla="*/ 682172 w 682172"/>
              <a:gd name="connsiteY14" fmla="*/ 264886 h 439057"/>
              <a:gd name="connsiteX15" fmla="*/ 649514 w 682172"/>
              <a:gd name="connsiteY15" fmla="*/ 359229 h 439057"/>
              <a:gd name="connsiteX16" fmla="*/ 645886 w 682172"/>
              <a:gd name="connsiteY16" fmla="*/ 439057 h 439057"/>
              <a:gd name="connsiteX17" fmla="*/ 566058 w 682172"/>
              <a:gd name="connsiteY17" fmla="*/ 402772 h 439057"/>
              <a:gd name="connsiteX18" fmla="*/ 424543 w 682172"/>
              <a:gd name="connsiteY18" fmla="*/ 366486 h 439057"/>
              <a:gd name="connsiteX19" fmla="*/ 395514 w 682172"/>
              <a:gd name="connsiteY19" fmla="*/ 355600 h 439057"/>
              <a:gd name="connsiteX20" fmla="*/ 366486 w 682172"/>
              <a:gd name="connsiteY20" fmla="*/ 348343 h 439057"/>
              <a:gd name="connsiteX21" fmla="*/ 319315 w 682172"/>
              <a:gd name="connsiteY21" fmla="*/ 333830 h 439057"/>
              <a:gd name="connsiteX22" fmla="*/ 268514 w 682172"/>
              <a:gd name="connsiteY22" fmla="*/ 330200 h 439057"/>
              <a:gd name="connsiteX23" fmla="*/ 152401 w 682172"/>
              <a:gd name="connsiteY23" fmla="*/ 348343 h 439057"/>
              <a:gd name="connsiteX24" fmla="*/ 0 w 682172"/>
              <a:gd name="connsiteY24" fmla="*/ 381000 h 439057"/>
              <a:gd name="connsiteX0" fmla="*/ 0 w 682172"/>
              <a:gd name="connsiteY0" fmla="*/ 381000 h 439057"/>
              <a:gd name="connsiteX1" fmla="*/ 10886 w 682172"/>
              <a:gd name="connsiteY1" fmla="*/ 297543 h 439057"/>
              <a:gd name="connsiteX2" fmla="*/ 32657 w 682172"/>
              <a:gd name="connsiteY2" fmla="*/ 235857 h 439057"/>
              <a:gd name="connsiteX3" fmla="*/ 79829 w 682172"/>
              <a:gd name="connsiteY3" fmla="*/ 174172 h 439057"/>
              <a:gd name="connsiteX4" fmla="*/ 141514 w 682172"/>
              <a:gd name="connsiteY4" fmla="*/ 130629 h 439057"/>
              <a:gd name="connsiteX5" fmla="*/ 243114 w 682172"/>
              <a:gd name="connsiteY5" fmla="*/ 127000 h 439057"/>
              <a:gd name="connsiteX6" fmla="*/ 355600 w 682172"/>
              <a:gd name="connsiteY6" fmla="*/ 163285 h 439057"/>
              <a:gd name="connsiteX7" fmla="*/ 395514 w 682172"/>
              <a:gd name="connsiteY7" fmla="*/ 90715 h 439057"/>
              <a:gd name="connsiteX8" fmla="*/ 435429 w 682172"/>
              <a:gd name="connsiteY8" fmla="*/ 43543 h 439057"/>
              <a:gd name="connsiteX9" fmla="*/ 518886 w 682172"/>
              <a:gd name="connsiteY9" fmla="*/ 3629 h 439057"/>
              <a:gd name="connsiteX10" fmla="*/ 591457 w 682172"/>
              <a:gd name="connsiteY10" fmla="*/ 0 h 439057"/>
              <a:gd name="connsiteX11" fmla="*/ 631372 w 682172"/>
              <a:gd name="connsiteY11" fmla="*/ 14515 h 439057"/>
              <a:gd name="connsiteX12" fmla="*/ 667657 w 682172"/>
              <a:gd name="connsiteY12" fmla="*/ 72572 h 439057"/>
              <a:gd name="connsiteX13" fmla="*/ 682172 w 682172"/>
              <a:gd name="connsiteY13" fmla="*/ 174172 h 439057"/>
              <a:gd name="connsiteX14" fmla="*/ 682172 w 682172"/>
              <a:gd name="connsiteY14" fmla="*/ 264886 h 439057"/>
              <a:gd name="connsiteX15" fmla="*/ 649514 w 682172"/>
              <a:gd name="connsiteY15" fmla="*/ 359229 h 439057"/>
              <a:gd name="connsiteX16" fmla="*/ 645886 w 682172"/>
              <a:gd name="connsiteY16" fmla="*/ 439057 h 439057"/>
              <a:gd name="connsiteX17" fmla="*/ 566058 w 682172"/>
              <a:gd name="connsiteY17" fmla="*/ 402772 h 439057"/>
              <a:gd name="connsiteX18" fmla="*/ 424543 w 682172"/>
              <a:gd name="connsiteY18" fmla="*/ 366486 h 439057"/>
              <a:gd name="connsiteX19" fmla="*/ 395514 w 682172"/>
              <a:gd name="connsiteY19" fmla="*/ 355600 h 439057"/>
              <a:gd name="connsiteX20" fmla="*/ 366486 w 682172"/>
              <a:gd name="connsiteY20" fmla="*/ 348343 h 439057"/>
              <a:gd name="connsiteX21" fmla="*/ 319315 w 682172"/>
              <a:gd name="connsiteY21" fmla="*/ 333830 h 439057"/>
              <a:gd name="connsiteX22" fmla="*/ 152401 w 682172"/>
              <a:gd name="connsiteY22" fmla="*/ 348343 h 439057"/>
              <a:gd name="connsiteX23" fmla="*/ 0 w 682172"/>
              <a:gd name="connsiteY23" fmla="*/ 381000 h 439057"/>
              <a:gd name="connsiteX0" fmla="*/ 0 w 682172"/>
              <a:gd name="connsiteY0" fmla="*/ 381000 h 439057"/>
              <a:gd name="connsiteX1" fmla="*/ 10886 w 682172"/>
              <a:gd name="connsiteY1" fmla="*/ 297543 h 439057"/>
              <a:gd name="connsiteX2" fmla="*/ 32657 w 682172"/>
              <a:gd name="connsiteY2" fmla="*/ 235857 h 439057"/>
              <a:gd name="connsiteX3" fmla="*/ 79829 w 682172"/>
              <a:gd name="connsiteY3" fmla="*/ 174172 h 439057"/>
              <a:gd name="connsiteX4" fmla="*/ 141514 w 682172"/>
              <a:gd name="connsiteY4" fmla="*/ 130629 h 439057"/>
              <a:gd name="connsiteX5" fmla="*/ 243114 w 682172"/>
              <a:gd name="connsiteY5" fmla="*/ 127000 h 439057"/>
              <a:gd name="connsiteX6" fmla="*/ 355600 w 682172"/>
              <a:gd name="connsiteY6" fmla="*/ 163285 h 439057"/>
              <a:gd name="connsiteX7" fmla="*/ 395514 w 682172"/>
              <a:gd name="connsiteY7" fmla="*/ 90715 h 439057"/>
              <a:gd name="connsiteX8" fmla="*/ 435429 w 682172"/>
              <a:gd name="connsiteY8" fmla="*/ 43543 h 439057"/>
              <a:gd name="connsiteX9" fmla="*/ 518886 w 682172"/>
              <a:gd name="connsiteY9" fmla="*/ 3629 h 439057"/>
              <a:gd name="connsiteX10" fmla="*/ 591457 w 682172"/>
              <a:gd name="connsiteY10" fmla="*/ 0 h 439057"/>
              <a:gd name="connsiteX11" fmla="*/ 631372 w 682172"/>
              <a:gd name="connsiteY11" fmla="*/ 14515 h 439057"/>
              <a:gd name="connsiteX12" fmla="*/ 667657 w 682172"/>
              <a:gd name="connsiteY12" fmla="*/ 72572 h 439057"/>
              <a:gd name="connsiteX13" fmla="*/ 682172 w 682172"/>
              <a:gd name="connsiteY13" fmla="*/ 174172 h 439057"/>
              <a:gd name="connsiteX14" fmla="*/ 682172 w 682172"/>
              <a:gd name="connsiteY14" fmla="*/ 264886 h 439057"/>
              <a:gd name="connsiteX15" fmla="*/ 649514 w 682172"/>
              <a:gd name="connsiteY15" fmla="*/ 359229 h 439057"/>
              <a:gd name="connsiteX16" fmla="*/ 645886 w 682172"/>
              <a:gd name="connsiteY16" fmla="*/ 439057 h 439057"/>
              <a:gd name="connsiteX17" fmla="*/ 566058 w 682172"/>
              <a:gd name="connsiteY17" fmla="*/ 402772 h 439057"/>
              <a:gd name="connsiteX18" fmla="*/ 424543 w 682172"/>
              <a:gd name="connsiteY18" fmla="*/ 366486 h 439057"/>
              <a:gd name="connsiteX19" fmla="*/ 395514 w 682172"/>
              <a:gd name="connsiteY19" fmla="*/ 355600 h 439057"/>
              <a:gd name="connsiteX20" fmla="*/ 366486 w 682172"/>
              <a:gd name="connsiteY20" fmla="*/ 348343 h 439057"/>
              <a:gd name="connsiteX21" fmla="*/ 152401 w 682172"/>
              <a:gd name="connsiteY21" fmla="*/ 348343 h 439057"/>
              <a:gd name="connsiteX22" fmla="*/ 0 w 682172"/>
              <a:gd name="connsiteY22" fmla="*/ 381000 h 439057"/>
              <a:gd name="connsiteX0" fmla="*/ 0 w 682172"/>
              <a:gd name="connsiteY0" fmla="*/ 381000 h 439057"/>
              <a:gd name="connsiteX1" fmla="*/ 10886 w 682172"/>
              <a:gd name="connsiteY1" fmla="*/ 297543 h 439057"/>
              <a:gd name="connsiteX2" fmla="*/ 32657 w 682172"/>
              <a:gd name="connsiteY2" fmla="*/ 235857 h 439057"/>
              <a:gd name="connsiteX3" fmla="*/ 79829 w 682172"/>
              <a:gd name="connsiteY3" fmla="*/ 174172 h 439057"/>
              <a:gd name="connsiteX4" fmla="*/ 141514 w 682172"/>
              <a:gd name="connsiteY4" fmla="*/ 130629 h 439057"/>
              <a:gd name="connsiteX5" fmla="*/ 243114 w 682172"/>
              <a:gd name="connsiteY5" fmla="*/ 127000 h 439057"/>
              <a:gd name="connsiteX6" fmla="*/ 355600 w 682172"/>
              <a:gd name="connsiteY6" fmla="*/ 163285 h 439057"/>
              <a:gd name="connsiteX7" fmla="*/ 395514 w 682172"/>
              <a:gd name="connsiteY7" fmla="*/ 90715 h 439057"/>
              <a:gd name="connsiteX8" fmla="*/ 435429 w 682172"/>
              <a:gd name="connsiteY8" fmla="*/ 43543 h 439057"/>
              <a:gd name="connsiteX9" fmla="*/ 518886 w 682172"/>
              <a:gd name="connsiteY9" fmla="*/ 3629 h 439057"/>
              <a:gd name="connsiteX10" fmla="*/ 591457 w 682172"/>
              <a:gd name="connsiteY10" fmla="*/ 0 h 439057"/>
              <a:gd name="connsiteX11" fmla="*/ 631372 w 682172"/>
              <a:gd name="connsiteY11" fmla="*/ 14515 h 439057"/>
              <a:gd name="connsiteX12" fmla="*/ 667657 w 682172"/>
              <a:gd name="connsiteY12" fmla="*/ 72572 h 439057"/>
              <a:gd name="connsiteX13" fmla="*/ 682172 w 682172"/>
              <a:gd name="connsiteY13" fmla="*/ 174172 h 439057"/>
              <a:gd name="connsiteX14" fmla="*/ 682172 w 682172"/>
              <a:gd name="connsiteY14" fmla="*/ 264886 h 439057"/>
              <a:gd name="connsiteX15" fmla="*/ 649514 w 682172"/>
              <a:gd name="connsiteY15" fmla="*/ 359229 h 439057"/>
              <a:gd name="connsiteX16" fmla="*/ 645886 w 682172"/>
              <a:gd name="connsiteY16" fmla="*/ 439057 h 439057"/>
              <a:gd name="connsiteX17" fmla="*/ 566058 w 682172"/>
              <a:gd name="connsiteY17" fmla="*/ 402772 h 439057"/>
              <a:gd name="connsiteX18" fmla="*/ 395514 w 682172"/>
              <a:gd name="connsiteY18" fmla="*/ 355600 h 439057"/>
              <a:gd name="connsiteX19" fmla="*/ 366486 w 682172"/>
              <a:gd name="connsiteY19" fmla="*/ 348343 h 439057"/>
              <a:gd name="connsiteX20" fmla="*/ 152401 w 682172"/>
              <a:gd name="connsiteY20" fmla="*/ 348343 h 439057"/>
              <a:gd name="connsiteX21" fmla="*/ 0 w 682172"/>
              <a:gd name="connsiteY21" fmla="*/ 381000 h 439057"/>
              <a:gd name="connsiteX0" fmla="*/ 0 w 682172"/>
              <a:gd name="connsiteY0" fmla="*/ 381000 h 439057"/>
              <a:gd name="connsiteX1" fmla="*/ 10886 w 682172"/>
              <a:gd name="connsiteY1" fmla="*/ 297543 h 439057"/>
              <a:gd name="connsiteX2" fmla="*/ 32657 w 682172"/>
              <a:gd name="connsiteY2" fmla="*/ 235857 h 439057"/>
              <a:gd name="connsiteX3" fmla="*/ 79829 w 682172"/>
              <a:gd name="connsiteY3" fmla="*/ 174172 h 439057"/>
              <a:gd name="connsiteX4" fmla="*/ 141514 w 682172"/>
              <a:gd name="connsiteY4" fmla="*/ 130629 h 439057"/>
              <a:gd name="connsiteX5" fmla="*/ 243114 w 682172"/>
              <a:gd name="connsiteY5" fmla="*/ 127000 h 439057"/>
              <a:gd name="connsiteX6" fmla="*/ 355600 w 682172"/>
              <a:gd name="connsiteY6" fmla="*/ 163285 h 439057"/>
              <a:gd name="connsiteX7" fmla="*/ 395514 w 682172"/>
              <a:gd name="connsiteY7" fmla="*/ 90715 h 439057"/>
              <a:gd name="connsiteX8" fmla="*/ 435429 w 682172"/>
              <a:gd name="connsiteY8" fmla="*/ 43543 h 439057"/>
              <a:gd name="connsiteX9" fmla="*/ 518886 w 682172"/>
              <a:gd name="connsiteY9" fmla="*/ 3629 h 439057"/>
              <a:gd name="connsiteX10" fmla="*/ 591457 w 682172"/>
              <a:gd name="connsiteY10" fmla="*/ 0 h 439057"/>
              <a:gd name="connsiteX11" fmla="*/ 631372 w 682172"/>
              <a:gd name="connsiteY11" fmla="*/ 14515 h 439057"/>
              <a:gd name="connsiteX12" fmla="*/ 667657 w 682172"/>
              <a:gd name="connsiteY12" fmla="*/ 72572 h 439057"/>
              <a:gd name="connsiteX13" fmla="*/ 682172 w 682172"/>
              <a:gd name="connsiteY13" fmla="*/ 174172 h 439057"/>
              <a:gd name="connsiteX14" fmla="*/ 682172 w 682172"/>
              <a:gd name="connsiteY14" fmla="*/ 264886 h 439057"/>
              <a:gd name="connsiteX15" fmla="*/ 649514 w 682172"/>
              <a:gd name="connsiteY15" fmla="*/ 359229 h 439057"/>
              <a:gd name="connsiteX16" fmla="*/ 645886 w 682172"/>
              <a:gd name="connsiteY16" fmla="*/ 439057 h 439057"/>
              <a:gd name="connsiteX17" fmla="*/ 566058 w 682172"/>
              <a:gd name="connsiteY17" fmla="*/ 402772 h 439057"/>
              <a:gd name="connsiteX18" fmla="*/ 395514 w 682172"/>
              <a:gd name="connsiteY18" fmla="*/ 355600 h 439057"/>
              <a:gd name="connsiteX19" fmla="*/ 280517 w 682172"/>
              <a:gd name="connsiteY19" fmla="*/ 341086 h 439057"/>
              <a:gd name="connsiteX20" fmla="*/ 152401 w 682172"/>
              <a:gd name="connsiteY20" fmla="*/ 348343 h 439057"/>
              <a:gd name="connsiteX21" fmla="*/ 0 w 682172"/>
              <a:gd name="connsiteY21" fmla="*/ 381000 h 43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2172" h="439057">
                <a:moveTo>
                  <a:pt x="0" y="381000"/>
                </a:moveTo>
                <a:lnTo>
                  <a:pt x="10886" y="297543"/>
                </a:lnTo>
                <a:lnTo>
                  <a:pt x="32657" y="235857"/>
                </a:lnTo>
                <a:lnTo>
                  <a:pt x="79829" y="174172"/>
                </a:lnTo>
                <a:lnTo>
                  <a:pt x="141514" y="130629"/>
                </a:lnTo>
                <a:cubicBezTo>
                  <a:pt x="168728" y="122767"/>
                  <a:pt x="207433" y="121557"/>
                  <a:pt x="243114" y="127000"/>
                </a:cubicBezTo>
                <a:cubicBezTo>
                  <a:pt x="278795" y="132443"/>
                  <a:pt x="330200" y="169332"/>
                  <a:pt x="355600" y="163285"/>
                </a:cubicBezTo>
                <a:lnTo>
                  <a:pt x="395514" y="90715"/>
                </a:lnTo>
                <a:lnTo>
                  <a:pt x="435429" y="43543"/>
                </a:lnTo>
                <a:lnTo>
                  <a:pt x="518886" y="3629"/>
                </a:lnTo>
                <a:lnTo>
                  <a:pt x="591457" y="0"/>
                </a:lnTo>
                <a:lnTo>
                  <a:pt x="631372" y="14515"/>
                </a:lnTo>
                <a:cubicBezTo>
                  <a:pt x="644072" y="26610"/>
                  <a:pt x="659190" y="45963"/>
                  <a:pt x="667657" y="72572"/>
                </a:cubicBezTo>
                <a:cubicBezTo>
                  <a:pt x="676124" y="99181"/>
                  <a:pt x="679753" y="142120"/>
                  <a:pt x="682172" y="174172"/>
                </a:cubicBezTo>
                <a:lnTo>
                  <a:pt x="682172" y="264886"/>
                </a:lnTo>
                <a:lnTo>
                  <a:pt x="649514" y="359229"/>
                </a:lnTo>
                <a:lnTo>
                  <a:pt x="645886" y="439057"/>
                </a:lnTo>
                <a:lnTo>
                  <a:pt x="566058" y="402772"/>
                </a:lnTo>
                <a:cubicBezTo>
                  <a:pt x="509210" y="387048"/>
                  <a:pt x="443104" y="365881"/>
                  <a:pt x="395514" y="355600"/>
                </a:cubicBezTo>
                <a:cubicBezTo>
                  <a:pt x="347924" y="345319"/>
                  <a:pt x="321036" y="342295"/>
                  <a:pt x="280517" y="341086"/>
                </a:cubicBezTo>
                <a:cubicBezTo>
                  <a:pt x="239998" y="339877"/>
                  <a:pt x="213482" y="342900"/>
                  <a:pt x="152401" y="348343"/>
                </a:cubicBezTo>
                <a:lnTo>
                  <a:pt x="0" y="3810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Box 41"/>
          <p:cNvSpPr txBox="1"/>
          <p:nvPr/>
        </p:nvSpPr>
        <p:spPr>
          <a:xfrm>
            <a:off x="597822" y="5657457"/>
            <a:ext cx="986167" cy="461665"/>
          </a:xfrm>
          <a:prstGeom prst="rect">
            <a:avLst/>
          </a:prstGeom>
          <a:noFill/>
        </p:spPr>
        <p:txBody>
          <a:bodyPr wrap="none" rtlCol="0">
            <a:spAutoFit/>
          </a:bodyPr>
          <a:lstStyle/>
          <a:p>
            <a:r>
              <a:rPr lang="en-US" sz="1200" b="1" dirty="0">
                <a:solidFill>
                  <a:prstClr val="black"/>
                </a:solidFill>
                <a:effectLst>
                  <a:outerShdw blurRad="50800" dist="38100" dir="2700000" algn="tl" rotWithShape="0">
                    <a:prstClr val="black">
                      <a:alpha val="40000"/>
                    </a:prstClr>
                  </a:outerShdw>
                </a:effectLst>
              </a:rPr>
              <a:t>Bathy</a:t>
            </a:r>
          </a:p>
          <a:p>
            <a:r>
              <a:rPr lang="en-US" sz="1200" b="1" dirty="0">
                <a:solidFill>
                  <a:prstClr val="black"/>
                </a:solidFill>
                <a:effectLst>
                  <a:outerShdw blurRad="50800" dist="38100" dir="2700000" algn="tl" rotWithShape="0">
                    <a:prstClr val="black">
                      <a:alpha val="40000"/>
                    </a:prstClr>
                  </a:outerShdw>
                </a:effectLst>
              </a:rPr>
              <a:t>-databases</a:t>
            </a:r>
          </a:p>
        </p:txBody>
      </p:sp>
      <p:sp>
        <p:nvSpPr>
          <p:cNvPr id="130" name="TextBox 129"/>
          <p:cNvSpPr txBox="1"/>
          <p:nvPr/>
        </p:nvSpPr>
        <p:spPr>
          <a:xfrm>
            <a:off x="458416" y="5351505"/>
            <a:ext cx="652743" cy="307777"/>
          </a:xfrm>
          <a:prstGeom prst="rect">
            <a:avLst/>
          </a:prstGeom>
          <a:noFill/>
        </p:spPr>
        <p:txBody>
          <a:bodyPr wrap="none" rtlCol="0">
            <a:spAutoFit/>
          </a:bodyPr>
          <a:lstStyle/>
          <a:p>
            <a:r>
              <a:rPr lang="en-US" sz="1400" dirty="0">
                <a:solidFill>
                  <a:prstClr val="white"/>
                </a:solidFill>
              </a:rPr>
              <a:t>Cloud</a:t>
            </a:r>
          </a:p>
        </p:txBody>
      </p:sp>
      <p:pic>
        <p:nvPicPr>
          <p:cNvPr id="131" name="Picture 130"/>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2131005" y="4950521"/>
            <a:ext cx="771116" cy="760194"/>
          </a:xfrm>
          <a:prstGeom prst="rect">
            <a:avLst/>
          </a:prstGeom>
        </p:spPr>
      </p:pic>
      <p:sp>
        <p:nvSpPr>
          <p:cNvPr id="132" name="TextBox 131"/>
          <p:cNvSpPr txBox="1"/>
          <p:nvPr/>
        </p:nvSpPr>
        <p:spPr>
          <a:xfrm>
            <a:off x="1894433" y="5164607"/>
            <a:ext cx="1241045" cy="276999"/>
          </a:xfrm>
          <a:prstGeom prst="rect">
            <a:avLst/>
          </a:prstGeom>
          <a:noFill/>
        </p:spPr>
        <p:txBody>
          <a:bodyPr wrap="none" rtlCol="0">
            <a:spAutoFit/>
          </a:bodyPr>
          <a:lstStyle/>
          <a:p>
            <a:r>
              <a:rPr lang="en-US" sz="1200" b="1" dirty="0">
                <a:solidFill>
                  <a:prstClr val="black"/>
                </a:solidFill>
                <a:effectLst>
                  <a:outerShdw blurRad="50800" dist="38100" dir="2700000" algn="tl" rotWithShape="0">
                    <a:prstClr val="black">
                      <a:alpha val="40000"/>
                    </a:prstClr>
                  </a:outerShdw>
                </a:effectLst>
              </a:rPr>
              <a:t>Gridding tools</a:t>
            </a:r>
          </a:p>
        </p:txBody>
      </p:sp>
      <p:pic>
        <p:nvPicPr>
          <p:cNvPr id="134" name="Picture 133"/>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510727" y="6079943"/>
            <a:ext cx="555751" cy="251835"/>
          </a:xfrm>
          <a:prstGeom prst="rect">
            <a:avLst/>
          </a:prstGeom>
        </p:spPr>
      </p:pic>
      <p:pic>
        <p:nvPicPr>
          <p:cNvPr id="135" name="Picture 13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705090" y="5733256"/>
            <a:ext cx="249139" cy="272897"/>
          </a:xfrm>
          <a:prstGeom prst="rect">
            <a:avLst/>
          </a:prstGeom>
        </p:spPr>
      </p:pic>
      <p:sp>
        <p:nvSpPr>
          <p:cNvPr id="136" name="TextBox 135"/>
          <p:cNvSpPr txBox="1"/>
          <p:nvPr/>
        </p:nvSpPr>
        <p:spPr>
          <a:xfrm>
            <a:off x="1775785" y="5818329"/>
            <a:ext cx="1380506" cy="276999"/>
          </a:xfrm>
          <a:prstGeom prst="rect">
            <a:avLst/>
          </a:prstGeom>
          <a:noFill/>
        </p:spPr>
        <p:txBody>
          <a:bodyPr wrap="none" rtlCol="0">
            <a:spAutoFit/>
          </a:bodyPr>
          <a:lstStyle/>
          <a:p>
            <a:r>
              <a:rPr lang="en-US" sz="1200" b="1" dirty="0">
                <a:solidFill>
                  <a:prstClr val="black"/>
                </a:solidFill>
                <a:effectLst>
                  <a:outerShdw blurRad="50800" dist="38100" dir="2700000" algn="tl" rotWithShape="0">
                    <a:prstClr val="black">
                      <a:alpha val="40000"/>
                    </a:prstClr>
                  </a:outerShdw>
                </a:effectLst>
              </a:rPr>
              <a:t>Data processing</a:t>
            </a:r>
          </a:p>
        </p:txBody>
      </p:sp>
      <p:sp>
        <p:nvSpPr>
          <p:cNvPr id="137" name="Freeform 136"/>
          <p:cNvSpPr/>
          <p:nvPr/>
        </p:nvSpPr>
        <p:spPr>
          <a:xfrm rot="14224281">
            <a:off x="1900520" y="5992513"/>
            <a:ext cx="515984" cy="420858"/>
          </a:xfrm>
          <a:custGeom>
            <a:avLst/>
            <a:gdLst>
              <a:gd name="connsiteX0" fmla="*/ 0 w 391886"/>
              <a:gd name="connsiteY0" fmla="*/ 0 h 167951"/>
              <a:gd name="connsiteX1" fmla="*/ 233266 w 391886"/>
              <a:gd name="connsiteY1" fmla="*/ 130629 h 167951"/>
              <a:gd name="connsiteX2" fmla="*/ 391886 w 391886"/>
              <a:gd name="connsiteY2" fmla="*/ 167951 h 167951"/>
              <a:gd name="connsiteX0" fmla="*/ 0 w 569167"/>
              <a:gd name="connsiteY0" fmla="*/ 0 h 158620"/>
              <a:gd name="connsiteX1" fmla="*/ 233266 w 569167"/>
              <a:gd name="connsiteY1" fmla="*/ 130629 h 158620"/>
              <a:gd name="connsiteX2" fmla="*/ 569167 w 569167"/>
              <a:gd name="connsiteY2" fmla="*/ 158620 h 158620"/>
              <a:gd name="connsiteX0" fmla="*/ 0 w 569167"/>
              <a:gd name="connsiteY0" fmla="*/ 112087 h 270707"/>
              <a:gd name="connsiteX1" fmla="*/ 334866 w 569167"/>
              <a:gd name="connsiteY1" fmla="*/ 2571 h 270707"/>
              <a:gd name="connsiteX2" fmla="*/ 569167 w 569167"/>
              <a:gd name="connsiteY2" fmla="*/ 270707 h 270707"/>
              <a:gd name="connsiteX0" fmla="*/ 0 w 966331"/>
              <a:gd name="connsiteY0" fmla="*/ 137210 h 146160"/>
              <a:gd name="connsiteX1" fmla="*/ 334866 w 966331"/>
              <a:gd name="connsiteY1" fmla="*/ 27694 h 146160"/>
              <a:gd name="connsiteX2" fmla="*/ 966331 w 966331"/>
              <a:gd name="connsiteY2" fmla="*/ 266 h 146160"/>
              <a:gd name="connsiteX0" fmla="*/ 0 w 966331"/>
              <a:gd name="connsiteY0" fmla="*/ 137149 h 146921"/>
              <a:gd name="connsiteX1" fmla="*/ 334866 w 966331"/>
              <a:gd name="connsiteY1" fmla="*/ 46106 h 146921"/>
              <a:gd name="connsiteX2" fmla="*/ 966331 w 966331"/>
              <a:gd name="connsiteY2" fmla="*/ 205 h 146921"/>
              <a:gd name="connsiteX0" fmla="*/ 0 w 1095640"/>
              <a:gd name="connsiteY0" fmla="*/ 155582 h 165354"/>
              <a:gd name="connsiteX1" fmla="*/ 334866 w 1095640"/>
              <a:gd name="connsiteY1" fmla="*/ 64539 h 165354"/>
              <a:gd name="connsiteX2" fmla="*/ 1095640 w 1095640"/>
              <a:gd name="connsiteY2" fmla="*/ 165 h 165354"/>
              <a:gd name="connsiteX0" fmla="*/ 0 w 1095640"/>
              <a:gd name="connsiteY0" fmla="*/ 166954 h 174103"/>
              <a:gd name="connsiteX1" fmla="*/ 575012 w 1095640"/>
              <a:gd name="connsiteY1" fmla="*/ 2020 h 174103"/>
              <a:gd name="connsiteX2" fmla="*/ 1095640 w 1095640"/>
              <a:gd name="connsiteY2" fmla="*/ 11537 h 174103"/>
              <a:gd name="connsiteX0" fmla="*/ 0 w 1095640"/>
              <a:gd name="connsiteY0" fmla="*/ 225681 h 232830"/>
              <a:gd name="connsiteX1" fmla="*/ 575012 w 1095640"/>
              <a:gd name="connsiteY1" fmla="*/ 60747 h 232830"/>
              <a:gd name="connsiteX2" fmla="*/ 1095640 w 1095640"/>
              <a:gd name="connsiteY2" fmla="*/ 70264 h 232830"/>
              <a:gd name="connsiteX0" fmla="*/ 0 w 1095640"/>
              <a:gd name="connsiteY0" fmla="*/ 225681 h 233595"/>
              <a:gd name="connsiteX1" fmla="*/ 575012 w 1095640"/>
              <a:gd name="connsiteY1" fmla="*/ 60747 h 233595"/>
              <a:gd name="connsiteX2" fmla="*/ 1095640 w 1095640"/>
              <a:gd name="connsiteY2" fmla="*/ 70264 h 233595"/>
              <a:gd name="connsiteX0" fmla="*/ 0 w 1095640"/>
              <a:gd name="connsiteY0" fmla="*/ 262227 h 268907"/>
              <a:gd name="connsiteX1" fmla="*/ 593485 w 1095640"/>
              <a:gd name="connsiteY1" fmla="*/ 51112 h 268907"/>
              <a:gd name="connsiteX2" fmla="*/ 1095640 w 1095640"/>
              <a:gd name="connsiteY2" fmla="*/ 106810 h 268907"/>
              <a:gd name="connsiteX0" fmla="*/ 0 w 1095640"/>
              <a:gd name="connsiteY0" fmla="*/ 224007 h 230687"/>
              <a:gd name="connsiteX1" fmla="*/ 593485 w 1095640"/>
              <a:gd name="connsiteY1" fmla="*/ 12892 h 230687"/>
              <a:gd name="connsiteX2" fmla="*/ 1095640 w 1095640"/>
              <a:gd name="connsiteY2" fmla="*/ 68590 h 230687"/>
              <a:gd name="connsiteX0" fmla="*/ 0 w 1095640"/>
              <a:gd name="connsiteY0" fmla="*/ 211138 h 217818"/>
              <a:gd name="connsiteX1" fmla="*/ 593485 w 1095640"/>
              <a:gd name="connsiteY1" fmla="*/ 23 h 217818"/>
              <a:gd name="connsiteX2" fmla="*/ 1095640 w 1095640"/>
              <a:gd name="connsiteY2" fmla="*/ 55721 h 217818"/>
              <a:gd name="connsiteX0" fmla="*/ 0 w 1141822"/>
              <a:gd name="connsiteY0" fmla="*/ 266556 h 272182"/>
              <a:gd name="connsiteX1" fmla="*/ 639667 w 1141822"/>
              <a:gd name="connsiteY1" fmla="*/ 23 h 272182"/>
              <a:gd name="connsiteX2" fmla="*/ 1141822 w 1141822"/>
              <a:gd name="connsiteY2" fmla="*/ 55721 h 272182"/>
              <a:gd name="connsiteX0" fmla="*/ 12616 w 748111"/>
              <a:gd name="connsiteY0" fmla="*/ 126575 h 135925"/>
              <a:gd name="connsiteX1" fmla="*/ 245956 w 748111"/>
              <a:gd name="connsiteY1" fmla="*/ 23 h 135925"/>
              <a:gd name="connsiteX2" fmla="*/ 748111 w 748111"/>
              <a:gd name="connsiteY2" fmla="*/ 55721 h 135925"/>
              <a:gd name="connsiteX0" fmla="*/ 0 w 735495"/>
              <a:gd name="connsiteY0" fmla="*/ 119616 h 129283"/>
              <a:gd name="connsiteX1" fmla="*/ 390475 w 735495"/>
              <a:gd name="connsiteY1" fmla="*/ 27 h 129283"/>
              <a:gd name="connsiteX2" fmla="*/ 735495 w 735495"/>
              <a:gd name="connsiteY2" fmla="*/ 48762 h 129283"/>
              <a:gd name="connsiteX0" fmla="*/ 0 w 902130"/>
              <a:gd name="connsiteY0" fmla="*/ 204527 h 211359"/>
              <a:gd name="connsiteX1" fmla="*/ 557110 w 902130"/>
              <a:gd name="connsiteY1" fmla="*/ 27 h 211359"/>
              <a:gd name="connsiteX2" fmla="*/ 902130 w 902130"/>
              <a:gd name="connsiteY2" fmla="*/ 48762 h 211359"/>
              <a:gd name="connsiteX0" fmla="*/ 0 w 692094"/>
              <a:gd name="connsiteY0" fmla="*/ 59103 h 72818"/>
              <a:gd name="connsiteX1" fmla="*/ 347074 w 692094"/>
              <a:gd name="connsiteY1" fmla="*/ 27 h 72818"/>
              <a:gd name="connsiteX2" fmla="*/ 692094 w 692094"/>
              <a:gd name="connsiteY2" fmla="*/ 48762 h 72818"/>
              <a:gd name="connsiteX0" fmla="*/ 0 w 692094"/>
              <a:gd name="connsiteY0" fmla="*/ 115863 h 115863"/>
              <a:gd name="connsiteX1" fmla="*/ 347074 w 692094"/>
              <a:gd name="connsiteY1" fmla="*/ 56787 h 115863"/>
              <a:gd name="connsiteX2" fmla="*/ 692094 w 692094"/>
              <a:gd name="connsiteY2" fmla="*/ 105522 h 115863"/>
              <a:gd name="connsiteX0" fmla="*/ 131789 w 823883"/>
              <a:gd name="connsiteY0" fmla="*/ 59103 h 113741"/>
              <a:gd name="connsiteX1" fmla="*/ 478863 w 823883"/>
              <a:gd name="connsiteY1" fmla="*/ 27 h 113741"/>
              <a:gd name="connsiteX2" fmla="*/ 823883 w 823883"/>
              <a:gd name="connsiteY2" fmla="*/ 48762 h 113741"/>
              <a:gd name="connsiteX0" fmla="*/ 152440 w 767742"/>
              <a:gd name="connsiteY0" fmla="*/ 16903 h 79987"/>
              <a:gd name="connsiteX1" fmla="*/ 422722 w 767742"/>
              <a:gd name="connsiteY1" fmla="*/ 27 h 79987"/>
              <a:gd name="connsiteX2" fmla="*/ 767742 w 767742"/>
              <a:gd name="connsiteY2" fmla="*/ 48762 h 79987"/>
              <a:gd name="connsiteX0" fmla="*/ 154537 w 762918"/>
              <a:gd name="connsiteY0" fmla="*/ 363042 h 390755"/>
              <a:gd name="connsiteX1" fmla="*/ 417898 w 762918"/>
              <a:gd name="connsiteY1" fmla="*/ 27 h 390755"/>
              <a:gd name="connsiteX2" fmla="*/ 762918 w 762918"/>
              <a:gd name="connsiteY2" fmla="*/ 48762 h 390755"/>
              <a:gd name="connsiteX0" fmla="*/ 85554 w 693935"/>
              <a:gd name="connsiteY0" fmla="*/ 363042 h 363042"/>
              <a:gd name="connsiteX1" fmla="*/ 348915 w 693935"/>
              <a:gd name="connsiteY1" fmla="*/ 27 h 363042"/>
              <a:gd name="connsiteX2" fmla="*/ 693935 w 693935"/>
              <a:gd name="connsiteY2" fmla="*/ 48762 h 363042"/>
              <a:gd name="connsiteX0" fmla="*/ 48072 w 814420"/>
              <a:gd name="connsiteY0" fmla="*/ 212479 h 212479"/>
              <a:gd name="connsiteX1" fmla="*/ 469400 w 814420"/>
              <a:gd name="connsiteY1" fmla="*/ 45938 h 212479"/>
              <a:gd name="connsiteX2" fmla="*/ 814420 w 814420"/>
              <a:gd name="connsiteY2" fmla="*/ 94673 h 212479"/>
              <a:gd name="connsiteX0" fmla="*/ 0 w 766348"/>
              <a:gd name="connsiteY0" fmla="*/ 166568 h 166568"/>
              <a:gd name="connsiteX1" fmla="*/ 421328 w 766348"/>
              <a:gd name="connsiteY1" fmla="*/ 27 h 166568"/>
              <a:gd name="connsiteX2" fmla="*/ 766348 w 766348"/>
              <a:gd name="connsiteY2" fmla="*/ 48762 h 166568"/>
              <a:gd name="connsiteX0" fmla="*/ 0 w 766348"/>
              <a:gd name="connsiteY0" fmla="*/ 166573 h 166573"/>
              <a:gd name="connsiteX1" fmla="*/ 421328 w 766348"/>
              <a:gd name="connsiteY1" fmla="*/ 32 h 166573"/>
              <a:gd name="connsiteX2" fmla="*/ 766348 w 766348"/>
              <a:gd name="connsiteY2" fmla="*/ 48767 h 166573"/>
              <a:gd name="connsiteX0" fmla="*/ 0 w 940413"/>
              <a:gd name="connsiteY0" fmla="*/ 43897 h 200373"/>
              <a:gd name="connsiteX1" fmla="*/ 595393 w 940413"/>
              <a:gd name="connsiteY1" fmla="*/ 151638 h 200373"/>
              <a:gd name="connsiteX2" fmla="*/ 940413 w 940413"/>
              <a:gd name="connsiteY2" fmla="*/ 200373 h 200373"/>
              <a:gd name="connsiteX0" fmla="*/ 0 w 940413"/>
              <a:gd name="connsiteY0" fmla="*/ 0 h 156476"/>
              <a:gd name="connsiteX1" fmla="*/ 595393 w 940413"/>
              <a:gd name="connsiteY1" fmla="*/ 107741 h 156476"/>
              <a:gd name="connsiteX2" fmla="*/ 940413 w 940413"/>
              <a:gd name="connsiteY2" fmla="*/ 156476 h 156476"/>
              <a:gd name="connsiteX0" fmla="*/ 0 w 940413"/>
              <a:gd name="connsiteY0" fmla="*/ 0 h 166222"/>
              <a:gd name="connsiteX1" fmla="*/ 604201 w 940413"/>
              <a:gd name="connsiteY1" fmla="*/ 166222 h 166222"/>
              <a:gd name="connsiteX2" fmla="*/ 940413 w 940413"/>
              <a:gd name="connsiteY2" fmla="*/ 156476 h 166222"/>
              <a:gd name="connsiteX0" fmla="*/ 0 w 940413"/>
              <a:gd name="connsiteY0" fmla="*/ 0 h 189336"/>
              <a:gd name="connsiteX1" fmla="*/ 604201 w 940413"/>
              <a:gd name="connsiteY1" fmla="*/ 166222 h 189336"/>
              <a:gd name="connsiteX2" fmla="*/ 940413 w 940413"/>
              <a:gd name="connsiteY2" fmla="*/ 156476 h 189336"/>
              <a:gd name="connsiteX0" fmla="*/ 0 w 940413"/>
              <a:gd name="connsiteY0" fmla="*/ 0 h 227540"/>
              <a:gd name="connsiteX1" fmla="*/ 690817 w 940413"/>
              <a:gd name="connsiteY1" fmla="*/ 208607 h 227540"/>
              <a:gd name="connsiteX2" fmla="*/ 940413 w 940413"/>
              <a:gd name="connsiteY2" fmla="*/ 156476 h 227540"/>
              <a:gd name="connsiteX0" fmla="*/ 0 w 912278"/>
              <a:gd name="connsiteY0" fmla="*/ 0 h 227540"/>
              <a:gd name="connsiteX1" fmla="*/ 690817 w 912278"/>
              <a:gd name="connsiteY1" fmla="*/ 208607 h 227540"/>
              <a:gd name="connsiteX2" fmla="*/ 912278 w 912278"/>
              <a:gd name="connsiteY2" fmla="*/ 105282 h 227540"/>
              <a:gd name="connsiteX0" fmla="*/ 0 w 912278"/>
              <a:gd name="connsiteY0" fmla="*/ 0 h 240989"/>
              <a:gd name="connsiteX1" fmla="*/ 652167 w 912278"/>
              <a:gd name="connsiteY1" fmla="*/ 223181 h 240989"/>
              <a:gd name="connsiteX2" fmla="*/ 912278 w 912278"/>
              <a:gd name="connsiteY2" fmla="*/ 105282 h 240989"/>
              <a:gd name="connsiteX0" fmla="*/ 0 w 912278"/>
              <a:gd name="connsiteY0" fmla="*/ 0 h 229630"/>
              <a:gd name="connsiteX1" fmla="*/ 652167 w 912278"/>
              <a:gd name="connsiteY1" fmla="*/ 223181 h 229630"/>
              <a:gd name="connsiteX2" fmla="*/ 912278 w 912278"/>
              <a:gd name="connsiteY2" fmla="*/ 105282 h 229630"/>
              <a:gd name="connsiteX0" fmla="*/ 0 w 912278"/>
              <a:gd name="connsiteY0" fmla="*/ 0 h 229630"/>
              <a:gd name="connsiteX1" fmla="*/ 652167 w 912278"/>
              <a:gd name="connsiteY1" fmla="*/ 223181 h 229630"/>
              <a:gd name="connsiteX2" fmla="*/ 912278 w 912278"/>
              <a:gd name="connsiteY2" fmla="*/ 105282 h 229630"/>
              <a:gd name="connsiteX0" fmla="*/ 0 w 1059588"/>
              <a:gd name="connsiteY0" fmla="*/ 0 h 229630"/>
              <a:gd name="connsiteX1" fmla="*/ 652167 w 1059588"/>
              <a:gd name="connsiteY1" fmla="*/ 223181 h 229630"/>
              <a:gd name="connsiteX2" fmla="*/ 1059588 w 1059588"/>
              <a:gd name="connsiteY2" fmla="*/ 27659 h 229630"/>
              <a:gd name="connsiteX0" fmla="*/ 0 w 1059588"/>
              <a:gd name="connsiteY0" fmla="*/ 191037 h 223038"/>
              <a:gd name="connsiteX1" fmla="*/ 456641 w 1059588"/>
              <a:gd name="connsiteY1" fmla="*/ 15233 h 223038"/>
              <a:gd name="connsiteX2" fmla="*/ 1059588 w 1059588"/>
              <a:gd name="connsiteY2" fmla="*/ 218696 h 223038"/>
              <a:gd name="connsiteX0" fmla="*/ 0 w 985314"/>
              <a:gd name="connsiteY0" fmla="*/ 312902 h 336578"/>
              <a:gd name="connsiteX1" fmla="*/ 382367 w 985314"/>
              <a:gd name="connsiteY1" fmla="*/ 15233 h 336578"/>
              <a:gd name="connsiteX2" fmla="*/ 985314 w 985314"/>
              <a:gd name="connsiteY2" fmla="*/ 218696 h 336578"/>
              <a:gd name="connsiteX0" fmla="*/ 1699 w 987013"/>
              <a:gd name="connsiteY0" fmla="*/ 312902 h 313647"/>
              <a:gd name="connsiteX1" fmla="*/ 384066 w 987013"/>
              <a:gd name="connsiteY1" fmla="*/ 15233 h 313647"/>
              <a:gd name="connsiteX2" fmla="*/ 987013 w 987013"/>
              <a:gd name="connsiteY2" fmla="*/ 218696 h 313647"/>
              <a:gd name="connsiteX0" fmla="*/ 2467 w 987781"/>
              <a:gd name="connsiteY0" fmla="*/ 335439 h 336128"/>
              <a:gd name="connsiteX1" fmla="*/ 366028 w 987781"/>
              <a:gd name="connsiteY1" fmla="*/ 14243 h 336128"/>
              <a:gd name="connsiteX2" fmla="*/ 987781 w 987781"/>
              <a:gd name="connsiteY2" fmla="*/ 241233 h 336128"/>
              <a:gd name="connsiteX0" fmla="*/ 85 w 1776869"/>
              <a:gd name="connsiteY0" fmla="*/ 1513718 h 1513862"/>
              <a:gd name="connsiteX1" fmla="*/ 1155116 w 1776869"/>
              <a:gd name="connsiteY1" fmla="*/ 14243 h 1513862"/>
              <a:gd name="connsiteX2" fmla="*/ 1776869 w 1776869"/>
              <a:gd name="connsiteY2" fmla="*/ 241233 h 1513862"/>
              <a:gd name="connsiteX0" fmla="*/ 32647 w 1809431"/>
              <a:gd name="connsiteY0" fmla="*/ 1272502 h 1273508"/>
              <a:gd name="connsiteX1" fmla="*/ 258810 w 1809431"/>
              <a:gd name="connsiteY1" fmla="*/ 1049565 h 1273508"/>
              <a:gd name="connsiteX2" fmla="*/ 1809431 w 1809431"/>
              <a:gd name="connsiteY2" fmla="*/ 17 h 1273508"/>
              <a:gd name="connsiteX0" fmla="*/ 32647 w 588604"/>
              <a:gd name="connsiteY0" fmla="*/ 395138 h 396144"/>
              <a:gd name="connsiteX1" fmla="*/ 258810 w 588604"/>
              <a:gd name="connsiteY1" fmla="*/ 172201 h 396144"/>
              <a:gd name="connsiteX2" fmla="*/ 588604 w 588604"/>
              <a:gd name="connsiteY2" fmla="*/ 168 h 396144"/>
              <a:gd name="connsiteX0" fmla="*/ 32647 w 588604"/>
              <a:gd name="connsiteY0" fmla="*/ 394970 h 395976"/>
              <a:gd name="connsiteX1" fmla="*/ 258810 w 588604"/>
              <a:gd name="connsiteY1" fmla="*/ 172033 h 395976"/>
              <a:gd name="connsiteX2" fmla="*/ 288057 w 588604"/>
              <a:gd name="connsiteY2" fmla="*/ 105384 h 395976"/>
              <a:gd name="connsiteX3" fmla="*/ 588604 w 588604"/>
              <a:gd name="connsiteY3" fmla="*/ 0 h 395976"/>
              <a:gd name="connsiteX0" fmla="*/ 32647 w 588604"/>
              <a:gd name="connsiteY0" fmla="*/ 394970 h 395976"/>
              <a:gd name="connsiteX1" fmla="*/ 258810 w 588604"/>
              <a:gd name="connsiteY1" fmla="*/ 172033 h 395976"/>
              <a:gd name="connsiteX2" fmla="*/ 288057 w 588604"/>
              <a:gd name="connsiteY2" fmla="*/ 105384 h 395976"/>
              <a:gd name="connsiteX3" fmla="*/ 588604 w 588604"/>
              <a:gd name="connsiteY3" fmla="*/ 0 h 395976"/>
              <a:gd name="connsiteX0" fmla="*/ 32647 w 588604"/>
              <a:gd name="connsiteY0" fmla="*/ 394970 h 395976"/>
              <a:gd name="connsiteX1" fmla="*/ 258810 w 588604"/>
              <a:gd name="connsiteY1" fmla="*/ 172033 h 395976"/>
              <a:gd name="connsiteX2" fmla="*/ 288057 w 588604"/>
              <a:gd name="connsiteY2" fmla="*/ 105384 h 395976"/>
              <a:gd name="connsiteX3" fmla="*/ 588604 w 588604"/>
              <a:gd name="connsiteY3" fmla="*/ 0 h 395976"/>
              <a:gd name="connsiteX0" fmla="*/ 32647 w 588604"/>
              <a:gd name="connsiteY0" fmla="*/ 394970 h 395976"/>
              <a:gd name="connsiteX1" fmla="*/ 258810 w 588604"/>
              <a:gd name="connsiteY1" fmla="*/ 172033 h 395976"/>
              <a:gd name="connsiteX2" fmla="*/ 288057 w 588604"/>
              <a:gd name="connsiteY2" fmla="*/ 105384 h 395976"/>
              <a:gd name="connsiteX3" fmla="*/ 588604 w 588604"/>
              <a:gd name="connsiteY3" fmla="*/ 0 h 395976"/>
              <a:gd name="connsiteX0" fmla="*/ 32647 w 588604"/>
              <a:gd name="connsiteY0" fmla="*/ 394970 h 395976"/>
              <a:gd name="connsiteX1" fmla="*/ 258810 w 588604"/>
              <a:gd name="connsiteY1" fmla="*/ 172033 h 395976"/>
              <a:gd name="connsiteX2" fmla="*/ 288057 w 588604"/>
              <a:gd name="connsiteY2" fmla="*/ 105384 h 395976"/>
              <a:gd name="connsiteX3" fmla="*/ 588604 w 588604"/>
              <a:gd name="connsiteY3" fmla="*/ 0 h 395976"/>
              <a:gd name="connsiteX0" fmla="*/ 0 w 555957"/>
              <a:gd name="connsiteY0" fmla="*/ 394970 h 394970"/>
              <a:gd name="connsiteX1" fmla="*/ 255410 w 555957"/>
              <a:gd name="connsiteY1" fmla="*/ 105384 h 394970"/>
              <a:gd name="connsiteX2" fmla="*/ 555957 w 555957"/>
              <a:gd name="connsiteY2" fmla="*/ 0 h 394970"/>
              <a:gd name="connsiteX0" fmla="*/ 0 w 555957"/>
              <a:gd name="connsiteY0" fmla="*/ 394970 h 394970"/>
              <a:gd name="connsiteX1" fmla="*/ 56107 w 555957"/>
              <a:gd name="connsiteY1" fmla="*/ 316749 h 394970"/>
              <a:gd name="connsiteX2" fmla="*/ 255410 w 555957"/>
              <a:gd name="connsiteY2" fmla="*/ 105384 h 394970"/>
              <a:gd name="connsiteX3" fmla="*/ 555957 w 555957"/>
              <a:gd name="connsiteY3" fmla="*/ 0 h 394970"/>
              <a:gd name="connsiteX0" fmla="*/ 0 w 615730"/>
              <a:gd name="connsiteY0" fmla="*/ 469740 h 469740"/>
              <a:gd name="connsiteX1" fmla="*/ 115880 w 615730"/>
              <a:gd name="connsiteY1" fmla="*/ 316749 h 469740"/>
              <a:gd name="connsiteX2" fmla="*/ 315183 w 615730"/>
              <a:gd name="connsiteY2" fmla="*/ 105384 h 469740"/>
              <a:gd name="connsiteX3" fmla="*/ 615730 w 615730"/>
              <a:gd name="connsiteY3" fmla="*/ 0 h 469740"/>
              <a:gd name="connsiteX0" fmla="*/ 0 w 615730"/>
              <a:gd name="connsiteY0" fmla="*/ 469740 h 469740"/>
              <a:gd name="connsiteX1" fmla="*/ 315183 w 615730"/>
              <a:gd name="connsiteY1" fmla="*/ 105384 h 469740"/>
              <a:gd name="connsiteX2" fmla="*/ 615730 w 615730"/>
              <a:gd name="connsiteY2" fmla="*/ 0 h 469740"/>
              <a:gd name="connsiteX0" fmla="*/ 0 w 615730"/>
              <a:gd name="connsiteY0" fmla="*/ 469740 h 469740"/>
              <a:gd name="connsiteX1" fmla="*/ 176832 w 615730"/>
              <a:gd name="connsiteY1" fmla="*/ 231396 h 469740"/>
              <a:gd name="connsiteX2" fmla="*/ 615730 w 615730"/>
              <a:gd name="connsiteY2" fmla="*/ 0 h 469740"/>
              <a:gd name="connsiteX0" fmla="*/ 0 w 515984"/>
              <a:gd name="connsiteY0" fmla="*/ 420858 h 420858"/>
              <a:gd name="connsiteX1" fmla="*/ 176832 w 515984"/>
              <a:gd name="connsiteY1" fmla="*/ 182514 h 420858"/>
              <a:gd name="connsiteX2" fmla="*/ 515984 w 515984"/>
              <a:gd name="connsiteY2" fmla="*/ 0 h 420858"/>
            </a:gdLst>
            <a:ahLst/>
            <a:cxnLst>
              <a:cxn ang="0">
                <a:pos x="connsiteX0" y="connsiteY0"/>
              </a:cxn>
              <a:cxn ang="0">
                <a:pos x="connsiteX1" y="connsiteY1"/>
              </a:cxn>
              <a:cxn ang="0">
                <a:pos x="connsiteX2" y="connsiteY2"/>
              </a:cxn>
            </a:cxnLst>
            <a:rect l="l" t="t" r="r" b="b"/>
            <a:pathLst>
              <a:path w="515984" h="420858">
                <a:moveTo>
                  <a:pt x="0" y="420858"/>
                </a:moveTo>
                <a:cubicBezTo>
                  <a:pt x="65663" y="344951"/>
                  <a:pt x="74210" y="260804"/>
                  <a:pt x="176832" y="182514"/>
                </a:cubicBezTo>
                <a:cubicBezTo>
                  <a:pt x="320732" y="86610"/>
                  <a:pt x="468006" y="27443"/>
                  <a:pt x="515984" y="0"/>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7" name="Picture 2" descr="database symbol by rg1024"/>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4661937" y="3763923"/>
            <a:ext cx="526213" cy="580915"/>
          </a:xfrm>
          <a:prstGeom prst="rect">
            <a:avLst/>
          </a:prstGeom>
          <a:noFill/>
          <a:extLst>
            <a:ext uri="{909E8E84-426E-40DD-AFC4-6F175D3DCCD1}">
              <a14:hiddenFill xmlns:a14="http://schemas.microsoft.com/office/drawing/2010/main">
                <a:solidFill>
                  <a:srgbClr val="FFFFFF"/>
                </a:solidFill>
              </a14:hiddenFill>
            </a:ext>
          </a:extLst>
        </p:spPr>
      </p:pic>
      <p:sp>
        <p:nvSpPr>
          <p:cNvPr id="133" name="TextBox 132"/>
          <p:cNvSpPr txBox="1"/>
          <p:nvPr/>
        </p:nvSpPr>
        <p:spPr>
          <a:xfrm>
            <a:off x="5303951" y="3785145"/>
            <a:ext cx="3060453" cy="276999"/>
          </a:xfrm>
          <a:prstGeom prst="rect">
            <a:avLst/>
          </a:prstGeom>
          <a:noFill/>
        </p:spPr>
        <p:txBody>
          <a:bodyPr wrap="none" rtlCol="0">
            <a:spAutoFit/>
          </a:bodyPr>
          <a:lstStyle/>
          <a:p>
            <a:r>
              <a:rPr lang="en-US" sz="1200" b="1" i="1" dirty="0">
                <a:solidFill>
                  <a:prstClr val="black"/>
                </a:solidFill>
                <a:latin typeface="Calibri" panose="020F0502020204030204"/>
              </a:rPr>
              <a:t> Seabed 2030 storage of source data in DCDB</a:t>
            </a:r>
          </a:p>
        </p:txBody>
      </p:sp>
      <p:pic>
        <p:nvPicPr>
          <p:cNvPr id="138" name="Picture 13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220072" y="3708913"/>
            <a:ext cx="290447" cy="318144"/>
          </a:xfrm>
          <a:prstGeom prst="rect">
            <a:avLst/>
          </a:prstGeom>
        </p:spPr>
      </p:pic>
    </p:spTree>
    <p:extLst>
      <p:ext uri="{BB962C8B-B14F-4D97-AF65-F5344CB8AC3E}">
        <p14:creationId xmlns:p14="http://schemas.microsoft.com/office/powerpoint/2010/main" val="838780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012139331"/>
              </p:ext>
            </p:extLst>
          </p:nvPr>
        </p:nvGraphicFramePr>
        <p:xfrm>
          <a:off x="1117600" y="984274"/>
          <a:ext cx="7100712" cy="5388872"/>
        </p:xfrm>
        <a:graphic>
          <a:graphicData uri="http://schemas.openxmlformats.org/presentationml/2006/ole">
            <mc:AlternateContent xmlns:mc="http://schemas.openxmlformats.org/markup-compatibility/2006">
              <mc:Choice xmlns:v="urn:schemas-microsoft-com:vml" Requires="v">
                <p:oleObj spid="_x0000_s9280" name="Image" r:id="rId3" imgW="13168254" imgH="9993651" progId="Photoshop.Image.13">
                  <p:embed/>
                </p:oleObj>
              </mc:Choice>
              <mc:Fallback>
                <p:oleObj name="Image" r:id="rId3" imgW="13168254" imgH="9993651" progId="Photoshop.Image.1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600" y="984274"/>
                        <a:ext cx="7100712" cy="5388872"/>
                      </a:xfrm>
                      <a:prstGeom prst="rect">
                        <a:avLst/>
                      </a:prstGeom>
                      <a:noFill/>
                      <a:ln>
                        <a:noFill/>
                      </a:ln>
                    </p:spPr>
                  </p:pic>
                </p:oleObj>
              </mc:Fallback>
            </mc:AlternateContent>
          </a:graphicData>
        </a:graphic>
      </p:graphicFrame>
      <p:sp>
        <p:nvSpPr>
          <p:cNvPr id="5" name="Title 1"/>
          <p:cNvSpPr>
            <a:spLocks noGrp="1"/>
          </p:cNvSpPr>
          <p:nvPr>
            <p:ph type="title"/>
          </p:nvPr>
        </p:nvSpPr>
        <p:spPr>
          <a:xfrm>
            <a:off x="468489" y="0"/>
            <a:ext cx="8229600" cy="1143000"/>
          </a:xfrm>
        </p:spPr>
        <p:txBody>
          <a:bodyPr>
            <a:normAutofit/>
          </a:bodyPr>
          <a:lstStyle/>
          <a:p>
            <a:r>
              <a:rPr lang="en-AU" sz="3200" dirty="0">
                <a:solidFill>
                  <a:srgbClr val="1E4678"/>
                </a:solidFill>
              </a:rPr>
              <a:t>Seabed 2030 project management</a:t>
            </a:r>
          </a:p>
        </p:txBody>
      </p:sp>
      <p:sp>
        <p:nvSpPr>
          <p:cNvPr id="2" name="Oval 1">
            <a:extLst>
              <a:ext uri="{FF2B5EF4-FFF2-40B4-BE49-F238E27FC236}">
                <a16:creationId xmlns:a16="http://schemas.microsoft.com/office/drawing/2014/main" xmlns="" id="{C779740D-95E5-4AF8-AE34-947E076B4BDE}"/>
              </a:ext>
            </a:extLst>
          </p:cNvPr>
          <p:cNvSpPr/>
          <p:nvPr/>
        </p:nvSpPr>
        <p:spPr>
          <a:xfrm flipV="1">
            <a:off x="5777687" y="5351282"/>
            <a:ext cx="986172" cy="9861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58177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flipH="1">
            <a:off x="329207" y="404664"/>
            <a:ext cx="6401307"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800" b="1" dirty="0">
                <a:solidFill>
                  <a:srgbClr val="1E4678"/>
                </a:solidFill>
                <a:latin typeface="Arial" panose="020B0604020202020204" pitchFamily="34" charset="0"/>
                <a:cs typeface="Arial" panose="020B0604020202020204" pitchFamily="34" charset="0"/>
              </a:rPr>
              <a:t>Seabed 2030 Key Documents</a:t>
            </a:r>
            <a:endParaRPr lang="en-US" sz="2800" b="1" dirty="0">
              <a:solidFill>
                <a:srgbClr val="1E4678"/>
              </a:solidFill>
              <a:latin typeface="Arial" panose="020B0604020202020204" pitchFamily="34" charset="0"/>
              <a:cs typeface="Arial" panose="020B0604020202020204" pitchFamily="34" charset="0"/>
            </a:endParaRPr>
          </a:p>
        </p:txBody>
      </p:sp>
      <p:sp>
        <p:nvSpPr>
          <p:cNvPr id="2" name="Rectangle 1"/>
          <p:cNvSpPr/>
          <p:nvPr/>
        </p:nvSpPr>
        <p:spPr>
          <a:xfrm>
            <a:off x="323528" y="927884"/>
            <a:ext cx="3288080" cy="369332"/>
          </a:xfrm>
          <a:prstGeom prst="rect">
            <a:avLst/>
          </a:prstGeom>
        </p:spPr>
        <p:txBody>
          <a:bodyPr wrap="none">
            <a:spAutoFit/>
          </a:bodyPr>
          <a:lstStyle/>
          <a:p>
            <a:r>
              <a:rPr lang="en-US" dirty="0"/>
              <a:t>https://seabed2030.gebco.net/</a:t>
            </a:r>
          </a:p>
        </p:txBody>
      </p:sp>
      <p:pic>
        <p:nvPicPr>
          <p:cNvPr id="1024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5970" y="1399824"/>
            <a:ext cx="3797662" cy="53622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9086" y="1388534"/>
            <a:ext cx="3817233" cy="53991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13858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rgbClr val="1E4678"/>
                </a:solidFill>
                <a:cs typeface="Times New Roman" panose="02020603050405020304" pitchFamily="18" charset="0"/>
              </a:rPr>
              <a:t>What is GEBCO?</a:t>
            </a:r>
            <a:endParaRPr lang="en-AU" dirty="0">
              <a:solidFill>
                <a:srgbClr val="1E4678"/>
              </a:solidFill>
            </a:endParaRPr>
          </a:p>
        </p:txBody>
      </p:sp>
      <p:sp>
        <p:nvSpPr>
          <p:cNvPr id="3" name="Content Placeholder 2"/>
          <p:cNvSpPr>
            <a:spLocks noGrp="1"/>
          </p:cNvSpPr>
          <p:nvPr>
            <p:ph idx="1"/>
          </p:nvPr>
        </p:nvSpPr>
        <p:spPr>
          <a:xfrm>
            <a:off x="457200" y="1654518"/>
            <a:ext cx="8229600" cy="4574516"/>
          </a:xfrm>
        </p:spPr>
        <p:txBody>
          <a:bodyPr>
            <a:normAutofit fontScale="85000" lnSpcReduction="20000"/>
          </a:bodyPr>
          <a:lstStyle/>
          <a:p>
            <a:pPr>
              <a:spcBef>
                <a:spcPts val="2400"/>
              </a:spcBef>
              <a:buClr>
                <a:schemeClr val="tx1"/>
              </a:buClr>
            </a:pPr>
            <a:r>
              <a:rPr lang="en-AU" sz="2800" u="sng" dirty="0" err="1" smtClean="0">
                <a:solidFill>
                  <a:srgbClr val="002060"/>
                </a:solidFill>
                <a:latin typeface="+mj-lt"/>
              </a:rPr>
              <a:t>GE</a:t>
            </a:r>
            <a:r>
              <a:rPr lang="en-AU" sz="2800" dirty="0" err="1" smtClean="0">
                <a:latin typeface="+mj-lt"/>
              </a:rPr>
              <a:t>neral</a:t>
            </a:r>
            <a:r>
              <a:rPr lang="en-AU" sz="2800" dirty="0" smtClean="0">
                <a:latin typeface="+mj-lt"/>
              </a:rPr>
              <a:t> </a:t>
            </a:r>
            <a:r>
              <a:rPr lang="en-AU" sz="2800" u="sng" dirty="0">
                <a:solidFill>
                  <a:srgbClr val="002060"/>
                </a:solidFill>
                <a:latin typeface="+mj-lt"/>
              </a:rPr>
              <a:t>B</a:t>
            </a:r>
            <a:r>
              <a:rPr lang="en-AU" sz="2800" dirty="0">
                <a:latin typeface="+mj-lt"/>
              </a:rPr>
              <a:t>athymetric </a:t>
            </a:r>
            <a:r>
              <a:rPr lang="en-AU" sz="2800" u="sng" dirty="0">
                <a:solidFill>
                  <a:srgbClr val="002060"/>
                </a:solidFill>
                <a:latin typeface="+mj-lt"/>
              </a:rPr>
              <a:t>C</a:t>
            </a:r>
            <a:r>
              <a:rPr lang="en-AU" sz="2800" dirty="0">
                <a:latin typeface="+mj-lt"/>
              </a:rPr>
              <a:t>hart of the </a:t>
            </a:r>
            <a:r>
              <a:rPr lang="en-AU" sz="2800" u="sng" dirty="0">
                <a:solidFill>
                  <a:srgbClr val="002060"/>
                </a:solidFill>
                <a:latin typeface="+mj-lt"/>
              </a:rPr>
              <a:t>O</a:t>
            </a:r>
            <a:r>
              <a:rPr lang="en-AU" sz="2800" dirty="0">
                <a:latin typeface="+mj-lt"/>
              </a:rPr>
              <a:t>ceans</a:t>
            </a:r>
          </a:p>
          <a:p>
            <a:pPr>
              <a:spcBef>
                <a:spcPts val="2400"/>
              </a:spcBef>
              <a:buClr>
                <a:schemeClr val="tx1"/>
              </a:buClr>
            </a:pPr>
            <a:r>
              <a:rPr lang="en-AU" sz="2800" dirty="0"/>
              <a:t>An international group of experts who work on the development of a range of bathymetric data sets and data products</a:t>
            </a:r>
          </a:p>
          <a:p>
            <a:pPr>
              <a:spcBef>
                <a:spcPts val="2400"/>
              </a:spcBef>
              <a:buClr>
                <a:schemeClr val="tx1"/>
              </a:buClr>
            </a:pPr>
            <a:r>
              <a:rPr lang="en-US" sz="2800" dirty="0">
                <a:latin typeface="+mj-lt"/>
              </a:rPr>
              <a:t>Aims to provide the most authoritative, publicly-available </a:t>
            </a:r>
            <a:br>
              <a:rPr lang="en-US" sz="2800" dirty="0">
                <a:latin typeface="+mj-lt"/>
              </a:rPr>
            </a:br>
            <a:r>
              <a:rPr lang="en-US" sz="2800" dirty="0">
                <a:latin typeface="+mj-lt"/>
              </a:rPr>
              <a:t>bathymetric data sets for the world’s oceans </a:t>
            </a:r>
          </a:p>
          <a:p>
            <a:pPr>
              <a:spcBef>
                <a:spcPts val="2400"/>
              </a:spcBef>
              <a:buClr>
                <a:schemeClr val="tx1"/>
              </a:buClr>
            </a:pPr>
            <a:r>
              <a:rPr lang="en-AU" sz="2800" dirty="0"/>
              <a:t>Operates under the auspices of the International Hydrographic Organization (IHO) and the Intergovernmental Oceanographic Commission (IOC) of UNESCO</a:t>
            </a:r>
            <a:endParaRPr lang="en-US" sz="2800" dirty="0">
              <a:latin typeface="+mj-lt"/>
            </a:endParaRPr>
          </a:p>
          <a:p>
            <a:pPr>
              <a:spcBef>
                <a:spcPts val="2400"/>
              </a:spcBef>
              <a:buClr>
                <a:schemeClr val="tx1"/>
              </a:buClr>
            </a:pPr>
            <a:r>
              <a:rPr lang="en-US" sz="2800" dirty="0">
                <a:latin typeface="+mj-lt"/>
              </a:rPr>
              <a:t>First GEBCO paper chart series initiated in 1903(!)</a:t>
            </a:r>
          </a:p>
          <a:p>
            <a:endParaRPr lang="en-AU" dirty="0"/>
          </a:p>
        </p:txBody>
      </p:sp>
    </p:spTree>
    <p:extLst>
      <p:ext uri="{BB962C8B-B14F-4D97-AF65-F5344CB8AC3E}">
        <p14:creationId xmlns:p14="http://schemas.microsoft.com/office/powerpoint/2010/main" val="957095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txBox="1">
            <a:spLocks/>
          </p:cNvSpPr>
          <p:nvPr/>
        </p:nvSpPr>
        <p:spPr bwMode="auto">
          <a:xfrm>
            <a:off x="0" y="260648"/>
            <a:ext cx="91440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ts val="4000"/>
              </a:lnSpc>
              <a:spcBef>
                <a:spcPct val="0"/>
              </a:spcBef>
              <a:spcAft>
                <a:spcPts val="1800"/>
              </a:spcAft>
              <a:buClrTx/>
              <a:buSzTx/>
              <a:buFont typeface="Arial" panose="020B0604020202020204" pitchFamily="34" charset="0"/>
              <a:buNone/>
            </a:pPr>
            <a:r>
              <a:rPr lang="en-ZA" altLang="en-US" sz="3200" b="1" dirty="0">
                <a:solidFill>
                  <a:srgbClr val="224F86"/>
                </a:solidFill>
                <a:latin typeface="Arial" panose="020B0604020202020204" pitchFamily="34" charset="0"/>
              </a:rPr>
              <a:t>Filling the data gaps with bathymetry from ENC data</a:t>
            </a:r>
          </a:p>
        </p:txBody>
      </p:sp>
      <p:sp>
        <p:nvSpPr>
          <p:cNvPr id="5" name="Content Placeholder 2"/>
          <p:cNvSpPr txBox="1">
            <a:spLocks/>
          </p:cNvSpPr>
          <p:nvPr/>
        </p:nvSpPr>
        <p:spPr>
          <a:xfrm>
            <a:off x="143767" y="1195536"/>
            <a:ext cx="8748713" cy="5257800"/>
          </a:xfrm>
          <a:prstGeom prst="rect">
            <a:avLst/>
          </a:prstGeom>
        </p:spPr>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Tx/>
              <a:buSzPct val="100000"/>
              <a:buFont typeface="Arial" charset="0"/>
              <a:buChar char="•"/>
              <a:defRPr/>
            </a:pPr>
            <a:r>
              <a:rPr lang="en-GB" altLang="en-US" sz="2400" dirty="0">
                <a:solidFill>
                  <a:prstClr val="black"/>
                </a:solidFill>
                <a:latin typeface="Arial" panose="020B0604020202020204" pitchFamily="34" charset="0"/>
                <a:cs typeface="Arial" panose="020B0604020202020204" pitchFamily="34" charset="0"/>
              </a:rPr>
              <a:t>To more accurately model the shape of the ocean floor in all areas and serve a wider user community, GEBCO is striving to improve its gridded bathymetric datasets in shallower waters</a:t>
            </a:r>
          </a:p>
          <a:p>
            <a:pPr>
              <a:buClrTx/>
              <a:buSzPct val="100000"/>
              <a:buFont typeface="Arial" charset="0"/>
              <a:buChar char="•"/>
              <a:defRPr/>
            </a:pPr>
            <a:endParaRPr lang="en-GB" altLang="en-US" sz="2400" dirty="0">
              <a:solidFill>
                <a:prstClr val="black"/>
              </a:solidFill>
              <a:latin typeface="Arial" panose="020B0604020202020204" pitchFamily="34" charset="0"/>
              <a:cs typeface="Arial" panose="020B0604020202020204" pitchFamily="34" charset="0"/>
            </a:endParaRPr>
          </a:p>
          <a:p>
            <a:pPr>
              <a:buClrTx/>
              <a:buSzPct val="100000"/>
              <a:buFont typeface="Arial" charset="0"/>
              <a:buChar char="•"/>
              <a:defRPr/>
            </a:pPr>
            <a:r>
              <a:rPr lang="en-GB" altLang="en-US" sz="2400" dirty="0">
                <a:solidFill>
                  <a:prstClr val="black"/>
                </a:solidFill>
                <a:latin typeface="Arial" panose="020B0604020202020204" pitchFamily="34" charset="0"/>
                <a:cs typeface="Arial" panose="020B0604020202020204" pitchFamily="34" charset="0"/>
              </a:rPr>
              <a:t>In 2006 a request was made to IHO Member States to provide bathymetry data from ENCs (usage bands 2 and 3) to GEBCO to help update its global model </a:t>
            </a:r>
          </a:p>
          <a:p>
            <a:pPr>
              <a:buClrTx/>
              <a:buSzPct val="100000"/>
              <a:buFont typeface="Arial" charset="0"/>
              <a:buChar char="•"/>
              <a:defRPr/>
            </a:pPr>
            <a:endParaRPr lang="en-GB" altLang="en-US" sz="2400" dirty="0">
              <a:solidFill>
                <a:prstClr val="black"/>
              </a:solidFill>
              <a:latin typeface="Arial" panose="020B0604020202020204" pitchFamily="34" charset="0"/>
              <a:cs typeface="Arial" panose="020B0604020202020204" pitchFamily="34" charset="0"/>
            </a:endParaRPr>
          </a:p>
          <a:p>
            <a:pPr>
              <a:buClrTx/>
              <a:buSzPct val="100000"/>
              <a:buFont typeface="Arial" charset="0"/>
              <a:buChar char="•"/>
              <a:defRPr/>
            </a:pPr>
            <a:r>
              <a:rPr lang="en-US" altLang="en-US" sz="2400" dirty="0">
                <a:solidFill>
                  <a:prstClr val="black"/>
                </a:solidFill>
                <a:latin typeface="Arial" panose="020B0604020202020204" pitchFamily="34" charset="0"/>
                <a:cs typeface="Arial" panose="020B0604020202020204" pitchFamily="34" charset="0"/>
              </a:rPr>
              <a:t>New request to IHO MS for bathymetry data from ENCs sent out in March 2016 (circular letter 11/2016)</a:t>
            </a:r>
          </a:p>
          <a:p>
            <a:pPr marL="393192" lvl="1" indent="0" fontAlgn="auto">
              <a:lnSpc>
                <a:spcPct val="90000"/>
              </a:lnSpc>
              <a:spcAft>
                <a:spcPts val="0"/>
              </a:spcAft>
              <a:buClr>
                <a:srgbClr val="0F6FC6"/>
              </a:buClr>
              <a:buFont typeface="Wingdings 2"/>
              <a:buNone/>
              <a:defRPr/>
            </a:pPr>
            <a:endParaRPr lang="en-US" altLang="en-US" dirty="0">
              <a:solidFill>
                <a:prstClr val="black"/>
              </a:solidFill>
              <a:latin typeface="Arial" panose="020B0604020202020204" pitchFamily="34" charset="0"/>
              <a:cs typeface="Arial" panose="020B0604020202020204" pitchFamily="34" charset="0"/>
            </a:endParaRPr>
          </a:p>
          <a:p>
            <a:pPr marL="0" indent="0" fontAlgn="auto">
              <a:lnSpc>
                <a:spcPct val="90000"/>
              </a:lnSpc>
              <a:spcAft>
                <a:spcPts val="0"/>
              </a:spcAft>
              <a:buClr>
                <a:srgbClr val="0BD0D9"/>
              </a:buClr>
              <a:buFont typeface="Arial" charset="0"/>
              <a:buChar char="•"/>
              <a:defRPr/>
            </a:pPr>
            <a:endParaRPr lang="en-US" alt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961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txBox="1">
            <a:spLocks/>
          </p:cNvSpPr>
          <p:nvPr/>
        </p:nvSpPr>
        <p:spPr bwMode="auto">
          <a:xfrm>
            <a:off x="4564" y="55662"/>
            <a:ext cx="91440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ts val="4000"/>
              </a:lnSpc>
              <a:spcBef>
                <a:spcPct val="0"/>
              </a:spcBef>
              <a:spcAft>
                <a:spcPts val="1800"/>
              </a:spcAft>
              <a:buClrTx/>
              <a:buSzTx/>
              <a:buFont typeface="Arial" panose="020B0604020202020204" pitchFamily="34" charset="0"/>
              <a:buNone/>
            </a:pPr>
            <a:r>
              <a:rPr lang="en-ZA" altLang="en-US" sz="3200" b="1" dirty="0">
                <a:solidFill>
                  <a:srgbClr val="224F86"/>
                </a:solidFill>
                <a:latin typeface="Arial" panose="020B0604020202020204" pitchFamily="34" charset="0"/>
              </a:rPr>
              <a:t>Shallow water bathymetry from ENC data</a:t>
            </a:r>
          </a:p>
        </p:txBody>
      </p:sp>
      <p:sp>
        <p:nvSpPr>
          <p:cNvPr id="17411" name="Rectangle 8"/>
          <p:cNvSpPr>
            <a:spLocks noChangeArrowheads="1"/>
          </p:cNvSpPr>
          <p:nvPr/>
        </p:nvSpPr>
        <p:spPr bwMode="auto">
          <a:xfrm>
            <a:off x="-30161" y="5661248"/>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1800" dirty="0">
                <a:latin typeface="Arial" panose="020B0604020202020204" pitchFamily="34" charset="0"/>
              </a:rPr>
              <a:t>ENC data coverage (usage bands 2 &amp; 3) provided </a:t>
            </a:r>
            <a:r>
              <a:rPr lang="en-GB" altLang="en-US" sz="1800" dirty="0">
                <a:latin typeface="Arial" panose="020B0604020202020204" pitchFamily="34" charset="0"/>
              </a:rPr>
              <a:t>by IHO MS and organizations, </a:t>
            </a:r>
            <a:r>
              <a:rPr lang="en-US" altLang="en-US" sz="1800" dirty="0">
                <a:latin typeface="Arial" panose="020B0604020202020204" pitchFamily="34" charset="0"/>
              </a:rPr>
              <a:t>to date, </a:t>
            </a:r>
            <a:r>
              <a:rPr lang="en-GB" altLang="en-US" sz="1800" dirty="0">
                <a:latin typeface="Arial" panose="020B0604020202020204" pitchFamily="34" charset="0"/>
              </a:rPr>
              <a:t>to GEBCO for grid updating work </a:t>
            </a:r>
            <a:r>
              <a:rPr lang="en-US" altLang="en-US" sz="1800" dirty="0">
                <a:latin typeface="Arial" panose="020B0604020202020204" pitchFamily="34" charset="0"/>
              </a:rPr>
              <a:t>after calls in 2006 (yellow) and 2016 (red),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2350" y="810225"/>
            <a:ext cx="7548427" cy="4841341"/>
          </a:xfrm>
          <a:prstGeom prst="rect">
            <a:avLst/>
          </a:prstGeom>
          <a:ln w="12700">
            <a:solidFill>
              <a:schemeClr val="tx1"/>
            </a:solidFill>
          </a:ln>
        </p:spPr>
      </p:pic>
    </p:spTree>
    <p:extLst>
      <p:ext uri="{BB962C8B-B14F-4D97-AF65-F5344CB8AC3E}">
        <p14:creationId xmlns:p14="http://schemas.microsoft.com/office/powerpoint/2010/main" val="3492280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536" y="1488733"/>
            <a:ext cx="4076798" cy="4761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Content Placeholder 2"/>
          <p:cNvSpPr txBox="1">
            <a:spLocks/>
          </p:cNvSpPr>
          <p:nvPr/>
        </p:nvSpPr>
        <p:spPr bwMode="auto">
          <a:xfrm>
            <a:off x="0" y="260648"/>
            <a:ext cx="91440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ts val="4000"/>
              </a:lnSpc>
              <a:spcBef>
                <a:spcPct val="0"/>
              </a:spcBef>
              <a:spcAft>
                <a:spcPts val="1800"/>
              </a:spcAft>
              <a:buClrTx/>
              <a:buSzTx/>
              <a:buFont typeface="Arial" panose="020B0604020202020204" pitchFamily="34" charset="0"/>
              <a:buNone/>
            </a:pPr>
            <a:r>
              <a:rPr lang="en-ZA" altLang="en-US" sz="3200" b="1" dirty="0">
                <a:solidFill>
                  <a:srgbClr val="224F86"/>
                </a:solidFill>
                <a:latin typeface="Arial" panose="020B0604020202020204" pitchFamily="34" charset="0"/>
              </a:rPr>
              <a:t>Shallow water bathymetry from ENC data</a:t>
            </a:r>
          </a:p>
        </p:txBody>
      </p:sp>
      <p:sp>
        <p:nvSpPr>
          <p:cNvPr id="5" name="Content Placeholder 2"/>
          <p:cNvSpPr txBox="1">
            <a:spLocks/>
          </p:cNvSpPr>
          <p:nvPr/>
        </p:nvSpPr>
        <p:spPr>
          <a:xfrm>
            <a:off x="539552" y="1041698"/>
            <a:ext cx="8532689" cy="5257800"/>
          </a:xfrm>
          <a:prstGeom prst="rect">
            <a:avLst/>
          </a:prstGeom>
        </p:spPr>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ClrTx/>
              <a:buSzPct val="100000"/>
              <a:buNone/>
              <a:defRPr/>
            </a:pPr>
            <a:r>
              <a:rPr lang="en-GB" altLang="en-US" sz="2400" b="1" dirty="0">
                <a:solidFill>
                  <a:prstClr val="black"/>
                </a:solidFill>
                <a:latin typeface="Arial" panose="020B0604020202020204" pitchFamily="34" charset="0"/>
                <a:cs typeface="Arial" panose="020B0604020202020204" pitchFamily="34" charset="0"/>
              </a:rPr>
              <a:t>Data for waters off Brazil</a:t>
            </a:r>
          </a:p>
          <a:p>
            <a:pPr marL="0" indent="0">
              <a:buClrTx/>
              <a:buSzPct val="100000"/>
              <a:buFont typeface="Wingdings 2"/>
              <a:buNone/>
              <a:defRPr/>
            </a:pPr>
            <a:endParaRPr lang="en-GB" altLang="en-US" sz="2400" dirty="0">
              <a:solidFill>
                <a:prstClr val="black"/>
              </a:solidFill>
              <a:latin typeface="Calibri"/>
              <a:cs typeface="Arial" charset="0"/>
            </a:endParaRPr>
          </a:p>
          <a:p>
            <a:pPr>
              <a:buClrTx/>
              <a:buSzPct val="100000"/>
              <a:buFont typeface="Arial" charset="0"/>
              <a:buChar char="•"/>
              <a:defRPr/>
            </a:pPr>
            <a:endParaRPr lang="en-US" altLang="en-US" sz="2400" dirty="0">
              <a:solidFill>
                <a:prstClr val="black"/>
              </a:solidFill>
              <a:latin typeface="Calibri"/>
              <a:cs typeface="Arial" charset="0"/>
            </a:endParaRPr>
          </a:p>
          <a:p>
            <a:pPr marL="393192" lvl="1" indent="0" fontAlgn="auto">
              <a:lnSpc>
                <a:spcPct val="90000"/>
              </a:lnSpc>
              <a:spcAft>
                <a:spcPts val="0"/>
              </a:spcAft>
              <a:buClr>
                <a:srgbClr val="0F6FC6"/>
              </a:buClr>
              <a:buFont typeface="Wingdings 2"/>
              <a:buNone/>
              <a:defRPr/>
            </a:pPr>
            <a:endParaRPr lang="en-US" altLang="en-US" dirty="0">
              <a:solidFill>
                <a:prstClr val="black"/>
              </a:solidFill>
              <a:latin typeface="Arial" charset="0"/>
              <a:cs typeface="Arial" charset="0"/>
            </a:endParaRPr>
          </a:p>
          <a:p>
            <a:pPr marL="0" indent="0" fontAlgn="auto">
              <a:lnSpc>
                <a:spcPct val="90000"/>
              </a:lnSpc>
              <a:spcAft>
                <a:spcPts val="0"/>
              </a:spcAft>
              <a:buClr>
                <a:srgbClr val="0BD0D9"/>
              </a:buClr>
              <a:buFont typeface="Arial" charset="0"/>
              <a:buChar char="•"/>
              <a:defRPr/>
            </a:pPr>
            <a:endParaRPr lang="en-US" altLang="en-US" dirty="0">
              <a:solidFill>
                <a:prstClr val="black"/>
              </a:solidFill>
              <a:latin typeface="Arial" charset="0"/>
              <a:cs typeface="Arial" charset="0"/>
            </a:endParaRPr>
          </a:p>
        </p:txBody>
      </p:sp>
      <p:pic>
        <p:nvPicPr>
          <p:cNvPr id="18436" name="Picture 1"/>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9552" y="1556792"/>
            <a:ext cx="3960440" cy="468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2"/>
          <p:cNvSpPr txBox="1">
            <a:spLocks noChangeArrowheads="1"/>
          </p:cNvSpPr>
          <p:nvPr/>
        </p:nvSpPr>
        <p:spPr bwMode="auto">
          <a:xfrm>
            <a:off x="4877654" y="2492896"/>
            <a:ext cx="38705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GB" altLang="en-US" sz="2000" dirty="0">
                <a:latin typeface="Arial" panose="020B0604020202020204" pitchFamily="34" charset="0"/>
              </a:rPr>
              <a:t>Soundings points extracted from ENCs recently supplied to GEBCO for the waters off Brazil</a:t>
            </a:r>
          </a:p>
        </p:txBody>
      </p:sp>
    </p:spTree>
    <p:extLst>
      <p:ext uri="{BB962C8B-B14F-4D97-AF65-F5344CB8AC3E}">
        <p14:creationId xmlns:p14="http://schemas.microsoft.com/office/powerpoint/2010/main" val="2564854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68536" y="1488733"/>
            <a:ext cx="4076798" cy="4761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Content Placeholder 2"/>
          <p:cNvSpPr txBox="1">
            <a:spLocks/>
          </p:cNvSpPr>
          <p:nvPr/>
        </p:nvSpPr>
        <p:spPr bwMode="auto">
          <a:xfrm>
            <a:off x="0" y="260648"/>
            <a:ext cx="91440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ts val="4000"/>
              </a:lnSpc>
              <a:spcBef>
                <a:spcPct val="0"/>
              </a:spcBef>
              <a:spcAft>
                <a:spcPts val="1800"/>
              </a:spcAft>
              <a:buClrTx/>
              <a:buSzTx/>
              <a:buFont typeface="Arial" panose="020B0604020202020204" pitchFamily="34" charset="0"/>
              <a:buNone/>
            </a:pPr>
            <a:r>
              <a:rPr lang="en-ZA" altLang="en-US" sz="3200" b="1" dirty="0">
                <a:solidFill>
                  <a:srgbClr val="224F86"/>
                </a:solidFill>
                <a:latin typeface="Arial" panose="020B0604020202020204" pitchFamily="34" charset="0"/>
              </a:rPr>
              <a:t>Shallow water bathymetry from ENC data</a:t>
            </a:r>
          </a:p>
        </p:txBody>
      </p:sp>
      <p:sp>
        <p:nvSpPr>
          <p:cNvPr id="5" name="Content Placeholder 2"/>
          <p:cNvSpPr txBox="1">
            <a:spLocks/>
          </p:cNvSpPr>
          <p:nvPr/>
        </p:nvSpPr>
        <p:spPr>
          <a:xfrm>
            <a:off x="539552" y="1041698"/>
            <a:ext cx="8532689" cy="5257800"/>
          </a:xfrm>
          <a:prstGeom prst="rect">
            <a:avLst/>
          </a:prstGeom>
        </p:spPr>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ClrTx/>
              <a:buSzPct val="100000"/>
              <a:buNone/>
              <a:defRPr/>
            </a:pPr>
            <a:r>
              <a:rPr lang="en-GB" altLang="en-US" sz="2400" b="1" dirty="0">
                <a:solidFill>
                  <a:prstClr val="black"/>
                </a:solidFill>
                <a:latin typeface="Arial" panose="020B0604020202020204" pitchFamily="34" charset="0"/>
                <a:cs typeface="Arial" panose="020B0604020202020204" pitchFamily="34" charset="0"/>
              </a:rPr>
              <a:t>Data for waters off Brazil</a:t>
            </a:r>
          </a:p>
          <a:p>
            <a:pPr marL="0" indent="0">
              <a:buClrTx/>
              <a:buSzPct val="100000"/>
              <a:buFont typeface="Wingdings 2"/>
              <a:buNone/>
              <a:defRPr/>
            </a:pPr>
            <a:endParaRPr lang="en-GB" altLang="en-US" sz="2400" dirty="0">
              <a:solidFill>
                <a:prstClr val="black"/>
              </a:solidFill>
              <a:latin typeface="Calibri"/>
              <a:cs typeface="Arial" charset="0"/>
            </a:endParaRPr>
          </a:p>
          <a:p>
            <a:pPr>
              <a:buClrTx/>
              <a:buSzPct val="100000"/>
              <a:buFont typeface="Arial" charset="0"/>
              <a:buChar char="•"/>
              <a:defRPr/>
            </a:pPr>
            <a:endParaRPr lang="en-US" altLang="en-US" sz="2400" dirty="0">
              <a:solidFill>
                <a:prstClr val="black"/>
              </a:solidFill>
              <a:latin typeface="Calibri"/>
              <a:cs typeface="Arial" charset="0"/>
            </a:endParaRPr>
          </a:p>
          <a:p>
            <a:pPr marL="393192" lvl="1" indent="0" fontAlgn="auto">
              <a:lnSpc>
                <a:spcPct val="90000"/>
              </a:lnSpc>
              <a:spcAft>
                <a:spcPts val="0"/>
              </a:spcAft>
              <a:buClr>
                <a:srgbClr val="0F6FC6"/>
              </a:buClr>
              <a:buFont typeface="Wingdings 2"/>
              <a:buNone/>
              <a:defRPr/>
            </a:pPr>
            <a:endParaRPr lang="en-US" altLang="en-US" dirty="0">
              <a:solidFill>
                <a:prstClr val="black"/>
              </a:solidFill>
              <a:latin typeface="Arial" charset="0"/>
              <a:cs typeface="Arial" charset="0"/>
            </a:endParaRPr>
          </a:p>
          <a:p>
            <a:pPr marL="0" indent="0" fontAlgn="auto">
              <a:lnSpc>
                <a:spcPct val="90000"/>
              </a:lnSpc>
              <a:spcAft>
                <a:spcPts val="0"/>
              </a:spcAft>
              <a:buClr>
                <a:srgbClr val="0BD0D9"/>
              </a:buClr>
              <a:buFont typeface="Arial" charset="0"/>
              <a:buChar char="•"/>
              <a:defRPr/>
            </a:pPr>
            <a:endParaRPr lang="en-US" altLang="en-US" dirty="0">
              <a:solidFill>
                <a:prstClr val="black"/>
              </a:solidFill>
              <a:latin typeface="Arial" charset="0"/>
              <a:cs typeface="Arial" charset="0"/>
            </a:endParaRPr>
          </a:p>
        </p:txBody>
      </p:sp>
      <p:pic>
        <p:nvPicPr>
          <p:cNvPr id="18436" name="Picture 1"/>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9552" y="1556792"/>
            <a:ext cx="3960440" cy="468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41779" y="3069692"/>
            <a:ext cx="2880297" cy="190991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7" name="Group 6"/>
          <p:cNvGrpSpPr/>
          <p:nvPr/>
        </p:nvGrpSpPr>
        <p:grpSpPr>
          <a:xfrm>
            <a:off x="1697493" y="1698228"/>
            <a:ext cx="6433936" cy="3288898"/>
            <a:chOff x="1752600" y="1571441"/>
            <a:chExt cx="6068059" cy="2923756"/>
          </a:xfrm>
        </p:grpSpPr>
        <p:sp>
          <p:nvSpPr>
            <p:cNvPr id="8" name="Rectangle 7"/>
            <p:cNvSpPr/>
            <p:nvPr/>
          </p:nvSpPr>
          <p:spPr>
            <a:xfrm>
              <a:off x="1752600" y="1571441"/>
              <a:ext cx="1219200" cy="83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9" name="Straight Connector 8"/>
            <p:cNvCxnSpPr/>
            <p:nvPr/>
          </p:nvCxnSpPr>
          <p:spPr>
            <a:xfrm>
              <a:off x="2971800" y="1571441"/>
              <a:ext cx="4848859" cy="1200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752600" y="2409641"/>
              <a:ext cx="3332712" cy="20855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56211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3516" y="814950"/>
            <a:ext cx="9144000" cy="4270234"/>
          </a:xfrm>
          <a:prstGeom prst="rect">
            <a:avLst/>
          </a:prstGeom>
        </p:spPr>
        <p:txBody>
          <a:bodyPr anchor="ctr"/>
          <a:lstStyle/>
          <a:p>
            <a:pPr algn="ctr">
              <a:spcBef>
                <a:spcPct val="0"/>
              </a:spcBef>
              <a:spcAft>
                <a:spcPts val="1800"/>
              </a:spcAft>
              <a:defRPr/>
            </a:pPr>
            <a:r>
              <a:rPr lang="en-US" sz="2200" b="1" dirty="0">
                <a:latin typeface="Arial" charset="0"/>
                <a:cs typeface="Arial" charset="0"/>
              </a:rPr>
              <a:t>The Postgraduate Certificate in Ocean Bathymetry</a:t>
            </a:r>
          </a:p>
          <a:p>
            <a:pPr algn="ctr">
              <a:spcBef>
                <a:spcPct val="0"/>
              </a:spcBef>
              <a:spcAft>
                <a:spcPts val="1800"/>
              </a:spcAft>
              <a:defRPr/>
            </a:pPr>
            <a:r>
              <a:rPr lang="en-US" sz="2200" i="1" dirty="0">
                <a:latin typeface="Arial" charset="0"/>
                <a:cs typeface="Arial" charset="0"/>
              </a:rPr>
              <a:t>Designed to train a new generation of scientists and hydrographers in ocean bathymetry</a:t>
            </a:r>
          </a:p>
          <a:p>
            <a:pPr algn="ctr">
              <a:spcBef>
                <a:spcPct val="0"/>
              </a:spcBef>
              <a:defRPr/>
            </a:pPr>
            <a:r>
              <a:rPr lang="en-US" sz="2200" dirty="0">
                <a:latin typeface="Arial" charset="0"/>
                <a:cs typeface="Arial" charset="0"/>
              </a:rPr>
              <a:t>is funded by:</a:t>
            </a:r>
            <a:br>
              <a:rPr lang="en-US" sz="2200" dirty="0">
                <a:latin typeface="Arial" charset="0"/>
                <a:cs typeface="Arial" charset="0"/>
              </a:rPr>
            </a:br>
            <a:r>
              <a:rPr lang="en-US" sz="2200" dirty="0">
                <a:latin typeface="Arial" charset="0"/>
                <a:cs typeface="Arial" charset="0"/>
              </a:rPr>
              <a:t>    </a:t>
            </a:r>
            <a:r>
              <a:rPr lang="en-US" sz="2200" b="1" dirty="0">
                <a:latin typeface="Arial" charset="0"/>
                <a:cs typeface="Arial" charset="0"/>
              </a:rPr>
              <a:t>The Nippon Foundation of Japan</a:t>
            </a:r>
            <a:br>
              <a:rPr lang="en-US" sz="2200" b="1" dirty="0">
                <a:latin typeface="Arial" charset="0"/>
                <a:cs typeface="Arial" charset="0"/>
              </a:rPr>
            </a:br>
            <a:r>
              <a:rPr lang="en-US" sz="2200" b="1" dirty="0">
                <a:latin typeface="Arial" charset="0"/>
                <a:cs typeface="Arial" charset="0"/>
              </a:rPr>
              <a:t>    </a:t>
            </a:r>
            <a:r>
              <a:rPr lang="en-GB" sz="2200" i="1" dirty="0">
                <a:latin typeface="Arial" charset="0"/>
                <a:cs typeface="Arial" charset="0"/>
              </a:rPr>
              <a:t>www.nippon-foundation.or.jp/en/</a:t>
            </a:r>
            <a:r>
              <a:rPr lang="en-US" sz="2200" dirty="0">
                <a:latin typeface="Arial" charset="0"/>
                <a:cs typeface="Arial" charset="0"/>
              </a:rPr>
              <a:t/>
            </a:r>
            <a:br>
              <a:rPr lang="en-US" sz="2200" dirty="0">
                <a:latin typeface="Arial" charset="0"/>
                <a:cs typeface="Arial" charset="0"/>
              </a:rPr>
            </a:br>
            <a:endParaRPr lang="en-US" sz="2200" dirty="0">
              <a:latin typeface="Arial" charset="0"/>
              <a:cs typeface="Arial" charset="0"/>
            </a:endParaRPr>
          </a:p>
          <a:p>
            <a:pPr algn="ctr">
              <a:spcBef>
                <a:spcPct val="0"/>
              </a:spcBef>
              <a:defRPr/>
            </a:pPr>
            <a:r>
              <a:rPr lang="en-US" sz="2200" b="1" dirty="0">
                <a:latin typeface="Arial" charset="0"/>
                <a:cs typeface="Arial" charset="0"/>
              </a:rPr>
              <a:t>and taught at:</a:t>
            </a:r>
            <a:r>
              <a:rPr lang="en-US" sz="2200" dirty="0">
                <a:latin typeface="Arial" charset="0"/>
                <a:cs typeface="Arial" charset="0"/>
              </a:rPr>
              <a:t/>
            </a:r>
            <a:br>
              <a:rPr lang="en-US" sz="2200" dirty="0">
                <a:latin typeface="Arial" charset="0"/>
                <a:cs typeface="Arial" charset="0"/>
              </a:rPr>
            </a:br>
            <a:r>
              <a:rPr lang="en-US" sz="2200" dirty="0">
                <a:latin typeface="Arial" charset="0"/>
                <a:cs typeface="Arial" charset="0"/>
              </a:rPr>
              <a:t>The </a:t>
            </a:r>
            <a:r>
              <a:rPr lang="en-US" sz="2200" b="1" dirty="0">
                <a:latin typeface="Arial" charset="0"/>
                <a:cs typeface="Arial" charset="0"/>
              </a:rPr>
              <a:t>Center for Coastal  and Ocean Mapping / </a:t>
            </a:r>
            <a:br>
              <a:rPr lang="en-US" sz="2200" b="1" dirty="0">
                <a:latin typeface="Arial" charset="0"/>
                <a:cs typeface="Arial" charset="0"/>
              </a:rPr>
            </a:br>
            <a:r>
              <a:rPr lang="en-US" sz="2200" b="1" dirty="0">
                <a:latin typeface="Arial" charset="0"/>
                <a:cs typeface="Arial" charset="0"/>
              </a:rPr>
              <a:t>Joint Hydrographic Center; </a:t>
            </a:r>
            <a:r>
              <a:rPr lang="en-GB" sz="2200" b="1" dirty="0">
                <a:latin typeface="Arial" charset="0"/>
                <a:cs typeface="Arial" charset="0"/>
              </a:rPr>
              <a:t>University of New Hampshire, USA</a:t>
            </a:r>
          </a:p>
          <a:p>
            <a:pPr algn="ctr">
              <a:spcBef>
                <a:spcPct val="0"/>
              </a:spcBef>
              <a:defRPr/>
            </a:pPr>
            <a:endParaRPr lang="en-GB" sz="1600" b="1" dirty="0">
              <a:latin typeface="Arial" charset="0"/>
              <a:cs typeface="Arial" charset="0"/>
            </a:endParaRPr>
          </a:p>
          <a:p>
            <a:pPr algn="ctr">
              <a:spcBef>
                <a:spcPct val="0"/>
              </a:spcBef>
              <a:defRPr/>
            </a:pPr>
            <a:r>
              <a:rPr lang="en-GB" sz="2200" b="1" dirty="0">
                <a:solidFill>
                  <a:schemeClr val="bg1"/>
                </a:solidFill>
                <a:latin typeface="Arial" charset="0"/>
                <a:cs typeface="Arial" charset="0"/>
              </a:rPr>
              <a:t>SEE CIRCULAR LETTER 13/2017 - 09 February 2017</a:t>
            </a:r>
          </a:p>
        </p:txBody>
      </p:sp>
      <p:sp>
        <p:nvSpPr>
          <p:cNvPr id="9" name="Content Placeholder 2"/>
          <p:cNvSpPr txBox="1">
            <a:spLocks/>
          </p:cNvSpPr>
          <p:nvPr/>
        </p:nvSpPr>
        <p:spPr bwMode="auto">
          <a:xfrm>
            <a:off x="-13516" y="1"/>
            <a:ext cx="9157516" cy="1052735"/>
          </a:xfrm>
          <a:prstGeom prst="rect">
            <a:avLst/>
          </a:prstGeom>
          <a:noFill/>
          <a:ln w="9525">
            <a:noFill/>
            <a:miter lim="800000"/>
            <a:headEnd/>
            <a:tailEnd/>
          </a:ln>
        </p:spPr>
        <p:txBody>
          <a:bodyPr anchor="ctr"/>
          <a:lstStyle/>
          <a:p>
            <a:pPr marL="228600" algn="ctr" fontAlgn="base">
              <a:lnSpc>
                <a:spcPts val="4200"/>
              </a:lnSpc>
              <a:spcBef>
                <a:spcPct val="0"/>
              </a:spcBef>
              <a:spcAft>
                <a:spcPts val="1800"/>
              </a:spcAft>
            </a:pPr>
            <a:r>
              <a:rPr lang="en-ZA" sz="3000" b="1" dirty="0">
                <a:solidFill>
                  <a:srgbClr val="1E4678"/>
                </a:solidFill>
                <a:latin typeface="Arial" pitchFamily="34" charset="0"/>
                <a:cs typeface="Arial" pitchFamily="34" charset="0"/>
              </a:rPr>
              <a:t>Capacity-building initiative:</a:t>
            </a:r>
            <a:endParaRPr lang="en-ZA" sz="3000" b="1" dirty="0">
              <a:solidFill>
                <a:srgbClr val="1E4678"/>
              </a:solidFill>
              <a:latin typeface="Arial" charset="0"/>
              <a:cs typeface="Arial" charset="0"/>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7664" y="2439309"/>
            <a:ext cx="883997" cy="762066"/>
          </a:xfrm>
          <a:prstGeom prst="rect">
            <a:avLst/>
          </a:prstGeom>
        </p:spPr>
      </p:pic>
      <p:grpSp>
        <p:nvGrpSpPr>
          <p:cNvPr id="19" name="Group 18"/>
          <p:cNvGrpSpPr/>
          <p:nvPr/>
        </p:nvGrpSpPr>
        <p:grpSpPr>
          <a:xfrm>
            <a:off x="816359" y="5229200"/>
            <a:ext cx="7511283" cy="1005840"/>
            <a:chOff x="802093" y="5229200"/>
            <a:chExt cx="7511283" cy="1005840"/>
          </a:xfrm>
        </p:grpSpPr>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67384" y="5229200"/>
              <a:ext cx="1583527" cy="1005840"/>
            </a:xfrm>
            <a:prstGeom prst="rect">
              <a:avLst/>
            </a:prstGeom>
            <a:ln w="28575">
              <a:solidFill>
                <a:schemeClr val="bg1"/>
              </a:solidFill>
            </a:ln>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41221" y="5229200"/>
              <a:ext cx="1504060" cy="1005840"/>
            </a:xfrm>
            <a:prstGeom prst="rect">
              <a:avLst/>
            </a:prstGeom>
            <a:ln w="28575">
              <a:solidFill>
                <a:schemeClr val="bg1"/>
              </a:solidFill>
            </a:ln>
          </p:spPr>
        </p:pic>
        <p:pic>
          <p:nvPicPr>
            <p:cNvPr id="16" name="Picture 1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2093" y="5229200"/>
              <a:ext cx="1717025" cy="1005840"/>
            </a:xfrm>
            <a:prstGeom prst="rect">
              <a:avLst/>
            </a:prstGeom>
            <a:ln w="28575">
              <a:solidFill>
                <a:schemeClr val="bg1"/>
              </a:solidFill>
            </a:ln>
          </p:spPr>
        </p:pic>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73014" y="5229200"/>
              <a:ext cx="1509129" cy="1005840"/>
            </a:xfrm>
            <a:prstGeom prst="rect">
              <a:avLst/>
            </a:prstGeom>
            <a:ln w="28575">
              <a:solidFill>
                <a:schemeClr val="bg1"/>
              </a:solidFill>
            </a:ln>
          </p:spPr>
        </p:pic>
        <p:pic>
          <p:nvPicPr>
            <p:cNvPr id="18" name="Picture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04248" y="5229200"/>
              <a:ext cx="1509128" cy="1005840"/>
            </a:xfrm>
            <a:prstGeom prst="rect">
              <a:avLst/>
            </a:prstGeom>
            <a:ln w="28575">
              <a:solidFill>
                <a:schemeClr val="bg1"/>
              </a:solidFill>
            </a:ln>
          </p:spPr>
        </p:pic>
      </p:grpSp>
    </p:spTree>
    <p:extLst>
      <p:ext uri="{BB962C8B-B14F-4D97-AF65-F5344CB8AC3E}">
        <p14:creationId xmlns:p14="http://schemas.microsoft.com/office/powerpoint/2010/main" val="641600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3339" y="0"/>
            <a:ext cx="9162709" cy="7478970"/>
          </a:xfrm>
          <a:prstGeom prst="rect">
            <a:avLst/>
          </a:prstGeom>
          <a:solidFill>
            <a:schemeClr val="bg1"/>
          </a:solidFill>
          <a:ln w="9525">
            <a:noFill/>
            <a:miter lim="800000"/>
            <a:headEnd/>
            <a:tailEnd/>
          </a:ln>
        </p:spPr>
        <p:txBody>
          <a:bodyPr wrap="square">
            <a:spAutoFit/>
          </a:bodyPr>
          <a:lstStyle/>
          <a:p>
            <a:pPr algn="ctr" fontAlgn="base">
              <a:spcBef>
                <a:spcPct val="0"/>
              </a:spcBef>
              <a:spcAft>
                <a:spcPct val="0"/>
              </a:spcAft>
            </a:pPr>
            <a:r>
              <a:rPr lang="en-GB" sz="1200" dirty="0">
                <a:solidFill>
                  <a:prstClr val="black"/>
                </a:solidFill>
                <a:latin typeface="Arial" charset="0"/>
                <a:cs typeface="Arial" charset="0"/>
              </a:rPr>
              <a:t/>
            </a:r>
            <a:br>
              <a:rPr lang="en-GB" sz="1200" dirty="0">
                <a:solidFill>
                  <a:prstClr val="black"/>
                </a:solidFill>
                <a:latin typeface="Arial" charset="0"/>
                <a:cs typeface="Arial" charset="0"/>
              </a:rPr>
            </a:br>
            <a:r>
              <a:rPr lang="en-GB" sz="2400" dirty="0">
                <a:solidFill>
                  <a:prstClr val="black"/>
                </a:solidFill>
                <a:latin typeface="Arial" charset="0"/>
                <a:cs typeface="Arial" charset="0"/>
              </a:rPr>
              <a:t>78 scholars from 35 coastal states over last 13 years </a:t>
            </a:r>
          </a:p>
          <a:p>
            <a:pPr algn="ctr" fontAlgn="base">
              <a:spcBef>
                <a:spcPct val="0"/>
              </a:spcBef>
              <a:spcAft>
                <a:spcPct val="0"/>
              </a:spcAft>
            </a:pPr>
            <a:r>
              <a:rPr lang="en-GB" sz="2400" dirty="0">
                <a:solidFill>
                  <a:prstClr val="black"/>
                </a:solidFill>
                <a:latin typeface="Arial" charset="0"/>
                <a:cs typeface="Arial" charset="0"/>
              </a:rPr>
              <a:t>with the current class coloured red</a:t>
            </a:r>
            <a:br>
              <a:rPr lang="en-GB" sz="2400" dirty="0">
                <a:solidFill>
                  <a:prstClr val="black"/>
                </a:solidFill>
                <a:latin typeface="Arial" charset="0"/>
                <a:cs typeface="Arial" charset="0"/>
              </a:rPr>
            </a:br>
            <a:r>
              <a:rPr lang="en-GB" sz="2400" dirty="0">
                <a:solidFill>
                  <a:prstClr val="black"/>
                </a:solidFill>
                <a:latin typeface="Arial" charset="0"/>
                <a:cs typeface="Arial" charset="0"/>
              </a:rPr>
              <a:t>Add incoming Year 14 class (hatch) </a:t>
            </a:r>
          </a:p>
          <a:p>
            <a:pPr algn="ctr" fontAlgn="base">
              <a:spcBef>
                <a:spcPct val="0"/>
              </a:spcBef>
              <a:spcAft>
                <a:spcPct val="0"/>
              </a:spcAft>
            </a:pPr>
            <a:r>
              <a:rPr lang="en-GB" sz="2400" dirty="0">
                <a:solidFill>
                  <a:prstClr val="black"/>
                </a:solidFill>
                <a:latin typeface="Arial" charset="0"/>
                <a:cs typeface="Arial" charset="0"/>
              </a:rPr>
              <a:t>(84 people from 37 coastal states)</a:t>
            </a:r>
          </a:p>
          <a:p>
            <a:pPr algn="ctr" fontAlgn="base">
              <a:spcBef>
                <a:spcPct val="0"/>
              </a:spcBef>
              <a:spcAft>
                <a:spcPct val="0"/>
              </a:spcAft>
            </a:pPr>
            <a:endParaRPr lang="en-GB" sz="2400" dirty="0">
              <a:solidFill>
                <a:prstClr val="black"/>
              </a:solidFill>
              <a:latin typeface="Arial" charset="0"/>
              <a:cs typeface="Arial" charset="0"/>
            </a:endParaRPr>
          </a:p>
          <a:p>
            <a:pPr algn="ctr" fontAlgn="base">
              <a:spcBef>
                <a:spcPct val="0"/>
              </a:spcBef>
              <a:spcAft>
                <a:spcPct val="0"/>
              </a:spcAft>
            </a:pPr>
            <a:endParaRPr lang="en-GB" sz="2400" dirty="0">
              <a:solidFill>
                <a:prstClr val="black"/>
              </a:solidFill>
              <a:latin typeface="Arial" charset="0"/>
              <a:cs typeface="Arial" charset="0"/>
            </a:endParaRPr>
          </a:p>
          <a:p>
            <a:pPr algn="ctr" fontAlgn="base">
              <a:spcBef>
                <a:spcPct val="0"/>
              </a:spcBef>
              <a:spcAft>
                <a:spcPct val="0"/>
              </a:spcAft>
            </a:pPr>
            <a:endParaRPr lang="en-GB" sz="2400" dirty="0">
              <a:solidFill>
                <a:prstClr val="black"/>
              </a:solidFill>
              <a:latin typeface="Arial" charset="0"/>
              <a:cs typeface="Arial" charset="0"/>
            </a:endParaRPr>
          </a:p>
          <a:p>
            <a:pPr algn="ctr" fontAlgn="base">
              <a:spcBef>
                <a:spcPct val="0"/>
              </a:spcBef>
              <a:spcAft>
                <a:spcPct val="0"/>
              </a:spcAft>
            </a:pPr>
            <a:endParaRPr lang="en-GB" sz="2400" dirty="0">
              <a:solidFill>
                <a:prstClr val="black"/>
              </a:solidFill>
              <a:latin typeface="Arial" charset="0"/>
              <a:cs typeface="Arial" charset="0"/>
            </a:endParaRPr>
          </a:p>
          <a:p>
            <a:pPr algn="ctr" fontAlgn="base">
              <a:spcBef>
                <a:spcPct val="0"/>
              </a:spcBef>
              <a:spcAft>
                <a:spcPct val="0"/>
              </a:spcAft>
            </a:pPr>
            <a:endParaRPr lang="en-GB" sz="2400" dirty="0">
              <a:solidFill>
                <a:prstClr val="black"/>
              </a:solidFill>
              <a:latin typeface="Arial" charset="0"/>
              <a:cs typeface="Arial" charset="0"/>
            </a:endParaRPr>
          </a:p>
          <a:p>
            <a:pPr algn="ctr" fontAlgn="base">
              <a:spcBef>
                <a:spcPct val="0"/>
              </a:spcBef>
              <a:spcAft>
                <a:spcPct val="0"/>
              </a:spcAft>
            </a:pPr>
            <a:endParaRPr lang="en-GB" sz="2400" dirty="0">
              <a:solidFill>
                <a:prstClr val="black"/>
              </a:solidFill>
              <a:latin typeface="Arial" charset="0"/>
              <a:cs typeface="Arial" charset="0"/>
            </a:endParaRPr>
          </a:p>
          <a:p>
            <a:pPr algn="ctr" fontAlgn="base">
              <a:spcBef>
                <a:spcPct val="0"/>
              </a:spcBef>
              <a:spcAft>
                <a:spcPct val="0"/>
              </a:spcAft>
            </a:pPr>
            <a:endParaRPr lang="en-GB" sz="2400" dirty="0">
              <a:solidFill>
                <a:prstClr val="black"/>
              </a:solidFill>
              <a:latin typeface="Arial" charset="0"/>
              <a:cs typeface="Arial" charset="0"/>
            </a:endParaRPr>
          </a:p>
          <a:p>
            <a:pPr algn="ctr" fontAlgn="base">
              <a:spcBef>
                <a:spcPct val="0"/>
              </a:spcBef>
              <a:spcAft>
                <a:spcPct val="0"/>
              </a:spcAft>
            </a:pPr>
            <a:endParaRPr lang="en-GB" sz="2400" dirty="0">
              <a:solidFill>
                <a:prstClr val="black"/>
              </a:solidFill>
              <a:latin typeface="Arial" charset="0"/>
              <a:cs typeface="Arial" charset="0"/>
            </a:endParaRPr>
          </a:p>
          <a:p>
            <a:pPr algn="ctr" fontAlgn="base">
              <a:spcBef>
                <a:spcPct val="0"/>
              </a:spcBef>
              <a:spcAft>
                <a:spcPct val="0"/>
              </a:spcAft>
            </a:pPr>
            <a:endParaRPr lang="en-GB" sz="2400" dirty="0">
              <a:solidFill>
                <a:prstClr val="black"/>
              </a:solidFill>
              <a:latin typeface="Arial" charset="0"/>
              <a:cs typeface="Arial" charset="0"/>
            </a:endParaRPr>
          </a:p>
          <a:p>
            <a:pPr algn="ctr" fontAlgn="base">
              <a:spcBef>
                <a:spcPct val="0"/>
              </a:spcBef>
              <a:spcAft>
                <a:spcPct val="0"/>
              </a:spcAft>
            </a:pPr>
            <a:endParaRPr lang="en-GB" sz="2400" dirty="0">
              <a:solidFill>
                <a:prstClr val="black"/>
              </a:solidFill>
              <a:latin typeface="Arial" charset="0"/>
              <a:cs typeface="Arial" charset="0"/>
            </a:endParaRPr>
          </a:p>
          <a:p>
            <a:pPr algn="ctr" fontAlgn="base">
              <a:spcBef>
                <a:spcPct val="0"/>
              </a:spcBef>
              <a:spcAft>
                <a:spcPct val="0"/>
              </a:spcAft>
            </a:pPr>
            <a:endParaRPr lang="en-GB" sz="2400" dirty="0">
              <a:solidFill>
                <a:prstClr val="black"/>
              </a:solidFill>
              <a:latin typeface="Arial" charset="0"/>
              <a:cs typeface="Arial" charset="0"/>
            </a:endParaRPr>
          </a:p>
          <a:p>
            <a:pPr algn="ctr" fontAlgn="base">
              <a:spcBef>
                <a:spcPct val="0"/>
              </a:spcBef>
              <a:spcAft>
                <a:spcPct val="0"/>
              </a:spcAft>
            </a:pPr>
            <a:endParaRPr lang="en-GB" sz="2400" dirty="0">
              <a:solidFill>
                <a:prstClr val="black"/>
              </a:solidFill>
              <a:latin typeface="Arial" charset="0"/>
              <a:cs typeface="Arial" charset="0"/>
            </a:endParaRPr>
          </a:p>
          <a:p>
            <a:pPr algn="ctr" fontAlgn="base">
              <a:spcBef>
                <a:spcPct val="0"/>
              </a:spcBef>
              <a:spcAft>
                <a:spcPct val="0"/>
              </a:spcAft>
            </a:pPr>
            <a:endParaRPr lang="en-GB" sz="2400" dirty="0">
              <a:solidFill>
                <a:prstClr val="black"/>
              </a:solidFill>
              <a:latin typeface="Arial" charset="0"/>
              <a:cs typeface="Arial" charset="0"/>
            </a:endParaRPr>
          </a:p>
          <a:p>
            <a:pPr algn="ctr" fontAlgn="base">
              <a:spcBef>
                <a:spcPct val="0"/>
              </a:spcBef>
              <a:spcAft>
                <a:spcPct val="0"/>
              </a:spcAft>
            </a:pPr>
            <a:endParaRPr lang="en-GB" sz="2400" dirty="0">
              <a:solidFill>
                <a:prstClr val="black"/>
              </a:solidFill>
              <a:latin typeface="Arial" charset="0"/>
              <a:cs typeface="Arial" charset="0"/>
            </a:endParaRPr>
          </a:p>
          <a:p>
            <a:pPr algn="ctr" fontAlgn="base">
              <a:spcBef>
                <a:spcPct val="0"/>
              </a:spcBef>
              <a:spcAft>
                <a:spcPct val="0"/>
              </a:spcAft>
            </a:pPr>
            <a:endParaRPr lang="en-GB" sz="2400" dirty="0">
              <a:solidFill>
                <a:prstClr val="black"/>
              </a:solidFill>
              <a:latin typeface="Arial" charset="0"/>
              <a:cs typeface="Arial" charset="0"/>
            </a:endParaRP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735" y="1706876"/>
            <a:ext cx="9037557" cy="5638139"/>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35" y="6381328"/>
            <a:ext cx="9052560" cy="396151"/>
          </a:xfrm>
          <a:prstGeom prst="rect">
            <a:avLst/>
          </a:prstGeom>
        </p:spPr>
      </p:pic>
    </p:spTree>
    <p:extLst>
      <p:ext uri="{BB962C8B-B14F-4D97-AF65-F5344CB8AC3E}">
        <p14:creationId xmlns:p14="http://schemas.microsoft.com/office/powerpoint/2010/main" val="402749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372"/>
            <a:ext cx="1371600" cy="874477"/>
          </a:xfrm>
          <a:prstGeom prst="rect">
            <a:avLst/>
          </a:prstGeom>
          <a:ln w="19050">
            <a:solidFill>
              <a:schemeClr val="bg1"/>
            </a:solidFill>
          </a:ln>
        </p:spPr>
      </p:pic>
      <p:sp>
        <p:nvSpPr>
          <p:cNvPr id="2" name="Title 1"/>
          <p:cNvSpPr txBox="1">
            <a:spLocks/>
          </p:cNvSpPr>
          <p:nvPr/>
        </p:nvSpPr>
        <p:spPr>
          <a:xfrm>
            <a:off x="0" y="188640"/>
            <a:ext cx="9144000" cy="110676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28600">
              <a:lnSpc>
                <a:spcPts val="4200"/>
              </a:lnSpc>
              <a:spcAft>
                <a:spcPts val="1800"/>
              </a:spcAft>
            </a:pPr>
            <a:r>
              <a:rPr lang="en-US" sz="3000" b="1" dirty="0">
                <a:solidFill>
                  <a:srgbClr val="1E4678"/>
                </a:solidFill>
                <a:latin typeface="Arial" pitchFamily="34" charset="0"/>
                <a:ea typeface="+mn-ea"/>
                <a:cs typeface="Arial" pitchFamily="34" charset="0"/>
              </a:rPr>
              <a:t>Training Program Content</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0679" y="1507067"/>
            <a:ext cx="6203854" cy="5164666"/>
          </a:xfrm>
          <a:prstGeom prst="rect">
            <a:avLst/>
          </a:prstGeom>
        </p:spPr>
      </p:pic>
      <p:pic>
        <p:nvPicPr>
          <p:cNvPr id="4" name="Picture 10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734431"/>
            <a:ext cx="1371600" cy="1028623"/>
          </a:xfrm>
          <a:prstGeom prst="rect">
            <a:avLst/>
          </a:prstGeom>
          <a:ln w="19050">
            <a:solidFill>
              <a:schemeClr val="bg1"/>
            </a:solidFill>
          </a:ln>
          <a:extLst>
            <a:ext uri="{909E8E84-426E-40DD-AFC4-6F175D3DCCD1}">
              <a14:hiddenFill xmlns:a14="http://schemas.microsoft.com/office/drawing/2010/main">
                <a:solidFill>
                  <a:srgbClr val="FFFFFF"/>
                </a:solidFill>
              </a14:hiddenFill>
            </a:ext>
          </a:extLst>
        </p:spPr>
      </p:pic>
      <p:pic>
        <p:nvPicPr>
          <p:cNvPr id="5" name="Picture 10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802180"/>
            <a:ext cx="1371600" cy="1028623"/>
          </a:xfrm>
          <a:prstGeom prst="rect">
            <a:avLst/>
          </a:prstGeom>
          <a:ln w="19050">
            <a:solidFill>
              <a:schemeClr val="bg1"/>
            </a:solidFill>
          </a:ln>
          <a:extLst>
            <a:ext uri="{909E8E84-426E-40DD-AFC4-6F175D3DCCD1}">
              <a14:hiddenFill xmlns:a14="http://schemas.microsoft.com/office/drawing/2010/main">
                <a:solidFill>
                  <a:srgbClr val="FFFFFF"/>
                </a:solidFill>
              </a14:hiddenFill>
            </a:ext>
          </a:extLst>
        </p:spPr>
      </p:pic>
      <p:pic>
        <p:nvPicPr>
          <p:cNvPr id="6" name="Picture 10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526274"/>
            <a:ext cx="1371600" cy="1028623"/>
          </a:xfrm>
          <a:prstGeom prst="rect">
            <a:avLst/>
          </a:prstGeom>
          <a:ln w="19050">
            <a:solidFill>
              <a:schemeClr val="bg1"/>
            </a:solidFill>
          </a:ln>
          <a:extLst>
            <a:ext uri="{909E8E84-426E-40DD-AFC4-6F175D3DCCD1}">
              <a14:hiddenFill xmlns:a14="http://schemas.microsoft.com/office/drawing/2010/main">
                <a:solidFill>
                  <a:srgbClr val="FFFFFF"/>
                </a:solidFill>
              </a14:hiddenFill>
            </a:ext>
          </a:extLst>
        </p:spPr>
      </p:pic>
      <p:pic>
        <p:nvPicPr>
          <p:cNvPr id="7" name="Picture 10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5352705"/>
            <a:ext cx="1371600" cy="1028623"/>
          </a:xfrm>
          <a:prstGeom prst="rect">
            <a:avLst/>
          </a:prstGeom>
          <a:ln w="19050">
            <a:solidFill>
              <a:schemeClr val="bg1"/>
            </a:solidFill>
          </a:ln>
          <a:extLst>
            <a:ext uri="{909E8E84-426E-40DD-AFC4-6F175D3DCCD1}">
              <a14:hiddenFill xmlns:a14="http://schemas.microsoft.com/office/drawing/2010/main">
                <a:solidFill>
                  <a:srgbClr val="FFFFFF"/>
                </a:solidFill>
              </a14:hiddenFill>
            </a:ext>
          </a:extLst>
        </p:spPr>
      </p:pic>
      <p:pic>
        <p:nvPicPr>
          <p:cNvPr id="8" name="Picture 107"/>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4458525"/>
            <a:ext cx="1371600" cy="990554"/>
          </a:xfrm>
          <a:prstGeom prst="rect">
            <a:avLst/>
          </a:prstGeom>
          <a:ln w="19050">
            <a:solidFill>
              <a:schemeClr val="bg1"/>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2400" y="5829300"/>
            <a:ext cx="1371600" cy="1028700"/>
          </a:xfrm>
          <a:prstGeom prst="rect">
            <a:avLst/>
          </a:prstGeom>
          <a:ln w="19050">
            <a:solidFill>
              <a:schemeClr val="bg1"/>
            </a:solidFill>
          </a:ln>
        </p:spPr>
      </p:pic>
      <p:pic>
        <p:nvPicPr>
          <p:cNvPr id="15" name="Picture 14"/>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0" y="2598276"/>
            <a:ext cx="1371600" cy="942422"/>
          </a:xfrm>
          <a:prstGeom prst="rect">
            <a:avLst/>
          </a:prstGeom>
          <a:ln w="19050">
            <a:solidFill>
              <a:schemeClr val="bg1"/>
            </a:solidFill>
          </a:ln>
        </p:spPr>
      </p:pic>
      <p:pic>
        <p:nvPicPr>
          <p:cNvPr id="19" name="Picture 18"/>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772400" y="9446"/>
            <a:ext cx="1371600" cy="1214634"/>
          </a:xfrm>
          <a:prstGeom prst="rect">
            <a:avLst/>
          </a:prstGeom>
          <a:ln w="19050">
            <a:solidFill>
              <a:schemeClr val="bg1"/>
            </a:solidFill>
          </a:ln>
        </p:spPr>
      </p:pic>
      <p:pic>
        <p:nvPicPr>
          <p:cNvPr id="10" name="Picture 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772400" y="1154149"/>
            <a:ext cx="1371600" cy="1028700"/>
          </a:xfrm>
          <a:prstGeom prst="rect">
            <a:avLst/>
          </a:prstGeom>
          <a:ln w="19050">
            <a:solidFill>
              <a:schemeClr val="bg1"/>
            </a:solidFill>
          </a:ln>
        </p:spPr>
      </p:pic>
      <p:pic>
        <p:nvPicPr>
          <p:cNvPr id="9" name="Picture 8"/>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7772400" y="2132856"/>
            <a:ext cx="1371600" cy="956692"/>
          </a:xfrm>
          <a:prstGeom prst="rect">
            <a:avLst/>
          </a:prstGeom>
          <a:ln w="19050">
            <a:solidFill>
              <a:schemeClr val="bg1"/>
            </a:solidFill>
          </a:ln>
        </p:spPr>
      </p:pic>
      <p:pic>
        <p:nvPicPr>
          <p:cNvPr id="11" name="Picture 1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772400" y="3071687"/>
            <a:ext cx="1371600" cy="914400"/>
          </a:xfrm>
          <a:prstGeom prst="rect">
            <a:avLst/>
          </a:prstGeom>
          <a:ln w="19050">
            <a:solidFill>
              <a:schemeClr val="bg1"/>
            </a:solidFill>
          </a:ln>
        </p:spPr>
      </p:pic>
      <p:pic>
        <p:nvPicPr>
          <p:cNvPr id="12" name="Picture 11"/>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rot="5400000">
            <a:off x="7946047" y="3742509"/>
            <a:ext cx="1024306" cy="1371600"/>
          </a:xfrm>
          <a:prstGeom prst="rect">
            <a:avLst/>
          </a:prstGeom>
          <a:ln w="19050">
            <a:solidFill>
              <a:schemeClr val="bg1"/>
            </a:solidFill>
          </a:ln>
        </p:spPr>
      </p:pic>
      <p:pic>
        <p:nvPicPr>
          <p:cNvPr id="14" name="Picture 13"/>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772400" y="4870531"/>
            <a:ext cx="1371600" cy="1028700"/>
          </a:xfrm>
          <a:prstGeom prst="rect">
            <a:avLst/>
          </a:prstGeom>
          <a:ln w="19050">
            <a:solidFill>
              <a:schemeClr val="bg1"/>
            </a:solidFill>
          </a:ln>
        </p:spPr>
      </p:pic>
    </p:spTree>
    <p:extLst>
      <p:ext uri="{BB962C8B-B14F-4D97-AF65-F5344CB8AC3E}">
        <p14:creationId xmlns:p14="http://schemas.microsoft.com/office/powerpoint/2010/main" val="394136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rgbClr val="1E4678"/>
                </a:solidFill>
              </a:rPr>
              <a:t>For more information</a:t>
            </a:r>
          </a:p>
        </p:txBody>
      </p:sp>
      <p:sp>
        <p:nvSpPr>
          <p:cNvPr id="3" name="Content Placeholder 2"/>
          <p:cNvSpPr>
            <a:spLocks noGrp="1"/>
          </p:cNvSpPr>
          <p:nvPr>
            <p:ph idx="1"/>
          </p:nvPr>
        </p:nvSpPr>
        <p:spPr/>
        <p:txBody>
          <a:bodyPr>
            <a:normAutofit/>
          </a:bodyPr>
          <a:lstStyle/>
          <a:p>
            <a:pPr>
              <a:spcBef>
                <a:spcPts val="1200"/>
              </a:spcBef>
            </a:pPr>
            <a:r>
              <a:rPr lang="en-AU" sz="2600" dirty="0"/>
              <a:t>GEBCO: </a:t>
            </a:r>
            <a:r>
              <a:rPr lang="en-AU" sz="2600" dirty="0">
                <a:hlinkClick r:id="rId3"/>
              </a:rPr>
              <a:t>https://www.gebco.net</a:t>
            </a:r>
            <a:endParaRPr lang="en-AU" sz="2600" dirty="0"/>
          </a:p>
          <a:p>
            <a:pPr>
              <a:spcBef>
                <a:spcPts val="1200"/>
              </a:spcBef>
            </a:pPr>
            <a:r>
              <a:rPr lang="en-AU" sz="2600" dirty="0"/>
              <a:t>Training: </a:t>
            </a:r>
            <a:r>
              <a:rPr lang="en-AU" sz="2600" dirty="0">
                <a:hlinkClick r:id="rId4"/>
              </a:rPr>
              <a:t>https://www.gebco.net/training/training_programme/</a:t>
            </a:r>
            <a:endParaRPr lang="en-AU" sz="2600" dirty="0"/>
          </a:p>
          <a:p>
            <a:pPr>
              <a:spcBef>
                <a:spcPts val="1200"/>
              </a:spcBef>
            </a:pPr>
            <a:r>
              <a:rPr lang="en-AU" sz="2600" dirty="0"/>
              <a:t>Seabed 2030: </a:t>
            </a:r>
            <a:r>
              <a:rPr lang="en-US" sz="2600" dirty="0">
                <a:hlinkClick r:id="rId5"/>
              </a:rPr>
              <a:t>https://seabed2030.gebco.net/</a:t>
            </a:r>
            <a:endParaRPr lang="en-US" sz="2600" dirty="0"/>
          </a:p>
          <a:p>
            <a:pPr>
              <a:spcBef>
                <a:spcPts val="1200"/>
              </a:spcBef>
            </a:pPr>
            <a:r>
              <a:rPr lang="en-US" sz="2600" dirty="0"/>
              <a:t>Johnathan Kool (GEBCO GGC)</a:t>
            </a:r>
          </a:p>
          <a:p>
            <a:pPr lvl="1">
              <a:spcBef>
                <a:spcPts val="1200"/>
              </a:spcBef>
            </a:pPr>
            <a:r>
              <a:rPr lang="en-US" sz="2600" dirty="0"/>
              <a:t>johnathan.kool@ga.gov.au</a:t>
            </a:r>
          </a:p>
          <a:p>
            <a:endParaRPr lang="en-AU" dirty="0"/>
          </a:p>
        </p:txBody>
      </p:sp>
      <p:pic>
        <p:nvPicPr>
          <p:cNvPr id="4" name="Picture 5" descr="Image result for GEBCO 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83226" y="5677051"/>
            <a:ext cx="913903" cy="9139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Image result for GEBCO logo"/>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82451" y="5674048"/>
            <a:ext cx="919908" cy="9199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Image result for IOC Logo Oceanographic"/>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7196145" y="5674343"/>
            <a:ext cx="894462" cy="9193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descr="Image result for IHO Hydrographic logo"/>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277996" y="5715361"/>
            <a:ext cx="837283" cy="837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956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91448" y="1508252"/>
            <a:ext cx="1988600" cy="1451326"/>
            <a:chOff x="1189608" y="128926"/>
            <a:chExt cx="1988600" cy="1451326"/>
          </a:xfrm>
        </p:grpSpPr>
        <p:pic>
          <p:nvPicPr>
            <p:cNvPr id="5124" name="Picture 4" descr="Image result for IHO 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07190" y="128926"/>
              <a:ext cx="739528" cy="9719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89608" y="1118587"/>
              <a:ext cx="1988600" cy="461665"/>
            </a:xfrm>
            <a:prstGeom prst="rect">
              <a:avLst/>
            </a:prstGeom>
            <a:noFill/>
          </p:spPr>
          <p:txBody>
            <a:bodyPr wrap="square" rtlCol="0">
              <a:spAutoFit/>
            </a:bodyPr>
            <a:lstStyle/>
            <a:p>
              <a:pPr algn="ctr"/>
              <a:r>
                <a:rPr lang="en-AU" sz="1200" dirty="0"/>
                <a:t>International Hydrographic Organisation</a:t>
              </a:r>
            </a:p>
          </p:txBody>
        </p:sp>
      </p:grpSp>
      <p:grpSp>
        <p:nvGrpSpPr>
          <p:cNvPr id="10" name="Group 9"/>
          <p:cNvGrpSpPr/>
          <p:nvPr/>
        </p:nvGrpSpPr>
        <p:grpSpPr>
          <a:xfrm>
            <a:off x="5168205" y="64231"/>
            <a:ext cx="2510901" cy="1267714"/>
            <a:chOff x="3002131" y="136464"/>
            <a:chExt cx="2510901" cy="1267714"/>
          </a:xfrm>
        </p:grpSpPr>
        <p:pic>
          <p:nvPicPr>
            <p:cNvPr id="5126" name="Picture 6" descr="Image result for UNESCO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64817" y="136464"/>
              <a:ext cx="994013" cy="7868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02131" y="942513"/>
              <a:ext cx="2510901" cy="461665"/>
            </a:xfrm>
            <a:prstGeom prst="rect">
              <a:avLst/>
            </a:prstGeom>
            <a:noFill/>
          </p:spPr>
          <p:txBody>
            <a:bodyPr wrap="square" rtlCol="0">
              <a:spAutoFit/>
            </a:bodyPr>
            <a:lstStyle/>
            <a:p>
              <a:pPr algn="ctr"/>
              <a:r>
                <a:rPr lang="en-AU" sz="1200" dirty="0"/>
                <a:t>United Nations Educational Scientific and Cultural Organization</a:t>
              </a:r>
            </a:p>
          </p:txBody>
        </p:sp>
      </p:grpSp>
      <p:grpSp>
        <p:nvGrpSpPr>
          <p:cNvPr id="11" name="Group 10"/>
          <p:cNvGrpSpPr/>
          <p:nvPr/>
        </p:nvGrpSpPr>
        <p:grpSpPr>
          <a:xfrm>
            <a:off x="5447112" y="1590746"/>
            <a:ext cx="1988600" cy="1370311"/>
            <a:chOff x="5085864" y="1624613"/>
            <a:chExt cx="1988600" cy="1370311"/>
          </a:xfrm>
        </p:grpSpPr>
        <p:pic>
          <p:nvPicPr>
            <p:cNvPr id="5128" name="Picture 8" descr="Image result for IOC UNESCO logo"/>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63619" t="13115" r="8319" b="37109"/>
            <a:stretch/>
          </p:blipFill>
          <p:spPr bwMode="auto">
            <a:xfrm>
              <a:off x="5648747" y="1624613"/>
              <a:ext cx="887240" cy="8743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085864" y="2533259"/>
              <a:ext cx="1988600" cy="461665"/>
            </a:xfrm>
            <a:prstGeom prst="rect">
              <a:avLst/>
            </a:prstGeom>
            <a:noFill/>
          </p:spPr>
          <p:txBody>
            <a:bodyPr wrap="square" rtlCol="0">
              <a:spAutoFit/>
            </a:bodyPr>
            <a:lstStyle/>
            <a:p>
              <a:pPr algn="ctr"/>
              <a:r>
                <a:rPr lang="en-AU" sz="1200" dirty="0"/>
                <a:t>Intergovernmental Oceanographic Commission</a:t>
              </a:r>
            </a:p>
          </p:txBody>
        </p:sp>
      </p:grpSp>
      <p:pic>
        <p:nvPicPr>
          <p:cNvPr id="13" name="Picture 5" descr="Image result for GEBCO log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39824" y="3315775"/>
            <a:ext cx="1286932" cy="1286932"/>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3668888" y="4673600"/>
            <a:ext cx="1828800" cy="553155"/>
          </a:xfrm>
          <a:prstGeom prst="roundRect">
            <a:avLst/>
          </a:prstGeom>
          <a:solidFill>
            <a:srgbClr val="2B5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t>Guiding Committee</a:t>
            </a:r>
          </a:p>
        </p:txBody>
      </p:sp>
      <p:sp>
        <p:nvSpPr>
          <p:cNvPr id="17" name="Rounded Rectangle 16"/>
          <p:cNvSpPr/>
          <p:nvPr/>
        </p:nvSpPr>
        <p:spPr>
          <a:xfrm>
            <a:off x="914405" y="5717822"/>
            <a:ext cx="2167468" cy="965200"/>
          </a:xfrm>
          <a:prstGeom prst="roundRect">
            <a:avLst/>
          </a:prstGeom>
          <a:solidFill>
            <a:srgbClr val="2B5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t>Technical Sub-Committee on Ocean Mapping (TSCOM)</a:t>
            </a:r>
          </a:p>
        </p:txBody>
      </p:sp>
      <p:sp>
        <p:nvSpPr>
          <p:cNvPr id="18" name="Rounded Rectangle 17"/>
          <p:cNvSpPr/>
          <p:nvPr/>
        </p:nvSpPr>
        <p:spPr>
          <a:xfrm>
            <a:off x="3443111" y="5717822"/>
            <a:ext cx="2280356" cy="953911"/>
          </a:xfrm>
          <a:prstGeom prst="roundRect">
            <a:avLst/>
          </a:prstGeom>
          <a:solidFill>
            <a:srgbClr val="2B5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t>Sub-Committee  on </a:t>
            </a:r>
            <a:br>
              <a:rPr lang="en-AU" sz="1200" b="1" dirty="0"/>
            </a:br>
            <a:r>
              <a:rPr lang="en-AU" sz="1200" b="1" dirty="0"/>
              <a:t>Regional Undersea Mapping </a:t>
            </a:r>
            <a:br>
              <a:rPr lang="en-AU" sz="1200" b="1" dirty="0"/>
            </a:br>
            <a:r>
              <a:rPr lang="en-AU" sz="1200" b="1" dirty="0"/>
              <a:t>(SCRUM)</a:t>
            </a:r>
          </a:p>
        </p:txBody>
      </p:sp>
      <p:sp>
        <p:nvSpPr>
          <p:cNvPr id="19" name="Rounded Rectangle 18"/>
          <p:cNvSpPr/>
          <p:nvPr/>
        </p:nvSpPr>
        <p:spPr>
          <a:xfrm>
            <a:off x="6146811" y="5717822"/>
            <a:ext cx="1828800" cy="953911"/>
          </a:xfrm>
          <a:prstGeom prst="roundRect">
            <a:avLst/>
          </a:prstGeom>
          <a:solidFill>
            <a:srgbClr val="2B5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t>Scientific Committee on Undersea Feature Names (SCUFN)</a:t>
            </a:r>
          </a:p>
        </p:txBody>
      </p:sp>
      <p:cxnSp>
        <p:nvCxnSpPr>
          <p:cNvPr id="15" name="Straight Connector 14"/>
          <p:cNvCxnSpPr/>
          <p:nvPr/>
        </p:nvCxnSpPr>
        <p:spPr>
          <a:xfrm>
            <a:off x="5453298" y="1432854"/>
            <a:ext cx="2021698" cy="2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6" idx="2"/>
            <a:endCxn id="13" idx="0"/>
          </p:cNvCxnSpPr>
          <p:nvPr/>
        </p:nvCxnSpPr>
        <p:spPr>
          <a:xfrm rot="16200000" flipH="1">
            <a:off x="3356421" y="2088905"/>
            <a:ext cx="356197" cy="2097542"/>
          </a:xfrm>
          <a:prstGeom prst="bentConnector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2" idx="2"/>
            <a:endCxn id="13" idx="0"/>
          </p:cNvCxnSpPr>
          <p:nvPr/>
        </p:nvCxnSpPr>
        <p:spPr>
          <a:xfrm rot="5400000">
            <a:off x="5334992" y="2209355"/>
            <a:ext cx="354718" cy="1858122"/>
          </a:xfrm>
          <a:prstGeom prst="bentConnector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2"/>
            <a:endCxn id="17" idx="0"/>
          </p:cNvCxnSpPr>
          <p:nvPr/>
        </p:nvCxnSpPr>
        <p:spPr>
          <a:xfrm rot="5400000">
            <a:off x="3045181" y="4179714"/>
            <a:ext cx="491067" cy="2585149"/>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8" idx="2"/>
            <a:endCxn id="19" idx="0"/>
          </p:cNvCxnSpPr>
          <p:nvPr/>
        </p:nvCxnSpPr>
        <p:spPr>
          <a:xfrm rot="16200000" flipH="1">
            <a:off x="5576716" y="4233326"/>
            <a:ext cx="491067" cy="2477923"/>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1" name="Straight Connector 5120"/>
          <p:cNvCxnSpPr>
            <a:stCxn id="8" idx="2"/>
            <a:endCxn id="18" idx="0"/>
          </p:cNvCxnSpPr>
          <p:nvPr/>
        </p:nvCxnSpPr>
        <p:spPr>
          <a:xfrm>
            <a:off x="4583288" y="5226755"/>
            <a:ext cx="1" cy="491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027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txBox="1">
            <a:spLocks/>
          </p:cNvSpPr>
          <p:nvPr/>
        </p:nvSpPr>
        <p:spPr bwMode="auto">
          <a:xfrm>
            <a:off x="30956" y="332656"/>
            <a:ext cx="91440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ts val="4000"/>
              </a:lnSpc>
              <a:spcBef>
                <a:spcPct val="0"/>
              </a:spcBef>
              <a:spcAft>
                <a:spcPts val="1800"/>
              </a:spcAft>
              <a:buClrTx/>
              <a:buSzTx/>
              <a:buFont typeface="Arial" panose="020B0604020202020204" pitchFamily="34" charset="0"/>
              <a:buNone/>
            </a:pPr>
            <a:r>
              <a:rPr lang="en-ZA" altLang="en-US" sz="4400" dirty="0">
                <a:solidFill>
                  <a:srgbClr val="1E4678"/>
                </a:solidFill>
                <a:latin typeface="+mj-lt"/>
              </a:rPr>
              <a:t>Regional mapping work</a:t>
            </a:r>
          </a:p>
        </p:txBody>
      </p:sp>
      <p:sp>
        <p:nvSpPr>
          <p:cNvPr id="5" name="Content Placeholder 2"/>
          <p:cNvSpPr txBox="1">
            <a:spLocks/>
          </p:cNvSpPr>
          <p:nvPr/>
        </p:nvSpPr>
        <p:spPr>
          <a:xfrm>
            <a:off x="263963" y="1356199"/>
            <a:ext cx="8748713" cy="4685914"/>
          </a:xfrm>
          <a:prstGeom prst="rect">
            <a:avLst/>
          </a:prstGeom>
        </p:spPr>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spcBef>
                <a:spcPct val="0"/>
              </a:spcBef>
              <a:buFont typeface="Wingdings 2"/>
              <a:buNone/>
              <a:defRPr/>
            </a:pPr>
            <a:r>
              <a:rPr lang="en-GB" altLang="en-US" sz="2400" dirty="0">
                <a:solidFill>
                  <a:prstClr val="black"/>
                </a:solidFill>
                <a:latin typeface="Arial" panose="020B0604020202020204" pitchFamily="34" charset="0"/>
                <a:cs typeface="Arial" panose="020B0604020202020204" pitchFamily="34" charset="0"/>
              </a:rPr>
              <a:t>GEBCO has setup the Sub-Committee on Regional Undersea Mapping  (SCRUM) to:</a:t>
            </a:r>
          </a:p>
          <a:p>
            <a:pPr>
              <a:spcBef>
                <a:spcPct val="0"/>
              </a:spcBef>
              <a:buFont typeface="Wingdings 2"/>
              <a:buNone/>
              <a:defRPr/>
            </a:pPr>
            <a:endParaRPr lang="en-GB" altLang="en-US" sz="2400" dirty="0">
              <a:solidFill>
                <a:prstClr val="black"/>
              </a:solidFill>
              <a:latin typeface="Arial" panose="020B0604020202020204" pitchFamily="34" charset="0"/>
              <a:cs typeface="Arial" panose="020B0604020202020204" pitchFamily="34" charset="0"/>
            </a:endParaRPr>
          </a:p>
          <a:p>
            <a:pPr>
              <a:spcBef>
                <a:spcPct val="0"/>
              </a:spcBef>
              <a:buClrTx/>
              <a:buSzPct val="100000"/>
              <a:buFont typeface="Arial" panose="020B0604020202020204" pitchFamily="34" charset="0"/>
              <a:buChar char="•"/>
              <a:defRPr/>
            </a:pPr>
            <a:r>
              <a:rPr lang="en-GB" altLang="en-US" sz="2400" dirty="0">
                <a:solidFill>
                  <a:prstClr val="black"/>
                </a:solidFill>
                <a:latin typeface="Arial" panose="020B0604020202020204" pitchFamily="34" charset="0"/>
                <a:cs typeface="Arial" panose="020B0604020202020204" pitchFamily="34" charset="0"/>
              </a:rPr>
              <a:t>Build a closer collaboration with regional mapping efforts and coordinate, as well as encourage, the incorporation of their compilations into GEBCO.</a:t>
            </a:r>
          </a:p>
          <a:p>
            <a:pPr>
              <a:spcBef>
                <a:spcPct val="0"/>
              </a:spcBef>
              <a:buClrTx/>
              <a:buSzPct val="100000"/>
              <a:buFont typeface="Arial" panose="020B0604020202020204" pitchFamily="34" charset="0"/>
              <a:buChar char="•"/>
              <a:defRPr/>
            </a:pPr>
            <a:endParaRPr lang="en-GB" altLang="en-US" sz="2400" dirty="0">
              <a:solidFill>
                <a:prstClr val="black"/>
              </a:solidFill>
              <a:latin typeface="Arial" panose="020B0604020202020204" pitchFamily="34" charset="0"/>
              <a:cs typeface="Arial" panose="020B0604020202020204" pitchFamily="34" charset="0"/>
            </a:endParaRPr>
          </a:p>
          <a:p>
            <a:pPr>
              <a:spcBef>
                <a:spcPct val="0"/>
              </a:spcBef>
              <a:buClrTx/>
              <a:buSzPct val="100000"/>
              <a:buFont typeface="Arial" panose="020B0604020202020204" pitchFamily="34" charset="0"/>
              <a:buChar char="•"/>
              <a:defRPr/>
            </a:pPr>
            <a:r>
              <a:rPr lang="en-GB" altLang="en-US" sz="2400" dirty="0">
                <a:solidFill>
                  <a:prstClr val="black"/>
                </a:solidFill>
                <a:latin typeface="Arial" panose="020B0604020202020204" pitchFamily="34" charset="0"/>
                <a:cs typeface="Arial" panose="020B0604020202020204" pitchFamily="34" charset="0"/>
              </a:rPr>
              <a:t>The Global GEBCO grid is continuously updated in part from these regional grids, benefiting greatly from their local knowledge and expertise</a:t>
            </a:r>
            <a:r>
              <a:rPr lang="en-GB" altLang="en-US" sz="2800" dirty="0">
                <a:solidFill>
                  <a:prstClr val="black"/>
                </a:solidFill>
                <a:latin typeface="Arial" panose="020B0604020202020204" pitchFamily="34" charset="0"/>
                <a:cs typeface="Arial" panose="020B0604020202020204" pitchFamily="34" charset="0"/>
              </a:rPr>
              <a:t>. </a:t>
            </a:r>
          </a:p>
          <a:p>
            <a:pPr>
              <a:spcBef>
                <a:spcPct val="0"/>
              </a:spcBef>
              <a:buFont typeface="Wingdings 2"/>
              <a:buNone/>
              <a:defRPr/>
            </a:pPr>
            <a:endParaRPr lang="en-GB" altLang="en-US" sz="2400" dirty="0">
              <a:solidFill>
                <a:prstClr val="black"/>
              </a:solidFill>
              <a:latin typeface="Arial" panose="020B0604020202020204" pitchFamily="34" charset="0"/>
              <a:cs typeface="Arial" panose="020B0604020202020204" pitchFamily="34" charset="0"/>
            </a:endParaRPr>
          </a:p>
          <a:p>
            <a:pPr algn="ctr">
              <a:spcBef>
                <a:spcPct val="0"/>
              </a:spcBef>
              <a:buFont typeface="Wingdings 2"/>
              <a:buNone/>
              <a:defRPr/>
            </a:pPr>
            <a:r>
              <a:rPr lang="en-GB" altLang="en-US" sz="2400" dirty="0">
                <a:solidFill>
                  <a:srgbClr val="FF0000"/>
                </a:solidFill>
                <a:latin typeface="Arial" panose="020B0604020202020204" pitchFamily="34" charset="0"/>
                <a:cs typeface="Arial" panose="020B0604020202020204" pitchFamily="34" charset="0"/>
              </a:rPr>
              <a:t>www.gebco.net/regional_mapping/mapping_projects/</a:t>
            </a:r>
          </a:p>
          <a:p>
            <a:pPr lvl="1" fontAlgn="auto">
              <a:lnSpc>
                <a:spcPct val="90000"/>
              </a:lnSpc>
              <a:spcAft>
                <a:spcPts val="0"/>
              </a:spcAft>
              <a:buFont typeface="Arial" charset="0"/>
              <a:buChar char="•"/>
              <a:defRPr/>
            </a:pPr>
            <a:endParaRPr lang="en-US" altLang="en-US" i="1" dirty="0">
              <a:latin typeface="Arial" panose="020B0604020202020204" pitchFamily="34" charset="0"/>
              <a:cs typeface="Arial" panose="020B0604020202020204" pitchFamily="34" charset="0"/>
            </a:endParaRPr>
          </a:p>
          <a:p>
            <a:pPr lvl="1" fontAlgn="auto">
              <a:lnSpc>
                <a:spcPct val="90000"/>
              </a:lnSpc>
              <a:spcAft>
                <a:spcPts val="0"/>
              </a:spcAft>
              <a:buFont typeface="Wingdings" pitchFamily="2" charset="2"/>
              <a:buChar char="Ø"/>
              <a:defRPr/>
            </a:pPr>
            <a:endParaRPr lang="en-US" altLang="en-US" dirty="0">
              <a:latin typeface="Arial" panose="020B0604020202020204" pitchFamily="34" charset="0"/>
              <a:cs typeface="Arial" panose="020B0604020202020204" pitchFamily="34" charset="0"/>
            </a:endParaRPr>
          </a:p>
          <a:p>
            <a:pPr marL="0" indent="0" fontAlgn="auto">
              <a:lnSpc>
                <a:spcPct val="90000"/>
              </a:lnSpc>
              <a:spcAft>
                <a:spcPts val="0"/>
              </a:spcAft>
              <a:buFont typeface="Arial" charset="0"/>
              <a:buChar char="•"/>
              <a:defRPr/>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7091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459"/>
            <a:ext cx="8229600" cy="1143000"/>
          </a:xfrm>
        </p:spPr>
        <p:txBody>
          <a:bodyPr/>
          <a:lstStyle/>
          <a:p>
            <a:r>
              <a:rPr lang="en-AU" dirty="0">
                <a:solidFill>
                  <a:srgbClr val="1E4678"/>
                </a:solidFill>
                <a:cs typeface="Times New Roman" panose="02020603050405020304" pitchFamily="18" charset="0"/>
              </a:rPr>
              <a:t>GEBCO Products</a:t>
            </a:r>
            <a:endParaRPr lang="en-AU" dirty="0">
              <a:solidFill>
                <a:srgbClr val="1E4678"/>
              </a:solidFill>
            </a:endParaRPr>
          </a:p>
        </p:txBody>
      </p:sp>
      <p:sp>
        <p:nvSpPr>
          <p:cNvPr id="3" name="Content Placeholder 2"/>
          <p:cNvSpPr>
            <a:spLocks noGrp="1"/>
          </p:cNvSpPr>
          <p:nvPr>
            <p:ph idx="1"/>
          </p:nvPr>
        </p:nvSpPr>
        <p:spPr>
          <a:xfrm>
            <a:off x="448322" y="1370432"/>
            <a:ext cx="8229600" cy="3397313"/>
          </a:xfrm>
        </p:spPr>
        <p:txBody>
          <a:bodyPr>
            <a:normAutofit lnSpcReduction="10000"/>
          </a:bodyPr>
          <a:lstStyle/>
          <a:p>
            <a:pPr>
              <a:spcBef>
                <a:spcPts val="2400"/>
              </a:spcBef>
            </a:pPr>
            <a:r>
              <a:rPr lang="en-AU" sz="2800" dirty="0"/>
              <a:t>Gridded Bathymetry (30 arc seconds)</a:t>
            </a:r>
          </a:p>
          <a:p>
            <a:pPr lvl="1">
              <a:spcBef>
                <a:spcPts val="1200"/>
              </a:spcBef>
            </a:pPr>
            <a:r>
              <a:rPr lang="en-AU" sz="2400" dirty="0"/>
              <a:t>Digital atlas</a:t>
            </a:r>
          </a:p>
          <a:p>
            <a:pPr lvl="1">
              <a:spcBef>
                <a:spcPts val="1200"/>
              </a:spcBef>
            </a:pPr>
            <a:r>
              <a:rPr lang="en-AU" sz="2400" dirty="0"/>
              <a:t>Maps, Charts, and Viewers</a:t>
            </a:r>
          </a:p>
          <a:p>
            <a:pPr lvl="1">
              <a:spcBef>
                <a:spcPts val="1200"/>
              </a:spcBef>
            </a:pPr>
            <a:r>
              <a:rPr lang="en-AU" sz="2400" dirty="0"/>
              <a:t>Web Services</a:t>
            </a:r>
          </a:p>
          <a:p>
            <a:pPr>
              <a:spcBef>
                <a:spcPts val="2400"/>
              </a:spcBef>
            </a:pPr>
            <a:r>
              <a:rPr lang="en-AU" sz="2800" dirty="0">
                <a:latin typeface="+mj-lt"/>
              </a:rPr>
              <a:t>Undersea Feature Names</a:t>
            </a:r>
          </a:p>
          <a:p>
            <a:pPr>
              <a:spcBef>
                <a:spcPts val="2400"/>
              </a:spcBef>
            </a:pPr>
            <a:r>
              <a:rPr lang="en-AU" sz="2800" dirty="0">
                <a:latin typeface="+mj-lt"/>
              </a:rPr>
              <a:t>Bathymetry Processing Cookbook</a:t>
            </a:r>
          </a:p>
          <a:p>
            <a:pPr>
              <a:spcBef>
                <a:spcPts val="2400"/>
              </a:spcBef>
            </a:pPr>
            <a:endParaRPr lang="en-AU" sz="2800" dirty="0">
              <a:latin typeface="+mj-lt"/>
            </a:endParaRPr>
          </a:p>
          <a:p>
            <a:pPr>
              <a:spcBef>
                <a:spcPts val="2400"/>
              </a:spcBef>
            </a:pPr>
            <a:endParaRPr lang="en-AU" sz="2800" dirty="0">
              <a:latin typeface="+mj-lt"/>
            </a:endParaRPr>
          </a:p>
          <a:p>
            <a:endParaRPr lang="en-AU" dirty="0"/>
          </a:p>
        </p:txBody>
      </p:sp>
      <p:pic>
        <p:nvPicPr>
          <p:cNvPr id="2050" name="Picture 2" descr="Image result for Bathymetry"/>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5214796"/>
            <a:ext cx="9134813" cy="13173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51902" y="2731911"/>
            <a:ext cx="2449838" cy="646331"/>
          </a:xfrm>
          <a:prstGeom prst="rect">
            <a:avLst/>
          </a:prstGeom>
          <a:noFill/>
        </p:spPr>
        <p:txBody>
          <a:bodyPr wrap="none" rtlCol="0">
            <a:spAutoFit/>
          </a:bodyPr>
          <a:lstStyle/>
          <a:p>
            <a:r>
              <a:rPr lang="en-AU" b="1" dirty="0">
                <a:solidFill>
                  <a:srgbClr val="C00000"/>
                </a:solidFill>
              </a:rPr>
              <a:t>Available at </a:t>
            </a:r>
          </a:p>
          <a:p>
            <a:r>
              <a:rPr lang="en-AU" b="1" dirty="0">
                <a:solidFill>
                  <a:srgbClr val="C00000"/>
                </a:solidFill>
              </a:rPr>
              <a:t>https://www.gebco.net</a:t>
            </a:r>
          </a:p>
        </p:txBody>
      </p:sp>
      <p:sp>
        <p:nvSpPr>
          <p:cNvPr id="5" name="Right Brace 4"/>
          <p:cNvSpPr/>
          <p:nvPr/>
        </p:nvSpPr>
        <p:spPr>
          <a:xfrm>
            <a:off x="6290660" y="1433688"/>
            <a:ext cx="259645" cy="3251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1618198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337" y="381476"/>
            <a:ext cx="8898409" cy="612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7216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txBox="1">
            <a:spLocks/>
          </p:cNvSpPr>
          <p:nvPr/>
        </p:nvSpPr>
        <p:spPr bwMode="auto">
          <a:xfrm>
            <a:off x="0" y="188640"/>
            <a:ext cx="91440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eaLnBrk="0" hangingPunct="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ts val="4000"/>
              </a:lnSpc>
              <a:spcBef>
                <a:spcPct val="0"/>
              </a:spcBef>
              <a:spcAft>
                <a:spcPts val="1800"/>
              </a:spcAft>
              <a:buClrTx/>
              <a:buSzTx/>
              <a:buFont typeface="Arial" panose="020B0604020202020204" pitchFamily="34" charset="0"/>
              <a:buNone/>
            </a:pPr>
            <a:r>
              <a:rPr lang="en-ZA" altLang="en-US" sz="3200" dirty="0">
                <a:solidFill>
                  <a:srgbClr val="224F86"/>
                </a:solidFill>
                <a:latin typeface="+mj-lt"/>
              </a:rPr>
              <a:t>GEBCO’s products: Source Identifier Grid</a:t>
            </a:r>
          </a:p>
        </p:txBody>
      </p:sp>
      <p:pic>
        <p:nvPicPr>
          <p:cNvPr id="14340"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969690"/>
            <a:ext cx="5295900"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ChangeArrowheads="1"/>
          </p:cNvSpPr>
          <p:nvPr/>
        </p:nvSpPr>
        <p:spPr bwMode="auto">
          <a:xfrm>
            <a:off x="5666056" y="1005413"/>
            <a:ext cx="322642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GB" altLang="en-US" sz="2000" dirty="0">
                <a:latin typeface="Arial" panose="020B0604020202020204" pitchFamily="34" charset="0"/>
                <a:cs typeface="Arial" panose="020B0604020202020204" pitchFamily="34" charset="0"/>
              </a:rPr>
              <a:t>The GEBCO Source Identifier (SID) Grid:</a:t>
            </a:r>
          </a:p>
          <a:p>
            <a:pPr eaLnBrk="1" hangingPunct="1">
              <a:defRPr/>
            </a:pPr>
            <a:endParaRPr lang="en-GB" altLang="en-US" sz="2000" dirty="0">
              <a:latin typeface="Arial" panose="020B0604020202020204" pitchFamily="34" charset="0"/>
              <a:cs typeface="Arial" panose="020B0604020202020204" pitchFamily="34" charset="0"/>
            </a:endParaRPr>
          </a:p>
          <a:p>
            <a:pPr eaLnBrk="1" hangingPunct="1">
              <a:defRPr/>
            </a:pPr>
            <a:r>
              <a:rPr lang="en-GB" altLang="en-US" sz="2000" dirty="0">
                <a:latin typeface="Arial" panose="020B0604020202020204" pitchFamily="34" charset="0"/>
                <a:cs typeface="Arial" panose="020B0604020202020204" pitchFamily="34" charset="0"/>
              </a:rPr>
              <a:t>Shows the source of depth value in each grid cell, i.e. if it is based on </a:t>
            </a:r>
            <a:r>
              <a:rPr lang="en-GB" altLang="en-US" sz="2000" dirty="0" err="1">
                <a:latin typeface="Arial" panose="020B0604020202020204" pitchFamily="34" charset="0"/>
                <a:cs typeface="Arial" panose="020B0604020202020204" pitchFamily="34" charset="0"/>
              </a:rPr>
              <a:t>trackline</a:t>
            </a:r>
            <a:r>
              <a:rPr lang="en-GB" altLang="en-US" sz="2000" dirty="0">
                <a:latin typeface="Arial" panose="020B0604020202020204" pitchFamily="34" charset="0"/>
                <a:cs typeface="Arial" panose="020B0604020202020204" pitchFamily="34" charset="0"/>
              </a:rPr>
              <a:t> data; pre-existing grids or if it is based on interpolation</a:t>
            </a:r>
          </a:p>
        </p:txBody>
      </p:sp>
    </p:spTree>
    <p:extLst>
      <p:ext uri="{BB962C8B-B14F-4D97-AF65-F5344CB8AC3E}">
        <p14:creationId xmlns:p14="http://schemas.microsoft.com/office/powerpoint/2010/main" val="2030965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C:\Users\Owner\Dropbox\Work\NIOHC Meeting 17\IHO_Documents\scrum_map_region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4414" y="679679"/>
            <a:ext cx="8216900" cy="5511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4414" y="116632"/>
            <a:ext cx="5125698" cy="584775"/>
          </a:xfrm>
          <a:prstGeom prst="rect">
            <a:avLst/>
          </a:prstGeom>
        </p:spPr>
        <p:txBody>
          <a:bodyPr wrap="square">
            <a:spAutoFit/>
          </a:bodyPr>
          <a:lstStyle/>
          <a:p>
            <a:r>
              <a:rPr lang="en-GB" sz="3200" dirty="0"/>
              <a:t>Regional mapping  projects</a:t>
            </a:r>
          </a:p>
        </p:txBody>
      </p:sp>
    </p:spTree>
    <p:extLst>
      <p:ext uri="{BB962C8B-B14F-4D97-AF65-F5344CB8AC3E}">
        <p14:creationId xmlns:p14="http://schemas.microsoft.com/office/powerpoint/2010/main" val="1644042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altLang="en-US" dirty="0">
                <a:solidFill>
                  <a:srgbClr val="1E4678"/>
                </a:solidFill>
              </a:rPr>
              <a:t>Seabed 2030</a:t>
            </a:r>
            <a:endParaRPr lang="en-AU" dirty="0"/>
          </a:p>
        </p:txBody>
      </p:sp>
      <p:sp>
        <p:nvSpPr>
          <p:cNvPr id="3" name="Content Placeholder 2"/>
          <p:cNvSpPr>
            <a:spLocks noGrp="1"/>
          </p:cNvSpPr>
          <p:nvPr>
            <p:ph idx="1"/>
          </p:nvPr>
        </p:nvSpPr>
        <p:spPr>
          <a:xfrm>
            <a:off x="457200" y="1290778"/>
            <a:ext cx="8229600" cy="3811675"/>
          </a:xfrm>
        </p:spPr>
        <p:txBody>
          <a:bodyPr>
            <a:normAutofit lnSpcReduction="10000"/>
          </a:bodyPr>
          <a:lstStyle/>
          <a:p>
            <a:pPr>
              <a:spcBef>
                <a:spcPts val="2400"/>
              </a:spcBef>
            </a:pPr>
            <a:r>
              <a:rPr lang="en-AU" sz="2400" dirty="0"/>
              <a:t>A program to produce the definitive map of the World Ocean floor by 2030 to empower the world to make policy decisions, use the ocean sustainably, and undertake scientific research based on detailed information of the Earth’s seabed.</a:t>
            </a:r>
          </a:p>
          <a:p>
            <a:pPr>
              <a:spcBef>
                <a:spcPts val="2400"/>
              </a:spcBef>
            </a:pPr>
            <a:r>
              <a:rPr lang="en-US" sz="2400" dirty="0"/>
              <a:t>Supports United Nations Sustainable Development Goal 14:  to conserve and sustainably use the world’s oceans, seas and marine resources</a:t>
            </a:r>
          </a:p>
          <a:p>
            <a:pPr marL="0" indent="0" algn="ctr">
              <a:spcBef>
                <a:spcPts val="2400"/>
              </a:spcBef>
              <a:buNone/>
            </a:pPr>
            <a:r>
              <a:rPr lang="en-US" sz="2400" dirty="0">
                <a:solidFill>
                  <a:srgbClr val="FF0000"/>
                </a:solidFill>
              </a:rPr>
              <a:t>SDG14 will be impossible to achieve without a comprehensive map of the world’s ocean floor</a:t>
            </a:r>
          </a:p>
        </p:txBody>
      </p:sp>
      <p:pic>
        <p:nvPicPr>
          <p:cNvPr id="717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80" y="5271912"/>
            <a:ext cx="9156161" cy="1433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2903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TotalTime>
  <Words>853</Words>
  <Application>Microsoft Office PowerPoint</Application>
  <PresentationFormat>On-screen Show (4:3)</PresentationFormat>
  <Paragraphs>167</Paragraphs>
  <Slides>27</Slides>
  <Notes>11</Notes>
  <HiddenSlides>1</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4" baseType="lpstr">
      <vt:lpstr>Arial</vt:lpstr>
      <vt:lpstr>Calibri</vt:lpstr>
      <vt:lpstr>Times New Roman</vt:lpstr>
      <vt:lpstr>Wingdings</vt:lpstr>
      <vt:lpstr>Wingdings 2</vt:lpstr>
      <vt:lpstr>Office Theme</vt:lpstr>
      <vt:lpstr>Image</vt:lpstr>
      <vt:lpstr>GEBCO and Seabed 2030</vt:lpstr>
      <vt:lpstr>What is GEBCO?</vt:lpstr>
      <vt:lpstr>PowerPoint Presentation</vt:lpstr>
      <vt:lpstr>PowerPoint Presentation</vt:lpstr>
      <vt:lpstr>GEBCO Products</vt:lpstr>
      <vt:lpstr>PowerPoint Presentation</vt:lpstr>
      <vt:lpstr>PowerPoint Presentation</vt:lpstr>
      <vt:lpstr>PowerPoint Presentation</vt:lpstr>
      <vt:lpstr>Seabed 2030</vt:lpstr>
      <vt:lpstr>PowerPoint Presentation</vt:lpstr>
      <vt:lpstr>PowerPoint Presentation</vt:lpstr>
      <vt:lpstr>PowerPoint Presentation</vt:lpstr>
      <vt:lpstr>PowerPoint Presentation</vt:lpstr>
      <vt:lpstr>PowerPoint Presentation</vt:lpstr>
      <vt:lpstr>Project Plan</vt:lpstr>
      <vt:lpstr>PowerPoint Presentation</vt:lpstr>
      <vt:lpstr>PowerPoint Presentation</vt:lpstr>
      <vt:lpstr>Seabed 2030 project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information</vt:lpstr>
    </vt:vector>
  </TitlesOfParts>
  <Company>Geoscience Australia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GEBCO and Seabed 2030</dc:title>
  <dc:creator>Geoscience Australia</dc:creator>
  <cp:lastModifiedBy>Alberto Costa Neves</cp:lastModifiedBy>
  <cp:revision>74</cp:revision>
  <dcterms:created xsi:type="dcterms:W3CDTF">2018-02-07T23:33:32Z</dcterms:created>
  <dcterms:modified xsi:type="dcterms:W3CDTF">2018-02-23T11:14:43Z</dcterms:modified>
</cp:coreProperties>
</file>