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12"/>
  </p:notesMasterIdLst>
  <p:sldIdLst>
    <p:sldId id="271" r:id="rId4"/>
    <p:sldId id="273" r:id="rId5"/>
    <p:sldId id="257" r:id="rId6"/>
    <p:sldId id="258" r:id="rId7"/>
    <p:sldId id="260" r:id="rId8"/>
    <p:sldId id="263" r:id="rId9"/>
    <p:sldId id="262" r:id="rId10"/>
    <p:sldId id="269" r:id="rId11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FE7F3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77395" autoAdjust="0"/>
  </p:normalViewPr>
  <p:slideViewPr>
    <p:cSldViewPr>
      <p:cViewPr varScale="1">
        <p:scale>
          <a:sx n="77" d="100"/>
          <a:sy n="77" d="100"/>
        </p:scale>
        <p:origin x="1568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72" y="-6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099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0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1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2" name="Rectangle 5"/>
          <p:cNvSpPr>
            <a:spLocks noGrp="1" noChangeArrowheads="1"/>
          </p:cNvSpPr>
          <p:nvPr>
            <p:ph type="sldImg"/>
          </p:nvPr>
        </p:nvSpPr>
        <p:spPr bwMode="auto">
          <a:xfrm>
            <a:off x="1003300" y="695325"/>
            <a:ext cx="4843463" cy="342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8463" cy="410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862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3881438" y="0"/>
            <a:ext cx="296862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/>
          </p:nvPr>
        </p:nvSpPr>
        <p:spPr bwMode="auto">
          <a:xfrm>
            <a:off x="0" y="8686800"/>
            <a:ext cx="296862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3881438" y="8686800"/>
            <a:ext cx="296862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D239A63C-CFBD-4E0E-84E7-28BAFE96B386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697148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F941EF04-9944-4F58-AB60-0F4A5637B1FE}" type="slidenum">
              <a:rPr lang="en-AU" altLang="en-US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/>
              <a:t>1</a:t>
            </a:fld>
            <a:endParaRPr lang="en-AU" altLang="en-US" smtClean="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614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mtClean="0">
                <a:latin typeface="Times New Roman" panose="02020603050405020304" pitchFamily="18" charset="0"/>
              </a:rPr>
              <a:t>Welcome to the 1-day workshop, funded through the SWPHC CB Programme</a:t>
            </a:r>
          </a:p>
          <a:p>
            <a:r>
              <a:rPr lang="en-US" altLang="en-US" smtClean="0">
                <a:latin typeface="Times New Roman" panose="02020603050405020304" pitchFamily="18" charset="0"/>
              </a:rPr>
              <a:t>Thank you to Fiji Navy for stepping in at the last moment to host us</a:t>
            </a:r>
          </a:p>
          <a:p>
            <a:r>
              <a:rPr lang="en-US" altLang="en-US" smtClean="0">
                <a:latin typeface="Times New Roman" panose="02020603050405020304" pitchFamily="18" charset="0"/>
              </a:rPr>
              <a:t>Welcome to IALA and SPC</a:t>
            </a:r>
          </a:p>
          <a:p>
            <a:endParaRPr lang="en-US" altLang="en-US" smtClean="0">
              <a:latin typeface="Times New Roman" panose="02020603050405020304" pitchFamily="18" charset="0"/>
            </a:endParaRPr>
          </a:p>
          <a:p>
            <a:r>
              <a:rPr lang="en-US" altLang="en-US" smtClean="0">
                <a:latin typeface="Times New Roman" panose="02020603050405020304" pitchFamily="18" charset="0"/>
              </a:rPr>
              <a:t>This is where hydrographic capacity building is coordinated…</a:t>
            </a:r>
          </a:p>
          <a:p>
            <a:r>
              <a:rPr lang="en-US" altLang="en-US" smtClean="0">
                <a:latin typeface="Times New Roman" panose="02020603050405020304" pitchFamily="18" charset="0"/>
              </a:rPr>
              <a:t>…all assisting and helping build capacity in the region</a:t>
            </a:r>
          </a:p>
        </p:txBody>
      </p:sp>
    </p:spTree>
    <p:extLst>
      <p:ext uri="{BB962C8B-B14F-4D97-AF65-F5344CB8AC3E}">
        <p14:creationId xmlns:p14="http://schemas.microsoft.com/office/powerpoint/2010/main" val="2775933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B3D58AE3-7809-4CC0-A5E6-C73C8B739300}" type="slidenum">
              <a:rPr lang="en-AU" altLang="en-US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/>
              <a:t>2</a:t>
            </a:fld>
            <a:endParaRPr lang="en-AU" altLang="en-US" smtClean="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819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6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654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23632E08-4CBE-4484-958C-9F833FA14FFE}" type="slidenum">
              <a:rPr lang="en-AU" altLang="en-US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/>
              <a:t>3</a:t>
            </a:fld>
            <a:endParaRPr lang="en-AU" altLang="en-US" smtClean="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024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527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BDB38DED-D315-47AA-9931-F33701F771F5}" type="slidenum">
              <a:rPr lang="en-AU" altLang="en-US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/>
              <a:t>4</a:t>
            </a:fld>
            <a:endParaRPr lang="en-AU" altLang="en-US" smtClean="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229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651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D3EBA7EF-EFEF-4A1F-9D37-37B41B3EFB98}" type="slidenum">
              <a:rPr lang="en-AU" altLang="en-US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/>
              <a:t>5</a:t>
            </a:fld>
            <a:endParaRPr lang="en-AU" altLang="en-US" smtClean="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433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79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0F9588C0-61BC-42E4-9D5C-DEA549FD7A33}" type="slidenum">
              <a:rPr lang="en-AU" altLang="en-US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/>
              <a:t>6</a:t>
            </a:fld>
            <a:endParaRPr lang="en-AU" altLang="en-US" smtClean="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638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6241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F6B9BB9E-A963-4F20-AFE7-0618DB6EC2B0}" type="slidenum">
              <a:rPr lang="en-AU" altLang="en-US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/>
              <a:t>7</a:t>
            </a:fld>
            <a:endParaRPr lang="en-AU" altLang="en-US" smtClean="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843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116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274EA1CF-3444-4F9C-9AA0-1FBBC89AE2FF}" type="slidenum">
              <a:rPr lang="en-AU" altLang="en-US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/>
              <a:t>8</a:t>
            </a:fld>
            <a:endParaRPr lang="en-AU" altLang="en-US" smtClean="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2048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187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20092-BB75-4E0B-9227-EDF8F7D528E3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5772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222E7-36AB-4041-9E77-2FEF7CB6E491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35634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3050" y="-1588"/>
            <a:ext cx="2054225" cy="61229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-1588"/>
            <a:ext cx="6013450" cy="61229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E1483-19DD-4448-A5F7-DDF7F2096736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59909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0" y="-1588"/>
            <a:ext cx="6973888" cy="1135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4CAA2-A0EC-4F1F-99E0-F948B4A91680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913039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C54EF-05D2-4B32-8396-1FB91FC7B220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83432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1022F-1F80-4C02-9311-5DC4AC082072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70284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482EF-AC4D-4EE0-B6FE-DF7F5AAC183B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77051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3838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604963"/>
            <a:ext cx="4035425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BB40F-61A8-48CC-BFE3-2F8A88A85359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5442402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02ED5-3C0B-41EE-9F8F-23713432AC45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677715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E2167-9910-4A77-B94E-3E3C6E1153A9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0787550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1A5D1-42D2-41E7-9BD5-5C1A9E8CCDCD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42554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D7499-A154-447B-B520-7FA9FCBE16A2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501338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9835F-133F-47D7-8885-B83DF2A23B94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9816545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FA963-7323-46A7-AFC3-0D2D14A0F22B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66332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C1C74-8129-4E77-9CEF-FC15944930FD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8066510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2925" y="-1588"/>
            <a:ext cx="2243138" cy="612457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3513" y="-1588"/>
            <a:ext cx="6577012" cy="612457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E76A0-0D6E-4D92-9A15-B27C991B25F1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032447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1ABA4-0230-4C25-8B41-6F41D53931A5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7705755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0EF12-DCF4-4BC3-BAC3-E19FAA7AD54F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4613164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ED03E-79C3-4540-8614-CC55C14E7FD2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2394615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4963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406C4-8814-474E-A182-F322CF138641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9485616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80613-03C5-4AD1-9A2C-F020E3F0B91E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341852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47087-13DD-4DDC-9FF3-76592DF71627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65930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427FA-5793-40FD-8D46-220ED0E31AAD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2814865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A17A4-851A-4EB3-9772-E9ED72EDBD33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565902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D3473-070A-413E-99F7-F16B887A0160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0133824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EDFFC-BF0C-48CC-8184-7EF20835BAC6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211174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19060-32A0-4F30-99BB-24D53104041A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4902585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-1588"/>
            <a:ext cx="2243138" cy="61277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3513" y="-1588"/>
            <a:ext cx="6580187" cy="61277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6D689-78F3-4CBF-A326-C44B463AB206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52264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3838" cy="4516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604963"/>
            <a:ext cx="4033837" cy="4516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23949-4F65-4979-916B-A42DC9333B45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274602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8974-D937-41FE-B420-064BEFFB11A8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768993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B1CAD-BD12-43AF-80BF-55D223A870B3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40786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B3874-00AF-459F-80D7-09793A9BE8F0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73327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7ED86-E24F-422F-9496-3C412A169945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86998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5B801-8591-4187-8725-A8DB4660C26A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804230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"/>
          <p:cNvSpPr>
            <a:spLocks noChangeArrowheads="1"/>
          </p:cNvSpPr>
          <p:nvPr/>
        </p:nvSpPr>
        <p:spPr bwMode="auto">
          <a:xfrm>
            <a:off x="0" y="0"/>
            <a:ext cx="9144000" cy="1152525"/>
          </a:xfrm>
          <a:prstGeom prst="roundRect">
            <a:avLst>
              <a:gd name="adj" fmla="val 134"/>
            </a:avLst>
          </a:prstGeom>
          <a:gradFill rotWithShape="0">
            <a:gsLst>
              <a:gs pos="0">
                <a:srgbClr val="1C82B9"/>
              </a:gs>
              <a:gs pos="100000">
                <a:srgbClr val="006B6B"/>
              </a:gs>
            </a:gsLst>
            <a:lin ang="5400000" scaled="1"/>
          </a:gra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-1588"/>
            <a:ext cx="6973888" cy="113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0075" cy="451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612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647700" y="6294438"/>
            <a:ext cx="2120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234C"/>
                </a:solidFill>
                <a:latin typeface="Arial" charset="0"/>
                <a:ea typeface="Microsoft YaHei" charset="-122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127375" y="6311900"/>
            <a:ext cx="28892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234C"/>
                </a:solidFill>
                <a:latin typeface="Arial" charset="0"/>
                <a:ea typeface="Microsoft YaHei" charset="-122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264275" y="6311900"/>
            <a:ext cx="2120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234C"/>
                </a:solidFill>
              </a:defRPr>
            </a:lvl1pPr>
          </a:lstStyle>
          <a:p>
            <a:pPr>
              <a:defRPr/>
            </a:pPr>
            <a:fld id="{0F9B535F-6B3D-46C4-9683-9A4008BD0AF5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hdr="0" ftr="0" dt="0"/>
  <p:txStyles>
    <p:titleStyle>
      <a:lvl1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 b="1">
          <a:solidFill>
            <a:srgbClr val="FFFFFF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2pPr>
      <a:lvl3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3pPr>
      <a:lvl4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4pPr>
      <a:lvl5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5pPr>
      <a:lvl6pPr marL="2514600" indent="-228600" algn="l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6pPr>
      <a:lvl7pPr marL="2971800" indent="-228600" algn="l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7pPr>
      <a:lvl8pPr marL="3429000" indent="-228600" algn="l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8pPr>
      <a:lvl9pPr marL="3886200" indent="-228600" algn="l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ct val="0"/>
        </a:spcBef>
        <a:spcAft>
          <a:spcPts val="10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1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638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425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213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8000"/>
        </a:lnSpc>
        <a:spcBef>
          <a:spcPct val="0"/>
        </a:spcBef>
        <a:spcAft>
          <a:spcPts val="213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8000"/>
        </a:lnSpc>
        <a:spcBef>
          <a:spcPct val="0"/>
        </a:spcBef>
        <a:spcAft>
          <a:spcPts val="213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8000"/>
        </a:lnSpc>
        <a:spcBef>
          <a:spcPct val="0"/>
        </a:spcBef>
        <a:spcAft>
          <a:spcPts val="213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8000"/>
        </a:lnSpc>
        <a:spcBef>
          <a:spcPct val="0"/>
        </a:spcBef>
        <a:spcAft>
          <a:spcPts val="213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63513" y="-1588"/>
            <a:ext cx="8972550" cy="113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64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20725" y="6311900"/>
            <a:ext cx="185896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375" y="6311900"/>
            <a:ext cx="28908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5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75" y="6311900"/>
            <a:ext cx="17891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SzPct val="100000"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945D607D-4764-476E-9A97-F5C1595989FE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700" b="1">
          <a:solidFill>
            <a:srgbClr val="FFFFFF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7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2pPr>
      <a:lvl3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7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3pPr>
      <a:lvl4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7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4pPr>
      <a:lvl5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7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5pPr>
      <a:lvl6pPr marL="2514600" indent="-228600" algn="l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7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6pPr>
      <a:lvl7pPr marL="2971800" indent="-228600" algn="l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7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7pPr>
      <a:lvl8pPr marL="3429000" indent="-228600" algn="l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7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8pPr>
      <a:lvl9pPr marL="3886200" indent="-228600" algn="l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7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ct val="0"/>
        </a:spcBef>
        <a:spcAft>
          <a:spcPts val="1163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ct val="0"/>
        </a:spcBef>
        <a:spcAft>
          <a:spcPts val="938"/>
        </a:spcAft>
        <a:buClr>
          <a:srgbClr val="000000"/>
        </a:buClr>
        <a:buSzPct val="100000"/>
        <a:buFont typeface="Times New Roman" pitchFamily="18" charset="0"/>
        <a:defRPr sz="23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70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463"/>
        </a:spcAft>
        <a:buClr>
          <a:srgbClr val="000000"/>
        </a:buClr>
        <a:buSzPct val="100000"/>
        <a:buFont typeface="Times New Roman" pitchFamily="18" charset="0"/>
        <a:defRPr sz="17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238"/>
        </a:spcAft>
        <a:buClr>
          <a:srgbClr val="000000"/>
        </a:buClr>
        <a:buSzPct val="100000"/>
        <a:buFont typeface="Times New Roman" pitchFamily="18" charset="0"/>
        <a:defRPr sz="17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8000"/>
        </a:lnSpc>
        <a:spcBef>
          <a:spcPct val="0"/>
        </a:spcBef>
        <a:spcAft>
          <a:spcPts val="238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8000"/>
        </a:lnSpc>
        <a:spcBef>
          <a:spcPct val="0"/>
        </a:spcBef>
        <a:spcAft>
          <a:spcPts val="238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8000"/>
        </a:lnSpc>
        <a:spcBef>
          <a:spcPct val="0"/>
        </a:spcBef>
        <a:spcAft>
          <a:spcPts val="238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8000"/>
        </a:lnSpc>
        <a:spcBef>
          <a:spcPct val="0"/>
        </a:spcBef>
        <a:spcAft>
          <a:spcPts val="238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63513" y="-1588"/>
            <a:ext cx="8975725" cy="1139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4838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72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11900"/>
            <a:ext cx="2125663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375" y="6311900"/>
            <a:ext cx="2894013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5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75" y="6311900"/>
            <a:ext cx="2125663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SzPct val="100000"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73B0AFC8-C661-4178-A48D-6483D67CF168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400" b="1">
          <a:solidFill>
            <a:srgbClr val="FFFFFF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4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2pPr>
      <a:lvl3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4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3pPr>
      <a:lvl4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4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4pPr>
      <a:lvl5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4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5pPr>
      <a:lvl6pPr marL="2514600" indent="-228600" algn="l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6pPr>
      <a:lvl7pPr marL="2971800" indent="-228600" algn="l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7pPr>
      <a:lvl8pPr marL="3429000" indent="-228600" algn="l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8pPr>
      <a:lvl9pPr marL="3886200" indent="-228600" algn="l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ct val="0"/>
        </a:spcBef>
        <a:spcAft>
          <a:spcPts val="1288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ct val="0"/>
        </a:spcBef>
        <a:spcAft>
          <a:spcPts val="1025"/>
        </a:spcAft>
        <a:buClr>
          <a:srgbClr val="000000"/>
        </a:buClr>
        <a:buSzPct val="100000"/>
        <a:buFont typeface="Times New Roman" pitchFamily="18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775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513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263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8000"/>
        </a:lnSpc>
        <a:spcBef>
          <a:spcPct val="0"/>
        </a:spcBef>
        <a:spcAft>
          <a:spcPts val="263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8000"/>
        </a:lnSpc>
        <a:spcBef>
          <a:spcPct val="0"/>
        </a:spcBef>
        <a:spcAft>
          <a:spcPts val="263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8000"/>
        </a:lnSpc>
        <a:spcBef>
          <a:spcPct val="0"/>
        </a:spcBef>
        <a:spcAft>
          <a:spcPts val="263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8000"/>
        </a:lnSpc>
        <a:spcBef>
          <a:spcPct val="0"/>
        </a:spcBef>
        <a:spcAft>
          <a:spcPts val="263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525" y="-12700"/>
            <a:ext cx="9134475" cy="1079500"/>
          </a:xfrm>
        </p:spPr>
        <p:txBody>
          <a:bodyPr rIns="144000" anchor="b"/>
          <a:lstStyle/>
          <a:p>
            <a:pPr algn="ctr" eaLnBrk="1">
              <a:lnSpc>
                <a:spcPct val="96000"/>
              </a:lnSpc>
              <a:buClrTx/>
              <a:buSzPct val="4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sz="2400" smtClean="0"/>
              <a:t>IHO SWPHC 1 Day Technical Workshop on </a:t>
            </a:r>
            <a:r>
              <a:rPr lang="en-NZ" altLang="en-US" sz="2400" smtClean="0"/>
              <a:t>Implementing Hydrographic Governance</a:t>
            </a:r>
            <a:endParaRPr lang="en-US" altLang="en-US" sz="2400" smtClean="0"/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228600" y="2825750"/>
            <a:ext cx="8686800" cy="243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412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4000"/>
              </a:lnSpc>
              <a:buSzPct val="45000"/>
              <a:defRPr/>
            </a:pPr>
            <a:r>
              <a:rPr lang="en-US" alt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IHO SWPHC 1 Day Technical Workshop </a:t>
            </a:r>
            <a:r>
              <a:rPr lang="en-NZ" alt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Implementing Hydrographic Governance</a:t>
            </a:r>
            <a:endParaRPr lang="en-US" altLang="en-US" sz="32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tstream Vera Sans" pitchFamily="32" charset="0"/>
            </a:endParaRPr>
          </a:p>
        </p:txBody>
      </p:sp>
      <p:sp>
        <p:nvSpPr>
          <p:cNvPr id="512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359025" y="685800"/>
            <a:ext cx="4498975" cy="968375"/>
          </a:xfrm>
        </p:spPr>
        <p:txBody>
          <a:bodyPr lIns="226800" tIns="46800" rIns="90000" bIns="46800" anchor="b"/>
          <a:lstStyle/>
          <a:p>
            <a:pPr eaLnBrk="1">
              <a:lnSpc>
                <a:spcPct val="100000"/>
              </a:lnSpc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sz="2400" b="0" smtClean="0"/>
              <a:t>Nadi, Fiji, 20</a:t>
            </a:r>
            <a:r>
              <a:rPr lang="en-US" altLang="en-US" sz="2400" b="0" baseline="30000" smtClean="0"/>
              <a:t>th</a:t>
            </a:r>
            <a:r>
              <a:rPr lang="en-US" altLang="en-US" sz="2400" b="0" smtClean="0"/>
              <a:t> February 2018</a:t>
            </a:r>
          </a:p>
        </p:txBody>
      </p:sp>
      <p:pic>
        <p:nvPicPr>
          <p:cNvPr id="5125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5830888"/>
            <a:ext cx="75247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857875"/>
            <a:ext cx="104616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525" y="-12700"/>
            <a:ext cx="9134475" cy="1079500"/>
          </a:xfrm>
        </p:spPr>
        <p:txBody>
          <a:bodyPr rIns="144000" anchor="b"/>
          <a:lstStyle/>
          <a:p>
            <a:pPr algn="ctr" eaLnBrk="1">
              <a:lnSpc>
                <a:spcPct val="96000"/>
              </a:lnSpc>
              <a:buClrTx/>
              <a:buSzPct val="4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sz="2400" smtClean="0"/>
              <a:t>IHO SWPHC 1 Day Technical Workshop on </a:t>
            </a:r>
            <a:r>
              <a:rPr lang="en-NZ" altLang="en-US" sz="2400" smtClean="0"/>
              <a:t>Implementing Hydrographic Governance</a:t>
            </a:r>
            <a:endParaRPr lang="en-US" altLang="en-US" sz="2400" smtClean="0"/>
          </a:p>
        </p:txBody>
      </p:sp>
      <p:sp>
        <p:nvSpPr>
          <p:cNvPr id="717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362200" y="685800"/>
            <a:ext cx="4422775" cy="968375"/>
          </a:xfrm>
        </p:spPr>
        <p:txBody>
          <a:bodyPr lIns="226800" tIns="46800" rIns="90000" bIns="46800" anchor="b"/>
          <a:lstStyle/>
          <a:p>
            <a:pPr eaLnBrk="1">
              <a:lnSpc>
                <a:spcPct val="100000"/>
              </a:lnSpc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sz="2400" b="0" smtClean="0"/>
              <a:t>Nadi, Fiji, 20</a:t>
            </a:r>
            <a:r>
              <a:rPr lang="en-US" altLang="en-US" sz="2400" b="0" baseline="30000" smtClean="0"/>
              <a:t>th</a:t>
            </a:r>
            <a:r>
              <a:rPr lang="en-US" altLang="en-US" sz="2400" b="0" smtClean="0"/>
              <a:t> February 2018</a:t>
            </a:r>
          </a:p>
        </p:txBody>
      </p:sp>
      <p:pic>
        <p:nvPicPr>
          <p:cNvPr id="7172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5830888"/>
            <a:ext cx="75247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857875"/>
            <a:ext cx="104616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 Box 2"/>
          <p:cNvSpPr txBox="1">
            <a:spLocks noChangeArrowheads="1"/>
          </p:cNvSpPr>
          <p:nvPr/>
        </p:nvSpPr>
        <p:spPr bwMode="auto">
          <a:xfrm>
            <a:off x="1357313" y="2825750"/>
            <a:ext cx="6696075" cy="243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412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4000"/>
              </a:lnSpc>
              <a:buSzPct val="45000"/>
            </a:pPr>
            <a:r>
              <a:rPr lang="en-US" altLang="en-US" sz="3200" b="1">
                <a:solidFill>
                  <a:srgbClr val="0047FF"/>
                </a:solidFill>
                <a:latin typeface="Bitstream Vera Sans" pitchFamily="32" charset="0"/>
              </a:rPr>
              <a:t>Welcome &amp; Introductions</a:t>
            </a:r>
          </a:p>
          <a:p>
            <a:pPr algn="ctr" eaLnBrk="1">
              <a:lnSpc>
                <a:spcPct val="94000"/>
              </a:lnSpc>
              <a:buSzPct val="45000"/>
            </a:pPr>
            <a:endParaRPr lang="en-US" altLang="en-US" sz="3200" b="1">
              <a:solidFill>
                <a:srgbClr val="0047FF"/>
              </a:solidFill>
              <a:latin typeface="Bitstream Vera Sans" pitchFamily="3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0475"/>
            <a:ext cx="8229600" cy="4759325"/>
          </a:xfrm>
        </p:spPr>
        <p:txBody>
          <a:bodyPr/>
          <a:lstStyle/>
          <a:p>
            <a:pPr marL="190500" indent="0" eaLnBrk="1">
              <a:buClr>
                <a:srgbClr val="418BDE"/>
              </a:buClr>
              <a:buSzPct val="45000"/>
              <a:tabLst>
                <a:tab pos="746125" algn="l"/>
                <a:tab pos="850900" algn="l"/>
                <a:tab pos="1300163" algn="l"/>
                <a:tab pos="1749425" algn="l"/>
                <a:tab pos="2198688" algn="l"/>
                <a:tab pos="2647950" algn="l"/>
                <a:tab pos="3097213" algn="l"/>
                <a:tab pos="3546475" algn="l"/>
                <a:tab pos="3995738" algn="l"/>
                <a:tab pos="4445000" algn="l"/>
                <a:tab pos="4894263" algn="l"/>
                <a:tab pos="5343525" algn="l"/>
                <a:tab pos="5792788" algn="l"/>
                <a:tab pos="6242050" algn="l"/>
                <a:tab pos="6691313" algn="l"/>
                <a:tab pos="7140575" algn="l"/>
                <a:tab pos="7589838" algn="l"/>
                <a:tab pos="8039100" algn="l"/>
                <a:tab pos="8488363" algn="l"/>
                <a:tab pos="8937625" algn="l"/>
                <a:tab pos="9386888" algn="l"/>
              </a:tabLst>
            </a:pPr>
            <a:r>
              <a:rPr lang="en-AU" altLang="en-US" smtClean="0">
                <a:solidFill>
                  <a:schemeClr val="bg1"/>
                </a:solidFill>
              </a:rPr>
              <a:t>Contents</a:t>
            </a:r>
          </a:p>
          <a:p>
            <a:pPr marL="190500" indent="0" eaLnBrk="1">
              <a:buClr>
                <a:srgbClr val="418BDE"/>
              </a:buClr>
              <a:buSzPct val="45000"/>
              <a:tabLst>
                <a:tab pos="746125" algn="l"/>
                <a:tab pos="850900" algn="l"/>
                <a:tab pos="1300163" algn="l"/>
                <a:tab pos="1749425" algn="l"/>
                <a:tab pos="2198688" algn="l"/>
                <a:tab pos="2647950" algn="l"/>
                <a:tab pos="3097213" algn="l"/>
                <a:tab pos="3546475" algn="l"/>
                <a:tab pos="3995738" algn="l"/>
                <a:tab pos="4445000" algn="l"/>
                <a:tab pos="4894263" algn="l"/>
                <a:tab pos="5343525" algn="l"/>
                <a:tab pos="5792788" algn="l"/>
                <a:tab pos="6242050" algn="l"/>
                <a:tab pos="6691313" algn="l"/>
                <a:tab pos="7140575" algn="l"/>
                <a:tab pos="7589838" algn="l"/>
                <a:tab pos="8039100" algn="l"/>
                <a:tab pos="8488363" algn="l"/>
                <a:tab pos="8937625" algn="l"/>
                <a:tab pos="9386888" algn="l"/>
              </a:tabLst>
            </a:pPr>
            <a:endParaRPr lang="en-AU" altLang="en-US" smtClean="0">
              <a:solidFill>
                <a:schemeClr val="bg1"/>
              </a:solidFill>
            </a:endParaRPr>
          </a:p>
          <a:p>
            <a:pPr marL="1498600" lvl="1" indent="-498475" eaLnBrk="1">
              <a:buClr>
                <a:srgbClr val="418BDE"/>
              </a:buClr>
              <a:buSzPct val="45000"/>
              <a:buFont typeface="Wingdings" panose="05000000000000000000" pitchFamily="2" charset="2"/>
              <a:buChar char=""/>
              <a:tabLst>
                <a:tab pos="746125" algn="l"/>
                <a:tab pos="850900" algn="l"/>
                <a:tab pos="1300163" algn="l"/>
                <a:tab pos="1749425" algn="l"/>
                <a:tab pos="2198688" algn="l"/>
                <a:tab pos="2647950" algn="l"/>
                <a:tab pos="3097213" algn="l"/>
                <a:tab pos="3546475" algn="l"/>
                <a:tab pos="3995738" algn="l"/>
                <a:tab pos="4445000" algn="l"/>
                <a:tab pos="4894263" algn="l"/>
                <a:tab pos="5343525" algn="l"/>
                <a:tab pos="5792788" algn="l"/>
                <a:tab pos="6242050" algn="l"/>
                <a:tab pos="6691313" algn="l"/>
                <a:tab pos="7140575" algn="l"/>
                <a:tab pos="7589838" algn="l"/>
                <a:tab pos="8039100" algn="l"/>
                <a:tab pos="8488363" algn="l"/>
                <a:tab pos="8937625" algn="l"/>
                <a:tab pos="9386888" algn="l"/>
              </a:tabLst>
            </a:pPr>
            <a:r>
              <a:rPr lang="en-AU" altLang="en-US" sz="2200" smtClean="0"/>
              <a:t>Introductions</a:t>
            </a:r>
          </a:p>
          <a:p>
            <a:pPr marL="1498600" lvl="1" indent="-498475" eaLnBrk="1">
              <a:buClr>
                <a:srgbClr val="418BDE"/>
              </a:buClr>
              <a:buSzPct val="45000"/>
              <a:buFont typeface="Wingdings" panose="05000000000000000000" pitchFamily="2" charset="2"/>
              <a:buChar char=""/>
              <a:tabLst>
                <a:tab pos="746125" algn="l"/>
                <a:tab pos="850900" algn="l"/>
                <a:tab pos="1300163" algn="l"/>
                <a:tab pos="1749425" algn="l"/>
                <a:tab pos="2198688" algn="l"/>
                <a:tab pos="2647950" algn="l"/>
                <a:tab pos="3097213" algn="l"/>
                <a:tab pos="3546475" algn="l"/>
                <a:tab pos="3995738" algn="l"/>
                <a:tab pos="4445000" algn="l"/>
                <a:tab pos="4894263" algn="l"/>
                <a:tab pos="5343525" algn="l"/>
                <a:tab pos="5792788" algn="l"/>
                <a:tab pos="6242050" algn="l"/>
                <a:tab pos="6691313" algn="l"/>
                <a:tab pos="7140575" algn="l"/>
                <a:tab pos="7589838" algn="l"/>
                <a:tab pos="8039100" algn="l"/>
                <a:tab pos="8488363" algn="l"/>
                <a:tab pos="8937625" algn="l"/>
                <a:tab pos="9386888" algn="l"/>
              </a:tabLst>
            </a:pPr>
            <a:r>
              <a:rPr lang="en-AU" altLang="en-US" sz="2200" smtClean="0"/>
              <a:t>Overview</a:t>
            </a:r>
          </a:p>
          <a:p>
            <a:pPr marL="1498600" lvl="1" indent="-498475" eaLnBrk="1">
              <a:buClr>
                <a:srgbClr val="418BDE"/>
              </a:buClr>
              <a:buSzPct val="45000"/>
              <a:buFont typeface="Wingdings" panose="05000000000000000000" pitchFamily="2" charset="2"/>
              <a:buChar char=""/>
              <a:tabLst>
                <a:tab pos="746125" algn="l"/>
                <a:tab pos="850900" algn="l"/>
                <a:tab pos="1300163" algn="l"/>
                <a:tab pos="1749425" algn="l"/>
                <a:tab pos="2198688" algn="l"/>
                <a:tab pos="2647950" algn="l"/>
                <a:tab pos="3097213" algn="l"/>
                <a:tab pos="3546475" algn="l"/>
                <a:tab pos="3995738" algn="l"/>
                <a:tab pos="4445000" algn="l"/>
                <a:tab pos="4894263" algn="l"/>
                <a:tab pos="5343525" algn="l"/>
                <a:tab pos="5792788" algn="l"/>
                <a:tab pos="6242050" algn="l"/>
                <a:tab pos="6691313" algn="l"/>
                <a:tab pos="7140575" algn="l"/>
                <a:tab pos="7589838" algn="l"/>
                <a:tab pos="8039100" algn="l"/>
                <a:tab pos="8488363" algn="l"/>
                <a:tab pos="8937625" algn="l"/>
                <a:tab pos="9386888" algn="l"/>
              </a:tabLst>
            </a:pPr>
            <a:r>
              <a:rPr lang="en-AU" altLang="en-US" sz="2200" smtClean="0"/>
              <a:t>Objectives</a:t>
            </a:r>
          </a:p>
          <a:p>
            <a:pPr marL="1498600" lvl="1" indent="-498475" eaLnBrk="1">
              <a:buClr>
                <a:srgbClr val="418BDE"/>
              </a:buClr>
              <a:buSzPct val="45000"/>
              <a:buFont typeface="Wingdings" panose="05000000000000000000" pitchFamily="2" charset="2"/>
              <a:buChar char=""/>
              <a:tabLst>
                <a:tab pos="746125" algn="l"/>
                <a:tab pos="850900" algn="l"/>
                <a:tab pos="1300163" algn="l"/>
                <a:tab pos="1749425" algn="l"/>
                <a:tab pos="2198688" algn="l"/>
                <a:tab pos="2647950" algn="l"/>
                <a:tab pos="3097213" algn="l"/>
                <a:tab pos="3546475" algn="l"/>
                <a:tab pos="3995738" algn="l"/>
                <a:tab pos="4445000" algn="l"/>
                <a:tab pos="4894263" algn="l"/>
                <a:tab pos="5343525" algn="l"/>
                <a:tab pos="5792788" algn="l"/>
                <a:tab pos="6242050" algn="l"/>
                <a:tab pos="6691313" algn="l"/>
                <a:tab pos="7140575" algn="l"/>
                <a:tab pos="7589838" algn="l"/>
                <a:tab pos="8039100" algn="l"/>
                <a:tab pos="8488363" algn="l"/>
                <a:tab pos="8937625" algn="l"/>
                <a:tab pos="9386888" algn="l"/>
              </a:tabLst>
            </a:pPr>
            <a:r>
              <a:rPr lang="en-AU" altLang="en-US" sz="2200" smtClean="0"/>
              <a:t>Learning Outcomes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8374063" y="6172200"/>
            <a:ext cx="769937" cy="685800"/>
          </a:xfrm>
          <a:prstGeom prst="rect">
            <a:avLst/>
          </a:prstGeom>
          <a:solidFill>
            <a:srgbClr val="DFE7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922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525" y="0"/>
            <a:ext cx="9134475" cy="774700"/>
          </a:xfrm>
        </p:spPr>
        <p:txBody>
          <a:bodyPr rIns="144000" anchor="b"/>
          <a:lstStyle/>
          <a:p>
            <a:pPr algn="ctr" eaLnBrk="1">
              <a:lnSpc>
                <a:spcPct val="96000"/>
              </a:lnSpc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sz="3200" smtClean="0"/>
              <a:t>Welcome &amp; Introductions</a:t>
            </a:r>
          </a:p>
        </p:txBody>
      </p:sp>
      <p:pic>
        <p:nvPicPr>
          <p:cNvPr id="9221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5830888"/>
            <a:ext cx="75247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857875"/>
            <a:ext cx="104616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2225" y="1912938"/>
            <a:ext cx="7546975" cy="4411662"/>
          </a:xfrm>
        </p:spPr>
        <p:txBody>
          <a:bodyPr lIns="90000" tIns="46800" bIns="46800"/>
          <a:lstStyle/>
          <a:p>
            <a:pPr marL="423863" indent="-319088" eaLnBrk="1">
              <a:lnSpc>
                <a:spcPct val="100000"/>
              </a:lnSpc>
              <a:spcBef>
                <a:spcPts val="1950"/>
              </a:spcBef>
              <a:spcAft>
                <a:spcPts val="488"/>
              </a:spcAft>
              <a:buClr>
                <a:srgbClr val="418BDE"/>
              </a:buClr>
              <a:buSzPct val="45000"/>
              <a:buFont typeface="Wingdings" pitchFamily="2" charset="2"/>
              <a:buChar char="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  <a:defRPr/>
            </a:pPr>
            <a:r>
              <a:rPr lang="en-US" altLang="en-US" sz="2200" dirty="0" smtClean="0"/>
              <a:t>Presenters</a:t>
            </a:r>
          </a:p>
          <a:p>
            <a:pPr marL="1098550" indent="-498475" eaLnBrk="1">
              <a:lnSpc>
                <a:spcPct val="100000"/>
              </a:lnSpc>
              <a:spcAft>
                <a:spcPts val="0"/>
              </a:spcAft>
              <a:buClr>
                <a:srgbClr val="418BDE"/>
              </a:buClr>
              <a:buSzPct val="45000"/>
              <a:buFont typeface="Wingdings" pitchFamily="2" charset="2"/>
              <a:buChar char="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  <a:defRPr/>
            </a:pPr>
            <a:r>
              <a:rPr lang="en-US" altLang="en-US" sz="2000" dirty="0" err="1" smtClean="0"/>
              <a:t>Abri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kampfer</a:t>
            </a:r>
            <a:r>
              <a:rPr lang="en-US" altLang="en-US" sz="2000" dirty="0" smtClean="0"/>
              <a:t> – IHO</a:t>
            </a:r>
          </a:p>
          <a:p>
            <a:pPr marL="1098550" indent="-498475" eaLnBrk="1">
              <a:lnSpc>
                <a:spcPct val="100000"/>
              </a:lnSpc>
              <a:spcAft>
                <a:spcPts val="0"/>
              </a:spcAft>
              <a:buClr>
                <a:srgbClr val="418BDE"/>
              </a:buClr>
              <a:buSzPct val="45000"/>
              <a:buFont typeface="Wingdings" pitchFamily="2" charset="2"/>
              <a:buChar char="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  <a:defRPr/>
            </a:pPr>
            <a:r>
              <a:rPr lang="en-US" altLang="en-US" sz="2000" dirty="0" smtClean="0"/>
              <a:t>Alberto Costa Neves - IHO</a:t>
            </a:r>
          </a:p>
          <a:p>
            <a:pPr marL="1098550" indent="-498475" eaLnBrk="1">
              <a:lnSpc>
                <a:spcPct val="100000"/>
              </a:lnSpc>
              <a:spcAft>
                <a:spcPts val="0"/>
              </a:spcAft>
              <a:buClr>
                <a:srgbClr val="418BDE"/>
              </a:buClr>
              <a:buSzPct val="45000"/>
              <a:buFont typeface="Wingdings" pitchFamily="2" charset="2"/>
              <a:buChar char="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  <a:defRPr/>
            </a:pPr>
            <a:r>
              <a:rPr lang="en-US" altLang="en-US" sz="2000" dirty="0" smtClean="0"/>
              <a:t>Fiona Freeman - AHS</a:t>
            </a:r>
          </a:p>
          <a:p>
            <a:pPr marL="1098550" indent="-498475" eaLnBrk="1">
              <a:lnSpc>
                <a:spcPct val="100000"/>
              </a:lnSpc>
              <a:spcAft>
                <a:spcPts val="0"/>
              </a:spcAft>
              <a:buClr>
                <a:srgbClr val="418BDE"/>
              </a:buClr>
              <a:buSzPct val="45000"/>
              <a:buFont typeface="Wingdings" pitchFamily="2" charset="2"/>
              <a:buChar char="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  <a:defRPr/>
            </a:pPr>
            <a:r>
              <a:rPr lang="en-US" altLang="en-US" sz="2000" dirty="0" smtClean="0"/>
              <a:t>Stuart Caie - LINZ</a:t>
            </a:r>
            <a:endParaRPr lang="en-US" altLang="en-US" sz="2000" dirty="0"/>
          </a:p>
          <a:p>
            <a:pPr marL="1098550" indent="-498475" eaLnBrk="1">
              <a:lnSpc>
                <a:spcPct val="100000"/>
              </a:lnSpc>
              <a:spcAft>
                <a:spcPts val="0"/>
              </a:spcAft>
              <a:buClr>
                <a:srgbClr val="418BDE"/>
              </a:buClr>
              <a:buSzPct val="45000"/>
              <a:buFont typeface="Wingdings" pitchFamily="2" charset="2"/>
              <a:buChar char="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  <a:defRPr/>
            </a:pPr>
            <a:r>
              <a:rPr lang="en-US" altLang="en-US" sz="2000" dirty="0" smtClean="0"/>
              <a:t>Andy Willett – UKHO</a:t>
            </a:r>
          </a:p>
          <a:p>
            <a:pPr marL="1098550" indent="-498475" eaLnBrk="1">
              <a:lnSpc>
                <a:spcPct val="100000"/>
              </a:lnSpc>
              <a:spcAft>
                <a:spcPts val="0"/>
              </a:spcAft>
              <a:buClr>
                <a:srgbClr val="418BDE"/>
              </a:buClr>
              <a:buSzPct val="45000"/>
              <a:buFont typeface="Wingdings" pitchFamily="2" charset="2"/>
              <a:buChar char="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  <a:defRPr/>
            </a:pPr>
            <a:r>
              <a:rPr lang="en-US" altLang="en-US" sz="2000" dirty="0" smtClean="0"/>
              <a:t>Mikael le </a:t>
            </a:r>
            <a:r>
              <a:rPr lang="en-US" altLang="en-US" sz="2000" dirty="0" err="1" smtClean="0"/>
              <a:t>Gleau</a:t>
            </a:r>
            <a:r>
              <a:rPr lang="en-US" altLang="en-US" sz="2000" dirty="0" smtClean="0"/>
              <a:t> - SHOM</a:t>
            </a:r>
          </a:p>
          <a:p>
            <a:pPr marL="1098550" indent="-498475" eaLnBrk="1">
              <a:lnSpc>
                <a:spcPct val="100000"/>
              </a:lnSpc>
              <a:spcAft>
                <a:spcPts val="0"/>
              </a:spcAft>
              <a:buClr>
                <a:srgbClr val="418BDE"/>
              </a:buClr>
              <a:buSzPct val="45000"/>
              <a:buFont typeface="Wingdings" pitchFamily="2" charset="2"/>
              <a:buChar char="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  <a:defRPr/>
            </a:pPr>
            <a:r>
              <a:rPr lang="en-US" altLang="en-US" sz="2000" dirty="0" err="1" smtClean="0"/>
              <a:t>Salesh</a:t>
            </a:r>
            <a:r>
              <a:rPr lang="en-US" altLang="en-US" sz="2000" dirty="0" smtClean="0"/>
              <a:t> Kumar &amp; Francesca </a:t>
            </a:r>
            <a:r>
              <a:rPr lang="en-US" altLang="en-US" sz="2000" dirty="0" err="1" smtClean="0"/>
              <a:t>Pradelli</a:t>
            </a:r>
            <a:r>
              <a:rPr lang="en-US" altLang="en-US" sz="2000" dirty="0" smtClean="0"/>
              <a:t> – SPC</a:t>
            </a:r>
          </a:p>
          <a:p>
            <a:pPr marL="1098550" indent="-498475" eaLnBrk="1">
              <a:lnSpc>
                <a:spcPct val="100000"/>
              </a:lnSpc>
              <a:spcAft>
                <a:spcPts val="0"/>
              </a:spcAft>
              <a:buClr>
                <a:srgbClr val="418BDE"/>
              </a:buClr>
              <a:buSzPct val="45000"/>
              <a:buFont typeface="Wingdings" pitchFamily="2" charset="2"/>
              <a:buChar char="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  <a:defRPr/>
            </a:pPr>
            <a:r>
              <a:rPr lang="en-US" altLang="en-US" sz="2000" dirty="0" smtClean="0"/>
              <a:t>Stephen Bennett - IALA</a:t>
            </a:r>
          </a:p>
          <a:p>
            <a:pPr marL="423863" indent="-319088" eaLnBrk="1">
              <a:lnSpc>
                <a:spcPct val="100000"/>
              </a:lnSpc>
              <a:spcBef>
                <a:spcPts val="600"/>
              </a:spcBef>
              <a:spcAft>
                <a:spcPts val="488"/>
              </a:spcAft>
              <a:buClr>
                <a:srgbClr val="418BDE"/>
              </a:buClr>
              <a:buSzPct val="45000"/>
              <a:buFont typeface="Wingdings" pitchFamily="2" charset="2"/>
              <a:buChar char="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  <a:defRPr/>
            </a:pPr>
            <a:r>
              <a:rPr lang="en-US" altLang="en-US" sz="2200" dirty="0" smtClean="0"/>
              <a:t>Participants</a:t>
            </a:r>
            <a:endParaRPr lang="en-US" altLang="en-US" sz="2200" dirty="0"/>
          </a:p>
          <a:p>
            <a:pPr marL="1098550" indent="-498475" eaLnBrk="1">
              <a:lnSpc>
                <a:spcPct val="100000"/>
              </a:lnSpc>
              <a:buClr>
                <a:srgbClr val="418BDE"/>
              </a:buClr>
              <a:buSzPct val="45000"/>
              <a:buFont typeface="Wingdings" pitchFamily="2" charset="2"/>
              <a:buChar char="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  <a:defRPr/>
            </a:pPr>
            <a:r>
              <a:rPr lang="en-US" altLang="en-US" sz="2000" dirty="0" smtClean="0"/>
              <a:t>Cook Islands, Fiji, Kiribati, </a:t>
            </a:r>
            <a:r>
              <a:rPr lang="en-US" altLang="en-US" sz="2000" dirty="0"/>
              <a:t>Nauru</a:t>
            </a:r>
            <a:r>
              <a:rPr lang="en-US" altLang="en-US" sz="2000" dirty="0" smtClean="0"/>
              <a:t>, Niue, PNG, Samoa, Solomon Islands, Tonga, Tuvalu, Vanuatu</a:t>
            </a:r>
            <a:endParaRPr lang="en-US" altLang="en-US" dirty="0"/>
          </a:p>
          <a:p>
            <a:pPr marL="1098550" indent="-498475" eaLnBrk="1">
              <a:lnSpc>
                <a:spcPct val="100000"/>
              </a:lnSpc>
              <a:buClr>
                <a:srgbClr val="418BDE"/>
              </a:buClr>
              <a:buSzPct val="45000"/>
              <a:buFont typeface="Wingdings" pitchFamily="2" charset="2"/>
              <a:buChar char="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  <a:defRPr/>
            </a:pPr>
            <a:endParaRPr lang="en-US" altLang="en-US" sz="2000" dirty="0" smtClean="0"/>
          </a:p>
          <a:p>
            <a:pPr marL="1098550" indent="-498475" eaLnBrk="1">
              <a:lnSpc>
                <a:spcPct val="100000"/>
              </a:lnSpc>
              <a:buClr>
                <a:srgbClr val="418BDE"/>
              </a:buClr>
              <a:buSzPct val="45000"/>
              <a:buFont typeface="Wingdings" pitchFamily="2" charset="2"/>
              <a:buChar char="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  <a:defRPr/>
            </a:pPr>
            <a:endParaRPr lang="en-US" altLang="en-US" sz="2000" dirty="0" smtClean="0"/>
          </a:p>
          <a:p>
            <a:pPr marL="1098550" indent="-498475" eaLnBrk="1">
              <a:lnSpc>
                <a:spcPct val="100000"/>
              </a:lnSpc>
              <a:buClr>
                <a:srgbClr val="418BDE"/>
              </a:buClr>
              <a:buSzPct val="45000"/>
              <a:buFont typeface="Wingdings" pitchFamily="2" charset="2"/>
              <a:buChar char="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  <a:defRPr/>
            </a:pPr>
            <a:endParaRPr lang="en-US" altLang="en-US" sz="2000" dirty="0"/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8374063" y="6172200"/>
            <a:ext cx="769937" cy="685800"/>
          </a:xfrm>
          <a:prstGeom prst="rect">
            <a:avLst/>
          </a:prstGeom>
          <a:solidFill>
            <a:srgbClr val="DFE7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126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525" y="0"/>
            <a:ext cx="9134475" cy="774700"/>
          </a:xfrm>
        </p:spPr>
        <p:txBody>
          <a:bodyPr rIns="144000" anchor="b"/>
          <a:lstStyle/>
          <a:p>
            <a:pPr algn="ctr" eaLnBrk="1">
              <a:lnSpc>
                <a:spcPct val="96000"/>
              </a:lnSpc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sz="3200" smtClean="0"/>
              <a:t>Welcome &amp; Introductions</a:t>
            </a:r>
          </a:p>
        </p:txBody>
      </p:sp>
      <p:pic>
        <p:nvPicPr>
          <p:cNvPr id="11269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5830888"/>
            <a:ext cx="75247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857875"/>
            <a:ext cx="104616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676275"/>
            <a:ext cx="8077200" cy="968375"/>
          </a:xfrm>
        </p:spPr>
        <p:txBody>
          <a:bodyPr lIns="226800" tIns="46800" rIns="90000" bIns="46800" anchor="b"/>
          <a:lstStyle/>
          <a:p>
            <a:pPr eaLnBrk="1">
              <a:lnSpc>
                <a:spcPct val="100000"/>
              </a:lnSpc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sz="2400" b="0" smtClean="0"/>
              <a:t>Overview &amp; Objective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912938"/>
            <a:ext cx="8004175" cy="4341812"/>
          </a:xfrm>
        </p:spPr>
        <p:txBody>
          <a:bodyPr lIns="90000" tIns="46800" bIns="46800"/>
          <a:lstStyle/>
          <a:p>
            <a:pPr marL="746125" indent="-555625" eaLnBrk="1">
              <a:lnSpc>
                <a:spcPct val="100000"/>
              </a:lnSpc>
              <a:buClr>
                <a:srgbClr val="418BDE"/>
              </a:buClr>
              <a:buSzPct val="45000"/>
              <a:buFont typeface="Wingdings" panose="05000000000000000000" pitchFamily="2" charset="2"/>
              <a:buChar char=""/>
              <a:tabLst>
                <a:tab pos="746125" algn="l"/>
                <a:tab pos="850900" algn="l"/>
                <a:tab pos="1300163" algn="l"/>
                <a:tab pos="1749425" algn="l"/>
                <a:tab pos="2198688" algn="l"/>
                <a:tab pos="2647950" algn="l"/>
                <a:tab pos="3097213" algn="l"/>
                <a:tab pos="3546475" algn="l"/>
                <a:tab pos="3995738" algn="l"/>
                <a:tab pos="4445000" algn="l"/>
                <a:tab pos="4894263" algn="l"/>
                <a:tab pos="5343525" algn="l"/>
                <a:tab pos="5792788" algn="l"/>
                <a:tab pos="6242050" algn="l"/>
                <a:tab pos="6691313" algn="l"/>
                <a:tab pos="7140575" algn="l"/>
                <a:tab pos="7589838" algn="l"/>
                <a:tab pos="8039100" algn="l"/>
                <a:tab pos="8488363" algn="l"/>
                <a:tab pos="8937625" algn="l"/>
                <a:tab pos="9386888" algn="l"/>
              </a:tabLst>
            </a:pPr>
            <a:r>
              <a:rPr lang="en-NZ" altLang="en-US" sz="2200" smtClean="0"/>
              <a:t>Senior Managers within developing National Hydrographic Authorities in the SW Pacific do not have sufficient knowledge to establish Hydrographic Governance to achieve Phase 1 of the IHO Capacity Building Strategy</a:t>
            </a:r>
            <a:r>
              <a:rPr lang="en-US" altLang="en-US" sz="2200" smtClean="0"/>
              <a:t>. </a:t>
            </a:r>
          </a:p>
          <a:p>
            <a:pPr marL="746125" indent="-555625" eaLnBrk="1">
              <a:lnSpc>
                <a:spcPct val="100000"/>
              </a:lnSpc>
              <a:buClr>
                <a:srgbClr val="418BDE"/>
              </a:buClr>
              <a:buSzPct val="45000"/>
              <a:buFont typeface="Wingdings" panose="05000000000000000000" pitchFamily="2" charset="2"/>
              <a:buChar char=""/>
              <a:tabLst>
                <a:tab pos="746125" algn="l"/>
                <a:tab pos="850900" algn="l"/>
                <a:tab pos="1300163" algn="l"/>
                <a:tab pos="1749425" algn="l"/>
                <a:tab pos="2198688" algn="l"/>
                <a:tab pos="2647950" algn="l"/>
                <a:tab pos="3097213" algn="l"/>
                <a:tab pos="3546475" algn="l"/>
                <a:tab pos="3995738" algn="l"/>
                <a:tab pos="4445000" algn="l"/>
                <a:tab pos="4894263" algn="l"/>
                <a:tab pos="5343525" algn="l"/>
                <a:tab pos="5792788" algn="l"/>
                <a:tab pos="6242050" algn="l"/>
                <a:tab pos="6691313" algn="l"/>
                <a:tab pos="7140575" algn="l"/>
                <a:tab pos="7589838" algn="l"/>
                <a:tab pos="8039100" algn="l"/>
                <a:tab pos="8488363" algn="l"/>
                <a:tab pos="8937625" algn="l"/>
                <a:tab pos="9386888" algn="l"/>
              </a:tabLst>
            </a:pPr>
            <a:r>
              <a:rPr lang="en-US" altLang="en-US" sz="2200" smtClean="0"/>
              <a:t>This workshop, developed on behalf of the IHO SWPHC as a regional capacity building initiative, is intended to assist PICTs </a:t>
            </a:r>
            <a:r>
              <a:rPr lang="en-NZ" altLang="en-US" sz="2200" smtClean="0"/>
              <a:t>to understand the requirements of, and develop a plan to implement, Hydrographic Governance</a:t>
            </a:r>
            <a:r>
              <a:rPr lang="en-US" altLang="en-US" sz="2200" smtClean="0"/>
              <a:t>. </a:t>
            </a:r>
          </a:p>
          <a:p>
            <a:pPr marL="863600" lvl="1" indent="-279400" eaLnBrk="1">
              <a:lnSpc>
                <a:spcPct val="100000"/>
              </a:lnSpc>
              <a:spcBef>
                <a:spcPts val="825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746125" algn="l"/>
                <a:tab pos="850900" algn="l"/>
                <a:tab pos="1300163" algn="l"/>
                <a:tab pos="1749425" algn="l"/>
                <a:tab pos="2198688" algn="l"/>
                <a:tab pos="2647950" algn="l"/>
                <a:tab pos="3097213" algn="l"/>
                <a:tab pos="3546475" algn="l"/>
                <a:tab pos="3995738" algn="l"/>
                <a:tab pos="4445000" algn="l"/>
                <a:tab pos="4894263" algn="l"/>
                <a:tab pos="5343525" algn="l"/>
                <a:tab pos="5792788" algn="l"/>
                <a:tab pos="6242050" algn="l"/>
                <a:tab pos="6691313" algn="l"/>
                <a:tab pos="7140575" algn="l"/>
                <a:tab pos="7589838" algn="l"/>
                <a:tab pos="8039100" algn="l"/>
                <a:tab pos="8488363" algn="l"/>
                <a:tab pos="8937625" algn="l"/>
                <a:tab pos="9386888" algn="l"/>
              </a:tabLst>
            </a:pPr>
            <a:endParaRPr lang="en-US" altLang="en-US" sz="2200" smtClean="0"/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8374063" y="6172200"/>
            <a:ext cx="769937" cy="685800"/>
          </a:xfrm>
          <a:prstGeom prst="rect">
            <a:avLst/>
          </a:prstGeom>
          <a:solidFill>
            <a:srgbClr val="DFE7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33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525" y="0"/>
            <a:ext cx="9134475" cy="774700"/>
          </a:xfrm>
        </p:spPr>
        <p:txBody>
          <a:bodyPr rIns="144000" anchor="b"/>
          <a:lstStyle/>
          <a:p>
            <a:pPr algn="ctr" eaLnBrk="1">
              <a:lnSpc>
                <a:spcPct val="96000"/>
              </a:lnSpc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sz="3200" smtClean="0"/>
              <a:t>Welcome &amp; Introductions</a:t>
            </a:r>
          </a:p>
        </p:txBody>
      </p:sp>
      <p:pic>
        <p:nvPicPr>
          <p:cNvPr id="13318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5830888"/>
            <a:ext cx="75247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857875"/>
            <a:ext cx="104616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92163" y="1912938"/>
            <a:ext cx="7593012" cy="4564062"/>
          </a:xfrm>
        </p:spPr>
        <p:txBody>
          <a:bodyPr lIns="90000" tIns="46800" bIns="46800"/>
          <a:lstStyle/>
          <a:p>
            <a:pPr marL="423863" indent="-319088" eaLnBrk="1">
              <a:lnSpc>
                <a:spcPct val="100000"/>
              </a:lnSpc>
              <a:spcBef>
                <a:spcPts val="1950"/>
              </a:spcBef>
              <a:spcAft>
                <a:spcPts val="488"/>
              </a:spcAft>
              <a:buClr>
                <a:srgbClr val="418BDE"/>
              </a:buClr>
              <a:buSzPct val="45000"/>
              <a:buFont typeface="Wingdings" pitchFamily="2" charset="2"/>
              <a:buChar char="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  <a:defRPr/>
            </a:pPr>
            <a:r>
              <a:rPr lang="en-US" altLang="en-US" sz="2200" dirty="0" smtClean="0"/>
              <a:t>At the end of this workshop, participants should be able to:</a:t>
            </a:r>
          </a:p>
          <a:p>
            <a:pPr marL="1098550" indent="-498475" eaLnBrk="1">
              <a:lnSpc>
                <a:spcPct val="100000"/>
              </a:lnSpc>
              <a:buClr>
                <a:srgbClr val="418BDE"/>
              </a:buClr>
              <a:buSzPct val="80000"/>
              <a:buFont typeface="Bitstream Vera Sans" pitchFamily="32" charset="0"/>
              <a:buAutoNum type="arabicPeriod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  <a:defRPr/>
            </a:pPr>
            <a:r>
              <a:rPr lang="en-US" altLang="en-US" sz="2000" dirty="0" smtClean="0"/>
              <a:t>Explain how capacity building for hydrography is delivered in the region through international, regional and bilateral </a:t>
            </a:r>
            <a:r>
              <a:rPr lang="en-US" altLang="en-US" sz="2000" dirty="0" err="1" smtClean="0"/>
              <a:t>programmes</a:t>
            </a:r>
            <a:r>
              <a:rPr lang="en-US" altLang="en-US" sz="2000" dirty="0" smtClean="0"/>
              <a:t>; </a:t>
            </a:r>
          </a:p>
          <a:p>
            <a:pPr marL="1098550" indent="-498475" eaLnBrk="1">
              <a:lnSpc>
                <a:spcPct val="100000"/>
              </a:lnSpc>
              <a:buClr>
                <a:srgbClr val="418BDE"/>
              </a:buClr>
              <a:buSzPct val="80000"/>
              <a:buFont typeface="Bitstream Vera Sans" pitchFamily="32" charset="0"/>
              <a:buAutoNum type="arabicPeriod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  <a:defRPr/>
            </a:pPr>
            <a:r>
              <a:rPr lang="en-GB" altLang="en-US" sz="2000" dirty="0" smtClean="0"/>
              <a:t>Demonstrate awareness and understanding of international obligations relating to hydrography, identify the steps necessary for a nation to achieve this outcome i.e. the IHO CB Strategy;</a:t>
            </a:r>
          </a:p>
          <a:p>
            <a:pPr marL="1098550" indent="-498475" eaLnBrk="1">
              <a:lnSpc>
                <a:spcPct val="100000"/>
              </a:lnSpc>
              <a:buClr>
                <a:srgbClr val="418BDE"/>
              </a:buClr>
              <a:buSzPct val="80000"/>
              <a:buFont typeface="Bitstream Vera Sans" pitchFamily="32" charset="0"/>
              <a:buAutoNum type="arabicPeriod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  <a:defRPr/>
            </a:pPr>
            <a:r>
              <a:rPr lang="en-GB" altLang="en-US" sz="2000" dirty="0" smtClean="0"/>
              <a:t>Develop and implement a strategic plan for Hydrography Governance.</a:t>
            </a:r>
          </a:p>
          <a:p>
            <a:pPr marL="1498600" lvl="1" indent="-498475" eaLnBrk="1">
              <a:lnSpc>
                <a:spcPct val="100000"/>
              </a:lnSpc>
              <a:buClr>
                <a:srgbClr val="418BDE"/>
              </a:buClr>
              <a:buSzPct val="80000"/>
              <a:buFont typeface="Bitstream Vera Sans" pitchFamily="32" charset="0"/>
              <a:buAutoNum type="arabicPeriod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  <a:defRPr/>
            </a:pPr>
            <a:endParaRPr lang="en-GB" altLang="en-US" sz="2000" dirty="0" smtClean="0"/>
          </a:p>
        </p:txBody>
      </p:sp>
      <p:sp>
        <p:nvSpPr>
          <p:cNvPr id="1536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525" y="0"/>
            <a:ext cx="9134475" cy="774700"/>
          </a:xfrm>
        </p:spPr>
        <p:txBody>
          <a:bodyPr rIns="144000" anchor="b"/>
          <a:lstStyle/>
          <a:p>
            <a:pPr algn="ctr" eaLnBrk="1">
              <a:lnSpc>
                <a:spcPct val="96000"/>
              </a:lnSpc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sz="3200" smtClean="0"/>
              <a:t>Welcome &amp; Introductions</a:t>
            </a:r>
          </a:p>
        </p:txBody>
      </p:sp>
      <p:sp>
        <p:nvSpPr>
          <p:cNvPr id="1536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676275"/>
            <a:ext cx="8077200" cy="968375"/>
          </a:xfrm>
        </p:spPr>
        <p:txBody>
          <a:bodyPr lIns="226800" tIns="46800" rIns="90000" bIns="46800" anchor="b"/>
          <a:lstStyle/>
          <a:p>
            <a:pPr eaLnBrk="1">
              <a:lnSpc>
                <a:spcPct val="100000"/>
              </a:lnSpc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sz="2400" b="0" smtClean="0"/>
              <a:t>Learning Outcomes</a:t>
            </a:r>
          </a:p>
        </p:txBody>
      </p:sp>
      <p:pic>
        <p:nvPicPr>
          <p:cNvPr id="15365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5830888"/>
            <a:ext cx="75247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857875"/>
            <a:ext cx="104616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2225" y="1912938"/>
            <a:ext cx="7216775" cy="4719637"/>
          </a:xfrm>
        </p:spPr>
        <p:txBody>
          <a:bodyPr lIns="90000" tIns="46800" bIns="46800"/>
          <a:lstStyle/>
          <a:p>
            <a:pPr marL="423863" indent="-319088" eaLnBrk="1">
              <a:lnSpc>
                <a:spcPct val="100000"/>
              </a:lnSpc>
              <a:spcBef>
                <a:spcPts val="1950"/>
              </a:spcBef>
              <a:spcAft>
                <a:spcPts val="488"/>
              </a:spcAft>
              <a:buClr>
                <a:srgbClr val="418BDE"/>
              </a:buClr>
              <a:buSzPct val="45000"/>
              <a:buFont typeface="Wingdings" panose="05000000000000000000" pitchFamily="2" charset="2"/>
              <a:buChar char="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</a:pPr>
            <a:r>
              <a:rPr lang="en-US" altLang="en-US" sz="2200" smtClean="0"/>
              <a:t>Name</a:t>
            </a:r>
          </a:p>
          <a:p>
            <a:pPr marL="423863" indent="-319088" eaLnBrk="1">
              <a:lnSpc>
                <a:spcPct val="100000"/>
              </a:lnSpc>
              <a:spcBef>
                <a:spcPts val="1950"/>
              </a:spcBef>
              <a:spcAft>
                <a:spcPts val="488"/>
              </a:spcAft>
              <a:buClr>
                <a:srgbClr val="418BDE"/>
              </a:buClr>
              <a:buSzPct val="45000"/>
              <a:buFont typeface="Wingdings" panose="05000000000000000000" pitchFamily="2" charset="2"/>
              <a:buChar char="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</a:pPr>
            <a:r>
              <a:rPr lang="en-US" altLang="en-US" sz="2200" smtClean="0"/>
              <a:t>Position</a:t>
            </a:r>
          </a:p>
          <a:p>
            <a:pPr marL="423863" indent="-319088" eaLnBrk="1">
              <a:lnSpc>
                <a:spcPct val="100000"/>
              </a:lnSpc>
              <a:spcBef>
                <a:spcPts val="1950"/>
              </a:spcBef>
              <a:spcAft>
                <a:spcPts val="488"/>
              </a:spcAft>
              <a:buClr>
                <a:srgbClr val="418BDE"/>
              </a:buClr>
              <a:buSzPct val="45000"/>
              <a:buFont typeface="Wingdings" panose="05000000000000000000" pitchFamily="2" charset="2"/>
              <a:buChar char="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</a:pPr>
            <a:r>
              <a:rPr lang="en-US" altLang="en-US" sz="2200" smtClean="0"/>
              <a:t>Country / Organisation</a:t>
            </a:r>
          </a:p>
          <a:p>
            <a:pPr marL="423863" indent="-319088" eaLnBrk="1">
              <a:lnSpc>
                <a:spcPct val="100000"/>
              </a:lnSpc>
              <a:spcBef>
                <a:spcPts val="1950"/>
              </a:spcBef>
              <a:spcAft>
                <a:spcPts val="488"/>
              </a:spcAft>
              <a:buClr>
                <a:srgbClr val="418BDE"/>
              </a:buClr>
              <a:buSzPct val="45000"/>
              <a:buFont typeface="Wingdings" panose="05000000000000000000" pitchFamily="2" charset="2"/>
              <a:buChar char="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</a:pPr>
            <a:r>
              <a:rPr lang="en-US" altLang="en-US" sz="2200" smtClean="0"/>
              <a:t>Maritime / Hydrographic experience</a:t>
            </a:r>
          </a:p>
          <a:p>
            <a:pPr marL="423863" indent="-319088" eaLnBrk="1">
              <a:lnSpc>
                <a:spcPct val="100000"/>
              </a:lnSpc>
              <a:spcBef>
                <a:spcPts val="1950"/>
              </a:spcBef>
              <a:spcAft>
                <a:spcPts val="488"/>
              </a:spcAft>
              <a:buClr>
                <a:srgbClr val="418BDE"/>
              </a:buClr>
              <a:buSzPct val="45000"/>
              <a:buFont typeface="Wingdings" panose="05000000000000000000" pitchFamily="2" charset="2"/>
              <a:buChar char="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</a:pPr>
            <a:r>
              <a:rPr lang="en-US" altLang="en-US" sz="2200" smtClean="0"/>
              <a:t>Tell us something about yourself</a:t>
            </a:r>
          </a:p>
        </p:txBody>
      </p:sp>
      <p:sp>
        <p:nvSpPr>
          <p:cNvPr id="1741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85800"/>
            <a:ext cx="7212013" cy="968375"/>
          </a:xfrm>
        </p:spPr>
        <p:txBody>
          <a:bodyPr lIns="226800" tIns="46800" rIns="90000" bIns="46800" anchor="b"/>
          <a:lstStyle/>
          <a:p>
            <a:pPr eaLnBrk="1">
              <a:lnSpc>
                <a:spcPct val="100000"/>
              </a:lnSpc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sz="2400" b="0" smtClean="0"/>
              <a:t>Introductions</a:t>
            </a:r>
          </a:p>
        </p:txBody>
      </p:sp>
      <p:sp>
        <p:nvSpPr>
          <p:cNvPr id="1741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525" y="0"/>
            <a:ext cx="9134475" cy="774700"/>
          </a:xfrm>
        </p:spPr>
        <p:txBody>
          <a:bodyPr rIns="144000" anchor="b"/>
          <a:lstStyle/>
          <a:p>
            <a:pPr algn="ctr" eaLnBrk="1">
              <a:lnSpc>
                <a:spcPct val="96000"/>
              </a:lnSpc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sz="3200" smtClean="0"/>
              <a:t>Welcome &amp; Introductions</a:t>
            </a:r>
          </a:p>
        </p:txBody>
      </p:sp>
      <p:pic>
        <p:nvPicPr>
          <p:cNvPr id="17413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5830888"/>
            <a:ext cx="75247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857875"/>
            <a:ext cx="104616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2225" y="1912938"/>
            <a:ext cx="7216775" cy="2963862"/>
          </a:xfrm>
        </p:spPr>
        <p:txBody>
          <a:bodyPr lIns="90000" tIns="46800" bIns="46800"/>
          <a:lstStyle/>
          <a:p>
            <a:pPr marL="423863" indent="-319088" eaLnBrk="1">
              <a:lnSpc>
                <a:spcPct val="100000"/>
              </a:lnSpc>
              <a:spcBef>
                <a:spcPts val="1950"/>
              </a:spcBef>
              <a:spcAft>
                <a:spcPts val="488"/>
              </a:spcAft>
              <a:buClr>
                <a:srgbClr val="418BDE"/>
              </a:buClr>
              <a:buSzPct val="45000"/>
              <a:buFont typeface="Wingdings" panose="05000000000000000000" pitchFamily="2" charset="2"/>
              <a:buChar char="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</a:pPr>
            <a:r>
              <a:rPr lang="en-US" altLang="en-US" sz="2200" smtClean="0"/>
              <a:t>We encourage you to, please:</a:t>
            </a:r>
          </a:p>
          <a:p>
            <a:pPr marL="855663" lvl="1" eaLnBrk="1">
              <a:lnSpc>
                <a:spcPct val="100000"/>
              </a:lnSpc>
              <a:spcBef>
                <a:spcPts val="825"/>
              </a:spcBef>
              <a:spcAft>
                <a:spcPct val="0"/>
              </a:spcAft>
              <a:buClr>
                <a:srgbClr val="418BDE"/>
              </a:buClr>
              <a:buSzPct val="45000"/>
              <a:buFont typeface="Wingdings" panose="05000000000000000000" pitchFamily="2" charset="2"/>
              <a:buChar char="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</a:pPr>
            <a:r>
              <a:rPr lang="en-US" altLang="en-US" sz="2000" smtClean="0"/>
              <a:t>Offer the benefit of your experiences</a:t>
            </a:r>
          </a:p>
          <a:p>
            <a:pPr marL="855663" lvl="1" eaLnBrk="1">
              <a:lnSpc>
                <a:spcPct val="100000"/>
              </a:lnSpc>
              <a:spcBef>
                <a:spcPts val="825"/>
              </a:spcBef>
              <a:spcAft>
                <a:spcPct val="0"/>
              </a:spcAft>
              <a:buClr>
                <a:srgbClr val="418BDE"/>
              </a:buClr>
              <a:buSzPct val="45000"/>
              <a:buFont typeface="Wingdings" panose="05000000000000000000" pitchFamily="2" charset="2"/>
              <a:buChar char="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</a:pPr>
            <a:r>
              <a:rPr lang="en-US" altLang="en-US" sz="2000" smtClean="0"/>
              <a:t>Help each other</a:t>
            </a:r>
          </a:p>
          <a:p>
            <a:pPr marL="855663" lvl="1" eaLnBrk="1">
              <a:lnSpc>
                <a:spcPct val="100000"/>
              </a:lnSpc>
              <a:spcBef>
                <a:spcPts val="825"/>
              </a:spcBef>
              <a:spcAft>
                <a:spcPct val="0"/>
              </a:spcAft>
              <a:buClr>
                <a:srgbClr val="418BDE"/>
              </a:buClr>
              <a:buSzPct val="45000"/>
              <a:buFont typeface="Wingdings" panose="05000000000000000000" pitchFamily="2" charset="2"/>
              <a:buChar char="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</a:pPr>
            <a:r>
              <a:rPr lang="en-US" altLang="en-US" sz="2000" smtClean="0"/>
              <a:t>Ask questions and make comments, and…</a:t>
            </a:r>
          </a:p>
          <a:p>
            <a:pPr marL="855663" lvl="1" eaLnBrk="1">
              <a:lnSpc>
                <a:spcPct val="100000"/>
              </a:lnSpc>
              <a:spcBef>
                <a:spcPts val="825"/>
              </a:spcBef>
              <a:spcAft>
                <a:spcPct val="0"/>
              </a:spcAft>
              <a:buClr>
                <a:srgbClr val="418BDE"/>
              </a:buClr>
              <a:buSzPct val="45000"/>
              <a:buFont typeface="Wingdings" panose="05000000000000000000" pitchFamily="2" charset="2"/>
              <a:buChar char="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</a:pPr>
            <a:r>
              <a:rPr lang="en-US" altLang="en-US" sz="2000" smtClean="0"/>
              <a:t>…there are no stupid questions</a:t>
            </a:r>
          </a:p>
          <a:p>
            <a:pPr marL="423863" indent="-319088" eaLnBrk="1">
              <a:lnSpc>
                <a:spcPct val="100000"/>
              </a:lnSpc>
              <a:spcBef>
                <a:spcPts val="1950"/>
              </a:spcBef>
              <a:spcAft>
                <a:spcPts val="488"/>
              </a:spcAft>
              <a:buClrTx/>
              <a:buSzPct val="45000"/>
              <a:buFontTx/>
              <a:buNone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</a:pPr>
            <a:endParaRPr lang="en-US" altLang="en-US" smtClean="0"/>
          </a:p>
        </p:txBody>
      </p:sp>
      <p:sp>
        <p:nvSpPr>
          <p:cNvPr id="1945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525" y="0"/>
            <a:ext cx="9134475" cy="774700"/>
          </a:xfrm>
        </p:spPr>
        <p:txBody>
          <a:bodyPr rIns="144000" anchor="b"/>
          <a:lstStyle/>
          <a:p>
            <a:pPr algn="ctr" eaLnBrk="1">
              <a:lnSpc>
                <a:spcPct val="96000"/>
              </a:lnSpc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sz="3200" smtClean="0"/>
              <a:t>Welcome &amp; Introductions</a:t>
            </a:r>
          </a:p>
        </p:txBody>
      </p:sp>
      <p:pic>
        <p:nvPicPr>
          <p:cNvPr id="19460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5830888"/>
            <a:ext cx="75247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857875"/>
            <a:ext cx="104616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Bitstream Vera Sans"/>
        <a:ea typeface="msmincho"/>
        <a:cs typeface="msmincho"/>
      </a:majorFont>
      <a:minorFont>
        <a:latin typeface="Bitstream Vera Sans"/>
        <a:ea typeface="msmincho"/>
        <a:cs typeface="msmincho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Bitstream Vera Sans"/>
        <a:ea typeface="msmincho"/>
        <a:cs typeface="msmincho"/>
      </a:majorFont>
      <a:minorFont>
        <a:latin typeface="Bitstream Vera Sans"/>
        <a:ea typeface="msmincho"/>
        <a:cs typeface="msmincho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Bitstream Vera Sans"/>
        <a:ea typeface="msmincho"/>
        <a:cs typeface="msmincho"/>
      </a:majorFont>
      <a:minorFont>
        <a:latin typeface="Bitstream Vera Sans"/>
        <a:ea typeface="msmincho"/>
        <a:cs typeface="msmincho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382</Words>
  <Application>Microsoft Office PowerPoint</Application>
  <PresentationFormat>On-screen Show (4:3)</PresentationFormat>
  <Paragraphs>63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Microsoft YaHei</vt:lpstr>
      <vt:lpstr>msmincho</vt:lpstr>
      <vt:lpstr>Bitstream Vera Sans</vt:lpstr>
      <vt:lpstr>Times New Roman</vt:lpstr>
      <vt:lpstr>Arial Unicode MS</vt:lpstr>
      <vt:lpstr>Wingdings</vt:lpstr>
      <vt:lpstr>Office Theme</vt:lpstr>
      <vt:lpstr>1_Office Theme</vt:lpstr>
      <vt:lpstr>2_Office Theme</vt:lpstr>
      <vt:lpstr>IHO SWPHC 1 Day Technical Workshop on Implementing Hydrographic Governance</vt:lpstr>
      <vt:lpstr>IHO SWPHC 1 Day Technical Workshop on Implementing Hydrographic Governance</vt:lpstr>
      <vt:lpstr>Welcome &amp; Introductions</vt:lpstr>
      <vt:lpstr>Welcome &amp; Introductions</vt:lpstr>
      <vt:lpstr>Overview &amp; Objective</vt:lpstr>
      <vt:lpstr>Welcome &amp; Introductions</vt:lpstr>
      <vt:lpstr>Introductions</vt:lpstr>
      <vt:lpstr>Welcome &amp; Introductions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Rabau</dc:creator>
  <cp:lastModifiedBy>Alberto Costa Neves</cp:lastModifiedBy>
  <cp:revision>92</cp:revision>
  <cp:lastPrinted>1601-01-01T00:00:00Z</cp:lastPrinted>
  <dcterms:created xsi:type="dcterms:W3CDTF">1601-01-01T00:00:00Z</dcterms:created>
  <dcterms:modified xsi:type="dcterms:W3CDTF">2018-02-23T19:26:42Z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