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9" r:id="rId2"/>
    <p:sldId id="256" r:id="rId3"/>
    <p:sldId id="383" r:id="rId4"/>
    <p:sldId id="385" r:id="rId5"/>
    <p:sldId id="358" r:id="rId6"/>
    <p:sldId id="378" r:id="rId7"/>
    <p:sldId id="379" r:id="rId8"/>
    <p:sldId id="382" r:id="rId9"/>
    <p:sldId id="381" r:id="rId10"/>
    <p:sldId id="362" r:id="rId11"/>
    <p:sldId id="354" r:id="rId12"/>
    <p:sldId id="368" r:id="rId13"/>
    <p:sldId id="347" r:id="rId14"/>
    <p:sldId id="344" r:id="rId15"/>
    <p:sldId id="376" r:id="rId16"/>
    <p:sldId id="377" r:id="rId17"/>
    <p:sldId id="384" r:id="rId18"/>
    <p:sldId id="353" r:id="rId19"/>
    <p:sldId id="386" r:id="rId20"/>
    <p:sldId id="357" r:id="rId21"/>
    <p:sldId id="359" r:id="rId22"/>
  </p:sldIdLst>
  <p:sldSz cx="9906000" cy="6858000" type="A4"/>
  <p:notesSz cx="6797675" cy="9926638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algun Gothic" panose="020B0503020000020004" pitchFamily="34" charset="-127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algun Gothic" panose="020B0503020000020004" pitchFamily="34" charset="-127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algun Gothic" panose="020B0503020000020004" pitchFamily="34" charset="-127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algun Gothic" panose="020B0503020000020004" pitchFamily="34" charset="-127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algun Gothic" panose="020B0503020000020004" pitchFamily="34" charset="-127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algun Gothic" panose="020B0503020000020004" pitchFamily="34" charset="-127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algun Gothic" panose="020B0503020000020004" pitchFamily="34" charset="-127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algun Gothic" panose="020B0503020000020004" pitchFamily="34" charset="-127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algun Gothic" panose="020B0503020000020004" pitchFamily="34" charset="-127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32E"/>
    <a:srgbClr val="0000FF"/>
    <a:srgbClr val="FF00FF"/>
    <a:srgbClr val="BBE0E3"/>
    <a:srgbClr val="E7F3F4"/>
    <a:srgbClr val="00CC00"/>
    <a:srgbClr val="338AD9"/>
    <a:srgbClr val="2376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4" y="8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87920" tIns="43960" rIns="87920" bIns="43960" numCol="1" anchor="t" anchorCtr="0" compatLnSpc="1">
            <a:prstTxWarp prst="textNoShape">
              <a:avLst/>
            </a:prstTxWarp>
          </a:bodyPr>
          <a:lstStyle>
            <a:lvl1pPr latinLnBrk="1">
              <a:defRPr sz="1200">
                <a:latin typeface="Malgun Gothic" pitchFamily="34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87920" tIns="43960" rIns="87920" bIns="43960" numCol="1" anchor="t" anchorCtr="0" compatLnSpc="1">
            <a:prstTxWarp prst="textNoShape">
              <a:avLst/>
            </a:prstTxWarp>
          </a:bodyPr>
          <a:lstStyle>
            <a:lvl1pPr algn="r" latinLnBrk="1">
              <a:defRPr sz="1200">
                <a:latin typeface="Malgun Gothic" pitchFamily="34" charset="-127"/>
                <a:cs typeface="+mn-cs"/>
              </a:defRPr>
            </a:lvl1pPr>
          </a:lstStyle>
          <a:p>
            <a:pPr>
              <a:defRPr/>
            </a:pPr>
            <a:fld id="{7D6D3C2E-7A35-49B9-96C3-BB6D0B9AE564}" type="datetimeFigureOut">
              <a:rPr lang="ko-KR" altLang="en-US"/>
              <a:pPr>
                <a:defRPr/>
              </a:pPr>
              <a:t>2019-02-15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wrap="square" lIns="87920" tIns="43960" rIns="87920" bIns="43960" numCol="1" anchor="b" anchorCtr="0" compatLnSpc="1">
            <a:prstTxWarp prst="textNoShape">
              <a:avLst/>
            </a:prstTxWarp>
          </a:bodyPr>
          <a:lstStyle>
            <a:lvl1pPr latinLnBrk="1">
              <a:defRPr sz="1200">
                <a:latin typeface="Malgun Gothic" pitchFamily="34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87920" tIns="43960" rIns="87920" bIns="43960" numCol="1" anchor="b" anchorCtr="0" compatLnSpc="1">
            <a:prstTxWarp prst="textNoShape">
              <a:avLst/>
            </a:prstTxWarp>
          </a:bodyPr>
          <a:lstStyle>
            <a:lvl1pPr algn="r" latinLnBrk="1">
              <a:defRPr sz="1200">
                <a:latin typeface="Malgun Gothic" panose="020B0503020000020004" pitchFamily="34" charset="-127"/>
              </a:defRPr>
            </a:lvl1pPr>
          </a:lstStyle>
          <a:p>
            <a:fld id="{B5560BF4-416C-4985-BEBF-B08309A43188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5224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6F09594-B484-4412-A448-3199FBFDDF1E}" type="datetimeFigureOut">
              <a:rPr lang="en-US"/>
              <a:pPr>
                <a:defRPr/>
              </a:pPr>
              <a:t>15/02/2019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81D99A-AAC1-4B50-A329-55C98ED15E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9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itchFamily="3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itchFamily="3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itchFamily="3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itchFamily="3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1AEB2-2224-467F-81A1-296211FCAD8F}" type="datetimeFigureOut">
              <a:rPr lang="ko-KR" altLang="en-US"/>
              <a:pPr>
                <a:defRPr/>
              </a:pPr>
              <a:t>2019-02-15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57BDB-61CC-4620-B1D3-34911A4E78C8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492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F46A0-D758-411A-BDDA-685B6CC3BC12}" type="datetimeFigureOut">
              <a:rPr lang="ko-KR" altLang="en-US"/>
              <a:pPr>
                <a:defRPr/>
              </a:pPr>
              <a:t>2019-02-15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E1641-E1D7-4BA6-BD5F-1724D12D7904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60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A669B-B557-4959-9358-B1629C026AFF}" type="datetimeFigureOut">
              <a:rPr lang="ko-KR" altLang="en-US"/>
              <a:pPr>
                <a:defRPr/>
              </a:pPr>
              <a:t>2019-02-15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7274E-BD1F-46EF-A78F-26B7C80A9CB4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10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E6A67-B3D9-4E55-9D02-0BF045720D66}" type="datetimeFigureOut">
              <a:rPr lang="ko-KR" altLang="en-US"/>
              <a:pPr>
                <a:defRPr/>
              </a:pPr>
              <a:t>2019-02-15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4EF83-2653-4FE9-97FC-CBD32076C920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502FF-69EB-4447-8D2B-E780A9F44C07}" type="datetimeFigureOut">
              <a:rPr lang="ko-KR" altLang="en-US"/>
              <a:pPr>
                <a:defRPr/>
              </a:pPr>
              <a:t>2019-02-15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F9046-97EA-4160-B8B2-E1BBADCEE956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801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00183-C221-48EF-9004-1F0BFD666D4C}" type="datetimeFigureOut">
              <a:rPr lang="ko-KR" altLang="en-US"/>
              <a:pPr>
                <a:defRPr/>
              </a:pPr>
              <a:t>2019-02-15</a:t>
            </a:fld>
            <a:endParaRPr lang="ko-K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EEC33-9F80-42C9-A94A-FD7CBB56FF15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78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84FD6-669F-42B2-8F5B-BD0D9F59305E}" type="datetimeFigureOut">
              <a:rPr lang="ko-KR" altLang="en-US"/>
              <a:pPr>
                <a:defRPr/>
              </a:pPr>
              <a:t>2019-02-15</a:t>
            </a:fld>
            <a:endParaRPr lang="ko-KR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E0CE2-A135-4AE4-8557-25926CD03AE1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730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E875E-D616-4072-84CB-63FAAC2A7F04}" type="datetimeFigureOut">
              <a:rPr lang="ko-KR" altLang="en-US"/>
              <a:pPr>
                <a:defRPr/>
              </a:pPr>
              <a:t>2019-02-15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870CA-9D4D-4CE2-B416-B5D3DC937B42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067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92E73-2338-4A4F-802A-D490CD2A0639}" type="datetimeFigureOut">
              <a:rPr lang="ko-KR" altLang="en-US"/>
              <a:pPr>
                <a:defRPr/>
              </a:pPr>
              <a:t>2019-02-15</a:t>
            </a:fld>
            <a:endParaRPr lang="ko-KR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89B7A-A1A1-4553-AA09-09EBC3189BBF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431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D99CA-0C4D-487C-8206-D8C6E01D52A4}" type="datetimeFigureOut">
              <a:rPr lang="ko-KR" altLang="en-US"/>
              <a:pPr>
                <a:defRPr/>
              </a:pPr>
              <a:t>2019-02-15</a:t>
            </a:fld>
            <a:endParaRPr lang="ko-K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B5187-B75D-4D57-9CF5-65E6B1468FC7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24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A46C4-833A-4562-A92B-D1A624A4ADF8}" type="datetimeFigureOut">
              <a:rPr lang="ko-KR" altLang="en-US"/>
              <a:pPr>
                <a:defRPr/>
              </a:pPr>
              <a:t>2019-02-15</a:t>
            </a:fld>
            <a:endParaRPr lang="ko-K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088A5-3545-47E8-84C4-554AD9C96A1C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700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0A036F-69D4-4E49-9A1D-478800A90265}" type="datetimeFigureOut">
              <a:rPr lang="ko-KR" altLang="en-US"/>
              <a:pPr>
                <a:defRPr/>
              </a:pPr>
              <a:t>2019-02-15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latinLnBrk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E29288F-001F-45E2-9887-3218161E2F9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algun Gothic" pitchFamily="34" charset="-127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Malgun Gothic" pitchFamily="34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Malgun Gothic" pitchFamily="34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Malgun Gothic" pitchFamily="34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Malgun Gothic" pitchFamily="34" charset="-127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맑은 고딕" pitchFamily="34" charset="-127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맑은 고딕" pitchFamily="34" charset="-127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맑은 고딕" pitchFamily="34" charset="-127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맑은 고딕" pitchFamily="34" charset="-127"/>
        </a:defRPr>
      </a:lvl9pPr>
    </p:titleStyle>
    <p:bodyStyle>
      <a:lvl1pPr marL="228600" indent="-228600" algn="l" rtl="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algun Gothic" pitchFamily="34" charset="-127"/>
          <a:cs typeface="+mn-cs"/>
        </a:defRPr>
      </a:lvl1pPr>
      <a:lvl2pPr marL="6858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algun Gothic" pitchFamily="34" charset="-127"/>
          <a:cs typeface="+mn-cs"/>
        </a:defRPr>
      </a:lvl2pPr>
      <a:lvl3pPr marL="11430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algun Gothic" pitchFamily="34" charset="-127"/>
          <a:cs typeface="+mn-cs"/>
        </a:defRPr>
      </a:lvl3pPr>
      <a:lvl4pPr marL="16002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algun Gothic" pitchFamily="34" charset="-127"/>
          <a:cs typeface="+mn-cs"/>
        </a:defRPr>
      </a:lvl4pPr>
      <a:lvl5pPr marL="20574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algun Gothic" pitchFamily="34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그룹 27"/>
          <p:cNvGrpSpPr>
            <a:grpSpLocks/>
          </p:cNvGrpSpPr>
          <p:nvPr/>
        </p:nvGrpSpPr>
        <p:grpSpPr bwMode="auto">
          <a:xfrm>
            <a:off x="0" y="0"/>
            <a:ext cx="9906000" cy="6572250"/>
            <a:chOff x="-1" y="0"/>
            <a:chExt cx="6897167" cy="6553598"/>
          </a:xfrm>
        </p:grpSpPr>
        <p:pic>
          <p:nvPicPr>
            <p:cNvPr id="2059" name="그림 28" descr="하늘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6897167" cy="45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그림 29" descr="바다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2244"/>
              <a:ext cx="6858000" cy="210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자유형 30"/>
            <p:cNvSpPr>
              <a:spLocks noChangeArrowheads="1"/>
            </p:cNvSpPr>
            <p:nvPr/>
          </p:nvSpPr>
          <p:spPr bwMode="auto">
            <a:xfrm>
              <a:off x="1105" y="5421757"/>
              <a:ext cx="2060308" cy="522388"/>
            </a:xfrm>
            <a:custGeom>
              <a:avLst/>
              <a:gdLst>
                <a:gd name="T0" fmla="*/ 0 w 2733350"/>
                <a:gd name="T1" fmla="*/ 0 h 546499"/>
                <a:gd name="T2" fmla="*/ 377880 w 2733350"/>
                <a:gd name="T3" fmla="*/ 335338 h 546499"/>
                <a:gd name="T4" fmla="*/ 659 w 2733350"/>
                <a:gd name="T5" fmla="*/ 302123 h 546499"/>
                <a:gd name="T6" fmla="*/ 0 w 2733350"/>
                <a:gd name="T7" fmla="*/ 0 h 546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33350"/>
                <a:gd name="T13" fmla="*/ 0 h 546499"/>
                <a:gd name="T14" fmla="*/ 2733350 w 2733350"/>
                <a:gd name="T15" fmla="*/ 546499 h 546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33350" h="546499">
                  <a:moveTo>
                    <a:pt x="0" y="0"/>
                  </a:moveTo>
                  <a:cubicBezTo>
                    <a:pt x="825908" y="210658"/>
                    <a:pt x="1527395" y="401602"/>
                    <a:pt x="2733350" y="459892"/>
                  </a:cubicBezTo>
                  <a:cubicBezTo>
                    <a:pt x="1700034" y="535948"/>
                    <a:pt x="906739" y="546499"/>
                    <a:pt x="4764" y="414341"/>
                  </a:cubicBezTo>
                  <a:cubicBezTo>
                    <a:pt x="4764" y="271465"/>
                    <a:pt x="0" y="142876"/>
                    <a:pt x="0" y="0"/>
                  </a:cubicBezTo>
                  <a:close/>
                </a:path>
              </a:pathLst>
            </a:custGeom>
            <a:solidFill>
              <a:srgbClr val="FF3333">
                <a:alpha val="58823"/>
              </a:srgbClr>
            </a:solidFill>
            <a:ln w="381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algun Gothic" pitchFamily="34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algun Gothic" pitchFamily="34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algun Gothic" pitchFamily="34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algun Gothic" pitchFamily="34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algun Gothic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algun Gothic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algun Gothic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algun Gothic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algun Gothic" pitchFamily="34" charset="-127"/>
                </a:defRPr>
              </a:lvl9pPr>
            </a:lstStyle>
            <a:p>
              <a:pPr eaLnBrk="1" hangingPunct="1">
                <a:defRPr/>
              </a:pPr>
              <a:endParaRPr lang="ko-KR" altLang="en-US" smtClean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840368" y="3167050"/>
              <a:ext cx="5046208" cy="2780157"/>
            </a:xfrm>
            <a:custGeom>
              <a:avLst/>
              <a:gdLst>
                <a:gd name="connsiteX0" fmla="*/ 0 w 6500826"/>
                <a:gd name="connsiteY0" fmla="*/ 0 h 2928958"/>
                <a:gd name="connsiteX1" fmla="*/ 6500826 w 6500826"/>
                <a:gd name="connsiteY1" fmla="*/ 0 h 2928958"/>
                <a:gd name="connsiteX2" fmla="*/ 6500826 w 6500826"/>
                <a:gd name="connsiteY2" fmla="*/ 2928958 h 2928958"/>
                <a:gd name="connsiteX3" fmla="*/ 0 w 6500826"/>
                <a:gd name="connsiteY3" fmla="*/ 2928958 h 2928958"/>
                <a:gd name="connsiteX4" fmla="*/ 0 w 6500826"/>
                <a:gd name="connsiteY4" fmla="*/ 0 h 2928958"/>
                <a:gd name="connsiteX0" fmla="*/ 0 w 6500826"/>
                <a:gd name="connsiteY0" fmla="*/ 2786082 h 2928958"/>
                <a:gd name="connsiteX1" fmla="*/ 6500826 w 6500826"/>
                <a:gd name="connsiteY1" fmla="*/ 0 h 2928958"/>
                <a:gd name="connsiteX2" fmla="*/ 6500826 w 6500826"/>
                <a:gd name="connsiteY2" fmla="*/ 2928958 h 2928958"/>
                <a:gd name="connsiteX3" fmla="*/ 0 w 6500826"/>
                <a:gd name="connsiteY3" fmla="*/ 2928958 h 2928958"/>
                <a:gd name="connsiteX4" fmla="*/ 0 w 6500826"/>
                <a:gd name="connsiteY4" fmla="*/ 2786082 h 2928958"/>
                <a:gd name="connsiteX0" fmla="*/ 0 w 6500826"/>
                <a:gd name="connsiteY0" fmla="*/ 2786082 h 2928958"/>
                <a:gd name="connsiteX1" fmla="*/ 6500826 w 6500826"/>
                <a:gd name="connsiteY1" fmla="*/ 0 h 2928958"/>
                <a:gd name="connsiteX2" fmla="*/ 6500826 w 6500826"/>
                <a:gd name="connsiteY2" fmla="*/ 2928958 h 2928958"/>
                <a:gd name="connsiteX3" fmla="*/ 0 w 6500826"/>
                <a:gd name="connsiteY3" fmla="*/ 2928958 h 2928958"/>
                <a:gd name="connsiteX4" fmla="*/ 0 w 6500826"/>
                <a:gd name="connsiteY4" fmla="*/ 2786082 h 2928958"/>
                <a:gd name="connsiteX0" fmla="*/ 0 w 6500826"/>
                <a:gd name="connsiteY0" fmla="*/ 2786082 h 2928958"/>
                <a:gd name="connsiteX1" fmla="*/ 6500826 w 6500826"/>
                <a:gd name="connsiteY1" fmla="*/ 0 h 2928958"/>
                <a:gd name="connsiteX2" fmla="*/ 6500826 w 6500826"/>
                <a:gd name="connsiteY2" fmla="*/ 2928958 h 2928958"/>
                <a:gd name="connsiteX3" fmla="*/ 0 w 6500826"/>
                <a:gd name="connsiteY3" fmla="*/ 2928958 h 2928958"/>
                <a:gd name="connsiteX4" fmla="*/ 0 w 6500826"/>
                <a:gd name="connsiteY4" fmla="*/ 2786082 h 2928958"/>
                <a:gd name="connsiteX0" fmla="*/ 0 w 6500826"/>
                <a:gd name="connsiteY0" fmla="*/ 2786082 h 2928958"/>
                <a:gd name="connsiteX1" fmla="*/ 6500826 w 6500826"/>
                <a:gd name="connsiteY1" fmla="*/ 0 h 2928958"/>
                <a:gd name="connsiteX2" fmla="*/ 6500826 w 6500826"/>
                <a:gd name="connsiteY2" fmla="*/ 2928958 h 2928958"/>
                <a:gd name="connsiteX3" fmla="*/ 0 w 6500826"/>
                <a:gd name="connsiteY3" fmla="*/ 2928958 h 2928958"/>
                <a:gd name="connsiteX4" fmla="*/ 0 w 6500826"/>
                <a:gd name="connsiteY4" fmla="*/ 2786082 h 2928958"/>
                <a:gd name="connsiteX0" fmla="*/ 0 w 6500826"/>
                <a:gd name="connsiteY0" fmla="*/ 2786082 h 2928958"/>
                <a:gd name="connsiteX1" fmla="*/ 6500826 w 6500826"/>
                <a:gd name="connsiteY1" fmla="*/ 0 h 2928958"/>
                <a:gd name="connsiteX2" fmla="*/ 6500826 w 6500826"/>
                <a:gd name="connsiteY2" fmla="*/ 2928958 h 2928958"/>
                <a:gd name="connsiteX3" fmla="*/ 0 w 6500826"/>
                <a:gd name="connsiteY3" fmla="*/ 2928958 h 2928958"/>
                <a:gd name="connsiteX4" fmla="*/ 0 w 6500826"/>
                <a:gd name="connsiteY4" fmla="*/ 2786082 h 2928958"/>
                <a:gd name="connsiteX0" fmla="*/ 14274 w 6515100"/>
                <a:gd name="connsiteY0" fmla="*/ 2786082 h 2928958"/>
                <a:gd name="connsiteX1" fmla="*/ 6515100 w 6515100"/>
                <a:gd name="connsiteY1" fmla="*/ 0 h 2928958"/>
                <a:gd name="connsiteX2" fmla="*/ 6515100 w 6515100"/>
                <a:gd name="connsiteY2" fmla="*/ 2928958 h 2928958"/>
                <a:gd name="connsiteX3" fmla="*/ 0 w 6515100"/>
                <a:gd name="connsiteY3" fmla="*/ 2828927 h 2928958"/>
                <a:gd name="connsiteX4" fmla="*/ 14274 w 6515100"/>
                <a:gd name="connsiteY4" fmla="*/ 2786082 h 2928958"/>
                <a:gd name="connsiteX0" fmla="*/ 14274 w 6524625"/>
                <a:gd name="connsiteY0" fmla="*/ 2786082 h 2828927"/>
                <a:gd name="connsiteX1" fmla="*/ 6515100 w 6524625"/>
                <a:gd name="connsiteY1" fmla="*/ 0 h 2828927"/>
                <a:gd name="connsiteX2" fmla="*/ 6524625 w 6524625"/>
                <a:gd name="connsiteY2" fmla="*/ 1652608 h 2828927"/>
                <a:gd name="connsiteX3" fmla="*/ 0 w 6524625"/>
                <a:gd name="connsiteY3" fmla="*/ 2828927 h 2828927"/>
                <a:gd name="connsiteX4" fmla="*/ 14274 w 6524625"/>
                <a:gd name="connsiteY4" fmla="*/ 2786082 h 2828927"/>
                <a:gd name="connsiteX0" fmla="*/ 14274 w 6524625"/>
                <a:gd name="connsiteY0" fmla="*/ 2786082 h 2828927"/>
                <a:gd name="connsiteX1" fmla="*/ 6515100 w 6524625"/>
                <a:gd name="connsiteY1" fmla="*/ 0 h 2828927"/>
                <a:gd name="connsiteX2" fmla="*/ 6524625 w 6524625"/>
                <a:gd name="connsiteY2" fmla="*/ 1652608 h 2828927"/>
                <a:gd name="connsiteX3" fmla="*/ 0 w 6524625"/>
                <a:gd name="connsiteY3" fmla="*/ 2828927 h 2828927"/>
                <a:gd name="connsiteX4" fmla="*/ 14274 w 6524625"/>
                <a:gd name="connsiteY4" fmla="*/ 2786082 h 2828927"/>
                <a:gd name="connsiteX0" fmla="*/ 14274 w 6524625"/>
                <a:gd name="connsiteY0" fmla="*/ 2786082 h 3017831"/>
                <a:gd name="connsiteX1" fmla="*/ 6515100 w 6524625"/>
                <a:gd name="connsiteY1" fmla="*/ 0 h 3017831"/>
                <a:gd name="connsiteX2" fmla="*/ 6524625 w 6524625"/>
                <a:gd name="connsiteY2" fmla="*/ 1652608 h 3017831"/>
                <a:gd name="connsiteX3" fmla="*/ 0 w 6524625"/>
                <a:gd name="connsiteY3" fmla="*/ 2828927 h 3017831"/>
                <a:gd name="connsiteX4" fmla="*/ 14274 w 6524625"/>
                <a:gd name="connsiteY4" fmla="*/ 2786082 h 3017831"/>
                <a:gd name="connsiteX0" fmla="*/ 14274 w 6524625"/>
                <a:gd name="connsiteY0" fmla="*/ 2786082 h 2913037"/>
                <a:gd name="connsiteX1" fmla="*/ 6515100 w 6524625"/>
                <a:gd name="connsiteY1" fmla="*/ 0 h 2913037"/>
                <a:gd name="connsiteX2" fmla="*/ 6524625 w 6524625"/>
                <a:gd name="connsiteY2" fmla="*/ 1652608 h 2913037"/>
                <a:gd name="connsiteX3" fmla="*/ 0 w 6524625"/>
                <a:gd name="connsiteY3" fmla="*/ 2828927 h 2913037"/>
                <a:gd name="connsiteX4" fmla="*/ 14274 w 6524625"/>
                <a:gd name="connsiteY4" fmla="*/ 2786082 h 2913037"/>
                <a:gd name="connsiteX0" fmla="*/ 14274 w 6524625"/>
                <a:gd name="connsiteY0" fmla="*/ 2786082 h 2913037"/>
                <a:gd name="connsiteX1" fmla="*/ 6515100 w 6524625"/>
                <a:gd name="connsiteY1" fmla="*/ 0 h 2913037"/>
                <a:gd name="connsiteX2" fmla="*/ 6524625 w 6524625"/>
                <a:gd name="connsiteY2" fmla="*/ 1652608 h 2913037"/>
                <a:gd name="connsiteX3" fmla="*/ 0 w 6524625"/>
                <a:gd name="connsiteY3" fmla="*/ 2828927 h 2913037"/>
                <a:gd name="connsiteX4" fmla="*/ 14274 w 6524625"/>
                <a:gd name="connsiteY4" fmla="*/ 2786082 h 2913037"/>
                <a:gd name="connsiteX0" fmla="*/ 14274 w 6524625"/>
                <a:gd name="connsiteY0" fmla="*/ 2786082 h 2913037"/>
                <a:gd name="connsiteX1" fmla="*/ 6515100 w 6524625"/>
                <a:gd name="connsiteY1" fmla="*/ 0 h 2913037"/>
                <a:gd name="connsiteX2" fmla="*/ 6524625 w 6524625"/>
                <a:gd name="connsiteY2" fmla="*/ 1624033 h 2913037"/>
                <a:gd name="connsiteX3" fmla="*/ 0 w 6524625"/>
                <a:gd name="connsiteY3" fmla="*/ 2828927 h 2913037"/>
                <a:gd name="connsiteX4" fmla="*/ 14274 w 6524625"/>
                <a:gd name="connsiteY4" fmla="*/ 2786082 h 2913037"/>
                <a:gd name="connsiteX0" fmla="*/ 14274 w 6524625"/>
                <a:gd name="connsiteY0" fmla="*/ 2786082 h 2913037"/>
                <a:gd name="connsiteX1" fmla="*/ 6515100 w 6524625"/>
                <a:gd name="connsiteY1" fmla="*/ 0 h 2913037"/>
                <a:gd name="connsiteX2" fmla="*/ 6524625 w 6524625"/>
                <a:gd name="connsiteY2" fmla="*/ 1624033 h 2913037"/>
                <a:gd name="connsiteX3" fmla="*/ 0 w 6524625"/>
                <a:gd name="connsiteY3" fmla="*/ 2828927 h 2913037"/>
                <a:gd name="connsiteX4" fmla="*/ 14274 w 6524625"/>
                <a:gd name="connsiteY4" fmla="*/ 2786082 h 2913037"/>
                <a:gd name="connsiteX0" fmla="*/ 0 w 6530975"/>
                <a:gd name="connsiteY0" fmla="*/ 2816227 h 2913037"/>
                <a:gd name="connsiteX1" fmla="*/ 6521450 w 6530975"/>
                <a:gd name="connsiteY1" fmla="*/ 0 h 2913037"/>
                <a:gd name="connsiteX2" fmla="*/ 6530975 w 6530975"/>
                <a:gd name="connsiteY2" fmla="*/ 1624033 h 2913037"/>
                <a:gd name="connsiteX3" fmla="*/ 6350 w 6530975"/>
                <a:gd name="connsiteY3" fmla="*/ 2828927 h 2913037"/>
                <a:gd name="connsiteX4" fmla="*/ 0 w 6530975"/>
                <a:gd name="connsiteY4" fmla="*/ 2816227 h 2913037"/>
                <a:gd name="connsiteX0" fmla="*/ 0 w 6594475"/>
                <a:gd name="connsiteY0" fmla="*/ 2819402 h 2913037"/>
                <a:gd name="connsiteX1" fmla="*/ 6584950 w 6594475"/>
                <a:gd name="connsiteY1" fmla="*/ 0 h 2913037"/>
                <a:gd name="connsiteX2" fmla="*/ 6594475 w 6594475"/>
                <a:gd name="connsiteY2" fmla="*/ 1624033 h 2913037"/>
                <a:gd name="connsiteX3" fmla="*/ 69850 w 6594475"/>
                <a:gd name="connsiteY3" fmla="*/ 2828927 h 2913037"/>
                <a:gd name="connsiteX4" fmla="*/ 0 w 6594475"/>
                <a:gd name="connsiteY4" fmla="*/ 2819402 h 2913037"/>
                <a:gd name="connsiteX0" fmla="*/ 0 w 6594475"/>
                <a:gd name="connsiteY0" fmla="*/ 2819402 h 2906687"/>
                <a:gd name="connsiteX1" fmla="*/ 6584950 w 6594475"/>
                <a:gd name="connsiteY1" fmla="*/ 0 h 2906687"/>
                <a:gd name="connsiteX2" fmla="*/ 6594475 w 6594475"/>
                <a:gd name="connsiteY2" fmla="*/ 1624033 h 2906687"/>
                <a:gd name="connsiteX3" fmla="*/ 0 w 6594475"/>
                <a:gd name="connsiteY3" fmla="*/ 2822577 h 2906687"/>
                <a:gd name="connsiteX4" fmla="*/ 0 w 6594475"/>
                <a:gd name="connsiteY4" fmla="*/ 2819402 h 2906687"/>
                <a:gd name="connsiteX0" fmla="*/ 0 w 6694185"/>
                <a:gd name="connsiteY0" fmla="*/ 2824164 h 2906687"/>
                <a:gd name="connsiteX1" fmla="*/ 6684660 w 6694185"/>
                <a:gd name="connsiteY1" fmla="*/ 0 h 2906687"/>
                <a:gd name="connsiteX2" fmla="*/ 6694185 w 6694185"/>
                <a:gd name="connsiteY2" fmla="*/ 1624033 h 2906687"/>
                <a:gd name="connsiteX3" fmla="*/ 99710 w 6694185"/>
                <a:gd name="connsiteY3" fmla="*/ 2822577 h 2906687"/>
                <a:gd name="connsiteX4" fmla="*/ 0 w 6694185"/>
                <a:gd name="connsiteY4" fmla="*/ 2824164 h 29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4185" h="2906687">
                  <a:moveTo>
                    <a:pt x="0" y="2824164"/>
                  </a:moveTo>
                  <a:cubicBezTo>
                    <a:pt x="2605089" y="2681254"/>
                    <a:pt x="5265395" y="1338255"/>
                    <a:pt x="6684660" y="0"/>
                  </a:cubicBezTo>
                  <a:lnTo>
                    <a:pt x="6694185" y="1624033"/>
                  </a:lnTo>
                  <a:cubicBezTo>
                    <a:pt x="3976341" y="2725706"/>
                    <a:pt x="2084082" y="2906687"/>
                    <a:pt x="99710" y="2822577"/>
                  </a:cubicBezTo>
                  <a:lnTo>
                    <a:pt x="0" y="28241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767AF"/>
                </a:gs>
                <a:gs pos="50000">
                  <a:srgbClr val="3B94E5"/>
                </a:gs>
                <a:gs pos="100000">
                  <a:srgbClr val="4F81BD">
                    <a:lumMod val="20000"/>
                    <a:lumOff val="80000"/>
                    <a:alpha val="38000"/>
                  </a:srgbClr>
                </a:gs>
              </a:gsLst>
              <a:lin ang="0" scaled="1"/>
              <a:tileRect/>
            </a:gradFill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ko-KR" altLang="en-US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063" name="자유형 32"/>
            <p:cNvSpPr>
              <a:spLocks noChangeArrowheads="1"/>
            </p:cNvSpPr>
            <p:nvPr/>
          </p:nvSpPr>
          <p:spPr bwMode="auto">
            <a:xfrm>
              <a:off x="-1" y="4665086"/>
              <a:ext cx="6886114" cy="1888512"/>
            </a:xfrm>
            <a:custGeom>
              <a:avLst/>
              <a:gdLst>
                <a:gd name="T0" fmla="*/ 0 w 9144000"/>
                <a:gd name="T1" fmla="*/ 1186434 h 1884872"/>
                <a:gd name="T2" fmla="*/ 361196 w 9144000"/>
                <a:gd name="T3" fmla="*/ 1218009 h 1884872"/>
                <a:gd name="T4" fmla="*/ 1256034 w 9144000"/>
                <a:gd name="T5" fmla="*/ 0 h 1884872"/>
                <a:gd name="T6" fmla="*/ 1256034 w 9144000"/>
                <a:gd name="T7" fmla="*/ 1910499 h 1884872"/>
                <a:gd name="T8" fmla="*/ 0 w 9144000"/>
                <a:gd name="T9" fmla="*/ 1910499 h 1884872"/>
                <a:gd name="T10" fmla="*/ 0 w 9144000"/>
                <a:gd name="T11" fmla="*/ 1186434 h 18848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44000"/>
                <a:gd name="T19" fmla="*/ 0 h 1884872"/>
                <a:gd name="T20" fmla="*/ 9144000 w 9144000"/>
                <a:gd name="T21" fmla="*/ 1884872 h 18848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44000" h="1884872">
                  <a:moveTo>
                    <a:pt x="0" y="1170517"/>
                  </a:moveTo>
                  <a:cubicBezTo>
                    <a:pt x="433445" y="1169715"/>
                    <a:pt x="1076209" y="1329446"/>
                    <a:pt x="2629528" y="1201669"/>
                  </a:cubicBezTo>
                  <a:cubicBezTo>
                    <a:pt x="4120040" y="1345626"/>
                    <a:pt x="6593244" y="1098406"/>
                    <a:pt x="9144000" y="0"/>
                  </a:cubicBezTo>
                  <a:lnTo>
                    <a:pt x="9144000" y="1884872"/>
                  </a:lnTo>
                  <a:lnTo>
                    <a:pt x="0" y="1884872"/>
                  </a:lnTo>
                  <a:lnTo>
                    <a:pt x="0" y="11705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algun Gothic" pitchFamily="34" charset="-127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algun Gothic" pitchFamily="34" charset="-127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algun Gothic" pitchFamily="34" charset="-127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algun Gothic" pitchFamily="34" charset="-127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  <a:ea typeface="Malgun Gothic" pitchFamily="34" charset="-127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algun Gothic" pitchFamily="34" charset="-127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algun Gothic" pitchFamily="34" charset="-127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algun Gothic" pitchFamily="34" charset="-127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algun Gothic" pitchFamily="34" charset="-127"/>
                </a:defRPr>
              </a:lvl9pPr>
            </a:lstStyle>
            <a:p>
              <a:pPr eaLnBrk="1" hangingPunct="1">
                <a:defRPr/>
              </a:pPr>
              <a:endParaRPr lang="ko-KR" altLang="en-US" sz="1900" smtClean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9pPr>
          </a:lstStyle>
          <a:p>
            <a:pPr eaLnBrk="1" latinLnBrk="1" hangingPunct="1">
              <a:defRPr/>
            </a:pPr>
            <a:endParaRPr lang="ko-KR" altLang="en-US" smtClean="0">
              <a:latin typeface="+mn-lt"/>
            </a:endParaRPr>
          </a:p>
        </p:txBody>
      </p:sp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3055938"/>
            <a:ext cx="9934576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직사각형 25"/>
          <p:cNvSpPr/>
          <p:nvPr/>
        </p:nvSpPr>
        <p:spPr>
          <a:xfrm>
            <a:off x="1952625" y="4914900"/>
            <a:ext cx="6126163" cy="1384300"/>
          </a:xfrm>
          <a:prstGeom prst="rect">
            <a:avLst/>
          </a:prstGeom>
        </p:spPr>
        <p:txBody>
          <a:bodyPr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00" dirty="0" smtClean="0">
                <a:ea typeface="HY견고딕" panose="02030600000101010101" pitchFamily="18" charset="-127"/>
                <a:cs typeface="Arial" pitchFamily="34" charset="0"/>
              </a:rPr>
              <a:t>Fiji Hydrographic Services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000" b="1" spc="-100" dirty="0" smtClean="0">
              <a:ea typeface="HY견고딕" panose="02030600000101010101" pitchFamily="18" charset="-127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100" dirty="0" smtClean="0">
                <a:ea typeface="HY견고딕" panose="02030600000101010101" pitchFamily="18" charset="-127"/>
                <a:cs typeface="Arial" pitchFamily="34" charset="0"/>
              </a:rPr>
              <a:t>NATIONAL REPORT 2018-19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000" b="1" spc="-100" dirty="0" smtClean="0">
              <a:ea typeface="HY견고딕" panose="02030600000101010101" pitchFamily="18" charset="-127"/>
              <a:cs typeface="Arial" pitchFamily="34" charset="0"/>
            </a:endParaRPr>
          </a:p>
        </p:txBody>
      </p:sp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3132138"/>
            <a:ext cx="161448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3"/>
          <p:cNvSpPr>
            <a:spLocks noChangeArrowheads="1"/>
          </p:cNvSpPr>
          <p:nvPr/>
        </p:nvSpPr>
        <p:spPr bwMode="auto">
          <a:xfrm>
            <a:off x="1793875" y="1341438"/>
            <a:ext cx="6507163" cy="1570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9pPr>
          </a:lstStyle>
          <a:p>
            <a:pPr algn="ctr" eaLnBrk="1" hangingPunct="1">
              <a:defRPr/>
            </a:pPr>
            <a:r>
              <a:rPr lang="en-AU" altLang="en-US" sz="2400" b="1" smtClean="0">
                <a:latin typeface="+mn-lt"/>
              </a:rPr>
              <a:t>16</a:t>
            </a:r>
            <a:r>
              <a:rPr lang="en-AU" altLang="en-US" sz="2400" b="1" baseline="30000" smtClean="0">
                <a:latin typeface="+mn-lt"/>
              </a:rPr>
              <a:t>th</a:t>
            </a:r>
            <a:r>
              <a:rPr lang="en-AU" altLang="en-US" sz="2400" b="1" smtClean="0">
                <a:latin typeface="+mn-lt"/>
              </a:rPr>
              <a:t> South West Pacific </a:t>
            </a:r>
            <a:br>
              <a:rPr lang="en-AU" altLang="en-US" sz="2400" b="1" smtClean="0">
                <a:latin typeface="+mn-lt"/>
              </a:rPr>
            </a:br>
            <a:r>
              <a:rPr lang="en-AU" altLang="en-US" sz="2400" b="1" smtClean="0">
                <a:latin typeface="+mn-lt"/>
              </a:rPr>
              <a:t>Hydrographic Commission Conference</a:t>
            </a:r>
            <a:br>
              <a:rPr lang="en-AU" altLang="en-US" sz="2400" b="1" smtClean="0">
                <a:latin typeface="+mn-lt"/>
              </a:rPr>
            </a:br>
            <a:r>
              <a:rPr lang="en-AU" altLang="en-US" sz="2400" b="1" smtClean="0">
                <a:latin typeface="+mn-lt"/>
              </a:rPr>
              <a:t/>
            </a:r>
            <a:br>
              <a:rPr lang="en-AU" altLang="en-US" sz="2400" b="1" smtClean="0">
                <a:latin typeface="+mn-lt"/>
              </a:rPr>
            </a:br>
            <a:r>
              <a:rPr lang="en-AU" altLang="en-US" sz="2400" b="1" smtClean="0">
                <a:latin typeface="+mn-lt"/>
              </a:rPr>
              <a:t>13</a:t>
            </a:r>
            <a:r>
              <a:rPr lang="en-AU" altLang="en-US" sz="2400" b="1" baseline="30000" smtClean="0">
                <a:latin typeface="+mn-lt"/>
              </a:rPr>
              <a:t>th</a:t>
            </a:r>
            <a:r>
              <a:rPr lang="en-AU" altLang="en-US" sz="2400" b="1" smtClean="0">
                <a:latin typeface="+mn-lt"/>
              </a:rPr>
              <a:t> February 2019</a:t>
            </a:r>
          </a:p>
        </p:txBody>
      </p:sp>
      <p:pic>
        <p:nvPicPr>
          <p:cNvPr id="14" name="Picture 13"/>
          <p:cNvPicPr/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8301038" y="94583"/>
            <a:ext cx="1612900" cy="177516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0"/>
              </a:schemeClr>
            </a:glow>
          </a:effectLst>
        </p:spPr>
      </p:pic>
      <p:sp>
        <p:nvSpPr>
          <p:cNvPr id="2057" name="AutoShape 17" descr="Image result for international hydrographic organiz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058" name="Picture 18" descr="C:\Users\ACER\Desktop\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445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906000" cy="7096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1000">
                <a:schemeClr val="accent5">
                  <a:lumMod val="0"/>
                  <a:lumOff val="100000"/>
                </a:schemeClr>
              </a:gs>
              <a:gs pos="100000">
                <a:srgbClr val="2376C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6643688"/>
            <a:ext cx="9906000" cy="214312"/>
          </a:xfrm>
          <a:prstGeom prst="rect">
            <a:avLst/>
          </a:prstGeom>
          <a:gradFill>
            <a:gsLst>
              <a:gs pos="0">
                <a:srgbClr val="0033CC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23778" y="101577"/>
            <a:ext cx="5688632" cy="461665"/>
          </a:xfrm>
          <a:prstGeom prst="rect">
            <a:avLst/>
          </a:prstGeom>
          <a:noFill/>
          <a:ln w="15875">
            <a:noFill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i="1" dirty="0" smtClean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40000">
                      <a:srgbClr val="FFC000"/>
                    </a:gs>
                    <a:gs pos="100000">
                      <a:srgbClr val="FCF600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HY견고딕" pitchFamily="18" charset="-127"/>
              </a:rPr>
              <a:t>1. FHO Overview</a:t>
            </a:r>
            <a:endParaRPr lang="en-US" altLang="ko-KR" sz="2400" b="1" i="1" dirty="0">
              <a:ln w="12700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40000">
                    <a:srgbClr val="FFC000"/>
                  </a:gs>
                  <a:gs pos="100000">
                    <a:srgbClr val="FCF600"/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HY견고딕" pitchFamily="18" charset="-127"/>
            </a:endParaRPr>
          </a:p>
        </p:txBody>
      </p:sp>
      <p:grpSp>
        <p:nvGrpSpPr>
          <p:cNvPr id="11271" name="그룹 17"/>
          <p:cNvGrpSpPr>
            <a:grpSpLocks/>
          </p:cNvGrpSpPr>
          <p:nvPr/>
        </p:nvGrpSpPr>
        <p:grpSpPr bwMode="auto">
          <a:xfrm>
            <a:off x="23813" y="757238"/>
            <a:ext cx="3600450" cy="528637"/>
            <a:chOff x="323528" y="678192"/>
            <a:chExt cx="3600400" cy="586729"/>
          </a:xfrm>
        </p:grpSpPr>
        <p:pic>
          <p:nvPicPr>
            <p:cNvPr id="11277" name="Picture 5" descr="7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78192"/>
              <a:ext cx="3600400" cy="586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AutoShape 6"/>
            <p:cNvSpPr>
              <a:spLocks noChangeArrowheads="1"/>
            </p:cNvSpPr>
            <p:nvPr/>
          </p:nvSpPr>
          <p:spPr bwMode="auto">
            <a:xfrm>
              <a:off x="602924" y="778623"/>
              <a:ext cx="2363754" cy="42286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US" altLang="ko-KR" sz="1600" i="1" kern="0" dirty="0" smtClean="0">
                  <a:solidFill>
                    <a:srgbClr val="000066"/>
                  </a:solidFill>
                  <a:latin typeface="나눔고딕" pitchFamily="50" charset="-127"/>
                  <a:ea typeface="나눔고딕" pitchFamily="50" charset="-127"/>
                </a:rPr>
                <a:t>Nautical Charting</a:t>
              </a:r>
              <a:endParaRPr lang="ko-KR" altLang="en-US" sz="1300" i="1" kern="0" dirty="0" smtClean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1272" name="TextBox 33"/>
          <p:cNvSpPr txBox="1">
            <a:spLocks noChangeArrowheads="1"/>
          </p:cNvSpPr>
          <p:nvPr/>
        </p:nvSpPr>
        <p:spPr bwMode="auto">
          <a:xfrm>
            <a:off x="9490075" y="6611938"/>
            <a:ext cx="368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en-US" altLang="ko-KR" sz="1000" b="1">
                <a:solidFill>
                  <a:srgbClr val="A6A6A6"/>
                </a:solidFill>
                <a:latin typeface="Malgun Gothic" panose="020B0503020000020004" pitchFamily="34" charset="-127"/>
              </a:rPr>
              <a:t>2</a:t>
            </a:r>
            <a:endParaRPr lang="ko-KR" altLang="en-US" sz="1000" b="1">
              <a:solidFill>
                <a:srgbClr val="A6A6A6"/>
              </a:solidFill>
              <a:latin typeface="Malgun Gothic" panose="020B0503020000020004" pitchFamily="34" charset="-127"/>
            </a:endParaRPr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707972" y="1426049"/>
            <a:ext cx="3489676" cy="369332"/>
          </a:xfrm>
          <a:prstGeom prst="rect">
            <a:avLst/>
          </a:prstGeom>
          <a:extLst/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975" fontAlgn="auto">
              <a:spcBef>
                <a:spcPts val="0"/>
              </a:spcBef>
              <a:spcAft>
                <a:spcPts val="700"/>
              </a:spcAft>
              <a:buClr>
                <a:schemeClr val="accent1">
                  <a:lumMod val="75000"/>
                </a:schemeClr>
              </a:buClr>
              <a:buSzPct val="70000"/>
              <a:defRPr/>
            </a:pPr>
            <a:r>
              <a:rPr lang="ko-KR" altLang="en-US" b="1" dirty="0" smtClean="0">
                <a:gradFill>
                  <a:gsLst>
                    <a:gs pos="100000">
                      <a:schemeClr val="tx2">
                        <a:lumMod val="7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+mj-ea"/>
                <a:ea typeface="+mj-ea"/>
              </a:rPr>
              <a:t> </a:t>
            </a:r>
            <a:r>
              <a:rPr lang="ko-KR" altLang="en-US" b="1" dirty="0" smtClean="0">
                <a:gradFill>
                  <a:gsLst>
                    <a:gs pos="100000">
                      <a:schemeClr val="tx2">
                        <a:lumMod val="7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+mj-ea"/>
              </a:rPr>
              <a:t> </a:t>
            </a:r>
            <a:r>
              <a:rPr lang="en-US" altLang="ko-KR" b="1" dirty="0" smtClean="0">
                <a:gradFill>
                  <a:gsLst>
                    <a:gs pos="100000">
                      <a:schemeClr val="tx2">
                        <a:lumMod val="7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+mj-ea"/>
              </a:rPr>
              <a:t>Fiji Nautical Chart Index</a:t>
            </a:r>
            <a:endParaRPr lang="ko-KR" altLang="en-US" sz="1600" b="1" dirty="0" smtClean="0">
              <a:gradFill>
                <a:gsLst>
                  <a:gs pos="100000">
                    <a:schemeClr val="tx2">
                      <a:lumMod val="7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1594000" scaled="0"/>
              </a:gradFill>
              <a:latin typeface="+mj-ea"/>
            </a:endParaRPr>
          </a:p>
        </p:txBody>
      </p:sp>
      <p:pic>
        <p:nvPicPr>
          <p:cNvPr id="11274" name="Picture 13" descr="g-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4788"/>
            <a:ext cx="2873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2193925"/>
            <a:ext cx="377507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" descr="C:\Users\User\Pictures\inde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949450"/>
            <a:ext cx="513715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906000" cy="7096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1000">
                <a:schemeClr val="accent5">
                  <a:lumMod val="0"/>
                  <a:lumOff val="100000"/>
                </a:schemeClr>
              </a:gs>
              <a:gs pos="100000">
                <a:srgbClr val="2376C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6643688"/>
            <a:ext cx="9906000" cy="214312"/>
          </a:xfrm>
          <a:prstGeom prst="rect">
            <a:avLst/>
          </a:prstGeom>
          <a:gradFill>
            <a:gsLst>
              <a:gs pos="0">
                <a:srgbClr val="0033CC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23778" y="101577"/>
            <a:ext cx="5688632" cy="461665"/>
          </a:xfrm>
          <a:prstGeom prst="rect">
            <a:avLst/>
          </a:prstGeom>
          <a:noFill/>
          <a:ln w="15875">
            <a:noFill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i="1" dirty="0" smtClean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40000">
                      <a:srgbClr val="FFC000"/>
                    </a:gs>
                    <a:gs pos="100000">
                      <a:srgbClr val="FCF600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HY견고딕" pitchFamily="18" charset="-127"/>
              </a:rPr>
              <a:t>1. FHO Overview</a:t>
            </a:r>
            <a:endParaRPr lang="en-US" altLang="ko-KR" sz="2400" b="1" i="1" dirty="0">
              <a:ln w="12700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40000">
                    <a:srgbClr val="FFC000"/>
                  </a:gs>
                  <a:gs pos="100000">
                    <a:srgbClr val="FCF600"/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HY견고딕" pitchFamily="18" charset="-127"/>
            </a:endParaRPr>
          </a:p>
        </p:txBody>
      </p:sp>
      <p:grpSp>
        <p:nvGrpSpPr>
          <p:cNvPr id="12295" name="그룹 17"/>
          <p:cNvGrpSpPr>
            <a:grpSpLocks/>
          </p:cNvGrpSpPr>
          <p:nvPr/>
        </p:nvGrpSpPr>
        <p:grpSpPr bwMode="auto">
          <a:xfrm>
            <a:off x="23813" y="757238"/>
            <a:ext cx="3600450" cy="528637"/>
            <a:chOff x="323528" y="678192"/>
            <a:chExt cx="3600400" cy="586729"/>
          </a:xfrm>
        </p:grpSpPr>
        <p:pic>
          <p:nvPicPr>
            <p:cNvPr id="12302" name="Picture 5" descr="7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78192"/>
              <a:ext cx="3600400" cy="586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AutoShape 6"/>
            <p:cNvSpPr>
              <a:spLocks noChangeArrowheads="1"/>
            </p:cNvSpPr>
            <p:nvPr/>
          </p:nvSpPr>
          <p:spPr bwMode="auto">
            <a:xfrm>
              <a:off x="602924" y="778623"/>
              <a:ext cx="2363754" cy="42286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US" altLang="ko-KR" sz="1600" i="1" kern="0" dirty="0" smtClean="0">
                  <a:solidFill>
                    <a:srgbClr val="000066"/>
                  </a:solidFill>
                  <a:latin typeface="나눔고딕" pitchFamily="50" charset="-127"/>
                  <a:ea typeface="나눔고딕" pitchFamily="50" charset="-127"/>
                </a:rPr>
                <a:t>Nautical Charting</a:t>
              </a:r>
              <a:endParaRPr lang="ko-KR" altLang="en-US" sz="1300" i="1" kern="0" dirty="0" smtClean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296" name="TextBox 33"/>
          <p:cNvSpPr txBox="1">
            <a:spLocks noChangeArrowheads="1"/>
          </p:cNvSpPr>
          <p:nvPr/>
        </p:nvSpPr>
        <p:spPr bwMode="auto">
          <a:xfrm>
            <a:off x="9490075" y="6611938"/>
            <a:ext cx="368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en-US" altLang="ko-KR" sz="1000" b="1">
                <a:solidFill>
                  <a:srgbClr val="A6A6A6"/>
                </a:solidFill>
                <a:latin typeface="Malgun Gothic" panose="020B0503020000020004" pitchFamily="34" charset="-127"/>
              </a:rPr>
              <a:t>3</a:t>
            </a:r>
            <a:endParaRPr lang="ko-KR" altLang="en-US" sz="1000" b="1">
              <a:solidFill>
                <a:srgbClr val="A6A6A6"/>
              </a:solidFill>
              <a:latin typeface="Malgun Gothic" panose="020B0503020000020004" pitchFamily="34" charset="-127"/>
            </a:endParaRPr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707971" y="1426049"/>
            <a:ext cx="4426003" cy="369332"/>
          </a:xfrm>
          <a:prstGeom prst="rect">
            <a:avLst/>
          </a:prstGeom>
          <a:extLst/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975" fontAlgn="auto">
              <a:spcBef>
                <a:spcPts val="0"/>
              </a:spcBef>
              <a:spcAft>
                <a:spcPts val="700"/>
              </a:spcAft>
              <a:buClr>
                <a:schemeClr val="accent1">
                  <a:lumMod val="75000"/>
                </a:schemeClr>
              </a:buClr>
              <a:buSzPct val="70000"/>
              <a:defRPr/>
            </a:pPr>
            <a:r>
              <a:rPr lang="en-GB" b="1" dirty="0" smtClean="0"/>
              <a:t>Status of Hydrographic Surveying (Previous)</a:t>
            </a:r>
            <a:endParaRPr lang="ko-KR" altLang="en-US" sz="1600" b="1" dirty="0" smtClean="0">
              <a:gradFill>
                <a:gsLst>
                  <a:gs pos="100000">
                    <a:schemeClr val="tx2">
                      <a:lumMod val="7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1594000" scaled="0"/>
              </a:gradFill>
              <a:latin typeface="+mj-ea"/>
            </a:endParaRPr>
          </a:p>
        </p:txBody>
      </p:sp>
      <p:pic>
        <p:nvPicPr>
          <p:cNvPr id="12298" name="Picture 13" descr="g-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4788"/>
            <a:ext cx="2873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2" descr="C:\Users\User\Pictures\c55 fij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768475"/>
            <a:ext cx="7735887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Rectangle 21"/>
          <p:cNvSpPr>
            <a:spLocks noChangeArrowheads="1"/>
          </p:cNvSpPr>
          <p:nvPr/>
        </p:nvSpPr>
        <p:spPr bwMode="auto">
          <a:xfrm>
            <a:off x="1150938" y="5737225"/>
            <a:ext cx="6453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/>
            <a:endParaRPr lang="en-GB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Coverage of Hydrographic Surveying at Depths &lt;200m / &gt;200m (IHO Publication C55 23 Aug. 17)</a:t>
            </a:r>
          </a:p>
        </p:txBody>
      </p:sp>
      <p:sp>
        <p:nvSpPr>
          <p:cNvPr id="14" name="Oval 13"/>
          <p:cNvSpPr/>
          <p:nvPr/>
        </p:nvSpPr>
        <p:spPr>
          <a:xfrm>
            <a:off x="4724400" y="2657475"/>
            <a:ext cx="1371600" cy="7524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906000" cy="7096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1000">
                <a:schemeClr val="accent5">
                  <a:lumMod val="0"/>
                  <a:lumOff val="100000"/>
                </a:schemeClr>
              </a:gs>
              <a:gs pos="100000">
                <a:srgbClr val="2376C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6643688"/>
            <a:ext cx="9906000" cy="214312"/>
          </a:xfrm>
          <a:prstGeom prst="rect">
            <a:avLst/>
          </a:prstGeom>
          <a:gradFill>
            <a:gsLst>
              <a:gs pos="0">
                <a:srgbClr val="0033CC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23778" y="101577"/>
            <a:ext cx="5688632" cy="461665"/>
          </a:xfrm>
          <a:prstGeom prst="rect">
            <a:avLst/>
          </a:prstGeom>
          <a:noFill/>
          <a:ln w="15875">
            <a:noFill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i="1" dirty="0" smtClean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40000">
                      <a:srgbClr val="FFC000"/>
                    </a:gs>
                    <a:gs pos="100000">
                      <a:srgbClr val="FCF600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HY견고딕" pitchFamily="18" charset="-127"/>
              </a:rPr>
              <a:t>1. FHO Overview</a:t>
            </a:r>
            <a:endParaRPr lang="en-US" altLang="ko-KR" sz="2400" b="1" i="1" dirty="0">
              <a:ln w="12700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40000">
                    <a:srgbClr val="FFC000"/>
                  </a:gs>
                  <a:gs pos="100000">
                    <a:srgbClr val="FCF600"/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HY견고딕" pitchFamily="18" charset="-127"/>
            </a:endParaRPr>
          </a:p>
        </p:txBody>
      </p:sp>
      <p:grpSp>
        <p:nvGrpSpPr>
          <p:cNvPr id="13319" name="그룹 17"/>
          <p:cNvGrpSpPr>
            <a:grpSpLocks/>
          </p:cNvGrpSpPr>
          <p:nvPr/>
        </p:nvGrpSpPr>
        <p:grpSpPr bwMode="auto">
          <a:xfrm>
            <a:off x="23813" y="757238"/>
            <a:ext cx="3600450" cy="528637"/>
            <a:chOff x="323528" y="678192"/>
            <a:chExt cx="3600400" cy="586729"/>
          </a:xfrm>
        </p:grpSpPr>
        <p:pic>
          <p:nvPicPr>
            <p:cNvPr id="13327" name="Picture 5" descr="7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78192"/>
              <a:ext cx="3600400" cy="586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AutoShape 6"/>
            <p:cNvSpPr>
              <a:spLocks noChangeArrowheads="1"/>
            </p:cNvSpPr>
            <p:nvPr/>
          </p:nvSpPr>
          <p:spPr bwMode="auto">
            <a:xfrm>
              <a:off x="602924" y="778623"/>
              <a:ext cx="2363754" cy="42286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US" altLang="ko-KR" sz="1600" i="1" kern="0" dirty="0" smtClean="0">
                  <a:solidFill>
                    <a:srgbClr val="000066"/>
                  </a:solidFill>
                  <a:latin typeface="나눔고딕" pitchFamily="50" charset="-127"/>
                  <a:ea typeface="나눔고딕" pitchFamily="50" charset="-127"/>
                </a:rPr>
                <a:t>Nautical Charting</a:t>
              </a:r>
              <a:endParaRPr lang="ko-KR" altLang="en-US" sz="1300" i="1" kern="0" dirty="0" smtClean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3320" name="TextBox 33"/>
          <p:cNvSpPr txBox="1">
            <a:spLocks noChangeArrowheads="1"/>
          </p:cNvSpPr>
          <p:nvPr/>
        </p:nvSpPr>
        <p:spPr bwMode="auto">
          <a:xfrm>
            <a:off x="9490075" y="6611938"/>
            <a:ext cx="368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en-US" altLang="ko-KR" sz="1000" b="1">
                <a:solidFill>
                  <a:srgbClr val="A6A6A6"/>
                </a:solidFill>
                <a:latin typeface="Malgun Gothic" panose="020B0503020000020004" pitchFamily="34" charset="-127"/>
              </a:rPr>
              <a:t>3</a:t>
            </a:r>
            <a:endParaRPr lang="ko-KR" altLang="en-US" sz="1000" b="1">
              <a:solidFill>
                <a:srgbClr val="A6A6A6"/>
              </a:solidFill>
              <a:latin typeface="Malgun Gothic" panose="020B0503020000020004" pitchFamily="34" charset="-127"/>
            </a:endParaRPr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707972" y="1426049"/>
            <a:ext cx="4378378" cy="369332"/>
          </a:xfrm>
          <a:prstGeom prst="rect">
            <a:avLst/>
          </a:prstGeom>
          <a:extLst/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975" fontAlgn="auto">
              <a:spcBef>
                <a:spcPts val="0"/>
              </a:spcBef>
              <a:spcAft>
                <a:spcPts val="700"/>
              </a:spcAft>
              <a:buClr>
                <a:schemeClr val="accent1">
                  <a:lumMod val="75000"/>
                </a:schemeClr>
              </a:buClr>
              <a:buSzPct val="70000"/>
              <a:defRPr/>
            </a:pPr>
            <a:r>
              <a:rPr lang="en-GB" b="1" dirty="0" smtClean="0"/>
              <a:t>Status of Hydrographic Surveying (Current)</a:t>
            </a:r>
            <a:endParaRPr lang="ko-KR" altLang="en-US" sz="1600" b="1" dirty="0" smtClean="0">
              <a:gradFill>
                <a:gsLst>
                  <a:gs pos="100000">
                    <a:schemeClr val="tx2">
                      <a:lumMod val="7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1594000" scaled="0"/>
              </a:gradFill>
              <a:latin typeface="+mj-ea"/>
            </a:endParaRPr>
          </a:p>
        </p:txBody>
      </p:sp>
      <p:pic>
        <p:nvPicPr>
          <p:cNvPr id="13322" name="Picture 13" descr="g-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4788"/>
            <a:ext cx="2873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Rectangle 21"/>
          <p:cNvSpPr>
            <a:spLocks noChangeArrowheads="1"/>
          </p:cNvSpPr>
          <p:nvPr/>
        </p:nvSpPr>
        <p:spPr bwMode="auto">
          <a:xfrm>
            <a:off x="1150938" y="5737225"/>
            <a:ext cx="6453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/>
            <a:endParaRPr lang="en-GB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Coverage of Hydrographic Surveying at Depths &lt;200m / &gt;200m (IHO Publication C55  26 Nov 18)</a:t>
            </a:r>
          </a:p>
        </p:txBody>
      </p:sp>
      <p:pic>
        <p:nvPicPr>
          <p:cNvPr id="13324" name="Picture 2" descr="C:\Users\Abel\Pictures\c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985963"/>
            <a:ext cx="76184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1219200" y="5838825"/>
            <a:ext cx="7467600" cy="28575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657725" y="2895600"/>
            <a:ext cx="1314450" cy="676275"/>
          </a:xfrm>
          <a:prstGeom prst="ellipse">
            <a:avLst/>
          </a:prstGeom>
          <a:noFill/>
          <a:ln w="28575">
            <a:solidFill>
              <a:srgbClr val="E4032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자유형 5"/>
          <p:cNvSpPr>
            <a:spLocks noChangeArrowheads="1"/>
          </p:cNvSpPr>
          <p:nvPr/>
        </p:nvSpPr>
        <p:spPr bwMode="auto">
          <a:xfrm>
            <a:off x="17463" y="6189663"/>
            <a:ext cx="2959100" cy="525462"/>
          </a:xfrm>
          <a:custGeom>
            <a:avLst/>
            <a:gdLst>
              <a:gd name="T0" fmla="*/ 0 w 2733350"/>
              <a:gd name="T1" fmla="*/ 0 h 546499"/>
              <a:gd name="T2" fmla="*/ 6543392 w 2733350"/>
              <a:gd name="T3" fmla="*/ 298626 h 546499"/>
              <a:gd name="T4" fmla="*/ 11403 w 2733350"/>
              <a:gd name="T5" fmla="*/ 269047 h 546499"/>
              <a:gd name="T6" fmla="*/ 0 w 2733350"/>
              <a:gd name="T7" fmla="*/ 0 h 546499"/>
              <a:gd name="T8" fmla="*/ 0 60000 65536"/>
              <a:gd name="T9" fmla="*/ 0 60000 65536"/>
              <a:gd name="T10" fmla="*/ 0 60000 65536"/>
              <a:gd name="T11" fmla="*/ 0 60000 65536"/>
              <a:gd name="T12" fmla="*/ 0 w 2733350"/>
              <a:gd name="T13" fmla="*/ 0 h 546499"/>
              <a:gd name="T14" fmla="*/ 2733350 w 2733350"/>
              <a:gd name="T15" fmla="*/ 546499 h 5464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33350" h="546499">
                <a:moveTo>
                  <a:pt x="0" y="0"/>
                </a:moveTo>
                <a:cubicBezTo>
                  <a:pt x="825908" y="210658"/>
                  <a:pt x="1527395" y="401602"/>
                  <a:pt x="2733350" y="459892"/>
                </a:cubicBezTo>
                <a:cubicBezTo>
                  <a:pt x="1700034" y="535948"/>
                  <a:pt x="906739" y="546499"/>
                  <a:pt x="4764" y="414341"/>
                </a:cubicBezTo>
                <a:cubicBezTo>
                  <a:pt x="4764" y="271465"/>
                  <a:pt x="0" y="142876"/>
                  <a:pt x="0" y="0"/>
                </a:cubicBezTo>
                <a:close/>
              </a:path>
            </a:pathLst>
          </a:custGeom>
          <a:solidFill>
            <a:srgbClr val="FF3333">
              <a:alpha val="58823"/>
            </a:srgbClr>
          </a:solidFill>
          <a:ln w="38100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자유형 6"/>
          <p:cNvSpPr/>
          <p:nvPr/>
        </p:nvSpPr>
        <p:spPr>
          <a:xfrm>
            <a:off x="2658426" y="3929066"/>
            <a:ext cx="7222407" cy="2788079"/>
          </a:xfrm>
          <a:custGeom>
            <a:avLst/>
            <a:gdLst>
              <a:gd name="connsiteX0" fmla="*/ 0 w 6500826"/>
              <a:gd name="connsiteY0" fmla="*/ 0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0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14274 w 6515100"/>
              <a:gd name="connsiteY0" fmla="*/ 2786082 h 2928958"/>
              <a:gd name="connsiteX1" fmla="*/ 6515100 w 6515100"/>
              <a:gd name="connsiteY1" fmla="*/ 0 h 2928958"/>
              <a:gd name="connsiteX2" fmla="*/ 6515100 w 6515100"/>
              <a:gd name="connsiteY2" fmla="*/ 2928958 h 2928958"/>
              <a:gd name="connsiteX3" fmla="*/ 0 w 6515100"/>
              <a:gd name="connsiteY3" fmla="*/ 2828927 h 2928958"/>
              <a:gd name="connsiteX4" fmla="*/ 14274 w 6515100"/>
              <a:gd name="connsiteY4" fmla="*/ 2786082 h 2928958"/>
              <a:gd name="connsiteX0" fmla="*/ 14274 w 6524625"/>
              <a:gd name="connsiteY0" fmla="*/ 2786082 h 2828927"/>
              <a:gd name="connsiteX1" fmla="*/ 6515100 w 6524625"/>
              <a:gd name="connsiteY1" fmla="*/ 0 h 2828927"/>
              <a:gd name="connsiteX2" fmla="*/ 6524625 w 6524625"/>
              <a:gd name="connsiteY2" fmla="*/ 1652608 h 2828927"/>
              <a:gd name="connsiteX3" fmla="*/ 0 w 6524625"/>
              <a:gd name="connsiteY3" fmla="*/ 2828927 h 2828927"/>
              <a:gd name="connsiteX4" fmla="*/ 14274 w 6524625"/>
              <a:gd name="connsiteY4" fmla="*/ 2786082 h 2828927"/>
              <a:gd name="connsiteX0" fmla="*/ 14274 w 6524625"/>
              <a:gd name="connsiteY0" fmla="*/ 2786082 h 2828927"/>
              <a:gd name="connsiteX1" fmla="*/ 6515100 w 6524625"/>
              <a:gd name="connsiteY1" fmla="*/ 0 h 2828927"/>
              <a:gd name="connsiteX2" fmla="*/ 6524625 w 6524625"/>
              <a:gd name="connsiteY2" fmla="*/ 1652608 h 2828927"/>
              <a:gd name="connsiteX3" fmla="*/ 0 w 6524625"/>
              <a:gd name="connsiteY3" fmla="*/ 2828927 h 2828927"/>
              <a:gd name="connsiteX4" fmla="*/ 14274 w 6524625"/>
              <a:gd name="connsiteY4" fmla="*/ 2786082 h 2828927"/>
              <a:gd name="connsiteX0" fmla="*/ 14274 w 6524625"/>
              <a:gd name="connsiteY0" fmla="*/ 2786082 h 3017831"/>
              <a:gd name="connsiteX1" fmla="*/ 6515100 w 6524625"/>
              <a:gd name="connsiteY1" fmla="*/ 0 h 3017831"/>
              <a:gd name="connsiteX2" fmla="*/ 6524625 w 6524625"/>
              <a:gd name="connsiteY2" fmla="*/ 1652608 h 3017831"/>
              <a:gd name="connsiteX3" fmla="*/ 0 w 6524625"/>
              <a:gd name="connsiteY3" fmla="*/ 2828927 h 3017831"/>
              <a:gd name="connsiteX4" fmla="*/ 14274 w 6524625"/>
              <a:gd name="connsiteY4" fmla="*/ 2786082 h 3017831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52608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52608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24033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24033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0 w 6530975"/>
              <a:gd name="connsiteY0" fmla="*/ 2816227 h 2913037"/>
              <a:gd name="connsiteX1" fmla="*/ 6521450 w 6530975"/>
              <a:gd name="connsiteY1" fmla="*/ 0 h 2913037"/>
              <a:gd name="connsiteX2" fmla="*/ 6530975 w 6530975"/>
              <a:gd name="connsiteY2" fmla="*/ 1624033 h 2913037"/>
              <a:gd name="connsiteX3" fmla="*/ 6350 w 6530975"/>
              <a:gd name="connsiteY3" fmla="*/ 2828927 h 2913037"/>
              <a:gd name="connsiteX4" fmla="*/ 0 w 6530975"/>
              <a:gd name="connsiteY4" fmla="*/ 2816227 h 2913037"/>
              <a:gd name="connsiteX0" fmla="*/ 0 w 6594475"/>
              <a:gd name="connsiteY0" fmla="*/ 2819402 h 2913037"/>
              <a:gd name="connsiteX1" fmla="*/ 6584950 w 6594475"/>
              <a:gd name="connsiteY1" fmla="*/ 0 h 2913037"/>
              <a:gd name="connsiteX2" fmla="*/ 6594475 w 6594475"/>
              <a:gd name="connsiteY2" fmla="*/ 1624033 h 2913037"/>
              <a:gd name="connsiteX3" fmla="*/ 69850 w 6594475"/>
              <a:gd name="connsiteY3" fmla="*/ 2828927 h 2913037"/>
              <a:gd name="connsiteX4" fmla="*/ 0 w 6594475"/>
              <a:gd name="connsiteY4" fmla="*/ 2819402 h 2913037"/>
              <a:gd name="connsiteX0" fmla="*/ 0 w 6594475"/>
              <a:gd name="connsiteY0" fmla="*/ 2819402 h 2906687"/>
              <a:gd name="connsiteX1" fmla="*/ 6584950 w 6594475"/>
              <a:gd name="connsiteY1" fmla="*/ 0 h 2906687"/>
              <a:gd name="connsiteX2" fmla="*/ 6594475 w 6594475"/>
              <a:gd name="connsiteY2" fmla="*/ 1624033 h 2906687"/>
              <a:gd name="connsiteX3" fmla="*/ 0 w 6594475"/>
              <a:gd name="connsiteY3" fmla="*/ 2822577 h 2906687"/>
              <a:gd name="connsiteX4" fmla="*/ 0 w 6594475"/>
              <a:gd name="connsiteY4" fmla="*/ 2819402 h 2906687"/>
              <a:gd name="connsiteX0" fmla="*/ 0 w 6694185"/>
              <a:gd name="connsiteY0" fmla="*/ 2824164 h 2906687"/>
              <a:gd name="connsiteX1" fmla="*/ 6684660 w 6694185"/>
              <a:gd name="connsiteY1" fmla="*/ 0 h 2906687"/>
              <a:gd name="connsiteX2" fmla="*/ 6694185 w 6694185"/>
              <a:gd name="connsiteY2" fmla="*/ 1624033 h 2906687"/>
              <a:gd name="connsiteX3" fmla="*/ 99710 w 6694185"/>
              <a:gd name="connsiteY3" fmla="*/ 2822577 h 2906687"/>
              <a:gd name="connsiteX4" fmla="*/ 0 w 6694185"/>
              <a:gd name="connsiteY4" fmla="*/ 2824164 h 290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4185" h="2906687">
                <a:moveTo>
                  <a:pt x="0" y="2824164"/>
                </a:moveTo>
                <a:cubicBezTo>
                  <a:pt x="2605089" y="2681254"/>
                  <a:pt x="5265395" y="1338255"/>
                  <a:pt x="6684660" y="0"/>
                </a:cubicBezTo>
                <a:lnTo>
                  <a:pt x="6694185" y="1624033"/>
                </a:lnTo>
                <a:cubicBezTo>
                  <a:pt x="3976341" y="2725706"/>
                  <a:pt x="2084082" y="2906687"/>
                  <a:pt x="99710" y="2822577"/>
                </a:cubicBezTo>
                <a:lnTo>
                  <a:pt x="0" y="2824164"/>
                </a:lnTo>
                <a:close/>
              </a:path>
            </a:pathLst>
          </a:custGeom>
          <a:gradFill flip="none" rotWithShape="1">
            <a:gsLst>
              <a:gs pos="0">
                <a:srgbClr val="003863"/>
              </a:gs>
              <a:gs pos="74000">
                <a:srgbClr val="3B94E5"/>
              </a:gs>
              <a:gs pos="100000">
                <a:srgbClr val="4F81BD">
                  <a:lumMod val="20000"/>
                  <a:lumOff val="80000"/>
                  <a:alpha val="38000"/>
                </a:srgbClr>
              </a:gs>
            </a:gsLst>
            <a:lin ang="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ko-KR" altLang="en-US">
              <a:solidFill>
                <a:srgbClr val="FFFFFF"/>
              </a:solidFill>
              <a:latin typeface="Malgun Gothic" pitchFamily="34" charset="-127"/>
              <a:cs typeface="+mn-cs"/>
            </a:endParaRPr>
          </a:p>
        </p:txBody>
      </p:sp>
      <p:pic>
        <p:nvPicPr>
          <p:cNvPr id="14342" name="그림 25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846138"/>
            <a:ext cx="267811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직사각형 44"/>
          <p:cNvSpPr/>
          <p:nvPr/>
        </p:nvSpPr>
        <p:spPr>
          <a:xfrm>
            <a:off x="309563" y="1422400"/>
            <a:ext cx="9358312" cy="714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14344" name="그림 45" descr="10.png"/>
          <p:cNvPicPr>
            <a:picLocks noChangeAspect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1" r="5052"/>
          <a:stretch>
            <a:fillRect/>
          </a:stretch>
        </p:blipFill>
        <p:spPr bwMode="auto">
          <a:xfrm>
            <a:off x="1985963" y="3495675"/>
            <a:ext cx="50609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그림 47" descr="그림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538538"/>
            <a:ext cx="695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5"/>
          <p:cNvSpPr txBox="1"/>
          <p:nvPr/>
        </p:nvSpPr>
        <p:spPr>
          <a:xfrm>
            <a:off x="1809750" y="3494088"/>
            <a:ext cx="3635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윤고딕340" pitchFamily="18" charset="-127"/>
                <a:ea typeface="-윤고딕340" pitchFamily="18" charset="-127"/>
              </a:rPr>
              <a:t>2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367275" y="3518205"/>
            <a:ext cx="4776234" cy="461665"/>
          </a:xfrm>
          <a:prstGeom prst="rect">
            <a:avLst/>
          </a:prstGeom>
        </p:spPr>
        <p:txBody>
          <a:bodyPr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100" dirty="0" smtClean="0">
                <a:gradFill flip="none" rotWithShape="1">
                  <a:gsLst>
                    <a:gs pos="0">
                      <a:prstClr val="black"/>
                    </a:gs>
                    <a:gs pos="100000">
                      <a:srgbClr val="104876"/>
                    </a:gs>
                  </a:gsLst>
                  <a:lin ang="2700000" scaled="1"/>
                  <a:tileRect/>
                </a:gradFill>
                <a:ea typeface="나눔고딕" pitchFamily="50" charset="-127"/>
                <a:cs typeface="Arial" pitchFamily="34" charset="0"/>
              </a:rPr>
              <a:t>2018  Performance Overview</a:t>
            </a:r>
            <a:endParaRPr lang="ko-KR" altLang="en-US" sz="2400" b="1" spc="-100" dirty="0" smtClean="0">
              <a:gradFill flip="none" rotWithShape="1">
                <a:gsLst>
                  <a:gs pos="0">
                    <a:prstClr val="black"/>
                  </a:gs>
                  <a:gs pos="100000">
                    <a:srgbClr val="104876"/>
                  </a:gs>
                </a:gsLst>
                <a:lin ang="2700000" scaled="1"/>
                <a:tileRect/>
              </a:gradFill>
              <a:ea typeface="나눔고딕" pitchFamily="50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그룹 2"/>
          <p:cNvGrpSpPr>
            <a:grpSpLocks/>
          </p:cNvGrpSpPr>
          <p:nvPr/>
        </p:nvGrpSpPr>
        <p:grpSpPr bwMode="auto">
          <a:xfrm>
            <a:off x="468313" y="1611313"/>
            <a:ext cx="8842375" cy="4654550"/>
            <a:chOff x="468882" y="1041077"/>
            <a:chExt cx="8841836" cy="5541665"/>
          </a:xfrm>
        </p:grpSpPr>
        <p:sp>
          <p:nvSpPr>
            <p:cNvPr id="33" name="직사각형 32"/>
            <p:cNvSpPr/>
            <p:nvPr/>
          </p:nvSpPr>
          <p:spPr>
            <a:xfrm>
              <a:off x="654608" y="1071318"/>
              <a:ext cx="8597376" cy="5511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468882" y="1041077"/>
              <a:ext cx="8841836" cy="1020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0" y="0"/>
            <a:ext cx="9906000" cy="7096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1000">
                <a:schemeClr val="accent5">
                  <a:lumMod val="0"/>
                  <a:lumOff val="100000"/>
                </a:schemeClr>
              </a:gs>
              <a:gs pos="100000">
                <a:srgbClr val="2376C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6643688"/>
            <a:ext cx="9906000" cy="214312"/>
          </a:xfrm>
          <a:prstGeom prst="rect">
            <a:avLst/>
          </a:prstGeom>
          <a:gradFill>
            <a:gsLst>
              <a:gs pos="0">
                <a:srgbClr val="0033CC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23778" y="101577"/>
            <a:ext cx="5688632" cy="461665"/>
          </a:xfrm>
          <a:prstGeom prst="rect">
            <a:avLst/>
          </a:prstGeom>
          <a:noFill/>
          <a:ln w="15875">
            <a:noFill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i="1" dirty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40000">
                      <a:srgbClr val="FFC000"/>
                    </a:gs>
                    <a:gs pos="100000">
                      <a:srgbClr val="FCF600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HY견고딕" pitchFamily="18" charset="-127"/>
              </a:rPr>
              <a:t>2</a:t>
            </a:r>
            <a:r>
              <a:rPr lang="en-US" altLang="ko-KR" sz="2400" b="1" i="1" dirty="0" smtClean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40000">
                      <a:srgbClr val="FFC000"/>
                    </a:gs>
                    <a:gs pos="100000">
                      <a:srgbClr val="FCF600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HY견고딕" pitchFamily="18" charset="-127"/>
              </a:rPr>
              <a:t>. 2018 </a:t>
            </a:r>
            <a:r>
              <a:rPr lang="en-US" altLang="ko-KR" sz="2400" b="1" i="1" dirty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40000">
                      <a:srgbClr val="FFC000"/>
                    </a:gs>
                    <a:gs pos="100000">
                      <a:srgbClr val="FCF600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HY견고딕" pitchFamily="18" charset="-127"/>
              </a:rPr>
              <a:t>P</a:t>
            </a:r>
            <a:r>
              <a:rPr lang="en-US" altLang="ko-KR" sz="2400" b="1" i="1" dirty="0" smtClean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40000">
                      <a:srgbClr val="FFC000"/>
                    </a:gs>
                    <a:gs pos="100000">
                      <a:srgbClr val="FCF600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HY견고딕" pitchFamily="18" charset="-127"/>
              </a:rPr>
              <a:t>erformance Overview</a:t>
            </a:r>
            <a:endParaRPr lang="en-US" altLang="ko-KR" sz="2400" b="1" i="1" dirty="0">
              <a:ln w="12700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40000">
                    <a:srgbClr val="FFC000"/>
                  </a:gs>
                  <a:gs pos="100000">
                    <a:srgbClr val="FCF600"/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HY견고딕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90075" y="6611938"/>
            <a:ext cx="3683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rPr>
              <a:t>8</a:t>
            </a:r>
            <a:endParaRPr lang="ko-KR" altLang="en-US" sz="1000" b="1" dirty="0">
              <a:solidFill>
                <a:schemeClr val="bg1">
                  <a:lumMod val="65000"/>
                </a:schemeClr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grpSp>
        <p:nvGrpSpPr>
          <p:cNvPr id="15369" name="그룹 17"/>
          <p:cNvGrpSpPr>
            <a:grpSpLocks/>
          </p:cNvGrpSpPr>
          <p:nvPr/>
        </p:nvGrpSpPr>
        <p:grpSpPr bwMode="auto">
          <a:xfrm>
            <a:off x="23813" y="757238"/>
            <a:ext cx="3600450" cy="528637"/>
            <a:chOff x="323528" y="678192"/>
            <a:chExt cx="3600400" cy="586729"/>
          </a:xfrm>
        </p:grpSpPr>
        <p:pic>
          <p:nvPicPr>
            <p:cNvPr id="15375" name="Picture 5" descr="7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78192"/>
              <a:ext cx="3600400" cy="586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AutoShape 6"/>
            <p:cNvSpPr>
              <a:spLocks noChangeArrowheads="1"/>
            </p:cNvSpPr>
            <p:nvPr/>
          </p:nvSpPr>
          <p:spPr bwMode="auto">
            <a:xfrm>
              <a:off x="602924" y="778623"/>
              <a:ext cx="2363754" cy="42286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US" altLang="ko-KR" sz="1300" i="1" kern="0" dirty="0" smtClean="0">
                  <a:solidFill>
                    <a:srgbClr val="000000"/>
                  </a:solidFill>
                  <a:latin typeface="나눔고딕" pitchFamily="50" charset="-127"/>
                  <a:ea typeface="나눔고딕" pitchFamily="50" charset="-127"/>
                </a:rPr>
                <a:t>Nautical Charting</a:t>
              </a:r>
              <a:endParaRPr lang="ko-KR" altLang="en-US" sz="1300" i="1" kern="0" dirty="0" smtClean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15370" name="Picture 13" descr="g-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04938"/>
            <a:ext cx="2873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그룹 23"/>
          <p:cNvGrpSpPr>
            <a:grpSpLocks/>
          </p:cNvGrpSpPr>
          <p:nvPr/>
        </p:nvGrpSpPr>
        <p:grpSpPr bwMode="auto">
          <a:xfrm>
            <a:off x="787525" y="1343889"/>
            <a:ext cx="4576955" cy="390206"/>
            <a:chOff x="426223" y="980728"/>
            <a:chExt cx="2713789" cy="396481"/>
          </a:xfrm>
          <a:solidFill>
            <a:srgbClr val="29C7FF"/>
          </a:solidFill>
        </p:grpSpPr>
        <p:pic>
          <p:nvPicPr>
            <p:cNvPr id="43" name="Picture 32" descr="투명도형_darkblue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 r="48560"/>
            <a:stretch>
              <a:fillRect/>
            </a:stretch>
          </p:blipFill>
          <p:spPr bwMode="auto">
            <a:xfrm>
              <a:off x="426223" y="980728"/>
              <a:ext cx="626653" cy="395287"/>
            </a:xfrm>
            <a:prstGeom prst="rect">
              <a:avLst/>
            </a:prstGeom>
            <a:grpFill/>
            <a:ln>
              <a:noFill/>
            </a:ln>
            <a:extLst/>
          </p:spPr>
        </p:pic>
        <p:pic>
          <p:nvPicPr>
            <p:cNvPr id="45" name="Picture 32" descr="투명도형_darkblue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 l="50455"/>
            <a:stretch>
              <a:fillRect/>
            </a:stretch>
          </p:blipFill>
          <p:spPr bwMode="auto">
            <a:xfrm>
              <a:off x="1052877" y="980728"/>
              <a:ext cx="2087135" cy="396481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  <p:sp>
        <p:nvSpPr>
          <p:cNvPr id="49" name="Text Box 18"/>
          <p:cNvSpPr txBox="1">
            <a:spLocks noChangeArrowheads="1"/>
          </p:cNvSpPr>
          <p:nvPr/>
        </p:nvSpPr>
        <p:spPr bwMode="auto">
          <a:xfrm flipH="1">
            <a:off x="851775" y="1458637"/>
            <a:ext cx="4994288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12700" contourW="25400" prstMaterial="flat">
              <a:bevelT w="0" prst="artDeco"/>
              <a:extrusionClr>
                <a:schemeClr val="bg1"/>
              </a:extrusionClr>
              <a:contourClr>
                <a:srgbClr val="252B65"/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tabLst>
                <a:tab pos="5648325" algn="l"/>
              </a:tabLst>
              <a:defRPr/>
            </a:pPr>
            <a:r>
              <a:rPr lang="en-US" altLang="ko-KR" sz="1200" b="1" spc="-40" dirty="0" smtClean="0">
                <a:ln w="11430"/>
                <a:solidFill>
                  <a:schemeClr val="bg1"/>
                </a:solidFill>
                <a:latin typeface="+mn-lt"/>
                <a:ea typeface="나눔고딕" pitchFamily="50" charset="-127"/>
                <a:cs typeface="Arial" pitchFamily="34" charset="0"/>
              </a:rPr>
              <a:t>Publication of New Chart BA 747(Joint Project UKHO &amp; FHS ) </a:t>
            </a:r>
          </a:p>
        </p:txBody>
      </p:sp>
      <p:pic>
        <p:nvPicPr>
          <p:cNvPr id="15373" name="Picture 24" descr="G:\F5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770063"/>
            <a:ext cx="3154362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1" descr="G:\BA747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1762125"/>
            <a:ext cx="34036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그룹 2"/>
          <p:cNvGrpSpPr>
            <a:grpSpLocks/>
          </p:cNvGrpSpPr>
          <p:nvPr/>
        </p:nvGrpSpPr>
        <p:grpSpPr bwMode="auto">
          <a:xfrm>
            <a:off x="468313" y="1611313"/>
            <a:ext cx="8842375" cy="4654550"/>
            <a:chOff x="468882" y="1041077"/>
            <a:chExt cx="8841836" cy="5541665"/>
          </a:xfrm>
        </p:grpSpPr>
        <p:sp>
          <p:nvSpPr>
            <p:cNvPr id="33" name="직사각형 32"/>
            <p:cNvSpPr/>
            <p:nvPr/>
          </p:nvSpPr>
          <p:spPr>
            <a:xfrm>
              <a:off x="654608" y="1071318"/>
              <a:ext cx="8597376" cy="5511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468882" y="1041077"/>
              <a:ext cx="8841836" cy="1020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0" y="0"/>
            <a:ext cx="9906000" cy="7096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1000">
                <a:schemeClr val="accent5">
                  <a:lumMod val="0"/>
                  <a:lumOff val="100000"/>
                </a:schemeClr>
              </a:gs>
              <a:gs pos="100000">
                <a:srgbClr val="2376C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6643688"/>
            <a:ext cx="9906000" cy="214312"/>
          </a:xfrm>
          <a:prstGeom prst="rect">
            <a:avLst/>
          </a:prstGeom>
          <a:gradFill>
            <a:gsLst>
              <a:gs pos="0">
                <a:srgbClr val="0033CC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23778" y="101577"/>
            <a:ext cx="5688632" cy="461665"/>
          </a:xfrm>
          <a:prstGeom prst="rect">
            <a:avLst/>
          </a:prstGeom>
          <a:noFill/>
          <a:ln w="15875">
            <a:noFill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i="1" dirty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40000">
                      <a:srgbClr val="FFC000"/>
                    </a:gs>
                    <a:gs pos="100000">
                      <a:srgbClr val="FCF600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HY견고딕" pitchFamily="18" charset="-127"/>
              </a:rPr>
              <a:t>2</a:t>
            </a:r>
            <a:r>
              <a:rPr lang="en-US" altLang="ko-KR" sz="2400" b="1" i="1" dirty="0" smtClean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40000">
                      <a:srgbClr val="FFC000"/>
                    </a:gs>
                    <a:gs pos="100000">
                      <a:srgbClr val="FCF600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HY견고딕" pitchFamily="18" charset="-127"/>
              </a:rPr>
              <a:t>. 2018 </a:t>
            </a:r>
            <a:r>
              <a:rPr lang="en-US" altLang="ko-KR" sz="2400" b="1" i="1" dirty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40000">
                      <a:srgbClr val="FFC000"/>
                    </a:gs>
                    <a:gs pos="100000">
                      <a:srgbClr val="FCF600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HY견고딕" pitchFamily="18" charset="-127"/>
              </a:rPr>
              <a:t>P</a:t>
            </a:r>
            <a:r>
              <a:rPr lang="en-US" altLang="ko-KR" sz="2400" b="1" i="1" dirty="0" smtClean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40000">
                      <a:srgbClr val="FFC000"/>
                    </a:gs>
                    <a:gs pos="100000">
                      <a:srgbClr val="FCF600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HY견고딕" pitchFamily="18" charset="-127"/>
              </a:rPr>
              <a:t>erformance Overview</a:t>
            </a:r>
            <a:endParaRPr lang="en-US" altLang="ko-KR" sz="2400" b="1" i="1" dirty="0">
              <a:ln w="12700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40000">
                    <a:srgbClr val="FFC000"/>
                  </a:gs>
                  <a:gs pos="100000">
                    <a:srgbClr val="FCF600"/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HY견고딕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90075" y="6611938"/>
            <a:ext cx="3683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>
                <a:solidFill>
                  <a:schemeClr val="bg1">
                    <a:lumMod val="65000"/>
                  </a:schemeClr>
                </a:solidFill>
                <a:latin typeface="+mn-lt"/>
                <a:ea typeface="나눔고딕" pitchFamily="50" charset="-127"/>
                <a:cs typeface="+mn-cs"/>
              </a:rPr>
              <a:t>8</a:t>
            </a:r>
            <a:endParaRPr lang="ko-KR" altLang="en-US" sz="1000" b="1" dirty="0">
              <a:solidFill>
                <a:schemeClr val="bg1">
                  <a:lumMod val="65000"/>
                </a:schemeClr>
              </a:solidFill>
              <a:latin typeface="+mn-lt"/>
              <a:ea typeface="나눔고딕" pitchFamily="50" charset="-127"/>
              <a:cs typeface="+mn-cs"/>
            </a:endParaRPr>
          </a:p>
        </p:txBody>
      </p:sp>
      <p:grpSp>
        <p:nvGrpSpPr>
          <p:cNvPr id="16393" name="그룹 17"/>
          <p:cNvGrpSpPr>
            <a:grpSpLocks/>
          </p:cNvGrpSpPr>
          <p:nvPr/>
        </p:nvGrpSpPr>
        <p:grpSpPr bwMode="auto">
          <a:xfrm>
            <a:off x="23813" y="757238"/>
            <a:ext cx="3600450" cy="528637"/>
            <a:chOff x="323528" y="678192"/>
            <a:chExt cx="3600400" cy="586729"/>
          </a:xfrm>
        </p:grpSpPr>
        <p:pic>
          <p:nvPicPr>
            <p:cNvPr id="16403" name="Picture 5" descr="7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78192"/>
              <a:ext cx="3600400" cy="586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AutoShape 6"/>
            <p:cNvSpPr>
              <a:spLocks noChangeArrowheads="1"/>
            </p:cNvSpPr>
            <p:nvPr/>
          </p:nvSpPr>
          <p:spPr bwMode="auto">
            <a:xfrm>
              <a:off x="602924" y="778623"/>
              <a:ext cx="2363754" cy="42286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US" altLang="ko-KR" sz="1300" i="1" kern="0" dirty="0" smtClean="0">
                  <a:solidFill>
                    <a:srgbClr val="000000"/>
                  </a:solidFill>
                  <a:latin typeface="+mn-lt"/>
                  <a:ea typeface="나눔고딕" pitchFamily="50" charset="-127"/>
                </a:rPr>
                <a:t>Capacity Building</a:t>
              </a:r>
              <a:endParaRPr lang="ko-KR" altLang="en-US" sz="1300" i="1" kern="0" dirty="0" smtClean="0">
                <a:solidFill>
                  <a:srgbClr val="000000"/>
                </a:solidFill>
                <a:latin typeface="+mn-lt"/>
                <a:ea typeface="나눔고딕" pitchFamily="50" charset="-127"/>
              </a:endParaRPr>
            </a:p>
          </p:txBody>
        </p:sp>
      </p:grpSp>
      <p:grpSp>
        <p:nvGrpSpPr>
          <p:cNvPr id="16394" name="그룹 51"/>
          <p:cNvGrpSpPr>
            <a:grpSpLocks/>
          </p:cNvGrpSpPr>
          <p:nvPr/>
        </p:nvGrpSpPr>
        <p:grpSpPr bwMode="auto">
          <a:xfrm>
            <a:off x="717550" y="1879600"/>
            <a:ext cx="8429625" cy="3246438"/>
            <a:chOff x="514931" y="1620982"/>
            <a:chExt cx="4946531" cy="1540229"/>
          </a:xfrm>
        </p:grpSpPr>
        <p:sp>
          <p:nvSpPr>
            <p:cNvPr id="37" name="직사각형 36"/>
            <p:cNvSpPr/>
            <p:nvPr/>
          </p:nvSpPr>
          <p:spPr>
            <a:xfrm>
              <a:off x="653732" y="1715881"/>
              <a:ext cx="4731343" cy="1445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514931" y="1620982"/>
              <a:ext cx="4946531" cy="1318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2" name="직사각형 41"/>
          <p:cNvSpPr>
            <a:spLocks noChangeArrowheads="1"/>
          </p:cNvSpPr>
          <p:nvPr/>
        </p:nvSpPr>
        <p:spPr bwMode="auto">
          <a:xfrm>
            <a:off x="920750" y="5275263"/>
            <a:ext cx="7972425" cy="346075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70000"/>
              <a:tabLst>
                <a:tab pos="88900" algn="l"/>
              </a:tabLst>
              <a:defRPr/>
            </a:pPr>
            <a:r>
              <a:rPr lang="en-US" altLang="ko-KR" sz="1100" dirty="0" smtClean="0">
                <a:ea typeface="HY견고딕" pitchFamily="18" charset="-127"/>
              </a:rPr>
              <a:t>.</a:t>
            </a:r>
          </a:p>
        </p:txBody>
      </p:sp>
      <p:pic>
        <p:nvPicPr>
          <p:cNvPr id="16396" name="Picture 13" descr="g-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04938"/>
            <a:ext cx="2873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그룹 23"/>
          <p:cNvGrpSpPr>
            <a:grpSpLocks/>
          </p:cNvGrpSpPr>
          <p:nvPr/>
        </p:nvGrpSpPr>
        <p:grpSpPr bwMode="auto">
          <a:xfrm>
            <a:off x="787525" y="1343889"/>
            <a:ext cx="5031384" cy="390206"/>
            <a:chOff x="426223" y="980728"/>
            <a:chExt cx="2713789" cy="396481"/>
          </a:xfrm>
          <a:solidFill>
            <a:srgbClr val="29C7FF"/>
          </a:solidFill>
        </p:grpSpPr>
        <p:pic>
          <p:nvPicPr>
            <p:cNvPr id="43" name="Picture 32" descr="투명도형_darkblue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 r="48560"/>
            <a:stretch>
              <a:fillRect/>
            </a:stretch>
          </p:blipFill>
          <p:spPr bwMode="auto">
            <a:xfrm>
              <a:off x="426223" y="980728"/>
              <a:ext cx="626653" cy="395287"/>
            </a:xfrm>
            <a:prstGeom prst="rect">
              <a:avLst/>
            </a:prstGeom>
            <a:grpFill/>
            <a:ln>
              <a:noFill/>
            </a:ln>
            <a:extLst/>
          </p:spPr>
        </p:pic>
        <p:pic>
          <p:nvPicPr>
            <p:cNvPr id="45" name="Picture 32" descr="투명도형_darkblue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 l="50455"/>
            <a:stretch>
              <a:fillRect/>
            </a:stretch>
          </p:blipFill>
          <p:spPr bwMode="auto">
            <a:xfrm>
              <a:off x="1052877" y="980728"/>
              <a:ext cx="2087135" cy="396481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  <p:sp>
        <p:nvSpPr>
          <p:cNvPr id="49" name="Text Box 18"/>
          <p:cNvSpPr txBox="1">
            <a:spLocks noChangeArrowheads="1"/>
          </p:cNvSpPr>
          <p:nvPr/>
        </p:nvSpPr>
        <p:spPr bwMode="auto">
          <a:xfrm flipH="1">
            <a:off x="851775" y="1458637"/>
            <a:ext cx="4994288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12700" contourW="25400" prstMaterial="flat">
              <a:bevelT w="0" prst="artDeco"/>
              <a:extrusionClr>
                <a:schemeClr val="bg1"/>
              </a:extrusionClr>
              <a:contourClr>
                <a:srgbClr val="252B65"/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tabLst>
                <a:tab pos="5648325" algn="l"/>
              </a:tabLst>
              <a:defRPr/>
            </a:pPr>
            <a:r>
              <a:rPr lang="en-US" altLang="ko-KR" sz="1200" b="1" spc="-40" dirty="0" smtClean="0">
                <a:ln w="11430"/>
                <a:solidFill>
                  <a:schemeClr val="bg1"/>
                </a:solidFill>
                <a:latin typeface="+mn-lt"/>
                <a:ea typeface="나눔고딕" pitchFamily="50" charset="-127"/>
                <a:cs typeface="Arial" pitchFamily="34" charset="0"/>
              </a:rPr>
              <a:t>R2Sonic </a:t>
            </a:r>
            <a:r>
              <a:rPr lang="en-US" altLang="ko-KR" sz="1200" b="1" spc="-40" dirty="0" err="1" smtClean="0">
                <a:ln w="11430"/>
                <a:solidFill>
                  <a:schemeClr val="bg1"/>
                </a:solidFill>
                <a:latin typeface="+mn-lt"/>
                <a:ea typeface="나눔고딕" pitchFamily="50" charset="-127"/>
                <a:cs typeface="Arial" pitchFamily="34" charset="0"/>
              </a:rPr>
              <a:t>Multibeam</a:t>
            </a:r>
            <a:r>
              <a:rPr lang="en-US" altLang="ko-KR" sz="1200" b="1" spc="-40" dirty="0" smtClean="0">
                <a:ln w="11430"/>
                <a:solidFill>
                  <a:schemeClr val="bg1"/>
                </a:solidFill>
                <a:latin typeface="+mn-lt"/>
                <a:ea typeface="나눔고딕" pitchFamily="50" charset="-127"/>
                <a:cs typeface="Arial" pitchFamily="34" charset="0"/>
              </a:rPr>
              <a:t> bathymetric survey and training ( 22 May – 1 June) </a:t>
            </a:r>
          </a:p>
        </p:txBody>
      </p:sp>
      <p:pic>
        <p:nvPicPr>
          <p:cNvPr id="18454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6925" y="1830388"/>
            <a:ext cx="2403475" cy="3203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55" name="Picture 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6525" y="2143125"/>
            <a:ext cx="3829050" cy="2871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그룹 2"/>
          <p:cNvGrpSpPr>
            <a:grpSpLocks/>
          </p:cNvGrpSpPr>
          <p:nvPr/>
        </p:nvGrpSpPr>
        <p:grpSpPr bwMode="auto">
          <a:xfrm>
            <a:off x="468313" y="1611313"/>
            <a:ext cx="8842375" cy="4654550"/>
            <a:chOff x="468882" y="1041077"/>
            <a:chExt cx="8841836" cy="5541665"/>
          </a:xfrm>
        </p:grpSpPr>
        <p:sp>
          <p:nvSpPr>
            <p:cNvPr id="33" name="직사각형 32"/>
            <p:cNvSpPr/>
            <p:nvPr/>
          </p:nvSpPr>
          <p:spPr>
            <a:xfrm>
              <a:off x="654608" y="1071318"/>
              <a:ext cx="8597376" cy="5511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468882" y="1041077"/>
              <a:ext cx="8841836" cy="1020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0" y="0"/>
            <a:ext cx="9906000" cy="7096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1000">
                <a:schemeClr val="accent5">
                  <a:lumMod val="0"/>
                  <a:lumOff val="100000"/>
                </a:schemeClr>
              </a:gs>
              <a:gs pos="100000">
                <a:srgbClr val="2376C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6643688"/>
            <a:ext cx="9906000" cy="214312"/>
          </a:xfrm>
          <a:prstGeom prst="rect">
            <a:avLst/>
          </a:prstGeom>
          <a:gradFill>
            <a:gsLst>
              <a:gs pos="0">
                <a:srgbClr val="0033CC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23778" y="101577"/>
            <a:ext cx="5688632" cy="461665"/>
          </a:xfrm>
          <a:prstGeom prst="rect">
            <a:avLst/>
          </a:prstGeom>
          <a:noFill/>
          <a:ln w="15875">
            <a:noFill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i="1" dirty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40000">
                      <a:srgbClr val="FFC000"/>
                    </a:gs>
                    <a:gs pos="100000">
                      <a:srgbClr val="FCF600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HY견고딕" pitchFamily="18" charset="-127"/>
              </a:rPr>
              <a:t>2</a:t>
            </a:r>
            <a:r>
              <a:rPr lang="en-US" altLang="ko-KR" sz="2400" b="1" i="1" dirty="0" smtClean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40000">
                      <a:srgbClr val="FFC000"/>
                    </a:gs>
                    <a:gs pos="100000">
                      <a:srgbClr val="FCF600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HY견고딕" pitchFamily="18" charset="-127"/>
              </a:rPr>
              <a:t>. 2018 Performance Overview</a:t>
            </a:r>
            <a:endParaRPr lang="en-US" altLang="ko-KR" sz="2400" b="1" i="1" dirty="0">
              <a:ln w="12700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40000">
                    <a:srgbClr val="FFC000"/>
                  </a:gs>
                  <a:gs pos="100000">
                    <a:srgbClr val="FCF600"/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HY견고딕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90075" y="6611938"/>
            <a:ext cx="3683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>
                <a:solidFill>
                  <a:schemeClr val="bg1">
                    <a:lumMod val="65000"/>
                  </a:schemeClr>
                </a:solidFill>
                <a:latin typeface="+mn-lt"/>
                <a:ea typeface="나눔고딕" pitchFamily="50" charset="-127"/>
                <a:cs typeface="+mn-cs"/>
              </a:rPr>
              <a:t>8</a:t>
            </a:r>
            <a:endParaRPr lang="ko-KR" altLang="en-US" sz="1000" b="1" dirty="0">
              <a:solidFill>
                <a:schemeClr val="bg1">
                  <a:lumMod val="65000"/>
                </a:schemeClr>
              </a:solidFill>
              <a:latin typeface="+mn-lt"/>
              <a:ea typeface="나눔고딕" pitchFamily="50" charset="-127"/>
              <a:cs typeface="+mn-cs"/>
            </a:endParaRPr>
          </a:p>
        </p:txBody>
      </p:sp>
      <p:grpSp>
        <p:nvGrpSpPr>
          <p:cNvPr id="17417" name="그룹 17"/>
          <p:cNvGrpSpPr>
            <a:grpSpLocks/>
          </p:cNvGrpSpPr>
          <p:nvPr/>
        </p:nvGrpSpPr>
        <p:grpSpPr bwMode="auto">
          <a:xfrm>
            <a:off x="23813" y="757238"/>
            <a:ext cx="3600450" cy="528637"/>
            <a:chOff x="323528" y="678192"/>
            <a:chExt cx="3600400" cy="586729"/>
          </a:xfrm>
        </p:grpSpPr>
        <p:pic>
          <p:nvPicPr>
            <p:cNvPr id="17423" name="Picture 5" descr="7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78192"/>
              <a:ext cx="3600400" cy="586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AutoShape 6"/>
            <p:cNvSpPr>
              <a:spLocks noChangeArrowheads="1"/>
            </p:cNvSpPr>
            <p:nvPr/>
          </p:nvSpPr>
          <p:spPr bwMode="auto">
            <a:xfrm>
              <a:off x="602924" y="778623"/>
              <a:ext cx="2363754" cy="42286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US" altLang="ko-KR" sz="1300" i="1" kern="0" dirty="0" smtClean="0">
                  <a:solidFill>
                    <a:srgbClr val="000000"/>
                  </a:solidFill>
                  <a:latin typeface="+mn-lt"/>
                  <a:ea typeface="나눔고딕" pitchFamily="50" charset="-127"/>
                </a:rPr>
                <a:t>Nautical Charting Survey</a:t>
              </a:r>
              <a:endParaRPr lang="ko-KR" altLang="en-US" sz="1300" i="1" kern="0" dirty="0" smtClean="0">
                <a:solidFill>
                  <a:srgbClr val="000000"/>
                </a:solidFill>
                <a:latin typeface="+mn-lt"/>
                <a:ea typeface="나눔고딕" pitchFamily="50" charset="-127"/>
              </a:endParaRPr>
            </a:p>
          </p:txBody>
        </p:sp>
      </p:grpSp>
      <p:pic>
        <p:nvPicPr>
          <p:cNvPr id="17418" name="Picture 13" descr="g-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04938"/>
            <a:ext cx="2873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그룹 23"/>
          <p:cNvGrpSpPr>
            <a:grpSpLocks/>
          </p:cNvGrpSpPr>
          <p:nvPr/>
        </p:nvGrpSpPr>
        <p:grpSpPr bwMode="auto">
          <a:xfrm>
            <a:off x="787525" y="1343889"/>
            <a:ext cx="5572332" cy="390206"/>
            <a:chOff x="426223" y="980728"/>
            <a:chExt cx="2713789" cy="396481"/>
          </a:xfrm>
          <a:solidFill>
            <a:srgbClr val="29C7FF"/>
          </a:solidFill>
        </p:grpSpPr>
        <p:pic>
          <p:nvPicPr>
            <p:cNvPr id="43" name="Picture 32" descr="투명도형_darkblue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 r="48560"/>
            <a:stretch>
              <a:fillRect/>
            </a:stretch>
          </p:blipFill>
          <p:spPr bwMode="auto">
            <a:xfrm>
              <a:off x="426223" y="980728"/>
              <a:ext cx="626653" cy="395287"/>
            </a:xfrm>
            <a:prstGeom prst="rect">
              <a:avLst/>
            </a:prstGeom>
            <a:grpFill/>
            <a:ln>
              <a:noFill/>
            </a:ln>
            <a:extLst/>
          </p:spPr>
        </p:pic>
        <p:pic>
          <p:nvPicPr>
            <p:cNvPr id="45" name="Picture 32" descr="투명도형_darkblue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 l="50455"/>
            <a:stretch>
              <a:fillRect/>
            </a:stretch>
          </p:blipFill>
          <p:spPr bwMode="auto">
            <a:xfrm>
              <a:off x="1052877" y="980728"/>
              <a:ext cx="2087135" cy="396481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  <p:sp>
        <p:nvSpPr>
          <p:cNvPr id="49" name="Text Box 18"/>
          <p:cNvSpPr txBox="1">
            <a:spLocks noChangeArrowheads="1"/>
          </p:cNvSpPr>
          <p:nvPr/>
        </p:nvSpPr>
        <p:spPr bwMode="auto">
          <a:xfrm flipH="1">
            <a:off x="851775" y="1458638"/>
            <a:ext cx="5508082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12700" contourW="25400" prstMaterial="flat">
              <a:bevelT w="0" prst="artDeco"/>
              <a:extrusionClr>
                <a:schemeClr val="bg1"/>
              </a:extrusionClr>
              <a:contourClr>
                <a:srgbClr val="252B65"/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tabLst>
                <a:tab pos="5648325" algn="l"/>
              </a:tabLst>
              <a:defRPr/>
            </a:pPr>
            <a:r>
              <a:rPr lang="en-US" altLang="ko-KR" sz="1200" b="1" spc="-40" dirty="0" err="1" smtClean="0">
                <a:ln w="11430"/>
                <a:solidFill>
                  <a:schemeClr val="bg1"/>
                </a:solidFill>
                <a:latin typeface="+mn-lt"/>
                <a:ea typeface="나눔고딕" pitchFamily="50" charset="-127"/>
                <a:cs typeface="Arial" pitchFamily="34" charset="0"/>
              </a:rPr>
              <a:t>Multibeam</a:t>
            </a:r>
            <a:r>
              <a:rPr lang="en-US" altLang="ko-KR" sz="1200" b="1" spc="-40" dirty="0" smtClean="0">
                <a:ln w="11430"/>
                <a:solidFill>
                  <a:schemeClr val="bg1"/>
                </a:solidFill>
                <a:latin typeface="+mn-lt"/>
                <a:ea typeface="나눔고딕" pitchFamily="50" charset="-127"/>
                <a:cs typeface="Arial" pitchFamily="34" charset="0"/>
              </a:rPr>
              <a:t> bathymetric survey and training ( </a:t>
            </a:r>
            <a:r>
              <a:rPr lang="en-US" altLang="ko-KR" sz="1200" b="1" spc="-40" dirty="0" err="1" smtClean="0">
                <a:ln w="11430"/>
                <a:solidFill>
                  <a:schemeClr val="bg1"/>
                </a:solidFill>
                <a:latin typeface="+mn-lt"/>
                <a:ea typeface="나눔고딕" pitchFamily="50" charset="-127"/>
                <a:cs typeface="Arial" pitchFamily="34" charset="0"/>
              </a:rPr>
              <a:t>Malolo</a:t>
            </a:r>
            <a:r>
              <a:rPr lang="en-US" altLang="ko-KR" sz="1200" b="1" spc="-40" dirty="0" smtClean="0">
                <a:ln w="11430"/>
                <a:solidFill>
                  <a:schemeClr val="bg1"/>
                </a:solidFill>
                <a:latin typeface="+mn-lt"/>
                <a:ea typeface="나눔고딕" pitchFamily="50" charset="-127"/>
                <a:cs typeface="Arial" pitchFamily="34" charset="0"/>
              </a:rPr>
              <a:t> Islands / </a:t>
            </a:r>
            <a:r>
              <a:rPr lang="en-US" altLang="ko-KR" sz="1200" b="1" spc="-40" dirty="0" err="1" smtClean="0">
                <a:ln w="11430"/>
                <a:solidFill>
                  <a:schemeClr val="bg1"/>
                </a:solidFill>
                <a:latin typeface="+mn-lt"/>
                <a:ea typeface="나눔고딕" pitchFamily="50" charset="-127"/>
                <a:cs typeface="Arial" pitchFamily="34" charset="0"/>
              </a:rPr>
              <a:t>Denarau</a:t>
            </a:r>
            <a:r>
              <a:rPr lang="en-US" altLang="ko-KR" sz="1200" b="1" spc="-40" dirty="0" smtClean="0">
                <a:ln w="11430"/>
                <a:solidFill>
                  <a:schemeClr val="bg1"/>
                </a:solidFill>
                <a:latin typeface="+mn-lt"/>
                <a:ea typeface="나눔고딕" pitchFamily="50" charset="-127"/>
                <a:cs typeface="Arial" pitchFamily="34" charset="0"/>
              </a:rPr>
              <a:t> Port) </a:t>
            </a:r>
          </a:p>
        </p:txBody>
      </p:sp>
      <p:pic>
        <p:nvPicPr>
          <p:cNvPr id="17421" name="그림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1828800"/>
            <a:ext cx="3889375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그림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979613"/>
            <a:ext cx="4378325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그룹 2"/>
          <p:cNvGrpSpPr>
            <a:grpSpLocks/>
          </p:cNvGrpSpPr>
          <p:nvPr/>
        </p:nvGrpSpPr>
        <p:grpSpPr bwMode="auto">
          <a:xfrm>
            <a:off x="468313" y="1611313"/>
            <a:ext cx="8842375" cy="4654550"/>
            <a:chOff x="468882" y="1041077"/>
            <a:chExt cx="8841836" cy="5541665"/>
          </a:xfrm>
        </p:grpSpPr>
        <p:sp>
          <p:nvSpPr>
            <p:cNvPr id="33" name="직사각형 32"/>
            <p:cNvSpPr/>
            <p:nvPr/>
          </p:nvSpPr>
          <p:spPr>
            <a:xfrm>
              <a:off x="654608" y="1071318"/>
              <a:ext cx="8597376" cy="5511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468882" y="1041077"/>
              <a:ext cx="8841836" cy="1020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0" y="0"/>
            <a:ext cx="9906000" cy="7096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1000">
                <a:schemeClr val="accent5">
                  <a:lumMod val="0"/>
                  <a:lumOff val="100000"/>
                </a:schemeClr>
              </a:gs>
              <a:gs pos="100000">
                <a:srgbClr val="2376C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6643688"/>
            <a:ext cx="9906000" cy="214312"/>
          </a:xfrm>
          <a:prstGeom prst="rect">
            <a:avLst/>
          </a:prstGeom>
          <a:gradFill>
            <a:gsLst>
              <a:gs pos="0">
                <a:srgbClr val="0033CC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23778" y="101577"/>
            <a:ext cx="5688632" cy="461665"/>
          </a:xfrm>
          <a:prstGeom prst="rect">
            <a:avLst/>
          </a:prstGeom>
          <a:noFill/>
          <a:ln w="15875">
            <a:noFill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i="1" dirty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40000">
                      <a:srgbClr val="FFC000"/>
                    </a:gs>
                    <a:gs pos="100000">
                      <a:srgbClr val="FCF600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HY견고딕" pitchFamily="18" charset="-127"/>
              </a:rPr>
              <a:t>2</a:t>
            </a:r>
            <a:r>
              <a:rPr lang="en-US" altLang="ko-KR" sz="2400" b="1" i="1" dirty="0" smtClean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40000">
                      <a:srgbClr val="FFC000"/>
                    </a:gs>
                    <a:gs pos="100000">
                      <a:srgbClr val="FCF600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HY견고딕" pitchFamily="18" charset="-127"/>
              </a:rPr>
              <a:t>. 2018 Performance Overview</a:t>
            </a:r>
            <a:endParaRPr lang="en-US" altLang="ko-KR" sz="2400" b="1" i="1" dirty="0">
              <a:ln w="12700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40000">
                    <a:srgbClr val="FFC000"/>
                  </a:gs>
                  <a:gs pos="100000">
                    <a:srgbClr val="FCF600"/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HY견고딕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90075" y="6611938"/>
            <a:ext cx="3683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>
                <a:solidFill>
                  <a:schemeClr val="bg1">
                    <a:lumMod val="65000"/>
                  </a:schemeClr>
                </a:solidFill>
                <a:latin typeface="+mn-lt"/>
                <a:ea typeface="나눔고딕" pitchFamily="50" charset="-127"/>
                <a:cs typeface="+mn-cs"/>
              </a:rPr>
              <a:t>8</a:t>
            </a:r>
            <a:endParaRPr lang="ko-KR" altLang="en-US" sz="1000" b="1" dirty="0">
              <a:solidFill>
                <a:schemeClr val="bg1">
                  <a:lumMod val="65000"/>
                </a:schemeClr>
              </a:solidFill>
              <a:latin typeface="+mn-lt"/>
              <a:ea typeface="나눔고딕" pitchFamily="50" charset="-127"/>
              <a:cs typeface="+mn-cs"/>
            </a:endParaRPr>
          </a:p>
        </p:txBody>
      </p:sp>
      <p:grpSp>
        <p:nvGrpSpPr>
          <p:cNvPr id="18441" name="그룹 17"/>
          <p:cNvGrpSpPr>
            <a:grpSpLocks/>
          </p:cNvGrpSpPr>
          <p:nvPr/>
        </p:nvGrpSpPr>
        <p:grpSpPr bwMode="auto">
          <a:xfrm>
            <a:off x="23813" y="757238"/>
            <a:ext cx="3600450" cy="528637"/>
            <a:chOff x="323528" y="678192"/>
            <a:chExt cx="3600400" cy="586729"/>
          </a:xfrm>
        </p:grpSpPr>
        <p:pic>
          <p:nvPicPr>
            <p:cNvPr id="18446" name="Picture 5" descr="7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78192"/>
              <a:ext cx="3600400" cy="586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AutoShape 6"/>
            <p:cNvSpPr>
              <a:spLocks noChangeArrowheads="1"/>
            </p:cNvSpPr>
            <p:nvPr/>
          </p:nvSpPr>
          <p:spPr bwMode="auto">
            <a:xfrm>
              <a:off x="602924" y="778623"/>
              <a:ext cx="2363754" cy="42286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US" altLang="ko-KR" sz="1300" i="1" kern="0" dirty="0" smtClean="0">
                  <a:solidFill>
                    <a:srgbClr val="000000"/>
                  </a:solidFill>
                  <a:latin typeface="+mn-lt"/>
                  <a:ea typeface="나눔고딕" pitchFamily="50" charset="-127"/>
                </a:rPr>
                <a:t>Nautical Charting Survey</a:t>
              </a:r>
              <a:endParaRPr lang="ko-KR" altLang="en-US" sz="1300" i="1" kern="0" dirty="0" smtClean="0">
                <a:solidFill>
                  <a:srgbClr val="000000"/>
                </a:solidFill>
                <a:latin typeface="+mn-lt"/>
                <a:ea typeface="나눔고딕" pitchFamily="50" charset="-127"/>
              </a:endParaRPr>
            </a:p>
          </p:txBody>
        </p:sp>
      </p:grpSp>
      <p:pic>
        <p:nvPicPr>
          <p:cNvPr id="18442" name="Picture 13" descr="g-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04938"/>
            <a:ext cx="2873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그룹 23"/>
          <p:cNvGrpSpPr>
            <a:grpSpLocks/>
          </p:cNvGrpSpPr>
          <p:nvPr/>
        </p:nvGrpSpPr>
        <p:grpSpPr bwMode="auto">
          <a:xfrm>
            <a:off x="787525" y="1343889"/>
            <a:ext cx="5572332" cy="390206"/>
            <a:chOff x="426223" y="980728"/>
            <a:chExt cx="2713789" cy="396481"/>
          </a:xfrm>
          <a:solidFill>
            <a:srgbClr val="29C7FF"/>
          </a:solidFill>
        </p:grpSpPr>
        <p:pic>
          <p:nvPicPr>
            <p:cNvPr id="43" name="Picture 32" descr="투명도형_darkblue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 r="48560"/>
            <a:stretch>
              <a:fillRect/>
            </a:stretch>
          </p:blipFill>
          <p:spPr bwMode="auto">
            <a:xfrm>
              <a:off x="426223" y="980728"/>
              <a:ext cx="626653" cy="395287"/>
            </a:xfrm>
            <a:prstGeom prst="rect">
              <a:avLst/>
            </a:prstGeom>
            <a:grpFill/>
            <a:ln>
              <a:noFill/>
            </a:ln>
            <a:extLst/>
          </p:spPr>
        </p:pic>
        <p:pic>
          <p:nvPicPr>
            <p:cNvPr id="45" name="Picture 32" descr="투명도형_darkblue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 l="50455"/>
            <a:stretch>
              <a:fillRect/>
            </a:stretch>
          </p:blipFill>
          <p:spPr bwMode="auto">
            <a:xfrm>
              <a:off x="1052877" y="980728"/>
              <a:ext cx="2087135" cy="396481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  <p:sp>
        <p:nvSpPr>
          <p:cNvPr id="49" name="Text Box 18"/>
          <p:cNvSpPr txBox="1">
            <a:spLocks noChangeArrowheads="1"/>
          </p:cNvSpPr>
          <p:nvPr/>
        </p:nvSpPr>
        <p:spPr bwMode="auto">
          <a:xfrm flipH="1">
            <a:off x="851775" y="1458638"/>
            <a:ext cx="5508082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12700" contourW="25400" prstMaterial="flat">
              <a:bevelT w="0" prst="artDeco"/>
              <a:extrusionClr>
                <a:schemeClr val="bg1"/>
              </a:extrusionClr>
              <a:contourClr>
                <a:srgbClr val="252B65"/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tabLst>
                <a:tab pos="5648325" algn="l"/>
              </a:tabLst>
              <a:defRPr/>
            </a:pPr>
            <a:r>
              <a:rPr lang="en-US" altLang="ko-KR" sz="1200" b="1" spc="-40" dirty="0" err="1" smtClean="0">
                <a:ln w="11430"/>
                <a:solidFill>
                  <a:schemeClr val="bg1"/>
                </a:solidFill>
                <a:latin typeface="+mn-lt"/>
                <a:ea typeface="나눔고딕" pitchFamily="50" charset="-127"/>
                <a:cs typeface="Arial" pitchFamily="34" charset="0"/>
              </a:rPr>
              <a:t>Multibeam</a:t>
            </a:r>
            <a:r>
              <a:rPr lang="en-US" altLang="ko-KR" sz="1200" b="1" spc="-40" dirty="0" smtClean="0">
                <a:ln w="11430"/>
                <a:solidFill>
                  <a:schemeClr val="bg1"/>
                </a:solidFill>
                <a:latin typeface="+mn-lt"/>
                <a:ea typeface="나눔고딕" pitchFamily="50" charset="-127"/>
                <a:cs typeface="Arial" pitchFamily="34" charset="0"/>
              </a:rPr>
              <a:t> bathymetric survey and training ( </a:t>
            </a:r>
            <a:r>
              <a:rPr lang="en-US" altLang="ko-KR" sz="1200" b="1" spc="-40" dirty="0" err="1" smtClean="0">
                <a:ln w="11430"/>
                <a:solidFill>
                  <a:schemeClr val="bg1"/>
                </a:solidFill>
                <a:latin typeface="+mn-lt"/>
                <a:ea typeface="나눔고딕" pitchFamily="50" charset="-127"/>
                <a:cs typeface="Arial" pitchFamily="34" charset="0"/>
              </a:rPr>
              <a:t>Malolo</a:t>
            </a:r>
            <a:r>
              <a:rPr lang="en-US" altLang="ko-KR" sz="1200" b="1" spc="-40" dirty="0" smtClean="0">
                <a:ln w="11430"/>
                <a:solidFill>
                  <a:schemeClr val="bg1"/>
                </a:solidFill>
                <a:latin typeface="+mn-lt"/>
                <a:ea typeface="나눔고딕" pitchFamily="50" charset="-127"/>
                <a:cs typeface="Arial" pitchFamily="34" charset="0"/>
              </a:rPr>
              <a:t> Islands / </a:t>
            </a:r>
            <a:r>
              <a:rPr lang="en-US" altLang="ko-KR" sz="1200" b="1" spc="-40" dirty="0" err="1" smtClean="0">
                <a:ln w="11430"/>
                <a:solidFill>
                  <a:schemeClr val="bg1"/>
                </a:solidFill>
                <a:latin typeface="+mn-lt"/>
                <a:ea typeface="나눔고딕" pitchFamily="50" charset="-127"/>
                <a:cs typeface="Arial" pitchFamily="34" charset="0"/>
              </a:rPr>
              <a:t>Denarau</a:t>
            </a:r>
            <a:r>
              <a:rPr lang="en-US" altLang="ko-KR" sz="1200" b="1" spc="-40" dirty="0" smtClean="0">
                <a:ln w="11430"/>
                <a:solidFill>
                  <a:schemeClr val="bg1"/>
                </a:solidFill>
                <a:latin typeface="+mn-lt"/>
                <a:ea typeface="나눔고딕" pitchFamily="50" charset="-127"/>
                <a:cs typeface="Arial" pitchFamily="34" charset="0"/>
              </a:rPr>
              <a:t> Port) </a:t>
            </a:r>
          </a:p>
        </p:txBody>
      </p:sp>
      <p:pic>
        <p:nvPicPr>
          <p:cNvPr id="18445" name="Picture 2" descr="C:\Users\ACER\Desktop\malol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882775"/>
            <a:ext cx="8353425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자유형 5"/>
          <p:cNvSpPr>
            <a:spLocks noChangeArrowheads="1"/>
          </p:cNvSpPr>
          <p:nvPr/>
        </p:nvSpPr>
        <p:spPr bwMode="auto">
          <a:xfrm>
            <a:off x="17463" y="6189663"/>
            <a:ext cx="2959100" cy="525462"/>
          </a:xfrm>
          <a:custGeom>
            <a:avLst/>
            <a:gdLst>
              <a:gd name="T0" fmla="*/ 0 w 2733350"/>
              <a:gd name="T1" fmla="*/ 0 h 546499"/>
              <a:gd name="T2" fmla="*/ 4763712 w 2733350"/>
              <a:gd name="T3" fmla="*/ 349398 h 546499"/>
              <a:gd name="T4" fmla="*/ 8301 w 2733350"/>
              <a:gd name="T5" fmla="*/ 314790 h 546499"/>
              <a:gd name="T6" fmla="*/ 0 w 2733350"/>
              <a:gd name="T7" fmla="*/ 0 h 546499"/>
              <a:gd name="T8" fmla="*/ 0 60000 65536"/>
              <a:gd name="T9" fmla="*/ 0 60000 65536"/>
              <a:gd name="T10" fmla="*/ 0 60000 65536"/>
              <a:gd name="T11" fmla="*/ 0 60000 65536"/>
              <a:gd name="T12" fmla="*/ 0 w 2733350"/>
              <a:gd name="T13" fmla="*/ 0 h 546499"/>
              <a:gd name="T14" fmla="*/ 2733350 w 2733350"/>
              <a:gd name="T15" fmla="*/ 546499 h 5464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33350" h="546499">
                <a:moveTo>
                  <a:pt x="0" y="0"/>
                </a:moveTo>
                <a:cubicBezTo>
                  <a:pt x="825908" y="210658"/>
                  <a:pt x="1527395" y="401602"/>
                  <a:pt x="2733350" y="459892"/>
                </a:cubicBezTo>
                <a:cubicBezTo>
                  <a:pt x="1700034" y="535948"/>
                  <a:pt x="906739" y="546499"/>
                  <a:pt x="4764" y="414341"/>
                </a:cubicBezTo>
                <a:cubicBezTo>
                  <a:pt x="4764" y="271465"/>
                  <a:pt x="0" y="142876"/>
                  <a:pt x="0" y="0"/>
                </a:cubicBezTo>
                <a:close/>
              </a:path>
            </a:pathLst>
          </a:custGeom>
          <a:solidFill>
            <a:srgbClr val="FF3333">
              <a:alpha val="58823"/>
            </a:srgbClr>
          </a:solidFill>
          <a:ln w="38100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9pPr>
          </a:lstStyle>
          <a:p>
            <a:pPr eaLnBrk="1" hangingPunct="1">
              <a:defRPr/>
            </a:pPr>
            <a:endParaRPr lang="ko-KR" altLang="en-US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자유형 6"/>
          <p:cNvSpPr/>
          <p:nvPr/>
        </p:nvSpPr>
        <p:spPr>
          <a:xfrm>
            <a:off x="2658426" y="3929066"/>
            <a:ext cx="7222407" cy="2788079"/>
          </a:xfrm>
          <a:custGeom>
            <a:avLst/>
            <a:gdLst>
              <a:gd name="connsiteX0" fmla="*/ 0 w 6500826"/>
              <a:gd name="connsiteY0" fmla="*/ 0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0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14274 w 6515100"/>
              <a:gd name="connsiteY0" fmla="*/ 2786082 h 2928958"/>
              <a:gd name="connsiteX1" fmla="*/ 6515100 w 6515100"/>
              <a:gd name="connsiteY1" fmla="*/ 0 h 2928958"/>
              <a:gd name="connsiteX2" fmla="*/ 6515100 w 6515100"/>
              <a:gd name="connsiteY2" fmla="*/ 2928958 h 2928958"/>
              <a:gd name="connsiteX3" fmla="*/ 0 w 6515100"/>
              <a:gd name="connsiteY3" fmla="*/ 2828927 h 2928958"/>
              <a:gd name="connsiteX4" fmla="*/ 14274 w 6515100"/>
              <a:gd name="connsiteY4" fmla="*/ 2786082 h 2928958"/>
              <a:gd name="connsiteX0" fmla="*/ 14274 w 6524625"/>
              <a:gd name="connsiteY0" fmla="*/ 2786082 h 2828927"/>
              <a:gd name="connsiteX1" fmla="*/ 6515100 w 6524625"/>
              <a:gd name="connsiteY1" fmla="*/ 0 h 2828927"/>
              <a:gd name="connsiteX2" fmla="*/ 6524625 w 6524625"/>
              <a:gd name="connsiteY2" fmla="*/ 1652608 h 2828927"/>
              <a:gd name="connsiteX3" fmla="*/ 0 w 6524625"/>
              <a:gd name="connsiteY3" fmla="*/ 2828927 h 2828927"/>
              <a:gd name="connsiteX4" fmla="*/ 14274 w 6524625"/>
              <a:gd name="connsiteY4" fmla="*/ 2786082 h 2828927"/>
              <a:gd name="connsiteX0" fmla="*/ 14274 w 6524625"/>
              <a:gd name="connsiteY0" fmla="*/ 2786082 h 2828927"/>
              <a:gd name="connsiteX1" fmla="*/ 6515100 w 6524625"/>
              <a:gd name="connsiteY1" fmla="*/ 0 h 2828927"/>
              <a:gd name="connsiteX2" fmla="*/ 6524625 w 6524625"/>
              <a:gd name="connsiteY2" fmla="*/ 1652608 h 2828927"/>
              <a:gd name="connsiteX3" fmla="*/ 0 w 6524625"/>
              <a:gd name="connsiteY3" fmla="*/ 2828927 h 2828927"/>
              <a:gd name="connsiteX4" fmla="*/ 14274 w 6524625"/>
              <a:gd name="connsiteY4" fmla="*/ 2786082 h 2828927"/>
              <a:gd name="connsiteX0" fmla="*/ 14274 w 6524625"/>
              <a:gd name="connsiteY0" fmla="*/ 2786082 h 3017831"/>
              <a:gd name="connsiteX1" fmla="*/ 6515100 w 6524625"/>
              <a:gd name="connsiteY1" fmla="*/ 0 h 3017831"/>
              <a:gd name="connsiteX2" fmla="*/ 6524625 w 6524625"/>
              <a:gd name="connsiteY2" fmla="*/ 1652608 h 3017831"/>
              <a:gd name="connsiteX3" fmla="*/ 0 w 6524625"/>
              <a:gd name="connsiteY3" fmla="*/ 2828927 h 3017831"/>
              <a:gd name="connsiteX4" fmla="*/ 14274 w 6524625"/>
              <a:gd name="connsiteY4" fmla="*/ 2786082 h 3017831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52608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52608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24033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24033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0 w 6530975"/>
              <a:gd name="connsiteY0" fmla="*/ 2816227 h 2913037"/>
              <a:gd name="connsiteX1" fmla="*/ 6521450 w 6530975"/>
              <a:gd name="connsiteY1" fmla="*/ 0 h 2913037"/>
              <a:gd name="connsiteX2" fmla="*/ 6530975 w 6530975"/>
              <a:gd name="connsiteY2" fmla="*/ 1624033 h 2913037"/>
              <a:gd name="connsiteX3" fmla="*/ 6350 w 6530975"/>
              <a:gd name="connsiteY3" fmla="*/ 2828927 h 2913037"/>
              <a:gd name="connsiteX4" fmla="*/ 0 w 6530975"/>
              <a:gd name="connsiteY4" fmla="*/ 2816227 h 2913037"/>
              <a:gd name="connsiteX0" fmla="*/ 0 w 6594475"/>
              <a:gd name="connsiteY0" fmla="*/ 2819402 h 2913037"/>
              <a:gd name="connsiteX1" fmla="*/ 6584950 w 6594475"/>
              <a:gd name="connsiteY1" fmla="*/ 0 h 2913037"/>
              <a:gd name="connsiteX2" fmla="*/ 6594475 w 6594475"/>
              <a:gd name="connsiteY2" fmla="*/ 1624033 h 2913037"/>
              <a:gd name="connsiteX3" fmla="*/ 69850 w 6594475"/>
              <a:gd name="connsiteY3" fmla="*/ 2828927 h 2913037"/>
              <a:gd name="connsiteX4" fmla="*/ 0 w 6594475"/>
              <a:gd name="connsiteY4" fmla="*/ 2819402 h 2913037"/>
              <a:gd name="connsiteX0" fmla="*/ 0 w 6594475"/>
              <a:gd name="connsiteY0" fmla="*/ 2819402 h 2906687"/>
              <a:gd name="connsiteX1" fmla="*/ 6584950 w 6594475"/>
              <a:gd name="connsiteY1" fmla="*/ 0 h 2906687"/>
              <a:gd name="connsiteX2" fmla="*/ 6594475 w 6594475"/>
              <a:gd name="connsiteY2" fmla="*/ 1624033 h 2906687"/>
              <a:gd name="connsiteX3" fmla="*/ 0 w 6594475"/>
              <a:gd name="connsiteY3" fmla="*/ 2822577 h 2906687"/>
              <a:gd name="connsiteX4" fmla="*/ 0 w 6594475"/>
              <a:gd name="connsiteY4" fmla="*/ 2819402 h 2906687"/>
              <a:gd name="connsiteX0" fmla="*/ 0 w 6694185"/>
              <a:gd name="connsiteY0" fmla="*/ 2824164 h 2906687"/>
              <a:gd name="connsiteX1" fmla="*/ 6684660 w 6694185"/>
              <a:gd name="connsiteY1" fmla="*/ 0 h 2906687"/>
              <a:gd name="connsiteX2" fmla="*/ 6694185 w 6694185"/>
              <a:gd name="connsiteY2" fmla="*/ 1624033 h 2906687"/>
              <a:gd name="connsiteX3" fmla="*/ 99710 w 6694185"/>
              <a:gd name="connsiteY3" fmla="*/ 2822577 h 2906687"/>
              <a:gd name="connsiteX4" fmla="*/ 0 w 6694185"/>
              <a:gd name="connsiteY4" fmla="*/ 2824164 h 290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4185" h="2906687">
                <a:moveTo>
                  <a:pt x="0" y="2824164"/>
                </a:moveTo>
                <a:cubicBezTo>
                  <a:pt x="2605089" y="2681254"/>
                  <a:pt x="5265395" y="1338255"/>
                  <a:pt x="6684660" y="0"/>
                </a:cubicBezTo>
                <a:lnTo>
                  <a:pt x="6694185" y="1624033"/>
                </a:lnTo>
                <a:cubicBezTo>
                  <a:pt x="3976341" y="2725706"/>
                  <a:pt x="2084082" y="2906687"/>
                  <a:pt x="99710" y="2822577"/>
                </a:cubicBezTo>
                <a:lnTo>
                  <a:pt x="0" y="2824164"/>
                </a:lnTo>
                <a:close/>
              </a:path>
            </a:pathLst>
          </a:custGeom>
          <a:gradFill flip="none" rotWithShape="1">
            <a:gsLst>
              <a:gs pos="0">
                <a:srgbClr val="003863"/>
              </a:gs>
              <a:gs pos="74000">
                <a:srgbClr val="3B94E5"/>
              </a:gs>
              <a:gs pos="100000">
                <a:srgbClr val="4F81BD">
                  <a:lumMod val="20000"/>
                  <a:lumOff val="80000"/>
                  <a:alpha val="38000"/>
                </a:srgbClr>
              </a:gs>
            </a:gsLst>
            <a:lin ang="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ko-KR" alt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pic>
        <p:nvPicPr>
          <p:cNvPr id="19462" name="그림 25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846138"/>
            <a:ext cx="267811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직사각형 44"/>
          <p:cNvSpPr/>
          <p:nvPr/>
        </p:nvSpPr>
        <p:spPr>
          <a:xfrm>
            <a:off x="309563" y="1422400"/>
            <a:ext cx="9358312" cy="714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19464" name="그림 49" descr="10.png"/>
          <p:cNvPicPr>
            <a:picLocks noChangeAspect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1" r="5052"/>
          <a:stretch>
            <a:fillRect/>
          </a:stretch>
        </p:blipFill>
        <p:spPr bwMode="auto">
          <a:xfrm>
            <a:off x="1995488" y="4211638"/>
            <a:ext cx="50514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직사각형 50"/>
          <p:cNvSpPr/>
          <p:nvPr/>
        </p:nvSpPr>
        <p:spPr>
          <a:xfrm>
            <a:off x="2359329" y="4242846"/>
            <a:ext cx="4738166" cy="461665"/>
          </a:xfrm>
          <a:prstGeom prst="rect">
            <a:avLst/>
          </a:prstGeom>
        </p:spPr>
        <p:txBody>
          <a:bodyPr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100" dirty="0" smtClean="0">
                <a:gradFill flip="none" rotWithShape="1">
                  <a:gsLst>
                    <a:gs pos="0">
                      <a:prstClr val="black"/>
                    </a:gs>
                    <a:gs pos="100000">
                      <a:srgbClr val="104876"/>
                    </a:gs>
                  </a:gsLst>
                  <a:lin ang="2700000" scaled="1"/>
                  <a:tileRect/>
                </a:gradFill>
                <a:ea typeface="나눔고딕" pitchFamily="50" charset="-127"/>
                <a:cs typeface="Arial" pitchFamily="34" charset="0"/>
              </a:rPr>
              <a:t>Future Plans</a:t>
            </a:r>
            <a:endParaRPr lang="ko-KR" altLang="en-US" sz="2400" b="1" spc="-100" dirty="0" smtClean="0">
              <a:gradFill flip="none" rotWithShape="1">
                <a:gsLst>
                  <a:gs pos="0">
                    <a:prstClr val="black"/>
                  </a:gs>
                  <a:gs pos="100000">
                    <a:srgbClr val="104876"/>
                  </a:gs>
                </a:gsLst>
                <a:lin ang="2700000" scaled="1"/>
                <a:tileRect/>
              </a:gradFill>
              <a:ea typeface="나눔고딕" pitchFamily="50" charset="-127"/>
              <a:cs typeface="Arial" pitchFamily="34" charset="0"/>
            </a:endParaRPr>
          </a:p>
        </p:txBody>
      </p:sp>
      <p:pic>
        <p:nvPicPr>
          <p:cNvPr id="19466" name="그림 51" descr="그림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52913"/>
            <a:ext cx="6858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"/>
          <p:cNvSpPr txBox="1"/>
          <p:nvPr/>
        </p:nvSpPr>
        <p:spPr>
          <a:xfrm>
            <a:off x="1831975" y="4219575"/>
            <a:ext cx="3397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-윤고딕340" pitchFamily="18" charset="-127"/>
              </a:rPr>
              <a:t>3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-윤고딕34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자유형 5"/>
          <p:cNvSpPr>
            <a:spLocks noChangeArrowheads="1"/>
          </p:cNvSpPr>
          <p:nvPr/>
        </p:nvSpPr>
        <p:spPr bwMode="auto">
          <a:xfrm>
            <a:off x="17463" y="6189663"/>
            <a:ext cx="2959100" cy="525462"/>
          </a:xfrm>
          <a:custGeom>
            <a:avLst/>
            <a:gdLst>
              <a:gd name="T0" fmla="*/ 0 w 2733350"/>
              <a:gd name="T1" fmla="*/ 0 h 546499"/>
              <a:gd name="T2" fmla="*/ 4763712 w 2733350"/>
              <a:gd name="T3" fmla="*/ 349398 h 546499"/>
              <a:gd name="T4" fmla="*/ 8301 w 2733350"/>
              <a:gd name="T5" fmla="*/ 314790 h 546499"/>
              <a:gd name="T6" fmla="*/ 0 w 2733350"/>
              <a:gd name="T7" fmla="*/ 0 h 546499"/>
              <a:gd name="T8" fmla="*/ 0 60000 65536"/>
              <a:gd name="T9" fmla="*/ 0 60000 65536"/>
              <a:gd name="T10" fmla="*/ 0 60000 65536"/>
              <a:gd name="T11" fmla="*/ 0 60000 65536"/>
              <a:gd name="T12" fmla="*/ 0 w 2733350"/>
              <a:gd name="T13" fmla="*/ 0 h 546499"/>
              <a:gd name="T14" fmla="*/ 2733350 w 2733350"/>
              <a:gd name="T15" fmla="*/ 546499 h 5464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33350" h="546499">
                <a:moveTo>
                  <a:pt x="0" y="0"/>
                </a:moveTo>
                <a:cubicBezTo>
                  <a:pt x="825908" y="210658"/>
                  <a:pt x="1527395" y="401602"/>
                  <a:pt x="2733350" y="459892"/>
                </a:cubicBezTo>
                <a:cubicBezTo>
                  <a:pt x="1700034" y="535948"/>
                  <a:pt x="906739" y="546499"/>
                  <a:pt x="4764" y="414341"/>
                </a:cubicBezTo>
                <a:cubicBezTo>
                  <a:pt x="4764" y="271465"/>
                  <a:pt x="0" y="142876"/>
                  <a:pt x="0" y="0"/>
                </a:cubicBezTo>
                <a:close/>
              </a:path>
            </a:pathLst>
          </a:custGeom>
          <a:solidFill>
            <a:srgbClr val="FF3333">
              <a:alpha val="58823"/>
            </a:srgbClr>
          </a:solidFill>
          <a:ln w="38100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9pPr>
          </a:lstStyle>
          <a:p>
            <a:pPr eaLnBrk="1" hangingPunct="1">
              <a:defRPr/>
            </a:pPr>
            <a:endParaRPr lang="ko-KR" altLang="en-US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자유형 6"/>
          <p:cNvSpPr/>
          <p:nvPr/>
        </p:nvSpPr>
        <p:spPr>
          <a:xfrm>
            <a:off x="2658426" y="3929066"/>
            <a:ext cx="7222407" cy="2788079"/>
          </a:xfrm>
          <a:custGeom>
            <a:avLst/>
            <a:gdLst>
              <a:gd name="connsiteX0" fmla="*/ 0 w 6500826"/>
              <a:gd name="connsiteY0" fmla="*/ 0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0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14274 w 6515100"/>
              <a:gd name="connsiteY0" fmla="*/ 2786082 h 2928958"/>
              <a:gd name="connsiteX1" fmla="*/ 6515100 w 6515100"/>
              <a:gd name="connsiteY1" fmla="*/ 0 h 2928958"/>
              <a:gd name="connsiteX2" fmla="*/ 6515100 w 6515100"/>
              <a:gd name="connsiteY2" fmla="*/ 2928958 h 2928958"/>
              <a:gd name="connsiteX3" fmla="*/ 0 w 6515100"/>
              <a:gd name="connsiteY3" fmla="*/ 2828927 h 2928958"/>
              <a:gd name="connsiteX4" fmla="*/ 14274 w 6515100"/>
              <a:gd name="connsiteY4" fmla="*/ 2786082 h 2928958"/>
              <a:gd name="connsiteX0" fmla="*/ 14274 w 6524625"/>
              <a:gd name="connsiteY0" fmla="*/ 2786082 h 2828927"/>
              <a:gd name="connsiteX1" fmla="*/ 6515100 w 6524625"/>
              <a:gd name="connsiteY1" fmla="*/ 0 h 2828927"/>
              <a:gd name="connsiteX2" fmla="*/ 6524625 w 6524625"/>
              <a:gd name="connsiteY2" fmla="*/ 1652608 h 2828927"/>
              <a:gd name="connsiteX3" fmla="*/ 0 w 6524625"/>
              <a:gd name="connsiteY3" fmla="*/ 2828927 h 2828927"/>
              <a:gd name="connsiteX4" fmla="*/ 14274 w 6524625"/>
              <a:gd name="connsiteY4" fmla="*/ 2786082 h 2828927"/>
              <a:gd name="connsiteX0" fmla="*/ 14274 w 6524625"/>
              <a:gd name="connsiteY0" fmla="*/ 2786082 h 2828927"/>
              <a:gd name="connsiteX1" fmla="*/ 6515100 w 6524625"/>
              <a:gd name="connsiteY1" fmla="*/ 0 h 2828927"/>
              <a:gd name="connsiteX2" fmla="*/ 6524625 w 6524625"/>
              <a:gd name="connsiteY2" fmla="*/ 1652608 h 2828927"/>
              <a:gd name="connsiteX3" fmla="*/ 0 w 6524625"/>
              <a:gd name="connsiteY3" fmla="*/ 2828927 h 2828927"/>
              <a:gd name="connsiteX4" fmla="*/ 14274 w 6524625"/>
              <a:gd name="connsiteY4" fmla="*/ 2786082 h 2828927"/>
              <a:gd name="connsiteX0" fmla="*/ 14274 w 6524625"/>
              <a:gd name="connsiteY0" fmla="*/ 2786082 h 3017831"/>
              <a:gd name="connsiteX1" fmla="*/ 6515100 w 6524625"/>
              <a:gd name="connsiteY1" fmla="*/ 0 h 3017831"/>
              <a:gd name="connsiteX2" fmla="*/ 6524625 w 6524625"/>
              <a:gd name="connsiteY2" fmla="*/ 1652608 h 3017831"/>
              <a:gd name="connsiteX3" fmla="*/ 0 w 6524625"/>
              <a:gd name="connsiteY3" fmla="*/ 2828927 h 3017831"/>
              <a:gd name="connsiteX4" fmla="*/ 14274 w 6524625"/>
              <a:gd name="connsiteY4" fmla="*/ 2786082 h 3017831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52608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52608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24033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24033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0 w 6530975"/>
              <a:gd name="connsiteY0" fmla="*/ 2816227 h 2913037"/>
              <a:gd name="connsiteX1" fmla="*/ 6521450 w 6530975"/>
              <a:gd name="connsiteY1" fmla="*/ 0 h 2913037"/>
              <a:gd name="connsiteX2" fmla="*/ 6530975 w 6530975"/>
              <a:gd name="connsiteY2" fmla="*/ 1624033 h 2913037"/>
              <a:gd name="connsiteX3" fmla="*/ 6350 w 6530975"/>
              <a:gd name="connsiteY3" fmla="*/ 2828927 h 2913037"/>
              <a:gd name="connsiteX4" fmla="*/ 0 w 6530975"/>
              <a:gd name="connsiteY4" fmla="*/ 2816227 h 2913037"/>
              <a:gd name="connsiteX0" fmla="*/ 0 w 6594475"/>
              <a:gd name="connsiteY0" fmla="*/ 2819402 h 2913037"/>
              <a:gd name="connsiteX1" fmla="*/ 6584950 w 6594475"/>
              <a:gd name="connsiteY1" fmla="*/ 0 h 2913037"/>
              <a:gd name="connsiteX2" fmla="*/ 6594475 w 6594475"/>
              <a:gd name="connsiteY2" fmla="*/ 1624033 h 2913037"/>
              <a:gd name="connsiteX3" fmla="*/ 69850 w 6594475"/>
              <a:gd name="connsiteY3" fmla="*/ 2828927 h 2913037"/>
              <a:gd name="connsiteX4" fmla="*/ 0 w 6594475"/>
              <a:gd name="connsiteY4" fmla="*/ 2819402 h 2913037"/>
              <a:gd name="connsiteX0" fmla="*/ 0 w 6594475"/>
              <a:gd name="connsiteY0" fmla="*/ 2819402 h 2906687"/>
              <a:gd name="connsiteX1" fmla="*/ 6584950 w 6594475"/>
              <a:gd name="connsiteY1" fmla="*/ 0 h 2906687"/>
              <a:gd name="connsiteX2" fmla="*/ 6594475 w 6594475"/>
              <a:gd name="connsiteY2" fmla="*/ 1624033 h 2906687"/>
              <a:gd name="connsiteX3" fmla="*/ 0 w 6594475"/>
              <a:gd name="connsiteY3" fmla="*/ 2822577 h 2906687"/>
              <a:gd name="connsiteX4" fmla="*/ 0 w 6594475"/>
              <a:gd name="connsiteY4" fmla="*/ 2819402 h 2906687"/>
              <a:gd name="connsiteX0" fmla="*/ 0 w 6694185"/>
              <a:gd name="connsiteY0" fmla="*/ 2824164 h 2906687"/>
              <a:gd name="connsiteX1" fmla="*/ 6684660 w 6694185"/>
              <a:gd name="connsiteY1" fmla="*/ 0 h 2906687"/>
              <a:gd name="connsiteX2" fmla="*/ 6694185 w 6694185"/>
              <a:gd name="connsiteY2" fmla="*/ 1624033 h 2906687"/>
              <a:gd name="connsiteX3" fmla="*/ 99710 w 6694185"/>
              <a:gd name="connsiteY3" fmla="*/ 2822577 h 2906687"/>
              <a:gd name="connsiteX4" fmla="*/ 0 w 6694185"/>
              <a:gd name="connsiteY4" fmla="*/ 2824164 h 290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4185" h="2906687">
                <a:moveTo>
                  <a:pt x="0" y="2824164"/>
                </a:moveTo>
                <a:cubicBezTo>
                  <a:pt x="2605089" y="2681254"/>
                  <a:pt x="5265395" y="1338255"/>
                  <a:pt x="6684660" y="0"/>
                </a:cubicBezTo>
                <a:lnTo>
                  <a:pt x="6694185" y="1624033"/>
                </a:lnTo>
                <a:cubicBezTo>
                  <a:pt x="3976341" y="2725706"/>
                  <a:pt x="2084082" y="2906687"/>
                  <a:pt x="99710" y="2822577"/>
                </a:cubicBezTo>
                <a:lnTo>
                  <a:pt x="0" y="2824164"/>
                </a:lnTo>
                <a:close/>
              </a:path>
            </a:pathLst>
          </a:custGeom>
          <a:gradFill flip="none" rotWithShape="1">
            <a:gsLst>
              <a:gs pos="0">
                <a:srgbClr val="003863"/>
              </a:gs>
              <a:gs pos="74000">
                <a:srgbClr val="3B94E5"/>
              </a:gs>
              <a:gs pos="100000">
                <a:srgbClr val="4F81BD">
                  <a:lumMod val="20000"/>
                  <a:lumOff val="80000"/>
                  <a:alpha val="38000"/>
                </a:srgbClr>
              </a:gs>
            </a:gsLst>
            <a:lin ang="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ko-KR" alt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309563" y="1422400"/>
            <a:ext cx="9358312" cy="714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0175"/>
            <a:ext cx="6694488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자유형 5"/>
          <p:cNvSpPr>
            <a:spLocks noChangeArrowheads="1"/>
          </p:cNvSpPr>
          <p:nvPr/>
        </p:nvSpPr>
        <p:spPr bwMode="auto">
          <a:xfrm>
            <a:off x="17463" y="6189663"/>
            <a:ext cx="2959100" cy="525462"/>
          </a:xfrm>
          <a:custGeom>
            <a:avLst/>
            <a:gdLst>
              <a:gd name="T0" fmla="*/ 0 w 2733350"/>
              <a:gd name="T1" fmla="*/ 0 h 546499"/>
              <a:gd name="T2" fmla="*/ 4763712 w 2733350"/>
              <a:gd name="T3" fmla="*/ 349398 h 546499"/>
              <a:gd name="T4" fmla="*/ 8301 w 2733350"/>
              <a:gd name="T5" fmla="*/ 314790 h 546499"/>
              <a:gd name="T6" fmla="*/ 0 w 2733350"/>
              <a:gd name="T7" fmla="*/ 0 h 546499"/>
              <a:gd name="T8" fmla="*/ 0 60000 65536"/>
              <a:gd name="T9" fmla="*/ 0 60000 65536"/>
              <a:gd name="T10" fmla="*/ 0 60000 65536"/>
              <a:gd name="T11" fmla="*/ 0 60000 65536"/>
              <a:gd name="T12" fmla="*/ 0 w 2733350"/>
              <a:gd name="T13" fmla="*/ 0 h 546499"/>
              <a:gd name="T14" fmla="*/ 2733350 w 2733350"/>
              <a:gd name="T15" fmla="*/ 546499 h 5464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33350" h="546499">
                <a:moveTo>
                  <a:pt x="0" y="0"/>
                </a:moveTo>
                <a:cubicBezTo>
                  <a:pt x="825908" y="210658"/>
                  <a:pt x="1527395" y="401602"/>
                  <a:pt x="2733350" y="459892"/>
                </a:cubicBezTo>
                <a:cubicBezTo>
                  <a:pt x="1700034" y="535948"/>
                  <a:pt x="906739" y="546499"/>
                  <a:pt x="4764" y="414341"/>
                </a:cubicBezTo>
                <a:cubicBezTo>
                  <a:pt x="4764" y="271465"/>
                  <a:pt x="0" y="142876"/>
                  <a:pt x="0" y="0"/>
                </a:cubicBezTo>
                <a:close/>
              </a:path>
            </a:pathLst>
          </a:custGeom>
          <a:solidFill>
            <a:srgbClr val="FF3333">
              <a:alpha val="58823"/>
            </a:srgbClr>
          </a:solidFill>
          <a:ln w="38100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9pPr>
          </a:lstStyle>
          <a:p>
            <a:pPr eaLnBrk="1" hangingPunct="1">
              <a:defRPr/>
            </a:pPr>
            <a:endParaRPr lang="ko-KR" altLang="en-US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자유형 6"/>
          <p:cNvSpPr/>
          <p:nvPr/>
        </p:nvSpPr>
        <p:spPr>
          <a:xfrm>
            <a:off x="2658426" y="3929066"/>
            <a:ext cx="7222407" cy="2788079"/>
          </a:xfrm>
          <a:custGeom>
            <a:avLst/>
            <a:gdLst>
              <a:gd name="connsiteX0" fmla="*/ 0 w 6500826"/>
              <a:gd name="connsiteY0" fmla="*/ 0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0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14274 w 6515100"/>
              <a:gd name="connsiteY0" fmla="*/ 2786082 h 2928958"/>
              <a:gd name="connsiteX1" fmla="*/ 6515100 w 6515100"/>
              <a:gd name="connsiteY1" fmla="*/ 0 h 2928958"/>
              <a:gd name="connsiteX2" fmla="*/ 6515100 w 6515100"/>
              <a:gd name="connsiteY2" fmla="*/ 2928958 h 2928958"/>
              <a:gd name="connsiteX3" fmla="*/ 0 w 6515100"/>
              <a:gd name="connsiteY3" fmla="*/ 2828927 h 2928958"/>
              <a:gd name="connsiteX4" fmla="*/ 14274 w 6515100"/>
              <a:gd name="connsiteY4" fmla="*/ 2786082 h 2928958"/>
              <a:gd name="connsiteX0" fmla="*/ 14274 w 6524625"/>
              <a:gd name="connsiteY0" fmla="*/ 2786082 h 2828927"/>
              <a:gd name="connsiteX1" fmla="*/ 6515100 w 6524625"/>
              <a:gd name="connsiteY1" fmla="*/ 0 h 2828927"/>
              <a:gd name="connsiteX2" fmla="*/ 6524625 w 6524625"/>
              <a:gd name="connsiteY2" fmla="*/ 1652608 h 2828927"/>
              <a:gd name="connsiteX3" fmla="*/ 0 w 6524625"/>
              <a:gd name="connsiteY3" fmla="*/ 2828927 h 2828927"/>
              <a:gd name="connsiteX4" fmla="*/ 14274 w 6524625"/>
              <a:gd name="connsiteY4" fmla="*/ 2786082 h 2828927"/>
              <a:gd name="connsiteX0" fmla="*/ 14274 w 6524625"/>
              <a:gd name="connsiteY0" fmla="*/ 2786082 h 2828927"/>
              <a:gd name="connsiteX1" fmla="*/ 6515100 w 6524625"/>
              <a:gd name="connsiteY1" fmla="*/ 0 h 2828927"/>
              <a:gd name="connsiteX2" fmla="*/ 6524625 w 6524625"/>
              <a:gd name="connsiteY2" fmla="*/ 1652608 h 2828927"/>
              <a:gd name="connsiteX3" fmla="*/ 0 w 6524625"/>
              <a:gd name="connsiteY3" fmla="*/ 2828927 h 2828927"/>
              <a:gd name="connsiteX4" fmla="*/ 14274 w 6524625"/>
              <a:gd name="connsiteY4" fmla="*/ 2786082 h 2828927"/>
              <a:gd name="connsiteX0" fmla="*/ 14274 w 6524625"/>
              <a:gd name="connsiteY0" fmla="*/ 2786082 h 3017831"/>
              <a:gd name="connsiteX1" fmla="*/ 6515100 w 6524625"/>
              <a:gd name="connsiteY1" fmla="*/ 0 h 3017831"/>
              <a:gd name="connsiteX2" fmla="*/ 6524625 w 6524625"/>
              <a:gd name="connsiteY2" fmla="*/ 1652608 h 3017831"/>
              <a:gd name="connsiteX3" fmla="*/ 0 w 6524625"/>
              <a:gd name="connsiteY3" fmla="*/ 2828927 h 3017831"/>
              <a:gd name="connsiteX4" fmla="*/ 14274 w 6524625"/>
              <a:gd name="connsiteY4" fmla="*/ 2786082 h 3017831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52608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52608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24033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24033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0 w 6530975"/>
              <a:gd name="connsiteY0" fmla="*/ 2816227 h 2913037"/>
              <a:gd name="connsiteX1" fmla="*/ 6521450 w 6530975"/>
              <a:gd name="connsiteY1" fmla="*/ 0 h 2913037"/>
              <a:gd name="connsiteX2" fmla="*/ 6530975 w 6530975"/>
              <a:gd name="connsiteY2" fmla="*/ 1624033 h 2913037"/>
              <a:gd name="connsiteX3" fmla="*/ 6350 w 6530975"/>
              <a:gd name="connsiteY3" fmla="*/ 2828927 h 2913037"/>
              <a:gd name="connsiteX4" fmla="*/ 0 w 6530975"/>
              <a:gd name="connsiteY4" fmla="*/ 2816227 h 2913037"/>
              <a:gd name="connsiteX0" fmla="*/ 0 w 6594475"/>
              <a:gd name="connsiteY0" fmla="*/ 2819402 h 2913037"/>
              <a:gd name="connsiteX1" fmla="*/ 6584950 w 6594475"/>
              <a:gd name="connsiteY1" fmla="*/ 0 h 2913037"/>
              <a:gd name="connsiteX2" fmla="*/ 6594475 w 6594475"/>
              <a:gd name="connsiteY2" fmla="*/ 1624033 h 2913037"/>
              <a:gd name="connsiteX3" fmla="*/ 69850 w 6594475"/>
              <a:gd name="connsiteY3" fmla="*/ 2828927 h 2913037"/>
              <a:gd name="connsiteX4" fmla="*/ 0 w 6594475"/>
              <a:gd name="connsiteY4" fmla="*/ 2819402 h 2913037"/>
              <a:gd name="connsiteX0" fmla="*/ 0 w 6594475"/>
              <a:gd name="connsiteY0" fmla="*/ 2819402 h 2906687"/>
              <a:gd name="connsiteX1" fmla="*/ 6584950 w 6594475"/>
              <a:gd name="connsiteY1" fmla="*/ 0 h 2906687"/>
              <a:gd name="connsiteX2" fmla="*/ 6594475 w 6594475"/>
              <a:gd name="connsiteY2" fmla="*/ 1624033 h 2906687"/>
              <a:gd name="connsiteX3" fmla="*/ 0 w 6594475"/>
              <a:gd name="connsiteY3" fmla="*/ 2822577 h 2906687"/>
              <a:gd name="connsiteX4" fmla="*/ 0 w 6594475"/>
              <a:gd name="connsiteY4" fmla="*/ 2819402 h 2906687"/>
              <a:gd name="connsiteX0" fmla="*/ 0 w 6694185"/>
              <a:gd name="connsiteY0" fmla="*/ 2824164 h 2906687"/>
              <a:gd name="connsiteX1" fmla="*/ 6684660 w 6694185"/>
              <a:gd name="connsiteY1" fmla="*/ 0 h 2906687"/>
              <a:gd name="connsiteX2" fmla="*/ 6694185 w 6694185"/>
              <a:gd name="connsiteY2" fmla="*/ 1624033 h 2906687"/>
              <a:gd name="connsiteX3" fmla="*/ 99710 w 6694185"/>
              <a:gd name="connsiteY3" fmla="*/ 2822577 h 2906687"/>
              <a:gd name="connsiteX4" fmla="*/ 0 w 6694185"/>
              <a:gd name="connsiteY4" fmla="*/ 2824164 h 290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4185" h="2906687">
                <a:moveTo>
                  <a:pt x="0" y="2824164"/>
                </a:moveTo>
                <a:cubicBezTo>
                  <a:pt x="2605089" y="2681254"/>
                  <a:pt x="5265395" y="1338255"/>
                  <a:pt x="6684660" y="0"/>
                </a:cubicBezTo>
                <a:lnTo>
                  <a:pt x="6694185" y="1624033"/>
                </a:lnTo>
                <a:cubicBezTo>
                  <a:pt x="3976341" y="2725706"/>
                  <a:pt x="2084082" y="2906687"/>
                  <a:pt x="99710" y="2822577"/>
                </a:cubicBezTo>
                <a:lnTo>
                  <a:pt x="0" y="2824164"/>
                </a:lnTo>
                <a:close/>
              </a:path>
            </a:pathLst>
          </a:custGeom>
          <a:gradFill flip="none" rotWithShape="1">
            <a:gsLst>
              <a:gs pos="0">
                <a:srgbClr val="003863"/>
              </a:gs>
              <a:gs pos="74000">
                <a:srgbClr val="3B94E5"/>
              </a:gs>
              <a:gs pos="100000">
                <a:srgbClr val="4F81BD">
                  <a:lumMod val="20000"/>
                  <a:lumOff val="80000"/>
                  <a:alpha val="38000"/>
                </a:srgbClr>
              </a:gs>
            </a:gsLst>
            <a:lin ang="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ko-KR" alt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pic>
        <p:nvPicPr>
          <p:cNvPr id="3078" name="그림 25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846138"/>
            <a:ext cx="267811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그룹 26"/>
          <p:cNvGrpSpPr>
            <a:grpSpLocks/>
          </p:cNvGrpSpPr>
          <p:nvPr/>
        </p:nvGrpSpPr>
        <p:grpSpPr bwMode="auto">
          <a:xfrm>
            <a:off x="1666875" y="2078038"/>
            <a:ext cx="5380038" cy="534987"/>
            <a:chOff x="2106318" y="1773693"/>
            <a:chExt cx="4252685" cy="535302"/>
          </a:xfrm>
        </p:grpSpPr>
        <p:grpSp>
          <p:nvGrpSpPr>
            <p:cNvPr id="3096" name="그룹 27"/>
            <p:cNvGrpSpPr>
              <a:grpSpLocks/>
            </p:cNvGrpSpPr>
            <p:nvPr/>
          </p:nvGrpSpPr>
          <p:grpSpPr bwMode="auto">
            <a:xfrm>
              <a:off x="2106318" y="1773693"/>
              <a:ext cx="4252685" cy="535302"/>
              <a:chOff x="2477075" y="1857364"/>
              <a:chExt cx="4738131" cy="648000"/>
            </a:xfrm>
          </p:grpSpPr>
          <p:pic>
            <p:nvPicPr>
              <p:cNvPr id="3098" name="그림 29" descr="10.png"/>
              <p:cNvPicPr>
                <a:picLocks noChangeAspect="1"/>
              </p:cNvPicPr>
              <p:nvPr/>
            </p:nvPicPr>
            <p:blipFill>
              <a:blip r:embed="rId3">
                <a:lum brigh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131" r="5052"/>
              <a:stretch>
                <a:fillRect/>
              </a:stretch>
            </p:blipFill>
            <p:spPr bwMode="auto">
              <a:xfrm>
                <a:off x="2832470" y="1857364"/>
                <a:ext cx="4382736" cy="6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9" name="그림 31" descr="그림6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7075" y="1907637"/>
                <a:ext cx="612000" cy="542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" name="TextBox 5"/>
            <p:cNvSpPr txBox="1"/>
            <p:nvPr/>
          </p:nvSpPr>
          <p:spPr>
            <a:xfrm>
              <a:off x="2234313" y="1799108"/>
              <a:ext cx="269793" cy="4622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-윤고딕340" pitchFamily="18" charset="-127"/>
                </a:rPr>
                <a:t>1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-윤고딕340" pitchFamily="18" charset="-127"/>
              </a:endParaRPr>
            </a:p>
          </p:txBody>
        </p:sp>
      </p:grpSp>
      <p:grpSp>
        <p:nvGrpSpPr>
          <p:cNvPr id="3080" name="그룹 38"/>
          <p:cNvGrpSpPr>
            <a:grpSpLocks/>
          </p:cNvGrpSpPr>
          <p:nvPr/>
        </p:nvGrpSpPr>
        <p:grpSpPr bwMode="auto">
          <a:xfrm>
            <a:off x="1666875" y="2776538"/>
            <a:ext cx="5487988" cy="536575"/>
            <a:chOff x="2106318" y="987875"/>
            <a:chExt cx="4298831" cy="535302"/>
          </a:xfrm>
        </p:grpSpPr>
        <p:grpSp>
          <p:nvGrpSpPr>
            <p:cNvPr id="3091" name="그룹 49"/>
            <p:cNvGrpSpPr>
              <a:grpSpLocks/>
            </p:cNvGrpSpPr>
            <p:nvPr/>
          </p:nvGrpSpPr>
          <p:grpSpPr bwMode="auto">
            <a:xfrm>
              <a:off x="2106318" y="987875"/>
              <a:ext cx="4298831" cy="535302"/>
              <a:chOff x="2477075" y="906111"/>
              <a:chExt cx="4789545" cy="647999"/>
            </a:xfrm>
          </p:grpSpPr>
          <p:pic>
            <p:nvPicPr>
              <p:cNvPr id="3093" name="그림 41" descr="10.png"/>
              <p:cNvPicPr>
                <a:picLocks noChangeAspect="1"/>
              </p:cNvPicPr>
              <p:nvPr/>
            </p:nvPicPr>
            <p:blipFill>
              <a:blip r:embed="rId3">
                <a:lum brigh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131" r="5052"/>
              <a:stretch>
                <a:fillRect/>
              </a:stretch>
            </p:blipFill>
            <p:spPr bwMode="auto">
              <a:xfrm>
                <a:off x="2832470" y="906111"/>
                <a:ext cx="4382736" cy="647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직사각형 42"/>
              <p:cNvSpPr/>
              <p:nvPr/>
            </p:nvSpPr>
            <p:spPr>
              <a:xfrm>
                <a:off x="3099449" y="942155"/>
                <a:ext cx="4167171" cy="558859"/>
              </a:xfrm>
              <a:prstGeom prst="rect">
                <a:avLst/>
              </a:prstGeom>
            </p:spPr>
            <p:txBody>
              <a:bodyPr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400" b="1" spc="-100" dirty="0" smtClean="0">
                    <a:gradFill flip="none" rotWithShape="1">
                      <a:gsLst>
                        <a:gs pos="0">
                          <a:prstClr val="black"/>
                        </a:gs>
                        <a:gs pos="100000">
                          <a:srgbClr val="104876"/>
                        </a:gs>
                      </a:gsLst>
                      <a:lin ang="2700000" scaled="1"/>
                      <a:tileRect/>
                    </a:gradFill>
                    <a:ea typeface="나눔고딕" pitchFamily="50" charset="-127"/>
                    <a:cs typeface="Arial" pitchFamily="34" charset="0"/>
                  </a:rPr>
                  <a:t>2018 Performance Overview</a:t>
                </a:r>
                <a:endParaRPr lang="ko-KR" altLang="en-US" sz="2400" b="1" spc="-100" dirty="0" smtClean="0">
                  <a:gradFill flip="none" rotWithShape="1">
                    <a:gsLst>
                      <a:gs pos="0">
                        <a:prstClr val="black"/>
                      </a:gs>
                      <a:gs pos="100000">
                        <a:srgbClr val="104876"/>
                      </a:gs>
                    </a:gsLst>
                    <a:lin ang="2700000" scaled="1"/>
                    <a:tileRect/>
                  </a:gradFill>
                  <a:ea typeface="나눔고딕" pitchFamily="50" charset="-127"/>
                  <a:cs typeface="Arial" pitchFamily="34" charset="0"/>
                </a:endParaRPr>
              </a:p>
            </p:txBody>
          </p:sp>
          <p:pic>
            <p:nvPicPr>
              <p:cNvPr id="3095" name="그림 43" descr="그림6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7075" y="956386"/>
                <a:ext cx="612000" cy="542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" name="TextBox 5"/>
            <p:cNvSpPr txBox="1"/>
            <p:nvPr/>
          </p:nvSpPr>
          <p:spPr>
            <a:xfrm>
              <a:off x="2235644" y="1013215"/>
              <a:ext cx="267356" cy="460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-윤고딕340" pitchFamily="18" charset="-127"/>
                </a:rPr>
                <a:t>2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-윤고딕340" pitchFamily="18" charset="-127"/>
              </a:endParaRPr>
            </a:p>
          </p:txBody>
        </p:sp>
      </p:grpSp>
      <p:sp>
        <p:nvSpPr>
          <p:cNvPr id="45" name="직사각형 44"/>
          <p:cNvSpPr/>
          <p:nvPr/>
        </p:nvSpPr>
        <p:spPr>
          <a:xfrm>
            <a:off x="309563" y="1422400"/>
            <a:ext cx="9358312" cy="714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3082" name="그림 47" descr="그림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538538"/>
            <a:ext cx="695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5"/>
          <p:cNvSpPr txBox="1"/>
          <p:nvPr/>
        </p:nvSpPr>
        <p:spPr>
          <a:xfrm>
            <a:off x="1820863" y="3494088"/>
            <a:ext cx="3413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-윤고딕340" pitchFamily="18" charset="-127"/>
              </a:rPr>
              <a:t>3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-윤고딕340" pitchFamily="18" charset="-127"/>
            </a:endParaRPr>
          </a:p>
        </p:txBody>
      </p:sp>
      <p:pic>
        <p:nvPicPr>
          <p:cNvPr id="3084" name="그림 49" descr="10.png"/>
          <p:cNvPicPr>
            <a:picLocks noChangeAspect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1" r="5052"/>
          <a:stretch>
            <a:fillRect/>
          </a:stretch>
        </p:blipFill>
        <p:spPr bwMode="auto">
          <a:xfrm>
            <a:off x="2357438" y="3490913"/>
            <a:ext cx="50514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직사각형 50"/>
          <p:cNvSpPr/>
          <p:nvPr/>
        </p:nvSpPr>
        <p:spPr>
          <a:xfrm>
            <a:off x="2359330" y="2105286"/>
            <a:ext cx="4738166" cy="461665"/>
          </a:xfrm>
          <a:prstGeom prst="rect">
            <a:avLst/>
          </a:prstGeom>
        </p:spPr>
        <p:txBody>
          <a:bodyPr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100" dirty="0" smtClean="0">
                <a:gradFill flip="none" rotWithShape="1">
                  <a:gsLst>
                    <a:gs pos="0">
                      <a:prstClr val="black"/>
                    </a:gs>
                    <a:gs pos="100000">
                      <a:srgbClr val="104876"/>
                    </a:gs>
                  </a:gsLst>
                  <a:lin ang="2700000" scaled="1"/>
                  <a:tileRect/>
                </a:gradFill>
                <a:ea typeface="나눔고딕" pitchFamily="50" charset="-127"/>
                <a:cs typeface="Arial" pitchFamily="34" charset="0"/>
              </a:rPr>
              <a:t>FHO Overview</a:t>
            </a:r>
            <a:endParaRPr lang="ko-KR" altLang="en-US" sz="2400" b="1" spc="-100" dirty="0" smtClean="0">
              <a:gradFill flip="none" rotWithShape="1">
                <a:gsLst>
                  <a:gs pos="0">
                    <a:prstClr val="black"/>
                  </a:gs>
                  <a:gs pos="100000">
                    <a:srgbClr val="104876"/>
                  </a:gs>
                </a:gsLst>
                <a:lin ang="2700000" scaled="1"/>
                <a:tileRect/>
              </a:gradFill>
              <a:ea typeface="나눔고딕" pitchFamily="50" charset="-127"/>
              <a:cs typeface="Arial" pitchFamily="34" charset="0"/>
            </a:endParaRPr>
          </a:p>
        </p:txBody>
      </p:sp>
      <p:pic>
        <p:nvPicPr>
          <p:cNvPr id="3086" name="그림 51" descr="그림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52913"/>
            <a:ext cx="6858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"/>
          <p:cNvSpPr txBox="1"/>
          <p:nvPr/>
        </p:nvSpPr>
        <p:spPr>
          <a:xfrm>
            <a:off x="1831975" y="4219575"/>
            <a:ext cx="3397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-윤고딕340" pitchFamily="18" charset="-127"/>
              </a:rPr>
              <a:t>4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-윤고딕340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379150" y="4266351"/>
            <a:ext cx="4776234" cy="461665"/>
          </a:xfrm>
          <a:prstGeom prst="rect">
            <a:avLst/>
          </a:prstGeom>
        </p:spPr>
        <p:txBody>
          <a:bodyPr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100" dirty="0" smtClean="0">
                <a:gradFill flip="none" rotWithShape="1">
                  <a:gsLst>
                    <a:gs pos="0">
                      <a:prstClr val="black"/>
                    </a:gs>
                    <a:gs pos="100000">
                      <a:srgbClr val="104876"/>
                    </a:gs>
                  </a:gsLst>
                  <a:lin ang="2700000" scaled="1"/>
                  <a:tileRect/>
                </a:gradFill>
                <a:ea typeface="나눔고딕" pitchFamily="50" charset="-127"/>
                <a:cs typeface="Arial" pitchFamily="34" charset="0"/>
              </a:rPr>
              <a:t>Questions and Answers</a:t>
            </a:r>
            <a:endParaRPr lang="ko-KR" altLang="en-US" sz="2400" b="1" spc="-100" dirty="0" smtClean="0">
              <a:gradFill flip="none" rotWithShape="1">
                <a:gsLst>
                  <a:gs pos="0">
                    <a:prstClr val="black"/>
                  </a:gs>
                  <a:gs pos="100000">
                    <a:srgbClr val="104876"/>
                  </a:gs>
                </a:gsLst>
                <a:lin ang="2700000" scaled="1"/>
                <a:tileRect/>
              </a:gradFill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30" name="직사각형 50"/>
          <p:cNvSpPr/>
          <p:nvPr/>
        </p:nvSpPr>
        <p:spPr>
          <a:xfrm>
            <a:off x="2357350" y="3528346"/>
            <a:ext cx="4738166" cy="461665"/>
          </a:xfrm>
          <a:prstGeom prst="rect">
            <a:avLst/>
          </a:prstGeom>
        </p:spPr>
        <p:txBody>
          <a:bodyPr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100" dirty="0" smtClean="0">
                <a:gradFill flip="none" rotWithShape="1">
                  <a:gsLst>
                    <a:gs pos="0">
                      <a:prstClr val="black"/>
                    </a:gs>
                    <a:gs pos="100000">
                      <a:srgbClr val="104876"/>
                    </a:gs>
                  </a:gsLst>
                  <a:lin ang="2700000" scaled="1"/>
                  <a:tileRect/>
                </a:gradFill>
                <a:ea typeface="나눔고딕" pitchFamily="50" charset="-127"/>
                <a:cs typeface="Arial" pitchFamily="34" charset="0"/>
              </a:rPr>
              <a:t>Future Plans</a:t>
            </a:r>
            <a:endParaRPr lang="ko-KR" altLang="en-US" sz="2400" b="1" spc="-100" dirty="0" smtClean="0">
              <a:gradFill flip="none" rotWithShape="1">
                <a:gsLst>
                  <a:gs pos="0">
                    <a:prstClr val="black"/>
                  </a:gs>
                  <a:gs pos="100000">
                    <a:srgbClr val="104876"/>
                  </a:gs>
                </a:gsLst>
                <a:lin ang="2700000" scaled="1"/>
                <a:tileRect/>
              </a:gradFill>
              <a:ea typeface="나눔고딕" pitchFamily="50" charset="-127"/>
              <a:cs typeface="Arial" pitchFamily="34" charset="0"/>
            </a:endParaRPr>
          </a:p>
        </p:txBody>
      </p:sp>
      <p:pic>
        <p:nvPicPr>
          <p:cNvPr id="3090" name="그림 49" descr="10.png"/>
          <p:cNvPicPr>
            <a:picLocks noChangeAspect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1" r="5052"/>
          <a:stretch>
            <a:fillRect/>
          </a:stretch>
        </p:blipFill>
        <p:spPr bwMode="auto">
          <a:xfrm>
            <a:off x="2357438" y="4243388"/>
            <a:ext cx="50514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그룹 2"/>
          <p:cNvGrpSpPr>
            <a:grpSpLocks/>
          </p:cNvGrpSpPr>
          <p:nvPr/>
        </p:nvGrpSpPr>
        <p:grpSpPr bwMode="auto">
          <a:xfrm>
            <a:off x="468313" y="1611313"/>
            <a:ext cx="8842375" cy="4654550"/>
            <a:chOff x="468882" y="1041077"/>
            <a:chExt cx="8841836" cy="5541665"/>
          </a:xfrm>
        </p:grpSpPr>
        <p:sp>
          <p:nvSpPr>
            <p:cNvPr id="33" name="직사각형 32"/>
            <p:cNvSpPr/>
            <p:nvPr/>
          </p:nvSpPr>
          <p:spPr>
            <a:xfrm>
              <a:off x="654608" y="1071318"/>
              <a:ext cx="8597376" cy="5511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468882" y="1041077"/>
              <a:ext cx="8841836" cy="1020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0" y="0"/>
            <a:ext cx="9906000" cy="7096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1000">
                <a:schemeClr val="accent5">
                  <a:lumMod val="0"/>
                  <a:lumOff val="100000"/>
                </a:schemeClr>
              </a:gs>
              <a:gs pos="100000">
                <a:srgbClr val="2376C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6643688"/>
            <a:ext cx="9906000" cy="214312"/>
          </a:xfrm>
          <a:prstGeom prst="rect">
            <a:avLst/>
          </a:prstGeom>
          <a:gradFill>
            <a:gsLst>
              <a:gs pos="0">
                <a:srgbClr val="0033CC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23778" y="101577"/>
            <a:ext cx="5688632" cy="461665"/>
          </a:xfrm>
          <a:prstGeom prst="rect">
            <a:avLst/>
          </a:prstGeom>
          <a:noFill/>
          <a:ln w="15875">
            <a:noFill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i="1" dirty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40000">
                      <a:srgbClr val="FFC000"/>
                    </a:gs>
                    <a:gs pos="100000">
                      <a:srgbClr val="FCF600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HY견고딕" pitchFamily="18" charset="-127"/>
              </a:rPr>
              <a:t>3</a:t>
            </a:r>
            <a:r>
              <a:rPr lang="en-US" altLang="ko-KR" sz="2400" b="1" i="1" dirty="0" smtClean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40000">
                      <a:srgbClr val="FFC000"/>
                    </a:gs>
                    <a:gs pos="100000">
                      <a:srgbClr val="FCF600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HY견고딕" pitchFamily="18" charset="-127"/>
              </a:rPr>
              <a:t>. Future plans</a:t>
            </a:r>
            <a:endParaRPr lang="en-US" altLang="ko-KR" sz="2400" b="1" i="1" dirty="0">
              <a:ln w="12700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40000">
                    <a:srgbClr val="FFC000"/>
                  </a:gs>
                  <a:gs pos="100000">
                    <a:srgbClr val="FCF600"/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HY견고딕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90075" y="6611938"/>
            <a:ext cx="3683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>
                <a:solidFill>
                  <a:schemeClr val="bg1">
                    <a:lumMod val="65000"/>
                  </a:schemeClr>
                </a:solidFill>
                <a:latin typeface="+mn-lt"/>
                <a:ea typeface="나눔고딕" pitchFamily="50" charset="-127"/>
                <a:cs typeface="+mn-cs"/>
              </a:rPr>
              <a:t>15</a:t>
            </a:r>
            <a:endParaRPr lang="ko-KR" altLang="en-US" sz="1000" b="1" dirty="0">
              <a:solidFill>
                <a:schemeClr val="bg1">
                  <a:lumMod val="65000"/>
                </a:schemeClr>
              </a:solidFill>
              <a:latin typeface="+mn-lt"/>
              <a:ea typeface="나눔고딕" pitchFamily="50" charset="-127"/>
              <a:cs typeface="+mn-cs"/>
            </a:endParaRPr>
          </a:p>
        </p:txBody>
      </p:sp>
      <p:grpSp>
        <p:nvGrpSpPr>
          <p:cNvPr id="21513" name="그룹 17"/>
          <p:cNvGrpSpPr>
            <a:grpSpLocks/>
          </p:cNvGrpSpPr>
          <p:nvPr/>
        </p:nvGrpSpPr>
        <p:grpSpPr bwMode="auto">
          <a:xfrm>
            <a:off x="23813" y="757238"/>
            <a:ext cx="3600450" cy="528637"/>
            <a:chOff x="323528" y="678192"/>
            <a:chExt cx="3600400" cy="586729"/>
          </a:xfrm>
        </p:grpSpPr>
        <p:pic>
          <p:nvPicPr>
            <p:cNvPr id="21518" name="Picture 5" descr="7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78192"/>
              <a:ext cx="3600400" cy="586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AutoShape 6"/>
            <p:cNvSpPr>
              <a:spLocks noChangeArrowheads="1"/>
            </p:cNvSpPr>
            <p:nvPr/>
          </p:nvSpPr>
          <p:spPr bwMode="auto">
            <a:xfrm>
              <a:off x="602924" y="778623"/>
              <a:ext cx="2363754" cy="42286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US" altLang="ko-KR" sz="1600" i="1" kern="0" dirty="0" smtClean="0">
                  <a:solidFill>
                    <a:srgbClr val="000066"/>
                  </a:solidFill>
                  <a:latin typeface="+mn-lt"/>
                  <a:ea typeface="나눔고딕" pitchFamily="50" charset="-127"/>
                </a:rPr>
                <a:t>Future plans</a:t>
              </a:r>
              <a:endParaRPr lang="ko-KR" altLang="en-US" sz="1300" i="1" kern="0" dirty="0" smtClean="0">
                <a:solidFill>
                  <a:srgbClr val="000000"/>
                </a:solidFill>
                <a:latin typeface="+mn-lt"/>
                <a:ea typeface="나눔고딕" pitchFamily="50" charset="-127"/>
              </a:endParaRPr>
            </a:p>
          </p:txBody>
        </p:sp>
      </p:grpSp>
      <p:sp>
        <p:nvSpPr>
          <p:cNvPr id="42" name="직사각형 41"/>
          <p:cNvSpPr>
            <a:spLocks noChangeArrowheads="1"/>
          </p:cNvSpPr>
          <p:nvPr/>
        </p:nvSpPr>
        <p:spPr bwMode="auto">
          <a:xfrm>
            <a:off x="889000" y="1916113"/>
            <a:ext cx="7972425" cy="3416300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70000"/>
              <a:buFont typeface="Wingdings" pitchFamily="2" charset="2"/>
              <a:buChar char="Ø"/>
              <a:tabLst>
                <a:tab pos="88900" algn="l"/>
              </a:tabLst>
              <a:defRPr/>
            </a:pPr>
            <a:r>
              <a:rPr lang="en-US" altLang="ko-KR" sz="1600" dirty="0" smtClean="0">
                <a:ea typeface="HY견고딕" pitchFamily="18" charset="-127"/>
              </a:rPr>
              <a:t>Installation of MBES to ensure full bottom coverage during hydrographic surveys.</a:t>
            </a:r>
          </a:p>
          <a:p>
            <a:pPr marL="180975" indent="-18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70000"/>
              <a:buFont typeface="Wingdings" pitchFamily="2" charset="2"/>
              <a:buChar char="Ø"/>
              <a:tabLst>
                <a:tab pos="88900" algn="l"/>
              </a:tabLst>
              <a:defRPr/>
            </a:pPr>
            <a:r>
              <a:rPr lang="en-US" altLang="ko-KR" sz="1600" dirty="0" smtClean="0">
                <a:ea typeface="HY견고딕" pitchFamily="18" charset="-127"/>
              </a:rPr>
              <a:t>Reduction of ping to chart down time.</a:t>
            </a:r>
          </a:p>
          <a:p>
            <a:pPr marL="180975" indent="-18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70000"/>
              <a:buFont typeface="Wingdings" pitchFamily="2" charset="2"/>
              <a:buChar char="Ø"/>
              <a:tabLst>
                <a:tab pos="88900" algn="l"/>
              </a:tabLst>
              <a:defRPr/>
            </a:pPr>
            <a:r>
              <a:rPr lang="en-US" altLang="ko-KR" sz="1600" dirty="0" smtClean="0">
                <a:ea typeface="HY견고딕" pitchFamily="18" charset="-127"/>
              </a:rPr>
              <a:t>Installation of permanent tide gauges in secondary ports in support of sea level rise monitoring and tidal modeling.</a:t>
            </a:r>
          </a:p>
          <a:p>
            <a:pPr marL="180975" indent="-18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70000"/>
              <a:buFont typeface="Wingdings" pitchFamily="2" charset="2"/>
              <a:buChar char="Ø"/>
              <a:tabLst>
                <a:tab pos="88900" algn="l"/>
              </a:tabLst>
              <a:defRPr/>
            </a:pPr>
            <a:r>
              <a:rPr lang="en-US" altLang="ko-KR" sz="1600" dirty="0" smtClean="0">
                <a:ea typeface="HY견고딕" pitchFamily="18" charset="-127"/>
              </a:rPr>
              <a:t>Acquiring of MBES/SSS processing software.</a:t>
            </a:r>
          </a:p>
          <a:p>
            <a:pPr marL="180975" indent="-18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70000"/>
              <a:buFont typeface="Wingdings" pitchFamily="2" charset="2"/>
              <a:buChar char="Ø"/>
              <a:tabLst>
                <a:tab pos="88900" algn="l"/>
              </a:tabLst>
              <a:defRPr/>
            </a:pPr>
            <a:r>
              <a:rPr lang="en-US" altLang="ko-KR" sz="1600" dirty="0" smtClean="0">
                <a:ea typeface="HY견고딕" pitchFamily="18" charset="-127"/>
              </a:rPr>
              <a:t>Up skilling of current FHO staff.</a:t>
            </a:r>
          </a:p>
          <a:p>
            <a:pPr marL="180975" indent="-18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70000"/>
              <a:buFont typeface="Wingdings" pitchFamily="2" charset="2"/>
              <a:buChar char="Ø"/>
              <a:tabLst>
                <a:tab pos="88900" algn="l"/>
              </a:tabLst>
              <a:defRPr/>
            </a:pPr>
            <a:r>
              <a:rPr lang="en-US" altLang="ko-KR" sz="1600" dirty="0" smtClean="0">
                <a:ea typeface="HY견고딕" pitchFamily="18" charset="-127"/>
              </a:rPr>
              <a:t>Acquisition of suitable survey vessel.</a:t>
            </a:r>
            <a:endParaRPr lang="ko-KR" altLang="ko-KR" sz="1600" dirty="0" smtClean="0">
              <a:ea typeface="HY견고딕" pitchFamily="18" charset="-127"/>
            </a:endParaRPr>
          </a:p>
          <a:p>
            <a:pPr marL="180975" indent="-18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70000"/>
              <a:buFont typeface="Wingdings" pitchFamily="2" charset="2"/>
              <a:buChar char="Ø"/>
              <a:tabLst>
                <a:tab pos="88900" algn="l"/>
              </a:tabLst>
              <a:defRPr/>
            </a:pPr>
            <a:r>
              <a:rPr lang="en-US" altLang="ko-KR" sz="1600" dirty="0" smtClean="0">
                <a:ea typeface="HY견고딕" pitchFamily="18" charset="-127"/>
              </a:rPr>
              <a:t>Conduct of Hydrographic survey in priority unsurveyed areas. </a:t>
            </a:r>
          </a:p>
          <a:p>
            <a:pPr marL="180975" indent="-18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70000"/>
              <a:buFont typeface="Wingdings" pitchFamily="2" charset="2"/>
              <a:buChar char="Ø"/>
              <a:tabLst>
                <a:tab pos="88900" algn="l"/>
              </a:tabLst>
              <a:defRPr/>
            </a:pPr>
            <a:r>
              <a:rPr lang="en-US" altLang="ko-KR" sz="1600" dirty="0" smtClean="0">
                <a:ea typeface="HY견고딕" pitchFamily="18" charset="-127"/>
              </a:rPr>
              <a:t>Geospatial Marine Database</a:t>
            </a:r>
            <a:endParaRPr lang="ko-KR" altLang="ko-KR" sz="1600" dirty="0" smtClean="0">
              <a:ea typeface="HY견고딕" pitchFamily="18" charset="-127"/>
            </a:endParaRPr>
          </a:p>
        </p:txBody>
      </p:sp>
      <p:pic>
        <p:nvPicPr>
          <p:cNvPr id="21515" name="Picture 13" descr="g-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04938"/>
            <a:ext cx="2873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그룹 23"/>
          <p:cNvGrpSpPr>
            <a:grpSpLocks/>
          </p:cNvGrpSpPr>
          <p:nvPr/>
        </p:nvGrpSpPr>
        <p:grpSpPr bwMode="auto">
          <a:xfrm>
            <a:off x="787525" y="1343889"/>
            <a:ext cx="4717163" cy="390206"/>
            <a:chOff x="426223" y="980728"/>
            <a:chExt cx="2713789" cy="396481"/>
          </a:xfrm>
          <a:solidFill>
            <a:srgbClr val="29C7FF"/>
          </a:solidFill>
        </p:grpSpPr>
        <p:pic>
          <p:nvPicPr>
            <p:cNvPr id="43" name="Picture 32" descr="투명도형_darkblue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 r="48560"/>
            <a:stretch>
              <a:fillRect/>
            </a:stretch>
          </p:blipFill>
          <p:spPr bwMode="auto">
            <a:xfrm>
              <a:off x="426223" y="980728"/>
              <a:ext cx="626653" cy="395287"/>
            </a:xfrm>
            <a:prstGeom prst="rect">
              <a:avLst/>
            </a:prstGeom>
            <a:grpFill/>
            <a:ln>
              <a:noFill/>
            </a:ln>
            <a:extLst/>
          </p:spPr>
        </p:pic>
        <p:pic>
          <p:nvPicPr>
            <p:cNvPr id="45" name="Picture 32" descr="투명도형_darkblue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 l="50455"/>
            <a:stretch>
              <a:fillRect/>
            </a:stretch>
          </p:blipFill>
          <p:spPr bwMode="auto">
            <a:xfrm>
              <a:off x="1052877" y="980728"/>
              <a:ext cx="2087135" cy="396481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  <p:sp>
        <p:nvSpPr>
          <p:cNvPr id="49" name="Text Box 18"/>
          <p:cNvSpPr txBox="1">
            <a:spLocks noChangeArrowheads="1"/>
          </p:cNvSpPr>
          <p:nvPr/>
        </p:nvSpPr>
        <p:spPr bwMode="auto">
          <a:xfrm flipH="1">
            <a:off x="851775" y="1458637"/>
            <a:ext cx="4994288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12700" contourW="25400" prstMaterial="flat">
              <a:bevelT w="0" prst="artDeco"/>
              <a:extrusionClr>
                <a:schemeClr val="bg1"/>
              </a:extrusionClr>
              <a:contourClr>
                <a:srgbClr val="252B65"/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tabLst>
                <a:tab pos="5648325" algn="l"/>
              </a:tabLst>
              <a:defRPr/>
            </a:pPr>
            <a:r>
              <a:rPr lang="en-US" altLang="ko-KR" sz="1200" b="1" spc="-40" dirty="0" smtClean="0">
                <a:ln w="11430"/>
                <a:solidFill>
                  <a:schemeClr val="bg1"/>
                </a:solidFill>
                <a:latin typeface="+mn-lt"/>
                <a:ea typeface="나눔고딕" pitchFamily="50" charset="-127"/>
                <a:cs typeface="Arial" pitchFamily="34" charset="0"/>
              </a:rPr>
              <a:t>FHO Future Plans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자유형 5"/>
          <p:cNvSpPr>
            <a:spLocks noChangeArrowheads="1"/>
          </p:cNvSpPr>
          <p:nvPr/>
        </p:nvSpPr>
        <p:spPr bwMode="auto">
          <a:xfrm>
            <a:off x="17463" y="6189663"/>
            <a:ext cx="2959100" cy="525462"/>
          </a:xfrm>
          <a:custGeom>
            <a:avLst/>
            <a:gdLst>
              <a:gd name="T0" fmla="*/ 0 w 2733350"/>
              <a:gd name="T1" fmla="*/ 0 h 546499"/>
              <a:gd name="T2" fmla="*/ 4763712 w 2733350"/>
              <a:gd name="T3" fmla="*/ 349398 h 546499"/>
              <a:gd name="T4" fmla="*/ 8301 w 2733350"/>
              <a:gd name="T5" fmla="*/ 314790 h 546499"/>
              <a:gd name="T6" fmla="*/ 0 w 2733350"/>
              <a:gd name="T7" fmla="*/ 0 h 546499"/>
              <a:gd name="T8" fmla="*/ 0 60000 65536"/>
              <a:gd name="T9" fmla="*/ 0 60000 65536"/>
              <a:gd name="T10" fmla="*/ 0 60000 65536"/>
              <a:gd name="T11" fmla="*/ 0 60000 65536"/>
              <a:gd name="T12" fmla="*/ 0 w 2733350"/>
              <a:gd name="T13" fmla="*/ 0 h 546499"/>
              <a:gd name="T14" fmla="*/ 2733350 w 2733350"/>
              <a:gd name="T15" fmla="*/ 546499 h 5464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33350" h="546499">
                <a:moveTo>
                  <a:pt x="0" y="0"/>
                </a:moveTo>
                <a:cubicBezTo>
                  <a:pt x="825908" y="210658"/>
                  <a:pt x="1527395" y="401602"/>
                  <a:pt x="2733350" y="459892"/>
                </a:cubicBezTo>
                <a:cubicBezTo>
                  <a:pt x="1700034" y="535948"/>
                  <a:pt x="906739" y="546499"/>
                  <a:pt x="4764" y="414341"/>
                </a:cubicBezTo>
                <a:cubicBezTo>
                  <a:pt x="4764" y="271465"/>
                  <a:pt x="0" y="142876"/>
                  <a:pt x="0" y="0"/>
                </a:cubicBezTo>
                <a:close/>
              </a:path>
            </a:pathLst>
          </a:custGeom>
          <a:solidFill>
            <a:srgbClr val="FF3333">
              <a:alpha val="58823"/>
            </a:srgbClr>
          </a:solidFill>
          <a:ln w="38100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9pPr>
          </a:lstStyle>
          <a:p>
            <a:pPr eaLnBrk="1" hangingPunct="1">
              <a:defRPr/>
            </a:pPr>
            <a:endParaRPr lang="ko-KR" altLang="en-US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자유형 6"/>
          <p:cNvSpPr/>
          <p:nvPr/>
        </p:nvSpPr>
        <p:spPr>
          <a:xfrm>
            <a:off x="2658426" y="3929066"/>
            <a:ext cx="7222407" cy="2788079"/>
          </a:xfrm>
          <a:custGeom>
            <a:avLst/>
            <a:gdLst>
              <a:gd name="connsiteX0" fmla="*/ 0 w 6500826"/>
              <a:gd name="connsiteY0" fmla="*/ 0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0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14274 w 6515100"/>
              <a:gd name="connsiteY0" fmla="*/ 2786082 h 2928958"/>
              <a:gd name="connsiteX1" fmla="*/ 6515100 w 6515100"/>
              <a:gd name="connsiteY1" fmla="*/ 0 h 2928958"/>
              <a:gd name="connsiteX2" fmla="*/ 6515100 w 6515100"/>
              <a:gd name="connsiteY2" fmla="*/ 2928958 h 2928958"/>
              <a:gd name="connsiteX3" fmla="*/ 0 w 6515100"/>
              <a:gd name="connsiteY3" fmla="*/ 2828927 h 2928958"/>
              <a:gd name="connsiteX4" fmla="*/ 14274 w 6515100"/>
              <a:gd name="connsiteY4" fmla="*/ 2786082 h 2928958"/>
              <a:gd name="connsiteX0" fmla="*/ 14274 w 6524625"/>
              <a:gd name="connsiteY0" fmla="*/ 2786082 h 2828927"/>
              <a:gd name="connsiteX1" fmla="*/ 6515100 w 6524625"/>
              <a:gd name="connsiteY1" fmla="*/ 0 h 2828927"/>
              <a:gd name="connsiteX2" fmla="*/ 6524625 w 6524625"/>
              <a:gd name="connsiteY2" fmla="*/ 1652608 h 2828927"/>
              <a:gd name="connsiteX3" fmla="*/ 0 w 6524625"/>
              <a:gd name="connsiteY3" fmla="*/ 2828927 h 2828927"/>
              <a:gd name="connsiteX4" fmla="*/ 14274 w 6524625"/>
              <a:gd name="connsiteY4" fmla="*/ 2786082 h 2828927"/>
              <a:gd name="connsiteX0" fmla="*/ 14274 w 6524625"/>
              <a:gd name="connsiteY0" fmla="*/ 2786082 h 2828927"/>
              <a:gd name="connsiteX1" fmla="*/ 6515100 w 6524625"/>
              <a:gd name="connsiteY1" fmla="*/ 0 h 2828927"/>
              <a:gd name="connsiteX2" fmla="*/ 6524625 w 6524625"/>
              <a:gd name="connsiteY2" fmla="*/ 1652608 h 2828927"/>
              <a:gd name="connsiteX3" fmla="*/ 0 w 6524625"/>
              <a:gd name="connsiteY3" fmla="*/ 2828927 h 2828927"/>
              <a:gd name="connsiteX4" fmla="*/ 14274 w 6524625"/>
              <a:gd name="connsiteY4" fmla="*/ 2786082 h 2828927"/>
              <a:gd name="connsiteX0" fmla="*/ 14274 w 6524625"/>
              <a:gd name="connsiteY0" fmla="*/ 2786082 h 3017831"/>
              <a:gd name="connsiteX1" fmla="*/ 6515100 w 6524625"/>
              <a:gd name="connsiteY1" fmla="*/ 0 h 3017831"/>
              <a:gd name="connsiteX2" fmla="*/ 6524625 w 6524625"/>
              <a:gd name="connsiteY2" fmla="*/ 1652608 h 3017831"/>
              <a:gd name="connsiteX3" fmla="*/ 0 w 6524625"/>
              <a:gd name="connsiteY3" fmla="*/ 2828927 h 3017831"/>
              <a:gd name="connsiteX4" fmla="*/ 14274 w 6524625"/>
              <a:gd name="connsiteY4" fmla="*/ 2786082 h 3017831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52608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52608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24033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24033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0 w 6530975"/>
              <a:gd name="connsiteY0" fmla="*/ 2816227 h 2913037"/>
              <a:gd name="connsiteX1" fmla="*/ 6521450 w 6530975"/>
              <a:gd name="connsiteY1" fmla="*/ 0 h 2913037"/>
              <a:gd name="connsiteX2" fmla="*/ 6530975 w 6530975"/>
              <a:gd name="connsiteY2" fmla="*/ 1624033 h 2913037"/>
              <a:gd name="connsiteX3" fmla="*/ 6350 w 6530975"/>
              <a:gd name="connsiteY3" fmla="*/ 2828927 h 2913037"/>
              <a:gd name="connsiteX4" fmla="*/ 0 w 6530975"/>
              <a:gd name="connsiteY4" fmla="*/ 2816227 h 2913037"/>
              <a:gd name="connsiteX0" fmla="*/ 0 w 6594475"/>
              <a:gd name="connsiteY0" fmla="*/ 2819402 h 2913037"/>
              <a:gd name="connsiteX1" fmla="*/ 6584950 w 6594475"/>
              <a:gd name="connsiteY1" fmla="*/ 0 h 2913037"/>
              <a:gd name="connsiteX2" fmla="*/ 6594475 w 6594475"/>
              <a:gd name="connsiteY2" fmla="*/ 1624033 h 2913037"/>
              <a:gd name="connsiteX3" fmla="*/ 69850 w 6594475"/>
              <a:gd name="connsiteY3" fmla="*/ 2828927 h 2913037"/>
              <a:gd name="connsiteX4" fmla="*/ 0 w 6594475"/>
              <a:gd name="connsiteY4" fmla="*/ 2819402 h 2913037"/>
              <a:gd name="connsiteX0" fmla="*/ 0 w 6594475"/>
              <a:gd name="connsiteY0" fmla="*/ 2819402 h 2906687"/>
              <a:gd name="connsiteX1" fmla="*/ 6584950 w 6594475"/>
              <a:gd name="connsiteY1" fmla="*/ 0 h 2906687"/>
              <a:gd name="connsiteX2" fmla="*/ 6594475 w 6594475"/>
              <a:gd name="connsiteY2" fmla="*/ 1624033 h 2906687"/>
              <a:gd name="connsiteX3" fmla="*/ 0 w 6594475"/>
              <a:gd name="connsiteY3" fmla="*/ 2822577 h 2906687"/>
              <a:gd name="connsiteX4" fmla="*/ 0 w 6594475"/>
              <a:gd name="connsiteY4" fmla="*/ 2819402 h 2906687"/>
              <a:gd name="connsiteX0" fmla="*/ 0 w 6694185"/>
              <a:gd name="connsiteY0" fmla="*/ 2824164 h 2906687"/>
              <a:gd name="connsiteX1" fmla="*/ 6684660 w 6694185"/>
              <a:gd name="connsiteY1" fmla="*/ 0 h 2906687"/>
              <a:gd name="connsiteX2" fmla="*/ 6694185 w 6694185"/>
              <a:gd name="connsiteY2" fmla="*/ 1624033 h 2906687"/>
              <a:gd name="connsiteX3" fmla="*/ 99710 w 6694185"/>
              <a:gd name="connsiteY3" fmla="*/ 2822577 h 2906687"/>
              <a:gd name="connsiteX4" fmla="*/ 0 w 6694185"/>
              <a:gd name="connsiteY4" fmla="*/ 2824164 h 290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4185" h="2906687">
                <a:moveTo>
                  <a:pt x="0" y="2824164"/>
                </a:moveTo>
                <a:cubicBezTo>
                  <a:pt x="2605089" y="2681254"/>
                  <a:pt x="5265395" y="1338255"/>
                  <a:pt x="6684660" y="0"/>
                </a:cubicBezTo>
                <a:lnTo>
                  <a:pt x="6694185" y="1624033"/>
                </a:lnTo>
                <a:cubicBezTo>
                  <a:pt x="3976341" y="2725706"/>
                  <a:pt x="2084082" y="2906687"/>
                  <a:pt x="99710" y="2822577"/>
                </a:cubicBezTo>
                <a:lnTo>
                  <a:pt x="0" y="2824164"/>
                </a:lnTo>
                <a:close/>
              </a:path>
            </a:pathLst>
          </a:custGeom>
          <a:gradFill flip="none" rotWithShape="1">
            <a:gsLst>
              <a:gs pos="0">
                <a:srgbClr val="003863"/>
              </a:gs>
              <a:gs pos="74000">
                <a:srgbClr val="3B94E5"/>
              </a:gs>
              <a:gs pos="100000">
                <a:srgbClr val="4F81BD">
                  <a:lumMod val="20000"/>
                  <a:lumOff val="80000"/>
                  <a:alpha val="38000"/>
                </a:srgbClr>
              </a:gs>
            </a:gsLst>
            <a:lin ang="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ko-KR" alt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309563" y="1422400"/>
            <a:ext cx="9358312" cy="714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963088" y="3129290"/>
            <a:ext cx="5740731" cy="523220"/>
          </a:xfrm>
          <a:prstGeom prst="rect">
            <a:avLst/>
          </a:prstGeom>
        </p:spPr>
        <p:txBody>
          <a:bodyPr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spc="-100" dirty="0" smtClean="0">
                <a:gradFill flip="none" rotWithShape="1">
                  <a:gsLst>
                    <a:gs pos="0">
                      <a:prstClr val="black"/>
                    </a:gs>
                    <a:gs pos="100000">
                      <a:srgbClr val="104876"/>
                    </a:gs>
                  </a:gsLst>
                  <a:lin ang="2700000" scaled="1"/>
                  <a:tileRect/>
                </a:gradFill>
                <a:ea typeface="나눔고딕" pitchFamily="50" charset="-127"/>
                <a:cs typeface="Arial" pitchFamily="34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자유형 5"/>
          <p:cNvSpPr>
            <a:spLocks noChangeArrowheads="1"/>
          </p:cNvSpPr>
          <p:nvPr/>
        </p:nvSpPr>
        <p:spPr bwMode="auto">
          <a:xfrm>
            <a:off x="17463" y="6189663"/>
            <a:ext cx="2959100" cy="525462"/>
          </a:xfrm>
          <a:custGeom>
            <a:avLst/>
            <a:gdLst>
              <a:gd name="T0" fmla="*/ 0 w 2733350"/>
              <a:gd name="T1" fmla="*/ 0 h 546499"/>
              <a:gd name="T2" fmla="*/ 6543392 w 2733350"/>
              <a:gd name="T3" fmla="*/ 298626 h 546499"/>
              <a:gd name="T4" fmla="*/ 11403 w 2733350"/>
              <a:gd name="T5" fmla="*/ 269047 h 546499"/>
              <a:gd name="T6" fmla="*/ 0 w 2733350"/>
              <a:gd name="T7" fmla="*/ 0 h 546499"/>
              <a:gd name="T8" fmla="*/ 0 60000 65536"/>
              <a:gd name="T9" fmla="*/ 0 60000 65536"/>
              <a:gd name="T10" fmla="*/ 0 60000 65536"/>
              <a:gd name="T11" fmla="*/ 0 60000 65536"/>
              <a:gd name="T12" fmla="*/ 0 w 2733350"/>
              <a:gd name="T13" fmla="*/ 0 h 546499"/>
              <a:gd name="T14" fmla="*/ 2733350 w 2733350"/>
              <a:gd name="T15" fmla="*/ 546499 h 5464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33350" h="546499">
                <a:moveTo>
                  <a:pt x="0" y="0"/>
                </a:moveTo>
                <a:cubicBezTo>
                  <a:pt x="825908" y="210658"/>
                  <a:pt x="1527395" y="401602"/>
                  <a:pt x="2733350" y="459892"/>
                </a:cubicBezTo>
                <a:cubicBezTo>
                  <a:pt x="1700034" y="535948"/>
                  <a:pt x="906739" y="546499"/>
                  <a:pt x="4764" y="414341"/>
                </a:cubicBezTo>
                <a:cubicBezTo>
                  <a:pt x="4764" y="271465"/>
                  <a:pt x="0" y="142876"/>
                  <a:pt x="0" y="0"/>
                </a:cubicBezTo>
                <a:close/>
              </a:path>
            </a:pathLst>
          </a:custGeom>
          <a:solidFill>
            <a:srgbClr val="FF3333">
              <a:alpha val="58823"/>
            </a:srgbClr>
          </a:solidFill>
          <a:ln w="38100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자유형 6"/>
          <p:cNvSpPr/>
          <p:nvPr/>
        </p:nvSpPr>
        <p:spPr>
          <a:xfrm>
            <a:off x="2658426" y="3929066"/>
            <a:ext cx="7222407" cy="2788079"/>
          </a:xfrm>
          <a:custGeom>
            <a:avLst/>
            <a:gdLst>
              <a:gd name="connsiteX0" fmla="*/ 0 w 6500826"/>
              <a:gd name="connsiteY0" fmla="*/ 0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0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0 w 6500826"/>
              <a:gd name="connsiteY0" fmla="*/ 2786082 h 2928958"/>
              <a:gd name="connsiteX1" fmla="*/ 6500826 w 6500826"/>
              <a:gd name="connsiteY1" fmla="*/ 0 h 2928958"/>
              <a:gd name="connsiteX2" fmla="*/ 6500826 w 6500826"/>
              <a:gd name="connsiteY2" fmla="*/ 2928958 h 2928958"/>
              <a:gd name="connsiteX3" fmla="*/ 0 w 6500826"/>
              <a:gd name="connsiteY3" fmla="*/ 2928958 h 2928958"/>
              <a:gd name="connsiteX4" fmla="*/ 0 w 6500826"/>
              <a:gd name="connsiteY4" fmla="*/ 2786082 h 2928958"/>
              <a:gd name="connsiteX0" fmla="*/ 14274 w 6515100"/>
              <a:gd name="connsiteY0" fmla="*/ 2786082 h 2928958"/>
              <a:gd name="connsiteX1" fmla="*/ 6515100 w 6515100"/>
              <a:gd name="connsiteY1" fmla="*/ 0 h 2928958"/>
              <a:gd name="connsiteX2" fmla="*/ 6515100 w 6515100"/>
              <a:gd name="connsiteY2" fmla="*/ 2928958 h 2928958"/>
              <a:gd name="connsiteX3" fmla="*/ 0 w 6515100"/>
              <a:gd name="connsiteY3" fmla="*/ 2828927 h 2928958"/>
              <a:gd name="connsiteX4" fmla="*/ 14274 w 6515100"/>
              <a:gd name="connsiteY4" fmla="*/ 2786082 h 2928958"/>
              <a:gd name="connsiteX0" fmla="*/ 14274 w 6524625"/>
              <a:gd name="connsiteY0" fmla="*/ 2786082 h 2828927"/>
              <a:gd name="connsiteX1" fmla="*/ 6515100 w 6524625"/>
              <a:gd name="connsiteY1" fmla="*/ 0 h 2828927"/>
              <a:gd name="connsiteX2" fmla="*/ 6524625 w 6524625"/>
              <a:gd name="connsiteY2" fmla="*/ 1652608 h 2828927"/>
              <a:gd name="connsiteX3" fmla="*/ 0 w 6524625"/>
              <a:gd name="connsiteY3" fmla="*/ 2828927 h 2828927"/>
              <a:gd name="connsiteX4" fmla="*/ 14274 w 6524625"/>
              <a:gd name="connsiteY4" fmla="*/ 2786082 h 2828927"/>
              <a:gd name="connsiteX0" fmla="*/ 14274 w 6524625"/>
              <a:gd name="connsiteY0" fmla="*/ 2786082 h 2828927"/>
              <a:gd name="connsiteX1" fmla="*/ 6515100 w 6524625"/>
              <a:gd name="connsiteY1" fmla="*/ 0 h 2828927"/>
              <a:gd name="connsiteX2" fmla="*/ 6524625 w 6524625"/>
              <a:gd name="connsiteY2" fmla="*/ 1652608 h 2828927"/>
              <a:gd name="connsiteX3" fmla="*/ 0 w 6524625"/>
              <a:gd name="connsiteY3" fmla="*/ 2828927 h 2828927"/>
              <a:gd name="connsiteX4" fmla="*/ 14274 w 6524625"/>
              <a:gd name="connsiteY4" fmla="*/ 2786082 h 2828927"/>
              <a:gd name="connsiteX0" fmla="*/ 14274 w 6524625"/>
              <a:gd name="connsiteY0" fmla="*/ 2786082 h 3017831"/>
              <a:gd name="connsiteX1" fmla="*/ 6515100 w 6524625"/>
              <a:gd name="connsiteY1" fmla="*/ 0 h 3017831"/>
              <a:gd name="connsiteX2" fmla="*/ 6524625 w 6524625"/>
              <a:gd name="connsiteY2" fmla="*/ 1652608 h 3017831"/>
              <a:gd name="connsiteX3" fmla="*/ 0 w 6524625"/>
              <a:gd name="connsiteY3" fmla="*/ 2828927 h 3017831"/>
              <a:gd name="connsiteX4" fmla="*/ 14274 w 6524625"/>
              <a:gd name="connsiteY4" fmla="*/ 2786082 h 3017831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52608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52608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24033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14274 w 6524625"/>
              <a:gd name="connsiteY0" fmla="*/ 2786082 h 2913037"/>
              <a:gd name="connsiteX1" fmla="*/ 6515100 w 6524625"/>
              <a:gd name="connsiteY1" fmla="*/ 0 h 2913037"/>
              <a:gd name="connsiteX2" fmla="*/ 6524625 w 6524625"/>
              <a:gd name="connsiteY2" fmla="*/ 1624033 h 2913037"/>
              <a:gd name="connsiteX3" fmla="*/ 0 w 6524625"/>
              <a:gd name="connsiteY3" fmla="*/ 2828927 h 2913037"/>
              <a:gd name="connsiteX4" fmla="*/ 14274 w 6524625"/>
              <a:gd name="connsiteY4" fmla="*/ 2786082 h 2913037"/>
              <a:gd name="connsiteX0" fmla="*/ 0 w 6530975"/>
              <a:gd name="connsiteY0" fmla="*/ 2816227 h 2913037"/>
              <a:gd name="connsiteX1" fmla="*/ 6521450 w 6530975"/>
              <a:gd name="connsiteY1" fmla="*/ 0 h 2913037"/>
              <a:gd name="connsiteX2" fmla="*/ 6530975 w 6530975"/>
              <a:gd name="connsiteY2" fmla="*/ 1624033 h 2913037"/>
              <a:gd name="connsiteX3" fmla="*/ 6350 w 6530975"/>
              <a:gd name="connsiteY3" fmla="*/ 2828927 h 2913037"/>
              <a:gd name="connsiteX4" fmla="*/ 0 w 6530975"/>
              <a:gd name="connsiteY4" fmla="*/ 2816227 h 2913037"/>
              <a:gd name="connsiteX0" fmla="*/ 0 w 6594475"/>
              <a:gd name="connsiteY0" fmla="*/ 2819402 h 2913037"/>
              <a:gd name="connsiteX1" fmla="*/ 6584950 w 6594475"/>
              <a:gd name="connsiteY1" fmla="*/ 0 h 2913037"/>
              <a:gd name="connsiteX2" fmla="*/ 6594475 w 6594475"/>
              <a:gd name="connsiteY2" fmla="*/ 1624033 h 2913037"/>
              <a:gd name="connsiteX3" fmla="*/ 69850 w 6594475"/>
              <a:gd name="connsiteY3" fmla="*/ 2828927 h 2913037"/>
              <a:gd name="connsiteX4" fmla="*/ 0 w 6594475"/>
              <a:gd name="connsiteY4" fmla="*/ 2819402 h 2913037"/>
              <a:gd name="connsiteX0" fmla="*/ 0 w 6594475"/>
              <a:gd name="connsiteY0" fmla="*/ 2819402 h 2906687"/>
              <a:gd name="connsiteX1" fmla="*/ 6584950 w 6594475"/>
              <a:gd name="connsiteY1" fmla="*/ 0 h 2906687"/>
              <a:gd name="connsiteX2" fmla="*/ 6594475 w 6594475"/>
              <a:gd name="connsiteY2" fmla="*/ 1624033 h 2906687"/>
              <a:gd name="connsiteX3" fmla="*/ 0 w 6594475"/>
              <a:gd name="connsiteY3" fmla="*/ 2822577 h 2906687"/>
              <a:gd name="connsiteX4" fmla="*/ 0 w 6594475"/>
              <a:gd name="connsiteY4" fmla="*/ 2819402 h 2906687"/>
              <a:gd name="connsiteX0" fmla="*/ 0 w 6694185"/>
              <a:gd name="connsiteY0" fmla="*/ 2824164 h 2906687"/>
              <a:gd name="connsiteX1" fmla="*/ 6684660 w 6694185"/>
              <a:gd name="connsiteY1" fmla="*/ 0 h 2906687"/>
              <a:gd name="connsiteX2" fmla="*/ 6694185 w 6694185"/>
              <a:gd name="connsiteY2" fmla="*/ 1624033 h 2906687"/>
              <a:gd name="connsiteX3" fmla="*/ 99710 w 6694185"/>
              <a:gd name="connsiteY3" fmla="*/ 2822577 h 2906687"/>
              <a:gd name="connsiteX4" fmla="*/ 0 w 6694185"/>
              <a:gd name="connsiteY4" fmla="*/ 2824164 h 290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4185" h="2906687">
                <a:moveTo>
                  <a:pt x="0" y="2824164"/>
                </a:moveTo>
                <a:cubicBezTo>
                  <a:pt x="2605089" y="2681254"/>
                  <a:pt x="5265395" y="1338255"/>
                  <a:pt x="6684660" y="0"/>
                </a:cubicBezTo>
                <a:lnTo>
                  <a:pt x="6694185" y="1624033"/>
                </a:lnTo>
                <a:cubicBezTo>
                  <a:pt x="3976341" y="2725706"/>
                  <a:pt x="2084082" y="2906687"/>
                  <a:pt x="99710" y="2822577"/>
                </a:cubicBezTo>
                <a:lnTo>
                  <a:pt x="0" y="2824164"/>
                </a:lnTo>
                <a:close/>
              </a:path>
            </a:pathLst>
          </a:custGeom>
          <a:gradFill flip="none" rotWithShape="1">
            <a:gsLst>
              <a:gs pos="0">
                <a:srgbClr val="003863"/>
              </a:gs>
              <a:gs pos="74000">
                <a:srgbClr val="3B94E5"/>
              </a:gs>
              <a:gs pos="100000">
                <a:srgbClr val="4F81BD">
                  <a:lumMod val="20000"/>
                  <a:lumOff val="80000"/>
                  <a:alpha val="38000"/>
                </a:srgbClr>
              </a:gs>
            </a:gsLst>
            <a:lin ang="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ko-KR" altLang="en-US">
              <a:solidFill>
                <a:srgbClr val="FFFFFF"/>
              </a:solidFill>
              <a:latin typeface="Malgun Gothic" pitchFamily="34" charset="-127"/>
              <a:cs typeface="+mn-cs"/>
            </a:endParaRPr>
          </a:p>
        </p:txBody>
      </p:sp>
      <p:pic>
        <p:nvPicPr>
          <p:cNvPr id="4102" name="그림 25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846138"/>
            <a:ext cx="267811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직사각형 44"/>
          <p:cNvSpPr/>
          <p:nvPr/>
        </p:nvSpPr>
        <p:spPr>
          <a:xfrm>
            <a:off x="309563" y="1422400"/>
            <a:ext cx="9358312" cy="714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4104" name="그림 45" descr="10.png"/>
          <p:cNvPicPr>
            <a:picLocks noChangeAspect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1" r="5052"/>
          <a:stretch>
            <a:fillRect/>
          </a:stretch>
        </p:blipFill>
        <p:spPr bwMode="auto">
          <a:xfrm>
            <a:off x="1985963" y="3495675"/>
            <a:ext cx="50609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그림 47" descr="그림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538538"/>
            <a:ext cx="695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5"/>
          <p:cNvSpPr txBox="1"/>
          <p:nvPr/>
        </p:nvSpPr>
        <p:spPr>
          <a:xfrm>
            <a:off x="1809750" y="3494088"/>
            <a:ext cx="3635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윤고딕340" pitchFamily="18" charset="-127"/>
                <a:ea typeface="-윤고딕340" pitchFamily="18" charset="-127"/>
              </a:rPr>
              <a:t>1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367275" y="3518205"/>
            <a:ext cx="4776234" cy="461665"/>
          </a:xfrm>
          <a:prstGeom prst="rect">
            <a:avLst/>
          </a:prstGeom>
        </p:spPr>
        <p:txBody>
          <a:bodyPr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-100" dirty="0" smtClean="0">
                <a:gradFill flip="none" rotWithShape="1">
                  <a:gsLst>
                    <a:gs pos="0">
                      <a:prstClr val="black"/>
                    </a:gs>
                    <a:gs pos="100000">
                      <a:srgbClr val="104876"/>
                    </a:gs>
                  </a:gsLst>
                  <a:lin ang="2700000" scaled="1"/>
                  <a:tileRect/>
                </a:gradFill>
                <a:ea typeface="나눔고딕" pitchFamily="50" charset="-127"/>
                <a:cs typeface="Arial" pitchFamily="34" charset="0"/>
              </a:rPr>
              <a:t>FHO Overview</a:t>
            </a:r>
            <a:endParaRPr lang="ko-KR" altLang="en-US" sz="2400" b="1" spc="-100" dirty="0" smtClean="0">
              <a:gradFill flip="none" rotWithShape="1">
                <a:gsLst>
                  <a:gs pos="0">
                    <a:prstClr val="black"/>
                  </a:gs>
                  <a:gs pos="100000">
                    <a:srgbClr val="104876"/>
                  </a:gs>
                </a:gsLst>
                <a:lin ang="2700000" scaled="1"/>
                <a:tileRect/>
              </a:gradFill>
              <a:ea typeface="나눔고딕" pitchFamily="50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906000" cy="7096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1000">
                <a:schemeClr val="accent5">
                  <a:lumMod val="0"/>
                  <a:lumOff val="100000"/>
                </a:schemeClr>
              </a:gs>
              <a:gs pos="100000">
                <a:srgbClr val="2376C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6643688"/>
            <a:ext cx="9906000" cy="214312"/>
          </a:xfrm>
          <a:prstGeom prst="rect">
            <a:avLst/>
          </a:prstGeom>
          <a:gradFill>
            <a:gsLst>
              <a:gs pos="0">
                <a:srgbClr val="0033CC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23778" y="101577"/>
            <a:ext cx="5688632" cy="461665"/>
          </a:xfrm>
          <a:prstGeom prst="rect">
            <a:avLst/>
          </a:prstGeom>
          <a:noFill/>
          <a:ln w="15875">
            <a:noFill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i="1" dirty="0" smtClean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40000">
                      <a:srgbClr val="FFC000"/>
                    </a:gs>
                    <a:gs pos="100000">
                      <a:srgbClr val="FCF600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HY견고딕" pitchFamily="18" charset="-127"/>
              </a:rPr>
              <a:t>1</a:t>
            </a:r>
            <a:r>
              <a:rPr lang="en-US" altLang="ko-KR" sz="2400" b="1" i="1" dirty="0" smtClean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40000">
                      <a:srgbClr val="FFC000"/>
                    </a:gs>
                    <a:gs pos="100000">
                      <a:srgbClr val="FCF600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HY견고딕" pitchFamily="18" charset="-127"/>
              </a:rPr>
              <a:t>. Organization Chart</a:t>
            </a:r>
            <a:endParaRPr lang="en-US" altLang="ko-KR" sz="2400" b="1" i="1" dirty="0">
              <a:ln w="12700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40000">
                    <a:srgbClr val="FFC000"/>
                  </a:gs>
                  <a:gs pos="100000">
                    <a:srgbClr val="FCF600"/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HY견고딕" pitchFamily="18" charset="-127"/>
            </a:endParaRPr>
          </a:p>
        </p:txBody>
      </p:sp>
      <p:grpSp>
        <p:nvGrpSpPr>
          <p:cNvPr id="5127" name="그룹 17"/>
          <p:cNvGrpSpPr>
            <a:grpSpLocks/>
          </p:cNvGrpSpPr>
          <p:nvPr/>
        </p:nvGrpSpPr>
        <p:grpSpPr bwMode="auto">
          <a:xfrm>
            <a:off x="23813" y="757238"/>
            <a:ext cx="3600450" cy="528637"/>
            <a:chOff x="323528" y="678192"/>
            <a:chExt cx="3600400" cy="586729"/>
          </a:xfrm>
        </p:grpSpPr>
        <p:pic>
          <p:nvPicPr>
            <p:cNvPr id="5132" name="Picture 5" descr="7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78192"/>
              <a:ext cx="3600400" cy="586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AutoShape 6"/>
            <p:cNvSpPr>
              <a:spLocks noChangeArrowheads="1"/>
            </p:cNvSpPr>
            <p:nvPr/>
          </p:nvSpPr>
          <p:spPr bwMode="auto">
            <a:xfrm>
              <a:off x="602924" y="778623"/>
              <a:ext cx="2363754" cy="42286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US" altLang="ko-KR" sz="1600" i="1" kern="0" dirty="0" smtClean="0">
                  <a:solidFill>
                    <a:srgbClr val="000066"/>
                  </a:solidFill>
                  <a:latin typeface="+mn-lt"/>
                  <a:ea typeface="나눔고딕" pitchFamily="50" charset="-127"/>
                </a:rPr>
                <a:t>FHO SET UP</a:t>
              </a:r>
              <a:endParaRPr lang="ko-KR" altLang="en-US" sz="1300" i="1" kern="0" dirty="0" smtClean="0">
                <a:solidFill>
                  <a:srgbClr val="000000"/>
                </a:solidFill>
                <a:latin typeface="+mn-lt"/>
                <a:ea typeface="나눔고딕" pitchFamily="50" charset="-127"/>
              </a:endParaRPr>
            </a:p>
          </p:txBody>
        </p:sp>
      </p:grpSp>
      <p:sp>
        <p:nvSpPr>
          <p:cNvPr id="4104" name="TextBox 33"/>
          <p:cNvSpPr txBox="1">
            <a:spLocks noChangeArrowheads="1"/>
          </p:cNvSpPr>
          <p:nvPr/>
        </p:nvSpPr>
        <p:spPr bwMode="auto">
          <a:xfrm>
            <a:off x="9490075" y="6611938"/>
            <a:ext cx="3683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9pPr>
          </a:lstStyle>
          <a:p>
            <a:pPr eaLnBrk="1" latinLnBrk="1" hangingPunct="1">
              <a:defRPr/>
            </a:pPr>
            <a:r>
              <a:rPr lang="en-US" altLang="ko-KR" sz="1000" b="1" smtClean="0">
                <a:solidFill>
                  <a:srgbClr val="A6A6A6"/>
                </a:solidFill>
                <a:latin typeface="+mn-lt"/>
              </a:rPr>
              <a:t>2</a:t>
            </a:r>
            <a:endParaRPr lang="ko-KR" altLang="en-US" sz="1000" b="1" smtClean="0">
              <a:solidFill>
                <a:srgbClr val="A6A6A6"/>
              </a:solidFill>
              <a:latin typeface="+mn-lt"/>
            </a:endParaRPr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707972" y="1426049"/>
            <a:ext cx="3489676" cy="369332"/>
          </a:xfrm>
          <a:prstGeom prst="rect">
            <a:avLst/>
          </a:prstGeom>
          <a:extLst/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975" fontAlgn="auto">
              <a:spcBef>
                <a:spcPts val="0"/>
              </a:spcBef>
              <a:spcAft>
                <a:spcPts val="700"/>
              </a:spcAft>
              <a:buClr>
                <a:schemeClr val="accent1">
                  <a:lumMod val="75000"/>
                </a:schemeClr>
              </a:buClr>
              <a:buSzPct val="70000"/>
              <a:defRPr/>
            </a:pPr>
            <a:r>
              <a:rPr lang="ko-KR" altLang="en-US" b="1" dirty="0" smtClean="0">
                <a:gradFill>
                  <a:gsLst>
                    <a:gs pos="100000">
                      <a:schemeClr val="tx2">
                        <a:lumMod val="7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a typeface="+mj-ea"/>
              </a:rPr>
              <a:t> </a:t>
            </a:r>
            <a:r>
              <a:rPr lang="ko-KR" altLang="en-US" b="1" dirty="0" smtClean="0">
                <a:gradFill>
                  <a:gsLst>
                    <a:gs pos="100000">
                      <a:schemeClr val="tx2">
                        <a:lumMod val="7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rPr>
              <a:t> </a:t>
            </a:r>
            <a:r>
              <a:rPr lang="en-US" altLang="ko-KR" b="1" dirty="0" smtClean="0">
                <a:gradFill>
                  <a:gsLst>
                    <a:gs pos="100000">
                      <a:schemeClr val="tx2">
                        <a:lumMod val="7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rPr>
              <a:t>FHO Current Status</a:t>
            </a:r>
            <a:endParaRPr lang="ko-KR" altLang="en-US" sz="1600" b="1" dirty="0" smtClean="0">
              <a:gradFill>
                <a:gsLst>
                  <a:gs pos="100000">
                    <a:schemeClr val="tx2">
                      <a:lumMod val="7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1594000" scaled="0"/>
              </a:gradFill>
            </a:endParaRPr>
          </a:p>
        </p:txBody>
      </p:sp>
      <p:pic>
        <p:nvPicPr>
          <p:cNvPr id="5130" name="Picture 13" descr="g-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4788"/>
            <a:ext cx="2873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450975"/>
            <a:ext cx="9453562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906000" cy="7096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1000">
                <a:schemeClr val="accent5">
                  <a:lumMod val="0"/>
                  <a:lumOff val="100000"/>
                </a:schemeClr>
              </a:gs>
              <a:gs pos="100000">
                <a:srgbClr val="2376C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6643688"/>
            <a:ext cx="9906000" cy="214312"/>
          </a:xfrm>
          <a:prstGeom prst="rect">
            <a:avLst/>
          </a:prstGeom>
          <a:gradFill>
            <a:gsLst>
              <a:gs pos="0">
                <a:srgbClr val="0033CC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23778" y="101577"/>
            <a:ext cx="5688632" cy="461665"/>
          </a:xfrm>
          <a:prstGeom prst="rect">
            <a:avLst/>
          </a:prstGeom>
          <a:noFill/>
          <a:ln w="15875">
            <a:noFill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i="1" dirty="0" smtClean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40000">
                      <a:srgbClr val="FFC000"/>
                    </a:gs>
                    <a:gs pos="100000">
                      <a:srgbClr val="FCF600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HY견고딕" pitchFamily="18" charset="-127"/>
              </a:rPr>
              <a:t>1</a:t>
            </a:r>
            <a:r>
              <a:rPr lang="en-US" altLang="ko-KR" sz="2400" b="1" i="1" dirty="0" smtClean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40000">
                      <a:srgbClr val="FFC000"/>
                    </a:gs>
                    <a:gs pos="100000">
                      <a:srgbClr val="FCF600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HY견고딕" pitchFamily="18" charset="-127"/>
              </a:rPr>
              <a:t>. FHO Overview</a:t>
            </a:r>
            <a:endParaRPr lang="en-US" altLang="ko-KR" sz="2400" b="1" i="1" dirty="0">
              <a:ln w="12700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40000">
                    <a:srgbClr val="FFC000"/>
                  </a:gs>
                  <a:gs pos="100000">
                    <a:srgbClr val="FCF600"/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HY견고딕" pitchFamily="18" charset="-127"/>
            </a:endParaRPr>
          </a:p>
        </p:txBody>
      </p:sp>
      <p:grpSp>
        <p:nvGrpSpPr>
          <p:cNvPr id="6151" name="그룹 17"/>
          <p:cNvGrpSpPr>
            <a:grpSpLocks/>
          </p:cNvGrpSpPr>
          <p:nvPr/>
        </p:nvGrpSpPr>
        <p:grpSpPr bwMode="auto">
          <a:xfrm>
            <a:off x="23813" y="757238"/>
            <a:ext cx="3600450" cy="528637"/>
            <a:chOff x="323528" y="678192"/>
            <a:chExt cx="3600400" cy="586729"/>
          </a:xfrm>
        </p:grpSpPr>
        <p:pic>
          <p:nvPicPr>
            <p:cNvPr id="6156" name="Picture 5" descr="7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78192"/>
              <a:ext cx="3600400" cy="586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AutoShape 6"/>
            <p:cNvSpPr>
              <a:spLocks noChangeArrowheads="1"/>
            </p:cNvSpPr>
            <p:nvPr/>
          </p:nvSpPr>
          <p:spPr bwMode="auto">
            <a:xfrm>
              <a:off x="602924" y="778623"/>
              <a:ext cx="2363754" cy="42286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US" altLang="ko-KR" sz="1600" i="1" kern="0" dirty="0" smtClean="0">
                  <a:solidFill>
                    <a:srgbClr val="000066"/>
                  </a:solidFill>
                  <a:latin typeface="+mn-lt"/>
                  <a:ea typeface="나눔고딕" pitchFamily="50" charset="-127"/>
                </a:rPr>
                <a:t>FHO Manning</a:t>
              </a:r>
              <a:endParaRPr lang="ko-KR" altLang="en-US" sz="1300" i="1" kern="0" dirty="0" smtClean="0">
                <a:solidFill>
                  <a:srgbClr val="000000"/>
                </a:solidFill>
                <a:latin typeface="+mn-lt"/>
                <a:ea typeface="나눔고딕" pitchFamily="50" charset="-127"/>
              </a:endParaRPr>
            </a:p>
          </p:txBody>
        </p:sp>
      </p:grpSp>
      <p:sp>
        <p:nvSpPr>
          <p:cNvPr id="4104" name="TextBox 33"/>
          <p:cNvSpPr txBox="1">
            <a:spLocks noChangeArrowheads="1"/>
          </p:cNvSpPr>
          <p:nvPr/>
        </p:nvSpPr>
        <p:spPr bwMode="auto">
          <a:xfrm>
            <a:off x="9490075" y="6611938"/>
            <a:ext cx="3683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9pPr>
          </a:lstStyle>
          <a:p>
            <a:pPr eaLnBrk="1" latinLnBrk="1" hangingPunct="1">
              <a:defRPr/>
            </a:pPr>
            <a:r>
              <a:rPr lang="en-US" altLang="ko-KR" sz="1000" b="1" smtClean="0">
                <a:solidFill>
                  <a:srgbClr val="A6A6A6"/>
                </a:solidFill>
                <a:latin typeface="+mn-lt"/>
              </a:rPr>
              <a:t>2</a:t>
            </a:r>
            <a:endParaRPr lang="ko-KR" altLang="en-US" sz="1000" b="1" smtClean="0">
              <a:solidFill>
                <a:srgbClr val="A6A6A6"/>
              </a:solidFill>
              <a:latin typeface="+mn-lt"/>
            </a:endParaRPr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707972" y="1426049"/>
            <a:ext cx="3489676" cy="369332"/>
          </a:xfrm>
          <a:prstGeom prst="rect">
            <a:avLst/>
          </a:prstGeom>
          <a:extLst/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975" fontAlgn="auto">
              <a:spcBef>
                <a:spcPts val="0"/>
              </a:spcBef>
              <a:spcAft>
                <a:spcPts val="700"/>
              </a:spcAft>
              <a:buClr>
                <a:schemeClr val="accent1">
                  <a:lumMod val="75000"/>
                </a:schemeClr>
              </a:buClr>
              <a:buSzPct val="70000"/>
              <a:defRPr/>
            </a:pPr>
            <a:r>
              <a:rPr lang="ko-KR" altLang="en-US" b="1" dirty="0" smtClean="0">
                <a:gradFill>
                  <a:gsLst>
                    <a:gs pos="100000">
                      <a:schemeClr val="tx2">
                        <a:lumMod val="7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a typeface="+mj-ea"/>
              </a:rPr>
              <a:t> </a:t>
            </a:r>
            <a:r>
              <a:rPr lang="ko-KR" altLang="en-US" b="1" dirty="0" smtClean="0">
                <a:gradFill>
                  <a:gsLst>
                    <a:gs pos="100000">
                      <a:schemeClr val="tx2">
                        <a:lumMod val="7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rPr>
              <a:t> </a:t>
            </a:r>
            <a:r>
              <a:rPr lang="en-US" altLang="ko-KR" b="1" dirty="0" smtClean="0">
                <a:gradFill>
                  <a:gsLst>
                    <a:gs pos="100000">
                      <a:schemeClr val="tx2">
                        <a:lumMod val="7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rPr>
              <a:t>FHO Current Status</a:t>
            </a:r>
            <a:endParaRPr lang="ko-KR" altLang="en-US" sz="1600" b="1" dirty="0" smtClean="0">
              <a:gradFill>
                <a:gsLst>
                  <a:gs pos="100000">
                    <a:schemeClr val="tx2">
                      <a:lumMod val="7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1594000" scaled="0"/>
              </a:gradFill>
            </a:endParaRPr>
          </a:p>
        </p:txBody>
      </p:sp>
      <p:pic>
        <p:nvPicPr>
          <p:cNvPr id="6154" name="Picture 13" descr="g-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4788"/>
            <a:ext cx="2873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676275" y="1897063"/>
            <a:ext cx="7972425" cy="2813050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70000"/>
              <a:buFont typeface="Wingdings" pitchFamily="2" charset="2"/>
              <a:buChar char="Ø"/>
              <a:tabLst>
                <a:tab pos="88900" algn="l"/>
              </a:tabLst>
              <a:defRPr/>
            </a:pPr>
            <a:r>
              <a:rPr lang="en-US" altLang="ko-KR" dirty="0" smtClean="0">
                <a:ea typeface="HY견고딕" pitchFamily="18" charset="-127"/>
              </a:rPr>
              <a:t>FHO current human resource statistics – 32 personnel (Hydrographers and Nautical Cartographers)</a:t>
            </a:r>
          </a:p>
          <a:p>
            <a:pPr marL="638175" lvl="1" indent="-18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70000"/>
              <a:buFont typeface="Wingdings" pitchFamily="2" charset="2"/>
              <a:buChar char="Ø"/>
              <a:tabLst>
                <a:tab pos="88900" algn="l"/>
              </a:tabLst>
              <a:defRPr/>
            </a:pPr>
            <a:r>
              <a:rPr lang="en-US" altLang="ko-KR" dirty="0" smtClean="0">
                <a:ea typeface="HY견고딕" pitchFamily="18" charset="-127"/>
              </a:rPr>
              <a:t>03 x IHO Accredited Category A surveyors</a:t>
            </a:r>
          </a:p>
          <a:p>
            <a:pPr marL="638175" lvl="1" indent="-18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70000"/>
              <a:buFont typeface="Wingdings" pitchFamily="2" charset="2"/>
              <a:buChar char="Ø"/>
              <a:tabLst>
                <a:tab pos="88900" algn="l"/>
              </a:tabLst>
              <a:defRPr/>
            </a:pPr>
            <a:r>
              <a:rPr lang="en-US" altLang="ko-KR" dirty="0" smtClean="0">
                <a:ea typeface="HY견고딕" pitchFamily="18" charset="-127"/>
              </a:rPr>
              <a:t>08 x IHO Accredited Category B surveyors</a:t>
            </a:r>
          </a:p>
          <a:p>
            <a:pPr marL="638175" lvl="1" indent="-18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70000"/>
              <a:buFont typeface="Wingdings" pitchFamily="2" charset="2"/>
              <a:buChar char="Ø"/>
              <a:tabLst>
                <a:tab pos="88900" algn="l"/>
              </a:tabLst>
              <a:defRPr/>
            </a:pPr>
            <a:r>
              <a:rPr lang="en-US" altLang="ko-KR" dirty="0" smtClean="0">
                <a:ea typeface="HY견고딕" pitchFamily="18" charset="-127"/>
              </a:rPr>
              <a:t>04 x Category B Nautical Cartographers</a:t>
            </a:r>
          </a:p>
          <a:p>
            <a:pPr marL="638175" lvl="1" indent="-18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70000"/>
              <a:buFont typeface="Wingdings" pitchFamily="2" charset="2"/>
              <a:buChar char="Ø"/>
              <a:tabLst>
                <a:tab pos="88900" algn="l"/>
              </a:tabLst>
              <a:defRPr/>
            </a:pPr>
            <a:r>
              <a:rPr lang="en-US" altLang="ko-KR" dirty="0" smtClean="0">
                <a:ea typeface="HY견고딕" pitchFamily="18" charset="-127"/>
              </a:rPr>
              <a:t>17 x Surveyor Recorders</a:t>
            </a:r>
          </a:p>
          <a:p>
            <a:pPr marL="180975" lvl="1" indent="-18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70000"/>
              <a:buFont typeface="Wingdings" pitchFamily="2" charset="2"/>
              <a:buChar char="Ø"/>
              <a:tabLst>
                <a:tab pos="88900" algn="l"/>
              </a:tabLst>
              <a:defRPr/>
            </a:pPr>
            <a:endParaRPr lang="en-US" altLang="ko-KR" sz="1100" dirty="0" smtClean="0"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906000" cy="7096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1000">
                <a:schemeClr val="accent5">
                  <a:lumMod val="0"/>
                  <a:lumOff val="100000"/>
                </a:schemeClr>
              </a:gs>
              <a:gs pos="100000">
                <a:srgbClr val="2376C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6643688"/>
            <a:ext cx="9906000" cy="214312"/>
          </a:xfrm>
          <a:prstGeom prst="rect">
            <a:avLst/>
          </a:prstGeom>
          <a:gradFill>
            <a:gsLst>
              <a:gs pos="0">
                <a:srgbClr val="0033CC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23778" y="101577"/>
            <a:ext cx="5688632" cy="461665"/>
          </a:xfrm>
          <a:prstGeom prst="rect">
            <a:avLst/>
          </a:prstGeom>
          <a:noFill/>
          <a:ln w="15875">
            <a:noFill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i="1" dirty="0" smtClean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40000">
                      <a:srgbClr val="FFC000"/>
                    </a:gs>
                    <a:gs pos="100000">
                      <a:srgbClr val="FCF600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HY견고딕" pitchFamily="18" charset="-127"/>
              </a:rPr>
              <a:t>1. FHO Overview</a:t>
            </a:r>
            <a:endParaRPr lang="en-US" altLang="ko-KR" sz="2400" b="1" i="1" dirty="0">
              <a:ln w="12700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40000">
                    <a:srgbClr val="FFC000"/>
                  </a:gs>
                  <a:gs pos="100000">
                    <a:srgbClr val="FCF600"/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HY견고딕" pitchFamily="18" charset="-127"/>
            </a:endParaRPr>
          </a:p>
        </p:txBody>
      </p:sp>
      <p:grpSp>
        <p:nvGrpSpPr>
          <p:cNvPr id="7175" name="그룹 17"/>
          <p:cNvGrpSpPr>
            <a:grpSpLocks/>
          </p:cNvGrpSpPr>
          <p:nvPr/>
        </p:nvGrpSpPr>
        <p:grpSpPr bwMode="auto">
          <a:xfrm>
            <a:off x="23813" y="757238"/>
            <a:ext cx="3600450" cy="528637"/>
            <a:chOff x="323528" y="678192"/>
            <a:chExt cx="3600400" cy="586729"/>
          </a:xfrm>
        </p:grpSpPr>
        <p:pic>
          <p:nvPicPr>
            <p:cNvPr id="7183" name="Picture 5" descr="7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78192"/>
              <a:ext cx="3600400" cy="586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AutoShape 6"/>
            <p:cNvSpPr>
              <a:spLocks noChangeArrowheads="1"/>
            </p:cNvSpPr>
            <p:nvPr/>
          </p:nvSpPr>
          <p:spPr bwMode="auto">
            <a:xfrm>
              <a:off x="602924" y="778623"/>
              <a:ext cx="2363754" cy="42286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US" altLang="ko-KR" sz="1600" i="1" kern="0" dirty="0" smtClean="0">
                  <a:solidFill>
                    <a:srgbClr val="000066"/>
                  </a:solidFill>
                  <a:latin typeface="나눔고딕" pitchFamily="50" charset="-127"/>
                  <a:ea typeface="나눔고딕" pitchFamily="50" charset="-127"/>
                </a:rPr>
                <a:t>Capability</a:t>
              </a:r>
              <a:endParaRPr lang="ko-KR" altLang="en-US" sz="1300" i="1" kern="0" dirty="0" smtClean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7176" name="TextBox 33"/>
          <p:cNvSpPr txBox="1">
            <a:spLocks noChangeArrowheads="1"/>
          </p:cNvSpPr>
          <p:nvPr/>
        </p:nvSpPr>
        <p:spPr bwMode="auto">
          <a:xfrm>
            <a:off x="9490075" y="6611938"/>
            <a:ext cx="368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en-US" altLang="ko-KR" sz="1000" b="1">
                <a:solidFill>
                  <a:srgbClr val="A6A6A6"/>
                </a:solidFill>
                <a:latin typeface="Malgun Gothic" panose="020B0503020000020004" pitchFamily="34" charset="-127"/>
              </a:rPr>
              <a:t>2</a:t>
            </a:r>
            <a:endParaRPr lang="ko-KR" altLang="en-US" sz="1000" b="1">
              <a:solidFill>
                <a:srgbClr val="A6A6A6"/>
              </a:solidFill>
              <a:latin typeface="Malgun Gothic" panose="020B0503020000020004" pitchFamily="34" charset="-127"/>
            </a:endParaRPr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707972" y="1426049"/>
            <a:ext cx="3489676" cy="461665"/>
          </a:xfrm>
          <a:prstGeom prst="rect">
            <a:avLst/>
          </a:prstGeom>
          <a:extLst/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975" fontAlgn="auto">
              <a:spcBef>
                <a:spcPts val="0"/>
              </a:spcBef>
              <a:spcAft>
                <a:spcPts val="700"/>
              </a:spcAft>
              <a:buClr>
                <a:schemeClr val="accent1">
                  <a:lumMod val="75000"/>
                </a:schemeClr>
              </a:buClr>
              <a:buSzPct val="70000"/>
              <a:defRPr/>
            </a:pPr>
            <a:r>
              <a:rPr lang="ko-KR" altLang="en-US" b="1" dirty="0" smtClean="0">
                <a:gradFill>
                  <a:gsLst>
                    <a:gs pos="100000">
                      <a:schemeClr val="tx2">
                        <a:lumMod val="7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+mj-ea"/>
                <a:ea typeface="+mj-ea"/>
              </a:rPr>
              <a:t> </a:t>
            </a:r>
            <a:r>
              <a:rPr lang="ko-KR" altLang="en-US" b="1" dirty="0" smtClean="0">
                <a:gradFill>
                  <a:gsLst>
                    <a:gs pos="100000">
                      <a:schemeClr val="tx2">
                        <a:lumMod val="7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+mj-ea"/>
              </a:rPr>
              <a:t> </a:t>
            </a:r>
            <a:r>
              <a:rPr lang="en-US" altLang="ko-KR" sz="2400" b="1" dirty="0" smtClean="0">
                <a:gradFill>
                  <a:gsLst>
                    <a:gs pos="100000">
                      <a:schemeClr val="tx2">
                        <a:lumMod val="7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+mj-ea"/>
              </a:rPr>
              <a:t>Equipments</a:t>
            </a:r>
            <a:endParaRPr lang="ko-KR" altLang="en-US" sz="2400" b="1" dirty="0" smtClean="0">
              <a:gradFill>
                <a:gsLst>
                  <a:gs pos="100000">
                    <a:schemeClr val="tx2">
                      <a:lumMod val="7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1594000" scaled="0"/>
              </a:gradFill>
              <a:latin typeface="+mj-ea"/>
            </a:endParaRPr>
          </a:p>
        </p:txBody>
      </p:sp>
      <p:pic>
        <p:nvPicPr>
          <p:cNvPr id="7178" name="Picture 13" descr="g-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4788"/>
            <a:ext cx="2873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885825" y="1852613"/>
            <a:ext cx="7972425" cy="39084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en-US" b="1" dirty="0" smtClean="0">
                <a:latin typeface="+mn-lt"/>
              </a:rPr>
              <a:t>Data Acquisition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altLang="en-US" dirty="0" smtClean="0">
                <a:latin typeface="+mn-lt"/>
              </a:rPr>
              <a:t>01 x R2Sonic 2020 &amp; 01 x R2Sonic 2024 MBES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altLang="en-US" dirty="0" smtClean="0">
                <a:latin typeface="+mn-lt"/>
              </a:rPr>
              <a:t>01 x Nobit MBES with SSS and SBP.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altLang="en-US" dirty="0" smtClean="0">
                <a:latin typeface="+mn-lt"/>
              </a:rPr>
              <a:t>01 x Odom MK III SBES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altLang="en-US" dirty="0" smtClean="0">
                <a:latin typeface="+mn-lt"/>
              </a:rPr>
              <a:t>Trimble SPS DGPS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altLang="en-US" dirty="0" smtClean="0">
                <a:latin typeface="+mn-lt"/>
              </a:rPr>
              <a:t>Trimble R-8 GPS Sets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altLang="en-US" dirty="0" smtClean="0">
                <a:latin typeface="+mn-lt"/>
              </a:rPr>
              <a:t>Trimble S-7 Total Station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altLang="en-US" dirty="0" smtClean="0">
                <a:latin typeface="+mn-lt"/>
              </a:rPr>
              <a:t>01 x SMB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altLang="en-US" dirty="0">
                <a:latin typeface="+mn-lt"/>
              </a:rPr>
              <a:t>Acquisition software and processing – HYPACK, CARIS Hips &amp; Sips , Base </a:t>
            </a:r>
            <a:r>
              <a:rPr lang="en-GB" altLang="en-US" dirty="0" smtClean="0">
                <a:latin typeface="+mn-lt"/>
              </a:rPr>
              <a:t>Editor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altLang="en-US" dirty="0">
                <a:latin typeface="+mn-lt"/>
              </a:rPr>
              <a:t>02x HP Tough book Laptop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en-US" dirty="0" smtClean="0"/>
          </a:p>
        </p:txBody>
      </p:sp>
      <p:pic>
        <p:nvPicPr>
          <p:cNvPr id="718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003800"/>
            <a:ext cx="2154237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6" descr="C:\Users\ACER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22558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7" descr="C:\Users\ACER\Desktop\43133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390525"/>
            <a:ext cx="215423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906000" cy="7096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1000">
                <a:schemeClr val="accent5">
                  <a:lumMod val="0"/>
                  <a:lumOff val="100000"/>
                </a:schemeClr>
              </a:gs>
              <a:gs pos="100000">
                <a:srgbClr val="2376C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6643688"/>
            <a:ext cx="9906000" cy="214312"/>
          </a:xfrm>
          <a:prstGeom prst="rect">
            <a:avLst/>
          </a:prstGeom>
          <a:gradFill>
            <a:gsLst>
              <a:gs pos="0">
                <a:srgbClr val="0033CC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23778" y="101577"/>
            <a:ext cx="5688632" cy="461665"/>
          </a:xfrm>
          <a:prstGeom prst="rect">
            <a:avLst/>
          </a:prstGeom>
          <a:noFill/>
          <a:ln w="15875">
            <a:noFill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i="1" dirty="0" smtClean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40000">
                      <a:srgbClr val="FFC000"/>
                    </a:gs>
                    <a:gs pos="100000">
                      <a:srgbClr val="FCF600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HY견고딕" pitchFamily="18" charset="-127"/>
              </a:rPr>
              <a:t>1. FHO Overview</a:t>
            </a:r>
            <a:endParaRPr lang="en-US" altLang="ko-KR" sz="2400" b="1" i="1" dirty="0">
              <a:ln w="12700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40000">
                    <a:srgbClr val="FFC000"/>
                  </a:gs>
                  <a:gs pos="100000">
                    <a:srgbClr val="FCF600"/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HY견고딕" pitchFamily="18" charset="-127"/>
            </a:endParaRPr>
          </a:p>
        </p:txBody>
      </p:sp>
      <p:grpSp>
        <p:nvGrpSpPr>
          <p:cNvPr id="8199" name="그룹 17"/>
          <p:cNvGrpSpPr>
            <a:grpSpLocks/>
          </p:cNvGrpSpPr>
          <p:nvPr/>
        </p:nvGrpSpPr>
        <p:grpSpPr bwMode="auto">
          <a:xfrm>
            <a:off x="23813" y="757238"/>
            <a:ext cx="3600450" cy="528637"/>
            <a:chOff x="323528" y="678192"/>
            <a:chExt cx="3600400" cy="586729"/>
          </a:xfrm>
        </p:grpSpPr>
        <p:pic>
          <p:nvPicPr>
            <p:cNvPr id="8205" name="Picture 5" descr="7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78192"/>
              <a:ext cx="3600400" cy="586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AutoShape 6"/>
            <p:cNvSpPr>
              <a:spLocks noChangeArrowheads="1"/>
            </p:cNvSpPr>
            <p:nvPr/>
          </p:nvSpPr>
          <p:spPr bwMode="auto">
            <a:xfrm>
              <a:off x="602924" y="778623"/>
              <a:ext cx="2363754" cy="42286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US" altLang="ko-KR" sz="1600" i="1" kern="0" dirty="0" smtClean="0">
                  <a:solidFill>
                    <a:srgbClr val="000066"/>
                  </a:solidFill>
                  <a:latin typeface="나눔고딕" pitchFamily="50" charset="-127"/>
                  <a:ea typeface="나눔고딕" pitchFamily="50" charset="-127"/>
                </a:rPr>
                <a:t>Capability</a:t>
              </a:r>
              <a:endParaRPr lang="ko-KR" altLang="en-US" sz="1300" i="1" kern="0" dirty="0" smtClean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8200" name="TextBox 33"/>
          <p:cNvSpPr txBox="1">
            <a:spLocks noChangeArrowheads="1"/>
          </p:cNvSpPr>
          <p:nvPr/>
        </p:nvSpPr>
        <p:spPr bwMode="auto">
          <a:xfrm>
            <a:off x="9490075" y="6611938"/>
            <a:ext cx="368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en-US" altLang="ko-KR" sz="1000" b="1">
                <a:solidFill>
                  <a:srgbClr val="A6A6A6"/>
                </a:solidFill>
                <a:latin typeface="Malgun Gothic" panose="020B0503020000020004" pitchFamily="34" charset="-127"/>
              </a:rPr>
              <a:t>2</a:t>
            </a:r>
            <a:endParaRPr lang="ko-KR" altLang="en-US" sz="1000" b="1">
              <a:solidFill>
                <a:srgbClr val="A6A6A6"/>
              </a:solidFill>
              <a:latin typeface="Malgun Gothic" panose="020B0503020000020004" pitchFamily="34" charset="-127"/>
            </a:endParaRPr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684221" y="1354798"/>
            <a:ext cx="3489676" cy="920765"/>
          </a:xfrm>
          <a:prstGeom prst="rect">
            <a:avLst/>
          </a:prstGeom>
          <a:extLst/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975" fontAlgn="auto">
              <a:spcBef>
                <a:spcPts val="0"/>
              </a:spcBef>
              <a:spcAft>
                <a:spcPts val="700"/>
              </a:spcAft>
              <a:buClr>
                <a:schemeClr val="accent1">
                  <a:lumMod val="75000"/>
                </a:schemeClr>
              </a:buClr>
              <a:buSzPct val="70000"/>
              <a:defRPr/>
            </a:pPr>
            <a:r>
              <a:rPr lang="ko-KR" altLang="en-US" b="1" dirty="0" smtClean="0">
                <a:gradFill>
                  <a:gsLst>
                    <a:gs pos="100000">
                      <a:schemeClr val="tx2">
                        <a:lumMod val="7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+mj-ea"/>
                <a:ea typeface="+mj-ea"/>
              </a:rPr>
              <a:t> </a:t>
            </a:r>
            <a:r>
              <a:rPr lang="ko-KR" altLang="en-US" b="1" dirty="0" smtClean="0">
                <a:gradFill>
                  <a:gsLst>
                    <a:gs pos="100000">
                      <a:schemeClr val="tx2">
                        <a:lumMod val="7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+mj-ea"/>
              </a:rPr>
              <a:t> </a:t>
            </a:r>
            <a:r>
              <a:rPr lang="en-GB" sz="2400" b="1" dirty="0" smtClean="0">
                <a:solidFill>
                  <a:schemeClr val="tx2"/>
                </a:solidFill>
              </a:rPr>
              <a:t>Survey Platform</a:t>
            </a:r>
          </a:p>
          <a:p>
            <a:pPr indent="-180975" fontAlgn="auto">
              <a:spcBef>
                <a:spcPts val="0"/>
              </a:spcBef>
              <a:spcAft>
                <a:spcPts val="700"/>
              </a:spcAft>
              <a:buClr>
                <a:schemeClr val="accent1">
                  <a:lumMod val="75000"/>
                </a:schemeClr>
              </a:buClr>
              <a:buSzPct val="70000"/>
              <a:defRPr/>
            </a:pPr>
            <a:endParaRPr lang="ko-KR" altLang="en-US" sz="2400" b="1" dirty="0" smtClean="0">
              <a:gradFill>
                <a:gsLst>
                  <a:gs pos="100000">
                    <a:schemeClr val="tx2">
                      <a:lumMod val="7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1594000" scaled="0"/>
              </a:gradFill>
              <a:latin typeface="+mj-ea"/>
            </a:endParaRPr>
          </a:p>
        </p:txBody>
      </p:sp>
      <p:pic>
        <p:nvPicPr>
          <p:cNvPr id="8202" name="Picture 13" descr="g-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4788"/>
            <a:ext cx="2873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14"/>
          <p:cNvSpPr>
            <a:spLocks noChangeArrowheads="1"/>
          </p:cNvSpPr>
          <p:nvPr/>
        </p:nvSpPr>
        <p:spPr bwMode="auto">
          <a:xfrm>
            <a:off x="6024563" y="2057400"/>
            <a:ext cx="3833812" cy="1477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9pPr>
          </a:lstStyle>
          <a:p>
            <a:pPr algn="just" eaLnBrk="1" hangingPunct="1">
              <a:defRPr/>
            </a:pPr>
            <a:r>
              <a:rPr lang="en-GB" altLang="en-US" dirty="0" smtClean="0">
                <a:latin typeface="+mn-lt"/>
              </a:rPr>
              <a:t>RFNS </a:t>
            </a:r>
            <a:r>
              <a:rPr lang="en-GB" altLang="en-US" dirty="0" err="1" smtClean="0">
                <a:latin typeface="+mn-lt"/>
              </a:rPr>
              <a:t>Kacau</a:t>
            </a:r>
            <a:r>
              <a:rPr lang="en-GB" altLang="en-US" dirty="0" smtClean="0">
                <a:latin typeface="+mn-lt"/>
              </a:rPr>
              <a:t>, recently</a:t>
            </a:r>
          </a:p>
          <a:p>
            <a:pPr algn="just" eaLnBrk="1" hangingPunct="1">
              <a:defRPr/>
            </a:pPr>
            <a:r>
              <a:rPr lang="en-GB" altLang="en-US" dirty="0" smtClean="0">
                <a:latin typeface="+mn-lt"/>
              </a:rPr>
              <a:t> donated by the Peoples Republic of</a:t>
            </a:r>
          </a:p>
          <a:p>
            <a:pPr algn="just" eaLnBrk="1" hangingPunct="1">
              <a:defRPr/>
            </a:pPr>
            <a:r>
              <a:rPr lang="en-GB" altLang="en-US" dirty="0" smtClean="0">
                <a:latin typeface="+mn-lt"/>
              </a:rPr>
              <a:t> </a:t>
            </a:r>
            <a:r>
              <a:rPr lang="en-AU" altLang="en-US" dirty="0" smtClean="0">
                <a:latin typeface="+mn-lt"/>
              </a:rPr>
              <a:t>China</a:t>
            </a:r>
            <a:r>
              <a:rPr lang="en-GB" altLang="en-US" dirty="0" smtClean="0">
                <a:latin typeface="+mn-lt"/>
              </a:rPr>
              <a:t> </a:t>
            </a:r>
            <a:r>
              <a:rPr lang="en-AU" altLang="en-US" dirty="0" smtClean="0">
                <a:latin typeface="+mn-lt"/>
              </a:rPr>
              <a:t>will boost the capability of FHS</a:t>
            </a:r>
          </a:p>
          <a:p>
            <a:pPr algn="just" eaLnBrk="1" hangingPunct="1">
              <a:defRPr/>
            </a:pPr>
            <a:r>
              <a:rPr lang="en-AU" altLang="en-US" dirty="0" smtClean="0">
                <a:latin typeface="+mn-lt"/>
              </a:rPr>
              <a:t> in the conduct of hydrographic Surveys</a:t>
            </a:r>
            <a:r>
              <a:rPr lang="en-AU" altLang="en-US" sz="1600" dirty="0" smtClean="0">
                <a:latin typeface="+mn-lt"/>
              </a:rPr>
              <a:t>.</a:t>
            </a:r>
          </a:p>
        </p:txBody>
      </p:sp>
      <p:pic>
        <p:nvPicPr>
          <p:cNvPr id="820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2030413"/>
            <a:ext cx="5541962" cy="415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906000" cy="7096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1000">
                <a:schemeClr val="accent5">
                  <a:lumMod val="0"/>
                  <a:lumOff val="100000"/>
                </a:schemeClr>
              </a:gs>
              <a:gs pos="100000">
                <a:srgbClr val="2376C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6643688"/>
            <a:ext cx="9906000" cy="214312"/>
          </a:xfrm>
          <a:prstGeom prst="rect">
            <a:avLst/>
          </a:prstGeom>
          <a:gradFill>
            <a:gsLst>
              <a:gs pos="0">
                <a:srgbClr val="0033CC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23778" y="101577"/>
            <a:ext cx="5688632" cy="461665"/>
          </a:xfrm>
          <a:prstGeom prst="rect">
            <a:avLst/>
          </a:prstGeom>
          <a:noFill/>
          <a:ln w="15875">
            <a:noFill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i="1" dirty="0" smtClean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40000">
                      <a:srgbClr val="FFC000"/>
                    </a:gs>
                    <a:gs pos="100000">
                      <a:srgbClr val="FCF600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HY견고딕" pitchFamily="18" charset="-127"/>
              </a:rPr>
              <a:t>1. FHO Overview</a:t>
            </a:r>
            <a:endParaRPr lang="en-US" altLang="ko-KR" sz="2400" b="1" i="1" dirty="0">
              <a:ln w="12700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40000">
                    <a:srgbClr val="FFC000"/>
                  </a:gs>
                  <a:gs pos="100000">
                    <a:srgbClr val="FCF600"/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HY견고딕" pitchFamily="18" charset="-127"/>
            </a:endParaRPr>
          </a:p>
        </p:txBody>
      </p:sp>
      <p:grpSp>
        <p:nvGrpSpPr>
          <p:cNvPr id="9223" name="그룹 17"/>
          <p:cNvGrpSpPr>
            <a:grpSpLocks/>
          </p:cNvGrpSpPr>
          <p:nvPr/>
        </p:nvGrpSpPr>
        <p:grpSpPr bwMode="auto">
          <a:xfrm>
            <a:off x="23813" y="757238"/>
            <a:ext cx="3600450" cy="528637"/>
            <a:chOff x="323528" y="678192"/>
            <a:chExt cx="3600400" cy="586729"/>
          </a:xfrm>
        </p:grpSpPr>
        <p:pic>
          <p:nvPicPr>
            <p:cNvPr id="9229" name="Picture 5" descr="7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78192"/>
              <a:ext cx="3600400" cy="586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AutoShape 6"/>
            <p:cNvSpPr>
              <a:spLocks noChangeArrowheads="1"/>
            </p:cNvSpPr>
            <p:nvPr/>
          </p:nvSpPr>
          <p:spPr bwMode="auto">
            <a:xfrm>
              <a:off x="602924" y="778623"/>
              <a:ext cx="2363754" cy="42286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US" altLang="ko-KR" sz="1600" i="1" kern="0" dirty="0" smtClean="0">
                  <a:solidFill>
                    <a:srgbClr val="000066"/>
                  </a:solidFill>
                  <a:latin typeface="나눔고딕" pitchFamily="50" charset="-127"/>
                  <a:ea typeface="나눔고딕" pitchFamily="50" charset="-127"/>
                </a:rPr>
                <a:t>Capability</a:t>
              </a:r>
              <a:endParaRPr lang="ko-KR" altLang="en-US" sz="1300" i="1" kern="0" dirty="0" smtClean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9224" name="TextBox 33"/>
          <p:cNvSpPr txBox="1">
            <a:spLocks noChangeArrowheads="1"/>
          </p:cNvSpPr>
          <p:nvPr/>
        </p:nvSpPr>
        <p:spPr bwMode="auto">
          <a:xfrm>
            <a:off x="9490075" y="6611938"/>
            <a:ext cx="368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lgun Gothic" panose="020B0503020000020004" pitchFamily="34" charset="-127"/>
              </a:defRPr>
            </a:lvl9pPr>
          </a:lstStyle>
          <a:p>
            <a:pPr eaLnBrk="1" latinLnBrk="1" hangingPunct="1"/>
            <a:r>
              <a:rPr lang="en-US" altLang="ko-KR" sz="1000" b="1">
                <a:solidFill>
                  <a:srgbClr val="A6A6A6"/>
                </a:solidFill>
                <a:latin typeface="Malgun Gothic" panose="020B0503020000020004" pitchFamily="34" charset="-127"/>
              </a:rPr>
              <a:t>2</a:t>
            </a:r>
            <a:endParaRPr lang="ko-KR" altLang="en-US" sz="1000" b="1">
              <a:solidFill>
                <a:srgbClr val="A6A6A6"/>
              </a:solidFill>
              <a:latin typeface="Malgun Gothic" panose="020B0503020000020004" pitchFamily="34" charset="-127"/>
            </a:endParaRPr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684221" y="1354798"/>
            <a:ext cx="3489676" cy="920765"/>
          </a:xfrm>
          <a:prstGeom prst="rect">
            <a:avLst/>
          </a:prstGeom>
          <a:extLst/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975" fontAlgn="auto">
              <a:spcBef>
                <a:spcPts val="0"/>
              </a:spcBef>
              <a:spcAft>
                <a:spcPts val="700"/>
              </a:spcAft>
              <a:buClr>
                <a:schemeClr val="accent1">
                  <a:lumMod val="75000"/>
                </a:schemeClr>
              </a:buClr>
              <a:buSzPct val="70000"/>
              <a:defRPr/>
            </a:pPr>
            <a:r>
              <a:rPr lang="ko-KR" altLang="en-US" b="1" dirty="0" smtClean="0">
                <a:gradFill>
                  <a:gsLst>
                    <a:gs pos="100000">
                      <a:schemeClr val="tx2">
                        <a:lumMod val="7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+mj-ea"/>
                <a:ea typeface="+mj-ea"/>
              </a:rPr>
              <a:t> </a:t>
            </a:r>
            <a:r>
              <a:rPr lang="ko-KR" altLang="en-US" b="1" dirty="0" smtClean="0">
                <a:gradFill>
                  <a:gsLst>
                    <a:gs pos="100000">
                      <a:schemeClr val="tx2">
                        <a:lumMod val="7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latin typeface="+mj-ea"/>
              </a:rPr>
              <a:t> </a:t>
            </a:r>
            <a:r>
              <a:rPr lang="en-GB" sz="2400" b="1" dirty="0" smtClean="0">
                <a:solidFill>
                  <a:schemeClr val="tx2"/>
                </a:solidFill>
              </a:rPr>
              <a:t>Survey Platform</a:t>
            </a:r>
          </a:p>
          <a:p>
            <a:pPr indent="-180975" fontAlgn="auto">
              <a:spcBef>
                <a:spcPts val="0"/>
              </a:spcBef>
              <a:spcAft>
                <a:spcPts val="700"/>
              </a:spcAft>
              <a:buClr>
                <a:schemeClr val="accent1">
                  <a:lumMod val="75000"/>
                </a:schemeClr>
              </a:buClr>
              <a:buSzPct val="70000"/>
              <a:defRPr/>
            </a:pPr>
            <a:endParaRPr lang="ko-KR" altLang="en-US" sz="2400" b="1" dirty="0" smtClean="0">
              <a:gradFill>
                <a:gsLst>
                  <a:gs pos="100000">
                    <a:schemeClr val="tx2">
                      <a:lumMod val="7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1594000" scaled="0"/>
              </a:gradFill>
              <a:latin typeface="+mj-ea"/>
            </a:endParaRPr>
          </a:p>
        </p:txBody>
      </p:sp>
      <p:pic>
        <p:nvPicPr>
          <p:cNvPr id="9226" name="Picture 13" descr="g-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4788"/>
            <a:ext cx="2873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14"/>
          <p:cNvSpPr>
            <a:spLocks noChangeArrowheads="1"/>
          </p:cNvSpPr>
          <p:nvPr/>
        </p:nvSpPr>
        <p:spPr bwMode="auto">
          <a:xfrm>
            <a:off x="6024563" y="2057400"/>
            <a:ext cx="3833812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lgun Gothic" pitchFamily="34" charset="-127"/>
              </a:defRPr>
            </a:lvl9pPr>
          </a:lstStyle>
          <a:p>
            <a:pPr algn="just" eaLnBrk="1" hangingPunct="1">
              <a:defRPr/>
            </a:pPr>
            <a:r>
              <a:rPr lang="en-GB" altLang="en-US" dirty="0" smtClean="0">
                <a:latin typeface="+mn-lt"/>
              </a:rPr>
              <a:t>SMB </a:t>
            </a:r>
            <a:r>
              <a:rPr lang="en-GB" altLang="en-US" dirty="0" err="1" smtClean="0">
                <a:latin typeface="+mn-lt"/>
              </a:rPr>
              <a:t>Ika</a:t>
            </a:r>
            <a:r>
              <a:rPr lang="en-GB" altLang="en-US" dirty="0" smtClean="0">
                <a:latin typeface="+mn-lt"/>
              </a:rPr>
              <a:t> </a:t>
            </a:r>
            <a:r>
              <a:rPr lang="en-GB" altLang="en-US" dirty="0" err="1" smtClean="0">
                <a:latin typeface="+mn-lt"/>
              </a:rPr>
              <a:t>Vuka</a:t>
            </a:r>
            <a:r>
              <a:rPr lang="en-GB" altLang="en-US" dirty="0" smtClean="0">
                <a:latin typeface="+mn-lt"/>
              </a:rPr>
              <a:t>, acquired in 2018</a:t>
            </a:r>
            <a:r>
              <a:rPr lang="en-AU" altLang="en-US" dirty="0" smtClean="0">
                <a:latin typeface="+mn-lt"/>
              </a:rPr>
              <a:t>. </a:t>
            </a:r>
            <a:endParaRPr lang="en-AU" altLang="en-US" dirty="0">
              <a:latin typeface="+mn-lt"/>
            </a:endParaRPr>
          </a:p>
          <a:p>
            <a:pPr algn="just" eaLnBrk="1" hangingPunct="1">
              <a:defRPr/>
            </a:pPr>
            <a:r>
              <a:rPr lang="en-AU" altLang="en-US" dirty="0" smtClean="0">
                <a:latin typeface="+mn-lt"/>
              </a:rPr>
              <a:t>Supports Deployable Survey Team with fittings for MBES and SBES. </a:t>
            </a:r>
          </a:p>
        </p:txBody>
      </p:sp>
      <p:pic>
        <p:nvPicPr>
          <p:cNvPr id="9228" name="Picture 2" descr="C:\Users\ACER\Downloads\IMG-58ef085a8be8c0969a7afe8c9679deb5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057400"/>
            <a:ext cx="5640388" cy="4275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그룹 2"/>
          <p:cNvGrpSpPr>
            <a:grpSpLocks/>
          </p:cNvGrpSpPr>
          <p:nvPr/>
        </p:nvGrpSpPr>
        <p:grpSpPr bwMode="auto">
          <a:xfrm>
            <a:off x="468313" y="1611313"/>
            <a:ext cx="8842375" cy="4654550"/>
            <a:chOff x="468882" y="1041077"/>
            <a:chExt cx="8841836" cy="5541665"/>
          </a:xfrm>
        </p:grpSpPr>
        <p:sp>
          <p:nvSpPr>
            <p:cNvPr id="33" name="직사각형 32"/>
            <p:cNvSpPr/>
            <p:nvPr/>
          </p:nvSpPr>
          <p:spPr>
            <a:xfrm>
              <a:off x="654608" y="1071318"/>
              <a:ext cx="8597376" cy="5511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468882" y="1041077"/>
              <a:ext cx="8841836" cy="1020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0" y="0"/>
            <a:ext cx="9906000" cy="7096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1000">
                <a:schemeClr val="accent5">
                  <a:lumMod val="0"/>
                  <a:lumOff val="100000"/>
                </a:schemeClr>
              </a:gs>
              <a:gs pos="100000">
                <a:srgbClr val="2376C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6643688"/>
            <a:ext cx="9906000" cy="214312"/>
          </a:xfrm>
          <a:prstGeom prst="rect">
            <a:avLst/>
          </a:prstGeom>
          <a:gradFill>
            <a:gsLst>
              <a:gs pos="0">
                <a:srgbClr val="0033CC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23778" y="101577"/>
            <a:ext cx="5688632" cy="461665"/>
          </a:xfrm>
          <a:prstGeom prst="rect">
            <a:avLst/>
          </a:prstGeom>
          <a:noFill/>
          <a:ln w="15875">
            <a:noFill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i="1" dirty="0" smtClean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40000">
                      <a:srgbClr val="FFC000"/>
                    </a:gs>
                    <a:gs pos="100000">
                      <a:srgbClr val="FCF600"/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HY견고딕" pitchFamily="18" charset="-127"/>
              </a:rPr>
              <a:t>3. FHO Overview</a:t>
            </a:r>
            <a:endParaRPr lang="en-US" altLang="ko-KR" sz="2400" b="1" i="1" dirty="0">
              <a:ln w="12700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40000">
                    <a:srgbClr val="FFC000"/>
                  </a:gs>
                  <a:gs pos="100000">
                    <a:srgbClr val="FCF600"/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HY견고딕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90075" y="6611938"/>
            <a:ext cx="3683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>
                <a:solidFill>
                  <a:schemeClr val="bg1">
                    <a:lumMod val="6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rPr>
              <a:t>14</a:t>
            </a:r>
            <a:endParaRPr lang="ko-KR" altLang="en-US" sz="1000" b="1" dirty="0">
              <a:solidFill>
                <a:schemeClr val="bg1">
                  <a:lumMod val="65000"/>
                </a:schemeClr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grpSp>
        <p:nvGrpSpPr>
          <p:cNvPr id="10249" name="그룹 17"/>
          <p:cNvGrpSpPr>
            <a:grpSpLocks/>
          </p:cNvGrpSpPr>
          <p:nvPr/>
        </p:nvGrpSpPr>
        <p:grpSpPr bwMode="auto">
          <a:xfrm>
            <a:off x="0" y="773113"/>
            <a:ext cx="3600450" cy="528637"/>
            <a:chOff x="323528" y="678192"/>
            <a:chExt cx="3600400" cy="586729"/>
          </a:xfrm>
        </p:grpSpPr>
        <p:pic>
          <p:nvPicPr>
            <p:cNvPr id="10256" name="Picture 5" descr="7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78192"/>
              <a:ext cx="3600400" cy="586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AutoShape 6"/>
            <p:cNvSpPr>
              <a:spLocks noChangeArrowheads="1"/>
            </p:cNvSpPr>
            <p:nvPr/>
          </p:nvSpPr>
          <p:spPr bwMode="auto">
            <a:xfrm>
              <a:off x="602924" y="778623"/>
              <a:ext cx="2363755" cy="42286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US" altLang="ko-KR" sz="1600" i="1" kern="0" dirty="0" smtClean="0">
                  <a:solidFill>
                    <a:srgbClr val="000066"/>
                  </a:solidFill>
                  <a:latin typeface="나눔고딕" pitchFamily="50" charset="-127"/>
                  <a:ea typeface="나눔고딕" pitchFamily="50" charset="-127"/>
                </a:rPr>
                <a:t>Future Capability</a:t>
              </a:r>
              <a:endParaRPr lang="ko-KR" altLang="en-US" sz="1300" i="1" kern="0" dirty="0" smtClean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2" name="직사각형 41"/>
          <p:cNvSpPr>
            <a:spLocks noChangeArrowheads="1"/>
          </p:cNvSpPr>
          <p:nvPr/>
        </p:nvSpPr>
        <p:spPr bwMode="auto">
          <a:xfrm>
            <a:off x="920750" y="4646613"/>
            <a:ext cx="7972425" cy="1449387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70000"/>
              <a:buFont typeface="Wingdings" pitchFamily="2" charset="2"/>
              <a:buChar char="Ø"/>
              <a:tabLst>
                <a:tab pos="88900" algn="l"/>
              </a:tabLst>
              <a:defRPr/>
            </a:pPr>
            <a:r>
              <a:rPr lang="en-US" altLang="ko-KR" sz="1200" dirty="0" smtClean="0">
                <a:ea typeface="HY견고딕" pitchFamily="18" charset="-127"/>
              </a:rPr>
              <a:t>Purpose of Ocean Research Vessel:</a:t>
            </a:r>
          </a:p>
          <a:p>
            <a:pPr marL="638175" lvl="1" indent="-18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70000"/>
              <a:buFont typeface="Wingdings" pitchFamily="2" charset="2"/>
              <a:buChar char="Ø"/>
              <a:tabLst>
                <a:tab pos="88900" algn="l"/>
              </a:tabLst>
              <a:defRPr/>
            </a:pPr>
            <a:r>
              <a:rPr lang="en-US" altLang="ko-KR" sz="1200" dirty="0" smtClean="0">
                <a:ea typeface="HY견고딕" pitchFamily="18" charset="-127"/>
              </a:rPr>
              <a:t>Carry out hydrographic surveys to comply with IHO S44 Standards.</a:t>
            </a:r>
          </a:p>
          <a:p>
            <a:pPr marL="638175" lvl="1" indent="-18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70000"/>
              <a:buFont typeface="Wingdings" pitchFamily="2" charset="2"/>
              <a:buChar char="Ø"/>
              <a:tabLst>
                <a:tab pos="88900" algn="l"/>
              </a:tabLst>
              <a:defRPr/>
            </a:pPr>
            <a:r>
              <a:rPr lang="en-US" altLang="ko-KR" sz="1200" dirty="0" smtClean="0">
                <a:ea typeface="HY견고딕" pitchFamily="18" charset="-127"/>
              </a:rPr>
              <a:t>Acquisition of tidal, current, bottom sediment and water column data.</a:t>
            </a:r>
          </a:p>
          <a:p>
            <a:pPr marL="638175" lvl="1" indent="-18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70000"/>
              <a:buFont typeface="Wingdings" pitchFamily="2" charset="2"/>
              <a:buChar char="Ø"/>
              <a:tabLst>
                <a:tab pos="88900" algn="l"/>
              </a:tabLst>
              <a:defRPr/>
            </a:pPr>
            <a:r>
              <a:rPr lang="en-US" altLang="ko-KR" sz="1200" dirty="0" smtClean="0">
                <a:ea typeface="HY견고딕" pitchFamily="18" charset="-127"/>
              </a:rPr>
              <a:t>Conduct operations in support of maritime scientific studies (Oceanography). </a:t>
            </a:r>
            <a:endParaRPr lang="ko-KR" altLang="ko-KR" sz="1200" dirty="0" smtClean="0">
              <a:ea typeface="HY견고딕" pitchFamily="18" charset="-127"/>
            </a:endParaRPr>
          </a:p>
          <a:p>
            <a:pPr marL="180975" indent="-18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70000"/>
              <a:buFont typeface="Wingdings" pitchFamily="2" charset="2"/>
              <a:buChar char="Ø"/>
              <a:tabLst>
                <a:tab pos="88900" algn="l"/>
              </a:tabLst>
              <a:defRPr/>
            </a:pPr>
            <a:r>
              <a:rPr lang="en-US" altLang="ko-KR" sz="1200" dirty="0" smtClean="0">
                <a:ea typeface="HY견고딕" pitchFamily="18" charset="-127"/>
              </a:rPr>
              <a:t>Provide foundation to accurately chart nations maritime zones in support of providing safer passages for navigation. </a:t>
            </a:r>
            <a:endParaRPr lang="ko-KR" altLang="ko-KR" sz="1200" dirty="0" smtClean="0">
              <a:ea typeface="HY견고딕" pitchFamily="18" charset="-127"/>
            </a:endParaRPr>
          </a:p>
        </p:txBody>
      </p:sp>
      <p:pic>
        <p:nvPicPr>
          <p:cNvPr id="10251" name="Picture 13" descr="g-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04938"/>
            <a:ext cx="2873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그룹 23"/>
          <p:cNvGrpSpPr>
            <a:grpSpLocks/>
          </p:cNvGrpSpPr>
          <p:nvPr/>
        </p:nvGrpSpPr>
        <p:grpSpPr bwMode="auto">
          <a:xfrm>
            <a:off x="787525" y="1343889"/>
            <a:ext cx="2812925" cy="390206"/>
            <a:chOff x="426223" y="980728"/>
            <a:chExt cx="2713789" cy="396481"/>
          </a:xfrm>
          <a:solidFill>
            <a:srgbClr val="29C7FF"/>
          </a:solidFill>
        </p:grpSpPr>
        <p:pic>
          <p:nvPicPr>
            <p:cNvPr id="43" name="Picture 32" descr="투명도형_darkblue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 r="48560"/>
            <a:stretch>
              <a:fillRect/>
            </a:stretch>
          </p:blipFill>
          <p:spPr bwMode="auto">
            <a:xfrm>
              <a:off x="426223" y="980728"/>
              <a:ext cx="626653" cy="395287"/>
            </a:xfrm>
            <a:prstGeom prst="rect">
              <a:avLst/>
            </a:prstGeom>
            <a:grpFill/>
            <a:ln>
              <a:noFill/>
            </a:ln>
            <a:extLst/>
          </p:spPr>
        </p:pic>
        <p:pic>
          <p:nvPicPr>
            <p:cNvPr id="45" name="Picture 32" descr="투명도형_darkblue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 l="50455"/>
            <a:stretch>
              <a:fillRect/>
            </a:stretch>
          </p:blipFill>
          <p:spPr bwMode="auto">
            <a:xfrm>
              <a:off x="1052877" y="980728"/>
              <a:ext cx="2087135" cy="396481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  <p:sp>
        <p:nvSpPr>
          <p:cNvPr id="49" name="Text Box 18"/>
          <p:cNvSpPr txBox="1">
            <a:spLocks noChangeArrowheads="1"/>
          </p:cNvSpPr>
          <p:nvPr/>
        </p:nvSpPr>
        <p:spPr bwMode="auto">
          <a:xfrm flipH="1">
            <a:off x="851775" y="1458637"/>
            <a:ext cx="4994288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brightRoom" dir="tl"/>
            </a:scene3d>
            <a:sp3d extrusionH="12700" contourW="25400" prstMaterial="flat">
              <a:bevelT w="0" prst="artDeco"/>
              <a:extrusionClr>
                <a:schemeClr val="bg1"/>
              </a:extrusionClr>
              <a:contourClr>
                <a:srgbClr val="252B65"/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None/>
              <a:tabLst>
                <a:tab pos="5648325" algn="l"/>
              </a:tabLst>
              <a:defRPr/>
            </a:pPr>
            <a:r>
              <a:rPr lang="en-US" altLang="ko-KR" sz="1200" b="1" spc="-40" dirty="0" smtClean="0">
                <a:ln w="11430"/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rial" pitchFamily="34" charset="0"/>
              </a:rPr>
              <a:t>Research Vessel – ROK ODA Project</a:t>
            </a:r>
          </a:p>
        </p:txBody>
      </p:sp>
      <p:pic>
        <p:nvPicPr>
          <p:cNvPr id="102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60550"/>
            <a:ext cx="361315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887538"/>
            <a:ext cx="433705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6252</TotalTime>
  <Words>542</Words>
  <Application>Microsoft Office PowerPoint</Application>
  <PresentationFormat>A4 Paper (210x297 mm)</PresentationFormat>
  <Paragraphs>114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Malgun Gothic</vt:lpstr>
      <vt:lpstr>Calibri Light</vt:lpstr>
      <vt:lpstr>Calibri</vt:lpstr>
      <vt:lpstr>HY견고딕</vt:lpstr>
      <vt:lpstr>-윤고딕340</vt:lpstr>
      <vt:lpstr>나눔고딕</vt:lpstr>
      <vt:lpstr>Wingdings</vt:lpstr>
      <vt:lpstr>Times New Roman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jjangkisa</dc:creator>
  <cp:lastModifiedBy>Alberto Costa Neves</cp:lastModifiedBy>
  <cp:revision>644</cp:revision>
  <cp:lastPrinted>2016-12-06T14:32:33Z</cp:lastPrinted>
  <dcterms:created xsi:type="dcterms:W3CDTF">2016-10-02T13:13:20Z</dcterms:created>
  <dcterms:modified xsi:type="dcterms:W3CDTF">2019-02-15T21:27:34Z</dcterms:modified>
</cp:coreProperties>
</file>