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77" r:id="rId3"/>
    <p:sldId id="278" r:id="rId4"/>
    <p:sldId id="27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1" indent="0" algn="ctr">
              <a:buNone/>
              <a:defRPr sz="1800"/>
            </a:lvl3pPr>
            <a:lvl4pPr marL="1371436" indent="0" algn="ctr">
              <a:buNone/>
              <a:defRPr sz="1600"/>
            </a:lvl4pPr>
            <a:lvl5pPr marL="1828582" indent="0" algn="ctr">
              <a:buNone/>
              <a:defRPr sz="1600"/>
            </a:lvl5pPr>
            <a:lvl6pPr marL="2285727" indent="0" algn="ctr">
              <a:buNone/>
              <a:defRPr sz="1600"/>
            </a:lvl6pPr>
            <a:lvl7pPr marL="2742873" indent="0" algn="ctr">
              <a:buNone/>
              <a:defRPr sz="1600"/>
            </a:lvl7pPr>
            <a:lvl8pPr marL="3200018" indent="0" algn="ctr">
              <a:buNone/>
              <a:defRPr sz="1600"/>
            </a:lvl8pPr>
            <a:lvl9pPr marL="365716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4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6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6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6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3" y="893800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2" indent="0">
              <a:buNone/>
              <a:defRPr sz="2000"/>
            </a:lvl5pPr>
            <a:lvl6pPr marL="2285727" indent="0">
              <a:buNone/>
              <a:defRPr sz="2000"/>
            </a:lvl6pPr>
            <a:lvl7pPr marL="2742873" indent="0">
              <a:buNone/>
              <a:defRPr sz="2000"/>
            </a:lvl7pPr>
            <a:lvl8pPr marL="3200018" indent="0">
              <a:buNone/>
              <a:defRPr sz="2000"/>
            </a:lvl8pPr>
            <a:lvl9pPr marL="365716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0" tIns="45714" rIns="91430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2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8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9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5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0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1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2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3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502" y="2619375"/>
            <a:ext cx="11041039" cy="10477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Data Discovery - data sharing</a:t>
            </a:r>
            <a:endParaRPr lang="en-AU" sz="4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924"/>
            <a:ext cx="12192000" cy="946102"/>
          </a:xfrm>
          <a:prstGeom prst="rect">
            <a:avLst/>
          </a:prstGeom>
        </p:spPr>
        <p:txBody>
          <a:bodyPr vert="horz" lIns="91430" tIns="45714" rIns="91430" bIns="45714" rtlCol="0" anchor="b">
            <a:noAutofit/>
          </a:bodyPr>
          <a:lstStyle>
            <a:lvl1pPr algn="ctr" defTabSz="9142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IHO SWPHC16 2-Day Technical Workshop on Disaster Response Planning</a:t>
            </a:r>
          </a:p>
          <a:p>
            <a:r>
              <a:rPr lang="en-US" sz="2400" b="1" dirty="0" smtClean="0"/>
              <a:t>Niue</a:t>
            </a:r>
            <a:r>
              <a:rPr lang="en-US" sz="2400" b="1" dirty="0" smtClean="0"/>
              <a:t>, 11-12 </a:t>
            </a:r>
            <a:r>
              <a:rPr lang="en-US" sz="2400" b="1" dirty="0"/>
              <a:t>F</a:t>
            </a:r>
            <a:r>
              <a:rPr lang="en-US" sz="2400" b="1" dirty="0" smtClean="0"/>
              <a:t>ebruary 2019</a:t>
            </a:r>
            <a:endParaRPr lang="en-AU" sz="2400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release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Bilateral arrangements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1" y="1050878"/>
            <a:ext cx="10625918" cy="5186149"/>
          </a:xfrm>
        </p:spPr>
        <p:txBody>
          <a:bodyPr>
            <a:noAutofit/>
          </a:bodyPr>
          <a:lstStyle/>
          <a:p>
            <a:r>
              <a:rPr lang="en-NZ" dirty="0" smtClean="0"/>
              <a:t>PRNI examples</a:t>
            </a:r>
          </a:p>
          <a:p>
            <a:r>
              <a:rPr lang="en-NZ" dirty="0" smtClean="0"/>
              <a:t>SPC examples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5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Seabed 2030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Discovery – data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6" y="2879679"/>
            <a:ext cx="5295899" cy="9493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Questions &amp; Discussion</a:t>
            </a:r>
            <a:endParaRPr lang="en-NZ" sz="40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3398</TotalTime>
  <Words>42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IHO_Presentations_template-Blank</vt:lpstr>
      <vt:lpstr>Data Discovery - data sharing</vt:lpstr>
      <vt:lpstr>Data release</vt:lpstr>
      <vt:lpstr>Bilateral arrangements</vt:lpstr>
      <vt:lpstr>Seabed 2030</vt:lpstr>
      <vt:lpstr>Data Discovery – data sharing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stuart caie</cp:lastModifiedBy>
  <cp:revision>122</cp:revision>
  <dcterms:created xsi:type="dcterms:W3CDTF">2017-10-26T13:07:26Z</dcterms:created>
  <dcterms:modified xsi:type="dcterms:W3CDTF">2019-02-11T23:31:42Z</dcterms:modified>
</cp:coreProperties>
</file>