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402A-BE02-4909-BFB8-3EFF4D73B0B8}" type="datetimeFigureOut">
              <a:rPr lang="en-CA" smtClean="0"/>
              <a:t>2018-03-25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203C3-4A66-4F18-9982-5C6A6F658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8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5416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858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505455"/>
            <a:ext cx="1940052" cy="2638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6152" y="493776"/>
            <a:ext cx="6693408" cy="421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576828" y="1239011"/>
            <a:ext cx="5013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015740" y="1700783"/>
            <a:ext cx="1042415" cy="1594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18360" y="2630423"/>
            <a:ext cx="856488" cy="464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695955" y="1545336"/>
            <a:ext cx="1319783" cy="1377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119115" y="2098548"/>
            <a:ext cx="1714499" cy="2392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485644" y="1435608"/>
            <a:ext cx="1040892" cy="3270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056888" y="1147572"/>
            <a:ext cx="2183891" cy="4861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19115" y="1700783"/>
            <a:ext cx="2633472" cy="2058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465576" y="3959352"/>
            <a:ext cx="1775460" cy="746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527292" y="1435608"/>
            <a:ext cx="918972" cy="5974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812035" y="1312163"/>
            <a:ext cx="768350" cy="266700"/>
          </a:xfrm>
          <a:custGeom>
            <a:avLst/>
            <a:gdLst/>
            <a:ahLst/>
            <a:cxnLst/>
            <a:rect l="l" t="t" r="r" b="b"/>
            <a:pathLst>
              <a:path w="768350" h="266700">
                <a:moveTo>
                  <a:pt x="640080" y="160020"/>
                </a:moveTo>
                <a:lnTo>
                  <a:pt x="448056" y="160020"/>
                </a:lnTo>
                <a:lnTo>
                  <a:pt x="748919" y="266446"/>
                </a:lnTo>
                <a:lnTo>
                  <a:pt x="640080" y="160020"/>
                </a:lnTo>
                <a:close/>
              </a:path>
              <a:path w="768350" h="266700">
                <a:moveTo>
                  <a:pt x="768095" y="0"/>
                </a:moveTo>
                <a:lnTo>
                  <a:pt x="0" y="0"/>
                </a:lnTo>
                <a:lnTo>
                  <a:pt x="0" y="160020"/>
                </a:lnTo>
                <a:lnTo>
                  <a:pt x="768095" y="160020"/>
                </a:lnTo>
                <a:lnTo>
                  <a:pt x="768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5416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505455"/>
            <a:ext cx="1940052" cy="2638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947672" y="673608"/>
            <a:ext cx="4157472" cy="400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5416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505455"/>
            <a:ext cx="1940052" cy="2638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233" y="273865"/>
            <a:ext cx="8247532" cy="64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5416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47863"/>
            <a:ext cx="8072119" cy="318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3240" y="4826245"/>
            <a:ext cx="1365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jpg"/><Relationship Id="rId3" Type="http://schemas.openxmlformats.org/officeDocument/2006/relationships/image" Target="../media/image2.jpg"/><Relationship Id="rId21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jpg"/><Relationship Id="rId4" Type="http://schemas.openxmlformats.org/officeDocument/2006/relationships/image" Target="../media/image24.png"/><Relationship Id="rId9" Type="http://schemas.openxmlformats.org/officeDocument/2006/relationships/image" Target="../media/image17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g"/><Relationship Id="rId7" Type="http://schemas.openxmlformats.org/officeDocument/2006/relationships/image" Target="../media/image4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41" Type="http://schemas.openxmlformats.org/officeDocument/2006/relationships/image" Target="../media/image89.png"/><Relationship Id="rId5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image" Target="../media/image17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8" Type="http://schemas.openxmlformats.org/officeDocument/2006/relationships/image" Target="../media/image56.png"/><Relationship Id="rId51" Type="http://schemas.openxmlformats.org/officeDocument/2006/relationships/image" Target="../media/image99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7027" y="1504188"/>
            <a:ext cx="5728716" cy="2586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750" y="278891"/>
            <a:ext cx="8247532" cy="590901"/>
          </a:xfrm>
          <a:prstGeom prst="rect">
            <a:avLst/>
          </a:prstGeom>
        </p:spPr>
        <p:txBody>
          <a:bodyPr vert="horz" wrap="square" lIns="0" tIns="166086" rIns="0" bIns="0" rtlCol="0">
            <a:spAutoFit/>
          </a:bodyPr>
          <a:lstStyle/>
          <a:p>
            <a:pPr marL="343535">
              <a:lnSpc>
                <a:spcPts val="3300"/>
              </a:lnSpc>
            </a:pPr>
            <a:r>
              <a:rPr lang="en-US" sz="2800" b="1" spc="-20" dirty="0" smtClean="0"/>
              <a:t>US-Canada Hydrographic Commission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854" y="854509"/>
            <a:ext cx="73101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200" spc="-20" dirty="0" smtClean="0">
                <a:solidFill>
                  <a:srgbClr val="054162"/>
                </a:solidFill>
                <a:latin typeface="Century Gothic"/>
                <a:cs typeface="Century Gothic"/>
              </a:rPr>
              <a:t>Canad</a:t>
            </a:r>
            <a:r>
              <a:rPr sz="2200" spc="0" dirty="0" smtClean="0">
                <a:solidFill>
                  <a:srgbClr val="054162"/>
                </a:solidFill>
                <a:latin typeface="Century Gothic"/>
                <a:cs typeface="Century Gothic"/>
              </a:rPr>
              <a:t>i</a:t>
            </a:r>
            <a:r>
              <a:rPr sz="2200" spc="-20" dirty="0" smtClean="0">
                <a:solidFill>
                  <a:srgbClr val="054162"/>
                </a:solidFill>
                <a:latin typeface="Century Gothic"/>
                <a:cs typeface="Century Gothic"/>
              </a:rPr>
              <a:t>a</a:t>
            </a:r>
            <a:r>
              <a:rPr sz="2200" spc="-15" dirty="0" smtClean="0">
                <a:solidFill>
                  <a:srgbClr val="054162"/>
                </a:solidFill>
                <a:latin typeface="Century Gothic"/>
                <a:cs typeface="Century Gothic"/>
              </a:rPr>
              <a:t>n</a:t>
            </a:r>
            <a:r>
              <a:rPr sz="2200" spc="-5" dirty="0" smtClean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054162"/>
                </a:solidFill>
                <a:latin typeface="Century Gothic"/>
                <a:cs typeface="Century Gothic"/>
              </a:rPr>
              <a:t>H</a:t>
            </a:r>
            <a:r>
              <a:rPr sz="2200" spc="-35" dirty="0">
                <a:solidFill>
                  <a:srgbClr val="054162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054162"/>
                </a:solidFill>
                <a:latin typeface="Century Gothic"/>
                <a:cs typeface="Century Gothic"/>
              </a:rPr>
              <a:t>drograph</a:t>
            </a:r>
            <a:r>
              <a:rPr sz="2200" spc="5" dirty="0">
                <a:solidFill>
                  <a:srgbClr val="054162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054162"/>
                </a:solidFill>
                <a:latin typeface="Century Gothic"/>
                <a:cs typeface="Century Gothic"/>
              </a:rPr>
              <a:t>c</a:t>
            </a:r>
            <a:r>
              <a:rPr sz="2200" spc="5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054162"/>
                </a:solidFill>
                <a:latin typeface="Century Gothic"/>
                <a:cs typeface="Century Gothic"/>
              </a:rPr>
              <a:t>Ser</a:t>
            </a:r>
            <a:r>
              <a:rPr sz="2200" spc="0" dirty="0">
                <a:solidFill>
                  <a:srgbClr val="054162"/>
                </a:solidFill>
                <a:latin typeface="Century Gothic"/>
                <a:cs typeface="Century Gothic"/>
              </a:rPr>
              <a:t>vi</a:t>
            </a:r>
            <a:r>
              <a:rPr sz="2200" spc="-15" dirty="0">
                <a:solidFill>
                  <a:srgbClr val="054162"/>
                </a:solidFill>
                <a:latin typeface="Century Gothic"/>
                <a:cs typeface="Century Gothic"/>
              </a:rPr>
              <a:t>ce</a:t>
            </a:r>
            <a:r>
              <a:rPr sz="2200" spc="-30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054162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054162"/>
                </a:solidFill>
                <a:latin typeface="Century Gothic"/>
                <a:cs typeface="Century Gothic"/>
              </a:rPr>
              <a:t>CH</a:t>
            </a:r>
            <a:r>
              <a:rPr sz="2200" spc="20" dirty="0">
                <a:solidFill>
                  <a:srgbClr val="054162"/>
                </a:solidFill>
                <a:latin typeface="Century Gothic"/>
                <a:cs typeface="Century Gothic"/>
              </a:rPr>
              <a:t>S</a:t>
            </a:r>
            <a:r>
              <a:rPr sz="2200" spc="-10" dirty="0">
                <a:solidFill>
                  <a:srgbClr val="054162"/>
                </a:solidFill>
                <a:latin typeface="Century Gothic"/>
                <a:cs typeface="Century Gothic"/>
              </a:rPr>
              <a:t>)</a:t>
            </a:r>
            <a:endParaRPr sz="2200" dirty="0">
              <a:latin typeface="Century Gothic"/>
              <a:cs typeface="Century Gothic"/>
            </a:endParaRPr>
          </a:p>
          <a:p>
            <a:pPr algn="ctr">
              <a:lnSpc>
                <a:spcPts val="2360"/>
              </a:lnSpc>
              <a:spcBef>
                <a:spcPts val="5"/>
              </a:spcBef>
            </a:pPr>
            <a:r>
              <a:rPr sz="2000" dirty="0">
                <a:solidFill>
                  <a:srgbClr val="FF0000"/>
                </a:solidFill>
                <a:latin typeface="Century Gothic"/>
                <a:cs typeface="Century Gothic"/>
              </a:rPr>
              <a:t>«</a:t>
            </a:r>
            <a:r>
              <a:rPr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ACCESSI</a:t>
            </a:r>
            <a:r>
              <a:rPr sz="20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G</a:t>
            </a:r>
            <a:r>
              <a:rPr sz="2000" b="1" i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BI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G</a:t>
            </a:r>
            <a:r>
              <a:rPr sz="20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MARI</a:t>
            </a:r>
            <a:r>
              <a:rPr sz="2000" b="1" i="1" spc="10" dirty="0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sz="2000" b="1" i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D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ATA</a:t>
            </a:r>
            <a:r>
              <a:rPr sz="2000" b="1" i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(volum</a:t>
            </a:r>
            <a:r>
              <a:rPr sz="20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e-</a:t>
            </a:r>
            <a:r>
              <a:rPr sz="2000" b="1" i="1" spc="5" dirty="0">
                <a:solidFill>
                  <a:srgbClr val="FF0000"/>
                </a:solidFill>
                <a:latin typeface="Century Gothic"/>
                <a:cs typeface="Century Gothic"/>
              </a:rPr>
              <a:t>v</a:t>
            </a:r>
            <a:r>
              <a:rPr sz="20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r>
              <a:rPr sz="2000" b="1" i="1" spc="-15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it</a:t>
            </a:r>
            <a:r>
              <a:rPr sz="20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sz="20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sz="20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v</a:t>
            </a:r>
            <a:r>
              <a:rPr sz="20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r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iety)</a:t>
            </a:r>
            <a:r>
              <a:rPr sz="2000" b="1" i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entury Gothic"/>
                <a:cs typeface="Century Gothic"/>
              </a:rPr>
              <a:t>»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5861" y="4057980"/>
            <a:ext cx="37350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dirty="0" smtClean="0">
                <a:solidFill>
                  <a:srgbClr val="054162"/>
                </a:solidFill>
                <a:latin typeface="Century Gothic"/>
                <a:cs typeface="Century Gothic"/>
              </a:rPr>
              <a:t>C</a:t>
            </a:r>
            <a:r>
              <a:rPr sz="1400" spc="-10" dirty="0" smtClean="0">
                <a:solidFill>
                  <a:srgbClr val="054162"/>
                </a:solidFill>
                <a:latin typeface="Century Gothic"/>
                <a:cs typeface="Century Gothic"/>
              </a:rPr>
              <a:t>h</a:t>
            </a:r>
            <a:r>
              <a:rPr sz="1400" dirty="0" smtClean="0">
                <a:solidFill>
                  <a:srgbClr val="054162"/>
                </a:solidFill>
                <a:latin typeface="Century Gothic"/>
                <a:cs typeface="Century Gothic"/>
              </a:rPr>
              <a:t>r</a:t>
            </a:r>
            <a:r>
              <a:rPr sz="1400" spc="15" dirty="0" smtClean="0">
                <a:solidFill>
                  <a:srgbClr val="054162"/>
                </a:solidFill>
                <a:latin typeface="Century Gothic"/>
                <a:cs typeface="Century Gothic"/>
              </a:rPr>
              <a:t>i</a:t>
            </a:r>
            <a:r>
              <a:rPr sz="1400" dirty="0" smtClean="0">
                <a:solidFill>
                  <a:srgbClr val="054162"/>
                </a:solidFill>
                <a:latin typeface="Century Gothic"/>
                <a:cs typeface="Century Gothic"/>
              </a:rPr>
              <a:t>s</a:t>
            </a:r>
            <a:r>
              <a:rPr sz="1400" spc="-35" dirty="0" smtClean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054162"/>
                </a:solidFill>
                <a:latin typeface="Century Gothic"/>
                <a:cs typeface="Century Gothic"/>
              </a:rPr>
              <a:t>Hem</a:t>
            </a:r>
            <a:r>
              <a:rPr sz="1400" spc="5" dirty="0">
                <a:solidFill>
                  <a:srgbClr val="054162"/>
                </a:solidFill>
                <a:latin typeface="Century Gothic"/>
                <a:cs typeface="Century Gothic"/>
              </a:rPr>
              <a:t>m</a:t>
            </a:r>
            <a:r>
              <a:rPr sz="1400" spc="15" dirty="0">
                <a:solidFill>
                  <a:srgbClr val="054162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054162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054162"/>
                </a:solidFill>
                <a:latin typeface="Century Gothic"/>
                <a:cs typeface="Century Gothic"/>
              </a:rPr>
              <a:t>g</a:t>
            </a:r>
            <a:r>
              <a:rPr sz="1400" dirty="0">
                <a:solidFill>
                  <a:srgbClr val="054162"/>
                </a:solidFill>
                <a:latin typeface="Century Gothic"/>
                <a:cs typeface="Century Gothic"/>
              </a:rPr>
              <a:t>way,</a:t>
            </a:r>
            <a:r>
              <a:rPr sz="1400" spc="-45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054162"/>
                </a:solidFill>
                <a:latin typeface="Century Gothic"/>
                <a:cs typeface="Century Gothic"/>
              </a:rPr>
              <a:t>D</a:t>
            </a:r>
            <a:r>
              <a:rPr sz="1400" spc="15" dirty="0">
                <a:solidFill>
                  <a:srgbClr val="054162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054162"/>
                </a:solidFill>
                <a:latin typeface="Century Gothic"/>
                <a:cs typeface="Century Gothic"/>
              </a:rPr>
              <a:t>rec</a:t>
            </a:r>
            <a:r>
              <a:rPr sz="1400" spc="-10" dirty="0">
                <a:solidFill>
                  <a:srgbClr val="05416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054162"/>
                </a:solidFill>
                <a:latin typeface="Century Gothic"/>
                <a:cs typeface="Century Gothic"/>
              </a:rPr>
              <a:t>or</a:t>
            </a:r>
            <a:r>
              <a:rPr sz="1400" spc="-45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1400" dirty="0" smtClean="0">
                <a:solidFill>
                  <a:srgbClr val="054162"/>
                </a:solidFill>
                <a:latin typeface="Century Gothic"/>
                <a:cs typeface="Century Gothic"/>
              </a:rPr>
              <a:t>CHS </a:t>
            </a:r>
            <a:endParaRPr lang="en-US" sz="1400" dirty="0" smtClean="0">
              <a:solidFill>
                <a:srgbClr val="054162"/>
              </a:solidFill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1400" dirty="0" smtClean="0">
                <a:solidFill>
                  <a:srgbClr val="054162"/>
                </a:solidFill>
                <a:latin typeface="Century Gothic"/>
                <a:cs typeface="Century Gothic"/>
              </a:rPr>
              <a:t>March 26, 2018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1231" y="4767071"/>
            <a:ext cx="1115568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768" y="249936"/>
            <a:ext cx="2304288" cy="167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6767" y="1343312"/>
            <a:ext cx="716915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Oil</a:t>
            </a:r>
            <a:r>
              <a:rPr sz="600" b="1" spc="-2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and</a:t>
            </a:r>
            <a:r>
              <a:rPr sz="600" b="1" spc="5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g</a:t>
            </a:r>
            <a:r>
              <a:rPr sz="600" b="1" spc="-5" dirty="0">
                <a:latin typeface="Times New Roman"/>
                <a:cs typeface="Times New Roman"/>
              </a:rPr>
              <a:t>a</a:t>
            </a:r>
            <a:r>
              <a:rPr sz="600" b="1" dirty="0">
                <a:latin typeface="Times New Roman"/>
                <a:cs typeface="Times New Roman"/>
              </a:rPr>
              <a:t>s</a:t>
            </a:r>
            <a:r>
              <a:rPr sz="600" b="1" spc="-5" dirty="0">
                <a:latin typeface="Times New Roman"/>
                <a:cs typeface="Times New Roman"/>
              </a:rPr>
              <a:t> </a:t>
            </a:r>
            <a:r>
              <a:rPr sz="600" b="1" spc="-20" dirty="0">
                <a:latin typeface="Times New Roman"/>
                <a:cs typeface="Times New Roman"/>
              </a:rPr>
              <a:t>r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spc="-10" dirty="0">
                <a:latin typeface="Times New Roman"/>
                <a:cs typeface="Times New Roman"/>
              </a:rPr>
              <a:t>s</a:t>
            </a:r>
            <a:r>
              <a:rPr sz="600" b="1" dirty="0">
                <a:latin typeface="Times New Roman"/>
                <a:cs typeface="Times New Roman"/>
              </a:rPr>
              <a:t>ou</a:t>
            </a:r>
            <a:r>
              <a:rPr sz="600" b="1" spc="-20" dirty="0">
                <a:latin typeface="Times New Roman"/>
                <a:cs typeface="Times New Roman"/>
              </a:rPr>
              <a:t>r</a:t>
            </a:r>
            <a:r>
              <a:rPr sz="600" b="1" spc="-5" dirty="0">
                <a:latin typeface="Times New Roman"/>
                <a:cs typeface="Times New Roman"/>
              </a:rPr>
              <a:t>ce</a:t>
            </a:r>
            <a:r>
              <a:rPr sz="600" b="1" dirty="0"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0871" y="1062227"/>
            <a:ext cx="734695" cy="274955"/>
          </a:xfrm>
          <a:custGeom>
            <a:avLst/>
            <a:gdLst/>
            <a:ahLst/>
            <a:cxnLst/>
            <a:rect l="l" t="t" r="r" b="b"/>
            <a:pathLst>
              <a:path w="734695" h="274955">
                <a:moveTo>
                  <a:pt x="612139" y="161544"/>
                </a:moveTo>
                <a:lnTo>
                  <a:pt x="428498" y="161544"/>
                </a:lnTo>
                <a:lnTo>
                  <a:pt x="680974" y="274447"/>
                </a:lnTo>
                <a:lnTo>
                  <a:pt x="612139" y="161544"/>
                </a:lnTo>
                <a:close/>
              </a:path>
              <a:path w="734695" h="274955">
                <a:moveTo>
                  <a:pt x="734567" y="0"/>
                </a:moveTo>
                <a:lnTo>
                  <a:pt x="0" y="0"/>
                </a:lnTo>
                <a:lnTo>
                  <a:pt x="0" y="161544"/>
                </a:lnTo>
                <a:lnTo>
                  <a:pt x="734567" y="161544"/>
                </a:lnTo>
                <a:lnTo>
                  <a:pt x="734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06873" y="1094637"/>
            <a:ext cx="37846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R</a:t>
            </a:r>
            <a:r>
              <a:rPr sz="600" b="1" spc="-5" dirty="0">
                <a:latin typeface="Times New Roman"/>
                <a:cs typeface="Times New Roman"/>
              </a:rPr>
              <a:t>ec</a:t>
            </a:r>
            <a:r>
              <a:rPr sz="600" b="1" spc="-15" dirty="0">
                <a:latin typeface="Times New Roman"/>
                <a:cs typeface="Times New Roman"/>
              </a:rPr>
              <a:t>r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ation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5140" y="2930651"/>
            <a:ext cx="730250" cy="279400"/>
          </a:xfrm>
          <a:custGeom>
            <a:avLst/>
            <a:gdLst/>
            <a:ahLst/>
            <a:cxnLst/>
            <a:rect l="l" t="t" r="r" b="b"/>
            <a:pathLst>
              <a:path w="730250" h="279400">
                <a:moveTo>
                  <a:pt x="304164" y="161544"/>
                </a:moveTo>
                <a:lnTo>
                  <a:pt x="121665" y="161544"/>
                </a:lnTo>
                <a:lnTo>
                  <a:pt x="344677" y="279019"/>
                </a:lnTo>
                <a:lnTo>
                  <a:pt x="304164" y="161544"/>
                </a:lnTo>
                <a:close/>
              </a:path>
              <a:path w="730250" h="279400">
                <a:moveTo>
                  <a:pt x="729995" y="0"/>
                </a:moveTo>
                <a:lnTo>
                  <a:pt x="0" y="0"/>
                </a:lnTo>
                <a:lnTo>
                  <a:pt x="0" y="161544"/>
                </a:lnTo>
                <a:lnTo>
                  <a:pt x="729995" y="161544"/>
                </a:lnTo>
                <a:lnTo>
                  <a:pt x="729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0506" y="2963569"/>
            <a:ext cx="6946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Cab</a:t>
            </a:r>
            <a:r>
              <a:rPr sz="600" b="1" spc="-10" dirty="0">
                <a:latin typeface="Times New Roman"/>
                <a:cs typeface="Times New Roman"/>
              </a:rPr>
              <a:t>l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s</a:t>
            </a:r>
            <a:r>
              <a:rPr sz="600" b="1" spc="1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and</a:t>
            </a:r>
            <a:r>
              <a:rPr sz="600" b="1" spc="5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pip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spc="-15" dirty="0">
                <a:latin typeface="Times New Roman"/>
                <a:cs typeface="Times New Roman"/>
              </a:rPr>
              <a:t>l</a:t>
            </a:r>
            <a:r>
              <a:rPr sz="600" b="1" dirty="0">
                <a:latin typeface="Times New Roman"/>
                <a:cs typeface="Times New Roman"/>
              </a:rPr>
              <a:t>in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76700" y="3745991"/>
            <a:ext cx="736600" cy="254000"/>
          </a:xfrm>
          <a:custGeom>
            <a:avLst/>
            <a:gdLst/>
            <a:ahLst/>
            <a:cxnLst/>
            <a:rect l="l" t="t" r="r" b="b"/>
            <a:pathLst>
              <a:path w="736600" h="254000">
                <a:moveTo>
                  <a:pt x="613410" y="160020"/>
                </a:moveTo>
                <a:lnTo>
                  <a:pt x="429387" y="160020"/>
                </a:lnTo>
                <a:lnTo>
                  <a:pt x="383413" y="253606"/>
                </a:lnTo>
                <a:lnTo>
                  <a:pt x="613410" y="160020"/>
                </a:lnTo>
                <a:close/>
              </a:path>
              <a:path w="736600" h="254000">
                <a:moveTo>
                  <a:pt x="736091" y="0"/>
                </a:moveTo>
                <a:lnTo>
                  <a:pt x="0" y="0"/>
                </a:lnTo>
                <a:lnTo>
                  <a:pt x="0" y="160020"/>
                </a:lnTo>
                <a:lnTo>
                  <a:pt x="736091" y="160020"/>
                </a:lnTo>
                <a:lnTo>
                  <a:pt x="736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1685" y="3778910"/>
            <a:ext cx="65913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He</a:t>
            </a:r>
            <a:r>
              <a:rPr sz="600" b="1" spc="-20" dirty="0">
                <a:latin typeface="Times New Roman"/>
                <a:cs typeface="Times New Roman"/>
              </a:rPr>
              <a:t>r</a:t>
            </a:r>
            <a:r>
              <a:rPr sz="600" b="1" dirty="0">
                <a:latin typeface="Times New Roman"/>
                <a:cs typeface="Times New Roman"/>
              </a:rPr>
              <a:t>itage</a:t>
            </a:r>
            <a:r>
              <a:rPr sz="600" b="1" spc="-1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p</a:t>
            </a:r>
            <a:r>
              <a:rPr sz="600" b="1" spc="-15" dirty="0">
                <a:latin typeface="Times New Roman"/>
                <a:cs typeface="Times New Roman"/>
              </a:rPr>
              <a:t>r</a:t>
            </a:r>
            <a:r>
              <a:rPr sz="600" b="1" dirty="0">
                <a:latin typeface="Times New Roman"/>
                <a:cs typeface="Times New Roman"/>
              </a:rPr>
              <a:t>ot</a:t>
            </a:r>
            <a:r>
              <a:rPr sz="600" b="1" spc="-5" dirty="0">
                <a:latin typeface="Times New Roman"/>
                <a:cs typeface="Times New Roman"/>
              </a:rPr>
              <a:t>ec</a:t>
            </a:r>
            <a:r>
              <a:rPr sz="600" b="1" dirty="0">
                <a:latin typeface="Times New Roman"/>
                <a:cs typeface="Times New Roman"/>
              </a:rPr>
              <a:t>tion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74079" y="1517903"/>
            <a:ext cx="676910" cy="219075"/>
          </a:xfrm>
          <a:custGeom>
            <a:avLst/>
            <a:gdLst/>
            <a:ahLst/>
            <a:cxnLst/>
            <a:rect l="l" t="t" r="r" b="b"/>
            <a:pathLst>
              <a:path w="676909" h="219075">
                <a:moveTo>
                  <a:pt x="563879" y="160020"/>
                </a:moveTo>
                <a:lnTo>
                  <a:pt x="394716" y="160020"/>
                </a:lnTo>
                <a:lnTo>
                  <a:pt x="626745" y="218821"/>
                </a:lnTo>
                <a:lnTo>
                  <a:pt x="563879" y="160020"/>
                </a:lnTo>
                <a:close/>
              </a:path>
              <a:path w="676909" h="219075">
                <a:moveTo>
                  <a:pt x="676655" y="0"/>
                </a:moveTo>
                <a:lnTo>
                  <a:pt x="0" y="0"/>
                </a:lnTo>
                <a:lnTo>
                  <a:pt x="0" y="160020"/>
                </a:lnTo>
                <a:lnTo>
                  <a:pt x="676655" y="160020"/>
                </a:lnTo>
                <a:lnTo>
                  <a:pt x="676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90590" y="1549932"/>
            <a:ext cx="31940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Shipping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10611" y="2377439"/>
            <a:ext cx="611505" cy="227965"/>
          </a:xfrm>
          <a:custGeom>
            <a:avLst/>
            <a:gdLst/>
            <a:ahLst/>
            <a:cxnLst/>
            <a:rect l="l" t="t" r="r" b="b"/>
            <a:pathLst>
              <a:path w="611505" h="227964">
                <a:moveTo>
                  <a:pt x="254635" y="161544"/>
                </a:moveTo>
                <a:lnTo>
                  <a:pt x="101854" y="161544"/>
                </a:lnTo>
                <a:lnTo>
                  <a:pt x="16510" y="227837"/>
                </a:lnTo>
                <a:lnTo>
                  <a:pt x="254635" y="161544"/>
                </a:lnTo>
                <a:close/>
              </a:path>
              <a:path w="611505" h="227964">
                <a:moveTo>
                  <a:pt x="611124" y="0"/>
                </a:moveTo>
                <a:lnTo>
                  <a:pt x="0" y="0"/>
                </a:lnTo>
                <a:lnTo>
                  <a:pt x="0" y="161544"/>
                </a:lnTo>
                <a:lnTo>
                  <a:pt x="611124" y="161544"/>
                </a:lnTo>
                <a:lnTo>
                  <a:pt x="611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25598" y="2410357"/>
            <a:ext cx="51308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Oc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an</a:t>
            </a:r>
            <a:r>
              <a:rPr sz="600" b="1" spc="-5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di</a:t>
            </a:r>
            <a:r>
              <a:rPr sz="600" b="1" spc="-5" dirty="0">
                <a:latin typeface="Times New Roman"/>
                <a:cs typeface="Times New Roman"/>
              </a:rPr>
              <a:t>s</a:t>
            </a:r>
            <a:r>
              <a:rPr sz="600" b="1" dirty="0">
                <a:latin typeface="Times New Roman"/>
                <a:cs typeface="Times New Roman"/>
              </a:rPr>
              <a:t>po</a:t>
            </a:r>
            <a:r>
              <a:rPr sz="600" b="1" spc="-10" dirty="0">
                <a:latin typeface="Times New Roman"/>
                <a:cs typeface="Times New Roman"/>
              </a:rPr>
              <a:t>s</a:t>
            </a:r>
            <a:r>
              <a:rPr sz="600" b="1" dirty="0">
                <a:latin typeface="Times New Roman"/>
                <a:cs typeface="Times New Roman"/>
              </a:rPr>
              <a:t>al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76700" y="1467611"/>
            <a:ext cx="923925" cy="224154"/>
          </a:xfrm>
          <a:custGeom>
            <a:avLst/>
            <a:gdLst/>
            <a:ahLst/>
            <a:cxnLst/>
            <a:rect l="l" t="t" r="r" b="b"/>
            <a:pathLst>
              <a:path w="923925" h="224155">
                <a:moveTo>
                  <a:pt x="769620" y="161543"/>
                </a:moveTo>
                <a:lnTo>
                  <a:pt x="538734" y="161543"/>
                </a:lnTo>
                <a:lnTo>
                  <a:pt x="472059" y="224154"/>
                </a:lnTo>
                <a:lnTo>
                  <a:pt x="769620" y="161543"/>
                </a:lnTo>
                <a:close/>
              </a:path>
              <a:path w="923925" h="224155">
                <a:moveTo>
                  <a:pt x="923544" y="0"/>
                </a:moveTo>
                <a:lnTo>
                  <a:pt x="0" y="0"/>
                </a:lnTo>
                <a:lnTo>
                  <a:pt x="0" y="161543"/>
                </a:lnTo>
                <a:lnTo>
                  <a:pt x="923544" y="161543"/>
                </a:lnTo>
                <a:lnTo>
                  <a:pt x="923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91685" y="1500275"/>
            <a:ext cx="75247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latin typeface="Times New Roman"/>
                <a:cs typeface="Times New Roman"/>
              </a:rPr>
              <a:t>M</a:t>
            </a:r>
            <a:r>
              <a:rPr sz="600" b="1" dirty="0">
                <a:latin typeface="Times New Roman"/>
                <a:cs typeface="Times New Roman"/>
              </a:rPr>
              <a:t>a</a:t>
            </a:r>
            <a:r>
              <a:rPr sz="600" b="1" spc="-15" dirty="0">
                <a:latin typeface="Times New Roman"/>
                <a:cs typeface="Times New Roman"/>
              </a:rPr>
              <a:t>r</a:t>
            </a:r>
            <a:r>
              <a:rPr sz="600" b="1" dirty="0">
                <a:latin typeface="Times New Roman"/>
                <a:cs typeface="Times New Roman"/>
              </a:rPr>
              <a:t>ine</a:t>
            </a:r>
            <a:r>
              <a:rPr sz="600" b="1" spc="-1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p</a:t>
            </a:r>
            <a:r>
              <a:rPr sz="600" b="1" spc="-15" dirty="0">
                <a:latin typeface="Times New Roman"/>
                <a:cs typeface="Times New Roman"/>
              </a:rPr>
              <a:t>r</a:t>
            </a:r>
            <a:r>
              <a:rPr sz="600" b="1" dirty="0">
                <a:latin typeface="Times New Roman"/>
                <a:cs typeface="Times New Roman"/>
              </a:rPr>
              <a:t>ot</a:t>
            </a:r>
            <a:r>
              <a:rPr sz="600" b="1" spc="-5" dirty="0">
                <a:latin typeface="Times New Roman"/>
                <a:cs typeface="Times New Roman"/>
              </a:rPr>
              <a:t>ec</a:t>
            </a:r>
            <a:r>
              <a:rPr sz="600" b="1" dirty="0">
                <a:latin typeface="Times New Roman"/>
                <a:cs typeface="Times New Roman"/>
              </a:rPr>
              <a:t>t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d</a:t>
            </a:r>
            <a:r>
              <a:rPr sz="600" b="1" spc="-5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a</a:t>
            </a:r>
            <a:r>
              <a:rPr sz="600" b="1" spc="-15" dirty="0">
                <a:latin typeface="Times New Roman"/>
                <a:cs typeface="Times New Roman"/>
              </a:rPr>
              <a:t>r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23388" y="1249680"/>
            <a:ext cx="803275" cy="363855"/>
          </a:xfrm>
          <a:custGeom>
            <a:avLst/>
            <a:gdLst/>
            <a:ahLst/>
            <a:cxnLst/>
            <a:rect l="l" t="t" r="r" b="b"/>
            <a:pathLst>
              <a:path w="803275" h="363855">
                <a:moveTo>
                  <a:pt x="669289" y="160020"/>
                </a:moveTo>
                <a:lnTo>
                  <a:pt x="468503" y="160020"/>
                </a:lnTo>
                <a:lnTo>
                  <a:pt x="741807" y="363600"/>
                </a:lnTo>
                <a:lnTo>
                  <a:pt x="669289" y="160020"/>
                </a:lnTo>
                <a:close/>
              </a:path>
              <a:path w="803275" h="363855">
                <a:moveTo>
                  <a:pt x="803148" y="0"/>
                </a:moveTo>
                <a:lnTo>
                  <a:pt x="0" y="0"/>
                </a:lnTo>
                <a:lnTo>
                  <a:pt x="0" y="160020"/>
                </a:lnTo>
                <a:lnTo>
                  <a:pt x="803148" y="160020"/>
                </a:lnTo>
                <a:lnTo>
                  <a:pt x="80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37866" y="1281454"/>
            <a:ext cx="43434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Aqua</a:t>
            </a:r>
            <a:r>
              <a:rPr sz="600" b="1" spc="-5" dirty="0">
                <a:latin typeface="Times New Roman"/>
                <a:cs typeface="Times New Roman"/>
              </a:rPr>
              <a:t>c</a:t>
            </a:r>
            <a:r>
              <a:rPr sz="600" b="1" dirty="0">
                <a:latin typeface="Times New Roman"/>
                <a:cs typeface="Times New Roman"/>
              </a:rPr>
              <a:t>u</a:t>
            </a:r>
            <a:r>
              <a:rPr sz="600" b="1" spc="-15" dirty="0">
                <a:latin typeface="Times New Roman"/>
                <a:cs typeface="Times New Roman"/>
              </a:rPr>
              <a:t>l</a:t>
            </a:r>
            <a:r>
              <a:rPr sz="600" b="1" dirty="0">
                <a:latin typeface="Times New Roman"/>
                <a:cs typeface="Times New Roman"/>
              </a:rPr>
              <a:t>tu</a:t>
            </a:r>
            <a:r>
              <a:rPr sz="600" b="1" spc="-15" dirty="0">
                <a:latin typeface="Times New Roman"/>
                <a:cs typeface="Times New Roman"/>
              </a:rPr>
              <a:t>r</a:t>
            </a:r>
            <a:r>
              <a:rPr sz="600" b="1" dirty="0">
                <a:latin typeface="Times New Roman"/>
                <a:cs typeface="Times New Roman"/>
              </a:rPr>
              <a:t>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30752" y="893063"/>
            <a:ext cx="739140" cy="244475"/>
          </a:xfrm>
          <a:custGeom>
            <a:avLst/>
            <a:gdLst/>
            <a:ahLst/>
            <a:cxnLst/>
            <a:rect l="l" t="t" r="r" b="b"/>
            <a:pathLst>
              <a:path w="739139" h="244475">
                <a:moveTo>
                  <a:pt x="307975" y="161544"/>
                </a:moveTo>
                <a:lnTo>
                  <a:pt x="123189" y="161544"/>
                </a:lnTo>
                <a:lnTo>
                  <a:pt x="86613" y="244475"/>
                </a:lnTo>
                <a:lnTo>
                  <a:pt x="307975" y="161544"/>
                </a:lnTo>
                <a:close/>
              </a:path>
              <a:path w="739139" h="244475">
                <a:moveTo>
                  <a:pt x="739139" y="0"/>
                </a:moveTo>
                <a:lnTo>
                  <a:pt x="0" y="0"/>
                </a:lnTo>
                <a:lnTo>
                  <a:pt x="0" y="161544"/>
                </a:lnTo>
                <a:lnTo>
                  <a:pt x="739139" y="161544"/>
                </a:lnTo>
                <a:lnTo>
                  <a:pt x="739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6119" y="925727"/>
            <a:ext cx="68135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R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n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wab</a:t>
            </a:r>
            <a:r>
              <a:rPr sz="600" b="1" spc="-10" dirty="0">
                <a:latin typeface="Times New Roman"/>
                <a:cs typeface="Times New Roman"/>
              </a:rPr>
              <a:t>l</a:t>
            </a:r>
            <a:r>
              <a:rPr sz="600" b="1" dirty="0">
                <a:latin typeface="Times New Roman"/>
                <a:cs typeface="Times New Roman"/>
              </a:rPr>
              <a:t>e</a:t>
            </a:r>
            <a:r>
              <a:rPr sz="600" b="1" spc="15" dirty="0">
                <a:latin typeface="Times New Roman"/>
                <a:cs typeface="Times New Roman"/>
              </a:rPr>
              <a:t> 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dirty="0">
                <a:latin typeface="Times New Roman"/>
                <a:cs typeface="Times New Roman"/>
              </a:rPr>
              <a:t>n</a:t>
            </a:r>
            <a:r>
              <a:rPr sz="600" b="1" spc="-5" dirty="0">
                <a:latin typeface="Times New Roman"/>
                <a:cs typeface="Times New Roman"/>
              </a:rPr>
              <a:t>e</a:t>
            </a:r>
            <a:r>
              <a:rPr sz="600" b="1" spc="-15" dirty="0">
                <a:latin typeface="Times New Roman"/>
                <a:cs typeface="Times New Roman"/>
              </a:rPr>
              <a:t>r</a:t>
            </a:r>
            <a:r>
              <a:rPr sz="600" b="1" dirty="0">
                <a:latin typeface="Times New Roman"/>
                <a:cs typeface="Times New Roman"/>
              </a:rPr>
              <a:t>gies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62955" y="1895855"/>
            <a:ext cx="550545" cy="234315"/>
          </a:xfrm>
          <a:custGeom>
            <a:avLst/>
            <a:gdLst/>
            <a:ahLst/>
            <a:cxnLst/>
            <a:rect l="l" t="t" r="r" b="b"/>
            <a:pathLst>
              <a:path w="550545" h="234314">
                <a:moveTo>
                  <a:pt x="458470" y="160019"/>
                </a:moveTo>
                <a:lnTo>
                  <a:pt x="320929" y="160019"/>
                </a:lnTo>
                <a:lnTo>
                  <a:pt x="546354" y="234314"/>
                </a:lnTo>
                <a:lnTo>
                  <a:pt x="458470" y="160019"/>
                </a:lnTo>
                <a:close/>
              </a:path>
              <a:path w="550545" h="234314">
                <a:moveTo>
                  <a:pt x="550164" y="0"/>
                </a:moveTo>
                <a:lnTo>
                  <a:pt x="0" y="0"/>
                </a:lnTo>
                <a:lnTo>
                  <a:pt x="0" y="160019"/>
                </a:lnTo>
                <a:lnTo>
                  <a:pt x="550164" y="160019"/>
                </a:lnTo>
                <a:lnTo>
                  <a:pt x="550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79211" y="1927884"/>
            <a:ext cx="432434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latin typeface="Times New Roman"/>
                <a:cs typeface="Times New Roman"/>
              </a:rPr>
              <a:t>F</a:t>
            </a:r>
            <a:r>
              <a:rPr sz="600" b="1" dirty="0">
                <a:latin typeface="Times New Roman"/>
                <a:cs typeface="Times New Roman"/>
              </a:rPr>
              <a:t>i</a:t>
            </a:r>
            <a:r>
              <a:rPr sz="600" b="1" spc="-5" dirty="0">
                <a:latin typeface="Times New Roman"/>
                <a:cs typeface="Times New Roman"/>
              </a:rPr>
              <a:t>s</a:t>
            </a:r>
            <a:r>
              <a:rPr sz="600" b="1" dirty="0">
                <a:latin typeface="Times New Roman"/>
                <a:cs typeface="Times New Roman"/>
              </a:rPr>
              <a:t>hing</a:t>
            </a:r>
            <a:r>
              <a:rPr sz="600" b="1" spc="5" dirty="0">
                <a:latin typeface="Times New Roman"/>
                <a:cs typeface="Times New Roman"/>
              </a:rPr>
              <a:t> </a:t>
            </a:r>
            <a:r>
              <a:rPr sz="600" b="1" spc="-15" dirty="0">
                <a:latin typeface="Times New Roman"/>
                <a:cs typeface="Times New Roman"/>
              </a:rPr>
              <a:t>z</a:t>
            </a:r>
            <a:r>
              <a:rPr sz="600" b="1" dirty="0">
                <a:latin typeface="Times New Roman"/>
                <a:cs typeface="Times New Roman"/>
              </a:rPr>
              <a:t>one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6089" y="126866"/>
            <a:ext cx="458724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20" dirty="0">
                <a:solidFill>
                  <a:srgbClr val="333399"/>
                </a:solidFill>
                <a:latin typeface="Century Gothic"/>
                <a:cs typeface="Century Gothic"/>
              </a:rPr>
              <a:t>What</a:t>
            </a:r>
            <a:r>
              <a:rPr sz="2700" b="1" spc="-5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7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is</a:t>
            </a:r>
            <a:r>
              <a:rPr sz="2700" b="1" spc="-5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700" b="1" dirty="0">
                <a:solidFill>
                  <a:srgbClr val="333399"/>
                </a:solidFill>
                <a:latin typeface="Century Gothic"/>
                <a:cs typeface="Century Gothic"/>
              </a:rPr>
              <a:t>a</a:t>
            </a:r>
            <a:r>
              <a:rPr sz="2700" b="1" spc="-5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700" b="1" spc="-20" dirty="0">
                <a:solidFill>
                  <a:srgbClr val="333399"/>
                </a:solidFill>
                <a:latin typeface="Century Gothic"/>
                <a:cs typeface="Century Gothic"/>
              </a:rPr>
              <a:t>Marine</a:t>
            </a:r>
            <a:r>
              <a:rPr sz="2700" b="1" spc="-5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700" b="1" dirty="0">
                <a:solidFill>
                  <a:srgbClr val="333399"/>
                </a:solidFill>
                <a:latin typeface="Century Gothic"/>
                <a:cs typeface="Century Gothic"/>
              </a:rPr>
              <a:t>Cad</a:t>
            </a:r>
            <a:r>
              <a:rPr sz="2700" b="1" spc="5" dirty="0">
                <a:solidFill>
                  <a:srgbClr val="333399"/>
                </a:solidFill>
                <a:latin typeface="Century Gothic"/>
                <a:cs typeface="Century Gothic"/>
              </a:rPr>
              <a:t>a</a:t>
            </a:r>
            <a:r>
              <a:rPr sz="27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stre?</a:t>
            </a:r>
            <a:endParaRPr sz="27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3620" y="4155347"/>
            <a:ext cx="19862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805" marR="5080" indent="-332740">
              <a:lnSpc>
                <a:spcPct val="100000"/>
              </a:lnSpc>
            </a:pPr>
            <a:r>
              <a:rPr sz="1000" b="1" spc="-15" dirty="0">
                <a:solidFill>
                  <a:srgbClr val="006F82"/>
                </a:solidFill>
                <a:latin typeface="Verdana"/>
                <a:cs typeface="Verdana"/>
              </a:rPr>
              <a:t>Graphi</a:t>
            </a:r>
            <a:r>
              <a:rPr sz="1000" b="1" spc="-10" dirty="0">
                <a:solidFill>
                  <a:srgbClr val="006F82"/>
                </a:solidFill>
                <a:latin typeface="Verdana"/>
                <a:cs typeface="Verdana"/>
              </a:rPr>
              <a:t>c</a:t>
            </a:r>
            <a:r>
              <a:rPr sz="1000" b="1" spc="20" dirty="0">
                <a:solidFill>
                  <a:srgbClr val="006F82"/>
                </a:solidFill>
                <a:latin typeface="Verdana"/>
                <a:cs typeface="Verdana"/>
              </a:rPr>
              <a:t> </a:t>
            </a:r>
            <a:r>
              <a:rPr sz="1000" b="1" spc="-15" dirty="0">
                <a:solidFill>
                  <a:srgbClr val="006F82"/>
                </a:solidFill>
                <a:latin typeface="Verdana"/>
                <a:cs typeface="Verdana"/>
              </a:rPr>
              <a:t>courtes</a:t>
            </a:r>
            <a:r>
              <a:rPr sz="1000" b="1" spc="-10" dirty="0">
                <a:solidFill>
                  <a:srgbClr val="006F82"/>
                </a:solidFill>
                <a:latin typeface="Verdana"/>
                <a:cs typeface="Verdana"/>
              </a:rPr>
              <a:t>y</a:t>
            </a:r>
            <a:r>
              <a:rPr sz="1000" b="1" spc="15" dirty="0">
                <a:solidFill>
                  <a:srgbClr val="006F82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006F82"/>
                </a:solidFill>
                <a:latin typeface="Verdana"/>
                <a:cs typeface="Verdana"/>
              </a:rPr>
              <a:t>of</a:t>
            </a:r>
            <a:r>
              <a:rPr sz="1000" b="1" dirty="0">
                <a:solidFill>
                  <a:srgbClr val="006F82"/>
                </a:solidFill>
                <a:latin typeface="Verdana"/>
                <a:cs typeface="Verdana"/>
              </a:rPr>
              <a:t> </a:t>
            </a:r>
            <a:r>
              <a:rPr sz="1000" b="1" spc="-15" dirty="0">
                <a:solidFill>
                  <a:srgbClr val="006F82"/>
                </a:solidFill>
                <a:latin typeface="Verdana"/>
                <a:cs typeface="Verdana"/>
              </a:rPr>
              <a:t>Na</a:t>
            </a:r>
            <a:r>
              <a:rPr sz="1000" b="1" spc="-10" dirty="0">
                <a:solidFill>
                  <a:srgbClr val="006F82"/>
                </a:solidFill>
                <a:latin typeface="Verdana"/>
                <a:cs typeface="Verdana"/>
              </a:rPr>
              <a:t>tur</a:t>
            </a:r>
            <a:r>
              <a:rPr sz="1000" b="1" spc="-20" dirty="0">
                <a:solidFill>
                  <a:srgbClr val="006F82"/>
                </a:solidFill>
                <a:latin typeface="Verdana"/>
                <a:cs typeface="Verdana"/>
              </a:rPr>
              <a:t>a</a:t>
            </a:r>
            <a:r>
              <a:rPr sz="1000" b="1" spc="-5" dirty="0">
                <a:solidFill>
                  <a:srgbClr val="006F82"/>
                </a:solidFill>
                <a:latin typeface="Verdana"/>
                <a:cs typeface="Verdana"/>
              </a:rPr>
              <a:t>l </a:t>
            </a:r>
            <a:r>
              <a:rPr sz="1000" b="1" spc="-15" dirty="0">
                <a:solidFill>
                  <a:srgbClr val="006F82"/>
                </a:solidFill>
                <a:latin typeface="Verdana"/>
                <a:cs typeface="Verdana"/>
              </a:rPr>
              <a:t>Resource</a:t>
            </a:r>
            <a:r>
              <a:rPr sz="1000" b="1" spc="-10" dirty="0">
                <a:solidFill>
                  <a:srgbClr val="006F82"/>
                </a:solidFill>
                <a:latin typeface="Verdana"/>
                <a:cs typeface="Verdana"/>
              </a:rPr>
              <a:t>s</a:t>
            </a:r>
            <a:r>
              <a:rPr sz="1000" b="1" spc="15" dirty="0">
                <a:solidFill>
                  <a:srgbClr val="006F82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006F82"/>
                </a:solidFill>
                <a:latin typeface="Verdana"/>
                <a:cs typeface="Verdana"/>
              </a:rPr>
              <a:t>C</a:t>
            </a:r>
            <a:r>
              <a:rPr sz="1000" b="1" spc="-20" dirty="0">
                <a:solidFill>
                  <a:srgbClr val="006F82"/>
                </a:solidFill>
                <a:latin typeface="Verdana"/>
                <a:cs typeface="Verdana"/>
              </a:rPr>
              <a:t>a</a:t>
            </a:r>
            <a:r>
              <a:rPr sz="1000" b="1" spc="-15" dirty="0">
                <a:solidFill>
                  <a:srgbClr val="006F82"/>
                </a:solidFill>
                <a:latin typeface="Verdana"/>
                <a:cs typeface="Verdana"/>
              </a:rPr>
              <a:t>n</a:t>
            </a:r>
            <a:r>
              <a:rPr sz="1000" b="1" spc="-20" dirty="0">
                <a:solidFill>
                  <a:srgbClr val="006F82"/>
                </a:solidFill>
                <a:latin typeface="Verdana"/>
                <a:cs typeface="Verdana"/>
              </a:rPr>
              <a:t>a</a:t>
            </a:r>
            <a:r>
              <a:rPr sz="1000" b="1" spc="-15" dirty="0">
                <a:solidFill>
                  <a:srgbClr val="006F82"/>
                </a:solidFill>
                <a:latin typeface="Verdana"/>
                <a:cs typeface="Verdana"/>
              </a:rPr>
              <a:t>da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08519" y="4448555"/>
            <a:ext cx="1225296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927" rIns="0" bIns="0" rtlCol="0">
            <a:spAutoFit/>
          </a:bodyPr>
          <a:lstStyle/>
          <a:p>
            <a:pPr marL="100330">
              <a:lnSpc>
                <a:spcPct val="100000"/>
              </a:lnSpc>
            </a:pPr>
            <a:r>
              <a:rPr spc="-5" dirty="0"/>
              <a:t>Immediat</a:t>
            </a:r>
            <a:r>
              <a:rPr dirty="0"/>
              <a:t>e </a:t>
            </a:r>
            <a:r>
              <a:rPr spc="-20" dirty="0"/>
              <a:t>Next</a:t>
            </a:r>
            <a:r>
              <a:rPr spc="5" dirty="0"/>
              <a:t> </a:t>
            </a:r>
            <a:r>
              <a:rPr spc="-5" dirty="0"/>
              <a:t>Steps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buClr>
                <a:srgbClr val="054162"/>
              </a:buClr>
              <a:buFont typeface="Century Gothic"/>
              <a:buAutoNum type="arabicPeriod"/>
              <a:tabLst>
                <a:tab pos="528320" algn="l"/>
              </a:tabLst>
            </a:pPr>
            <a:r>
              <a:rPr spc="-15" dirty="0"/>
              <a:t>R</a:t>
            </a:r>
            <a:r>
              <a:rPr spc="-25" dirty="0"/>
              <a:t>e</a:t>
            </a:r>
            <a:r>
              <a:rPr spc="-15" dirty="0"/>
              <a:t>c</a:t>
            </a:r>
            <a:r>
              <a:rPr spc="-25" dirty="0"/>
              <a:t>e</a:t>
            </a:r>
            <a:r>
              <a:rPr spc="20" dirty="0"/>
              <a:t>i</a:t>
            </a:r>
            <a:r>
              <a:rPr spc="-20" dirty="0"/>
              <a:t>p</a:t>
            </a:r>
            <a:r>
              <a:rPr spc="-10" dirty="0"/>
              <a:t>t</a:t>
            </a:r>
            <a:r>
              <a:rPr spc="-15" dirty="0"/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pr</a:t>
            </a:r>
            <a:r>
              <a:rPr spc="15" dirty="0"/>
              <a:t>i</a:t>
            </a:r>
            <a:r>
              <a:rPr spc="-10" dirty="0"/>
              <a:t>or</a:t>
            </a:r>
            <a:r>
              <a:rPr dirty="0"/>
              <a:t>i</a:t>
            </a:r>
            <a:r>
              <a:rPr spc="-25" dirty="0"/>
              <a:t>t</a:t>
            </a:r>
            <a:r>
              <a:rPr spc="10" dirty="0"/>
              <a:t>i</a:t>
            </a:r>
            <a:r>
              <a:rPr spc="-10" dirty="0"/>
              <a:t>za</a:t>
            </a:r>
            <a:r>
              <a:rPr spc="-25" dirty="0"/>
              <a:t>t</a:t>
            </a:r>
            <a:r>
              <a:rPr spc="10" dirty="0"/>
              <a:t>i</a:t>
            </a:r>
            <a:r>
              <a:rPr spc="-15" dirty="0"/>
              <a:t>on</a:t>
            </a:r>
            <a:r>
              <a:rPr spc="-25" dirty="0"/>
              <a:t> </a:t>
            </a:r>
            <a:r>
              <a:rPr spc="-10" dirty="0"/>
              <a:t>of</a:t>
            </a:r>
            <a:r>
              <a:rPr dirty="0"/>
              <a:t> </a:t>
            </a:r>
            <a:r>
              <a:rPr spc="-5" dirty="0"/>
              <a:t>D</a:t>
            </a:r>
            <a:r>
              <a:rPr spc="5" dirty="0"/>
              <a:t>F</a:t>
            </a:r>
            <a:r>
              <a:rPr dirty="0"/>
              <a:t>O</a:t>
            </a:r>
            <a:r>
              <a:rPr spc="-15" dirty="0"/>
              <a:t> </a:t>
            </a:r>
            <a:r>
              <a:rPr spc="0" dirty="0"/>
              <a:t>A</a:t>
            </a:r>
            <a:r>
              <a:rPr spc="-10" dirty="0"/>
              <a:t>r</a:t>
            </a:r>
            <a:r>
              <a:rPr spc="-25" dirty="0"/>
              <a:t>e</a:t>
            </a:r>
            <a:r>
              <a:rPr dirty="0"/>
              <a:t>a</a:t>
            </a:r>
            <a:r>
              <a:rPr spc="-15" dirty="0"/>
              <a:t> R</a:t>
            </a:r>
            <a:r>
              <a:rPr spc="-25" dirty="0"/>
              <a:t>e</a:t>
            </a:r>
            <a:r>
              <a:rPr spc="-5" dirty="0"/>
              <a:t>s</a:t>
            </a:r>
            <a:r>
              <a:rPr spc="-10" dirty="0"/>
              <a:t>p</a:t>
            </a:r>
            <a:r>
              <a:rPr spc="-15" dirty="0"/>
              <a:t>o</a:t>
            </a:r>
            <a:r>
              <a:rPr spc="-25" dirty="0"/>
              <a:t>n</a:t>
            </a:r>
            <a:r>
              <a:rPr spc="-5" dirty="0"/>
              <a:t>s</a:t>
            </a:r>
            <a:r>
              <a:rPr dirty="0"/>
              <a:t>e</a:t>
            </a:r>
            <a:r>
              <a:rPr spc="15" dirty="0"/>
              <a:t> </a:t>
            </a:r>
            <a:r>
              <a:rPr spc="-15" dirty="0"/>
              <a:t>P</a:t>
            </a:r>
            <a:r>
              <a:rPr spc="0" dirty="0"/>
              <a:t>l</a:t>
            </a:r>
            <a:r>
              <a:rPr spc="-10" dirty="0"/>
              <a:t>a</a:t>
            </a:r>
            <a:r>
              <a:rPr spc="-25" dirty="0"/>
              <a:t>nn</a:t>
            </a:r>
            <a:r>
              <a:rPr spc="20" dirty="0"/>
              <a:t>i</a:t>
            </a:r>
            <a:r>
              <a:rPr spc="-25" dirty="0"/>
              <a:t>n</a:t>
            </a:r>
            <a:r>
              <a:rPr spc="-15" dirty="0"/>
              <a:t>g</a:t>
            </a:r>
            <a:r>
              <a:rPr spc="-10" dirty="0"/>
              <a:t> </a:t>
            </a:r>
            <a:r>
              <a:rPr spc="-5" dirty="0"/>
              <a:t>da</a:t>
            </a:r>
            <a:r>
              <a:rPr spc="-15" dirty="0"/>
              <a:t>t</a:t>
            </a:r>
            <a:r>
              <a:rPr spc="-10" dirty="0"/>
              <a:t>a</a:t>
            </a:r>
            <a:r>
              <a:rPr spc="-5" dirty="0"/>
              <a:t>s</a:t>
            </a:r>
            <a:r>
              <a:rPr spc="-10" dirty="0"/>
              <a:t>e</a:t>
            </a:r>
            <a:r>
              <a:rPr spc="-25" dirty="0"/>
              <a:t>t</a:t>
            </a:r>
            <a:r>
              <a:rPr dirty="0"/>
              <a:t>s </a:t>
            </a:r>
            <a:r>
              <a:rPr spc="-10" dirty="0"/>
              <a:t>a</a:t>
            </a:r>
            <a:r>
              <a:rPr spc="-25" dirty="0"/>
              <a:t>n</a:t>
            </a:r>
            <a:r>
              <a:rPr dirty="0"/>
              <a:t>d</a:t>
            </a:r>
            <a:r>
              <a:rPr spc="15" dirty="0"/>
              <a:t> </a:t>
            </a:r>
            <a:r>
              <a:rPr spc="20" dirty="0"/>
              <a:t>i</a:t>
            </a:r>
            <a:r>
              <a:rPr spc="-25" dirty="0"/>
              <a:t>nte</a:t>
            </a:r>
            <a:r>
              <a:rPr spc="-10" dirty="0"/>
              <a:t>gr</a:t>
            </a:r>
            <a:r>
              <a:rPr spc="-25" dirty="0"/>
              <a:t>at</a:t>
            </a:r>
            <a:r>
              <a:rPr spc="20" dirty="0"/>
              <a:t>i</a:t>
            </a:r>
            <a:r>
              <a:rPr spc="-15" dirty="0"/>
              <a:t>on</a:t>
            </a:r>
            <a:r>
              <a:rPr spc="-10" dirty="0"/>
              <a:t> </a:t>
            </a:r>
            <a:r>
              <a:rPr spc="25" dirty="0"/>
              <a:t>i</a:t>
            </a:r>
            <a:r>
              <a:rPr spc="-15" dirty="0"/>
              <a:t>n</a:t>
            </a:r>
            <a:r>
              <a:rPr spc="-25" dirty="0"/>
              <a:t> </a:t>
            </a:r>
            <a:r>
              <a:rPr spc="-15" dirty="0"/>
              <a:t>Fed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25" dirty="0"/>
              <a:t>a</a:t>
            </a:r>
            <a:r>
              <a:rPr dirty="0"/>
              <a:t>l</a:t>
            </a:r>
            <a:r>
              <a:rPr spc="25" dirty="0"/>
              <a:t> </a:t>
            </a:r>
            <a:r>
              <a:rPr spc="-20" dirty="0"/>
              <a:t>Ge</a:t>
            </a:r>
            <a:r>
              <a:rPr spc="-25" dirty="0"/>
              <a:t>o</a:t>
            </a:r>
            <a:r>
              <a:rPr spc="-5" dirty="0"/>
              <a:t>s</a:t>
            </a:r>
            <a:r>
              <a:rPr spc="-10" dirty="0"/>
              <a:t>pa</a:t>
            </a:r>
            <a:r>
              <a:rPr spc="-25" dirty="0"/>
              <a:t>t</a:t>
            </a:r>
            <a:r>
              <a:rPr spc="20" dirty="0"/>
              <a:t>i</a:t>
            </a:r>
            <a:r>
              <a:rPr spc="-10" dirty="0"/>
              <a:t>a</a:t>
            </a:r>
            <a:r>
              <a:rPr dirty="0"/>
              <a:t>l</a:t>
            </a:r>
            <a:r>
              <a:rPr spc="10" dirty="0"/>
              <a:t> </a:t>
            </a:r>
            <a:r>
              <a:rPr spc="-10" dirty="0"/>
              <a:t>P</a:t>
            </a:r>
            <a:r>
              <a:rPr spc="10" dirty="0"/>
              <a:t>l</a:t>
            </a:r>
            <a:r>
              <a:rPr spc="-10" dirty="0"/>
              <a:t>a</a:t>
            </a:r>
            <a:r>
              <a:rPr spc="-25" dirty="0"/>
              <a:t>t</a:t>
            </a:r>
            <a:r>
              <a:rPr spc="-10" dirty="0"/>
              <a:t>fo</a:t>
            </a:r>
            <a:r>
              <a:rPr spc="-15" dirty="0"/>
              <a:t>r</a:t>
            </a:r>
            <a:r>
              <a:rPr spc="-20" dirty="0"/>
              <a:t>m</a:t>
            </a:r>
            <a:r>
              <a:rPr dirty="0"/>
              <a:t> </a:t>
            </a:r>
            <a:r>
              <a:rPr spc="-45" dirty="0"/>
              <a:t>(</a:t>
            </a:r>
            <a:r>
              <a:rPr spc="-15" dirty="0"/>
              <a:t>FGP</a:t>
            </a:r>
            <a:r>
              <a:rPr spc="-40" dirty="0"/>
              <a:t>)</a:t>
            </a:r>
            <a:r>
              <a:rPr spc="-10" dirty="0"/>
              <a:t>/</a:t>
            </a:r>
            <a:r>
              <a:rPr spc="-5" dirty="0"/>
              <a:t>M</a:t>
            </a:r>
            <a:r>
              <a:rPr spc="-10" dirty="0"/>
              <a:t>ar</a:t>
            </a:r>
            <a:r>
              <a:rPr spc="5" dirty="0"/>
              <a:t>i</a:t>
            </a:r>
            <a:r>
              <a:rPr spc="-25" dirty="0"/>
              <a:t>n</a:t>
            </a:r>
            <a:r>
              <a:rPr spc="-15" dirty="0"/>
              <a:t>e</a:t>
            </a:r>
            <a:r>
              <a:rPr spc="20" dirty="0"/>
              <a:t> </a:t>
            </a:r>
            <a:r>
              <a:rPr dirty="0"/>
              <a:t>Spa</a:t>
            </a:r>
            <a:r>
              <a:rPr spc="-20" dirty="0"/>
              <a:t>t</a:t>
            </a:r>
            <a:r>
              <a:rPr spc="20" dirty="0"/>
              <a:t>i</a:t>
            </a:r>
            <a:r>
              <a:rPr spc="-10" dirty="0"/>
              <a:t>a</a:t>
            </a:r>
            <a:r>
              <a:rPr dirty="0"/>
              <a:t>l </a:t>
            </a:r>
            <a:r>
              <a:rPr spc="-5" dirty="0"/>
              <a:t>Da</a:t>
            </a:r>
            <a:r>
              <a:rPr spc="-15" dirty="0"/>
              <a:t>t</a:t>
            </a:r>
            <a:r>
              <a:rPr dirty="0"/>
              <a:t>a</a:t>
            </a:r>
            <a:r>
              <a:rPr spc="-10" dirty="0"/>
              <a:t> </a:t>
            </a:r>
            <a:r>
              <a:rPr spc="25" dirty="0"/>
              <a:t>I</a:t>
            </a:r>
            <a:r>
              <a:rPr spc="-25" dirty="0"/>
              <a:t>n</a:t>
            </a:r>
            <a:r>
              <a:rPr spc="-10" dirty="0"/>
              <a:t>fr</a:t>
            </a:r>
            <a:r>
              <a:rPr spc="-25" dirty="0"/>
              <a:t>a</a:t>
            </a:r>
            <a:r>
              <a:rPr spc="-5" dirty="0"/>
              <a:t>s</a:t>
            </a:r>
            <a:r>
              <a:rPr spc="-15" dirty="0"/>
              <a:t>t</a:t>
            </a:r>
            <a:r>
              <a:rPr spc="-10" dirty="0"/>
              <a:t>ruc</a:t>
            </a:r>
            <a:r>
              <a:rPr spc="-25" dirty="0"/>
              <a:t>t</a:t>
            </a:r>
            <a:r>
              <a:rPr spc="-10" dirty="0"/>
              <a:t>ure</a:t>
            </a:r>
            <a:r>
              <a:rPr spc="25" dirty="0"/>
              <a:t> </a:t>
            </a:r>
            <a:r>
              <a:rPr spc="-40" dirty="0"/>
              <a:t>(</a:t>
            </a:r>
            <a:r>
              <a:rPr spc="-10" dirty="0"/>
              <a:t>M</a:t>
            </a:r>
            <a:r>
              <a:rPr dirty="0"/>
              <a:t>S</a:t>
            </a:r>
            <a:r>
              <a:rPr spc="5" dirty="0"/>
              <a:t>D</a:t>
            </a:r>
            <a:r>
              <a:rPr spc="20" dirty="0"/>
              <a:t>I</a:t>
            </a:r>
            <a:r>
              <a:rPr dirty="0"/>
              <a:t>)</a:t>
            </a:r>
            <a:r>
              <a:rPr spc="-15" dirty="0"/>
              <a:t> </a:t>
            </a:r>
            <a:r>
              <a:rPr spc="-35" dirty="0"/>
              <a:t>w</a:t>
            </a:r>
            <a:r>
              <a:rPr spc="-10" dirty="0"/>
              <a:t>or</a:t>
            </a:r>
            <a:r>
              <a:rPr spc="-20" dirty="0"/>
              <a:t>k</a:t>
            </a:r>
            <a:r>
              <a:rPr dirty="0"/>
              <a:t>f</a:t>
            </a:r>
            <a:r>
              <a:rPr spc="5" dirty="0"/>
              <a:t>l</a:t>
            </a:r>
            <a:r>
              <a:rPr spc="-15" dirty="0"/>
              <a:t>o</a:t>
            </a:r>
            <a:r>
              <a:rPr spc="-40" dirty="0"/>
              <a:t>w</a:t>
            </a:r>
            <a:r>
              <a:rPr spc="-5" dirty="0"/>
              <a:t>.</a:t>
            </a: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Clr>
                <a:srgbClr val="054162"/>
              </a:buClr>
              <a:buFont typeface="Century Gothic"/>
              <a:buAutoNum type="arabicPeriod"/>
              <a:tabLst>
                <a:tab pos="528320" algn="l"/>
              </a:tabLst>
            </a:pPr>
            <a:r>
              <a:rPr spc="-10" dirty="0"/>
              <a:t>M</a:t>
            </a:r>
            <a:r>
              <a:rPr dirty="0"/>
              <a:t>S</a:t>
            </a:r>
            <a:r>
              <a:rPr spc="5" dirty="0"/>
              <a:t>D</a:t>
            </a:r>
            <a:r>
              <a:rPr dirty="0"/>
              <a:t>I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15" dirty="0"/>
              <a:t>v</a:t>
            </a:r>
            <a:r>
              <a:rPr spc="-25" dirty="0"/>
              <a:t>e</a:t>
            </a:r>
            <a:r>
              <a:rPr spc="10" dirty="0"/>
              <a:t>l</a:t>
            </a:r>
            <a:r>
              <a:rPr spc="-15" dirty="0"/>
              <a:t>o</a:t>
            </a:r>
            <a:r>
              <a:rPr spc="-25" dirty="0"/>
              <a:t>p</a:t>
            </a:r>
            <a:r>
              <a:rPr spc="-15" dirty="0"/>
              <a:t>me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5" dirty="0"/>
              <a:t> </a:t>
            </a:r>
            <a:r>
              <a:rPr spc="-10" dirty="0"/>
              <a:t>a</a:t>
            </a:r>
            <a:r>
              <a:rPr spc="-25" dirty="0"/>
              <a:t>n</a:t>
            </a:r>
            <a:r>
              <a:rPr dirty="0"/>
              <a:t>d</a:t>
            </a:r>
            <a:r>
              <a:rPr spc="15" dirty="0"/>
              <a:t> </a:t>
            </a:r>
            <a:r>
              <a:rPr spc="-25" dirty="0"/>
              <a:t>t</a:t>
            </a:r>
            <a:r>
              <a:rPr spc="-10" dirty="0"/>
              <a:t>r</a:t>
            </a:r>
            <a:r>
              <a:rPr spc="-25" dirty="0"/>
              <a:t>a</a:t>
            </a:r>
            <a:r>
              <a:rPr spc="20" dirty="0"/>
              <a:t>i</a:t>
            </a:r>
            <a:r>
              <a:rPr spc="-25" dirty="0"/>
              <a:t>n</a:t>
            </a:r>
            <a:r>
              <a:rPr spc="20" dirty="0"/>
              <a:t>i</a:t>
            </a:r>
            <a:r>
              <a:rPr spc="-25" dirty="0"/>
              <a:t>n</a:t>
            </a:r>
            <a:r>
              <a:rPr spc="-10" dirty="0"/>
              <a:t>g.</a:t>
            </a:r>
          </a:p>
          <a:p>
            <a:pPr marL="527685" marR="460375" indent="-514984">
              <a:lnSpc>
                <a:spcPct val="100000"/>
              </a:lnSpc>
              <a:spcBef>
                <a:spcPts val="1200"/>
              </a:spcBef>
              <a:buClr>
                <a:srgbClr val="054162"/>
              </a:buClr>
              <a:buFont typeface="Century Gothic"/>
              <a:buAutoNum type="arabicPeriod"/>
              <a:tabLst>
                <a:tab pos="528320" algn="l"/>
              </a:tabLst>
            </a:pPr>
            <a:r>
              <a:rPr spc="-20" dirty="0"/>
              <a:t>Or</a:t>
            </a:r>
            <a:r>
              <a:rPr spc="-15" dirty="0"/>
              <a:t>ga</a:t>
            </a:r>
            <a:r>
              <a:rPr spc="-30" dirty="0"/>
              <a:t>n</a:t>
            </a:r>
            <a:r>
              <a:rPr spc="20" dirty="0"/>
              <a:t>i</a:t>
            </a:r>
            <a:r>
              <a:rPr dirty="0"/>
              <a:t>z</a:t>
            </a:r>
            <a:r>
              <a:rPr spc="20" dirty="0"/>
              <a:t>i</a:t>
            </a:r>
            <a:r>
              <a:rPr spc="-25" dirty="0"/>
              <a:t>n</a:t>
            </a:r>
            <a:r>
              <a:rPr spc="-15" dirty="0"/>
              <a:t>g</a:t>
            </a:r>
            <a:r>
              <a:rPr spc="-35" dirty="0"/>
              <a:t> </a:t>
            </a:r>
            <a:r>
              <a:rPr spc="-25" dirty="0"/>
              <a:t>t</a:t>
            </a:r>
            <a:r>
              <a:rPr spc="-10" dirty="0"/>
              <a:t>r</a:t>
            </a:r>
            <a:r>
              <a:rPr spc="-25" dirty="0"/>
              <a:t>a</a:t>
            </a:r>
            <a:r>
              <a:rPr spc="20" dirty="0"/>
              <a:t>i</a:t>
            </a:r>
            <a:r>
              <a:rPr spc="-25" dirty="0"/>
              <a:t>n</a:t>
            </a:r>
            <a:r>
              <a:rPr spc="20" dirty="0"/>
              <a:t>i</a:t>
            </a:r>
            <a:r>
              <a:rPr spc="-25" dirty="0"/>
              <a:t>n</a:t>
            </a:r>
            <a:r>
              <a:rPr spc="-15" dirty="0"/>
              <a:t>g</a:t>
            </a:r>
            <a:r>
              <a:rPr spc="-10" dirty="0"/>
              <a:t> for</a:t>
            </a:r>
            <a:r>
              <a:rPr spc="-15" dirty="0"/>
              <a:t> </a:t>
            </a:r>
            <a:r>
              <a:rPr spc="-10" dirty="0"/>
              <a:t>M</a:t>
            </a:r>
            <a:r>
              <a:rPr dirty="0"/>
              <a:t>S</a:t>
            </a:r>
            <a:r>
              <a:rPr spc="5" dirty="0"/>
              <a:t>D</a:t>
            </a:r>
            <a:r>
              <a:rPr spc="10" dirty="0"/>
              <a:t>I</a:t>
            </a:r>
            <a:r>
              <a:rPr spc="-10" dirty="0"/>
              <a:t>/</a:t>
            </a:r>
            <a:r>
              <a:rPr spc="-5" dirty="0"/>
              <a:t>F</a:t>
            </a:r>
            <a:r>
              <a:rPr spc="-25" dirty="0"/>
              <a:t>G</a:t>
            </a:r>
            <a:r>
              <a:rPr spc="-15" dirty="0"/>
              <a:t>P</a:t>
            </a:r>
            <a:r>
              <a:rPr spc="-20" dirty="0"/>
              <a:t> </a:t>
            </a:r>
            <a:r>
              <a:rPr spc="-10" dirty="0"/>
              <a:t>a</a:t>
            </a:r>
            <a:r>
              <a:rPr spc="-25" dirty="0"/>
              <a:t>n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da</a:t>
            </a:r>
            <a:r>
              <a:rPr spc="-15" dirty="0"/>
              <a:t>t</a:t>
            </a:r>
            <a:r>
              <a:rPr dirty="0"/>
              <a:t>a</a:t>
            </a:r>
            <a:r>
              <a:rPr spc="10" dirty="0"/>
              <a:t> </a:t>
            </a:r>
            <a:r>
              <a:rPr spc="-15" dirty="0"/>
              <a:t>ma</a:t>
            </a:r>
            <a:r>
              <a:rPr spc="-25" dirty="0"/>
              <a:t>n</a:t>
            </a:r>
            <a:r>
              <a:rPr spc="-10" dirty="0"/>
              <a:t>a</a:t>
            </a:r>
            <a:r>
              <a:rPr spc="-15" dirty="0"/>
              <a:t>g</a:t>
            </a:r>
            <a:r>
              <a:rPr spc="-25" dirty="0"/>
              <a:t>e</a:t>
            </a:r>
            <a:r>
              <a:rPr spc="-10" dirty="0"/>
              <a:t>rs</a:t>
            </a:r>
            <a:r>
              <a:rPr spc="10" dirty="0"/>
              <a:t> </a:t>
            </a:r>
            <a:r>
              <a:rPr spc="-10" dirty="0"/>
              <a:t>at</a:t>
            </a:r>
            <a:r>
              <a:rPr spc="5" dirty="0"/>
              <a:t> </a:t>
            </a:r>
            <a:r>
              <a:rPr spc="10" dirty="0"/>
              <a:t>l</a:t>
            </a:r>
            <a:r>
              <a:rPr spc="-10" dirty="0"/>
              <a:t>arge</a:t>
            </a:r>
            <a:r>
              <a:rPr spc="-5" dirty="0"/>
              <a:t> </a:t>
            </a:r>
            <a:r>
              <a:rPr spc="-35" dirty="0"/>
              <a:t>w</a:t>
            </a:r>
            <a:r>
              <a:rPr spc="20" dirty="0"/>
              <a:t>i</a:t>
            </a:r>
            <a:r>
              <a:rPr spc="-25" dirty="0"/>
              <a:t>th</a:t>
            </a:r>
            <a:r>
              <a:rPr spc="20" dirty="0"/>
              <a:t>i</a:t>
            </a:r>
            <a:r>
              <a:rPr spc="-15" dirty="0"/>
              <a:t>n</a:t>
            </a:r>
            <a:r>
              <a:rPr spc="15" dirty="0"/>
              <a:t> </a:t>
            </a:r>
            <a:r>
              <a:rPr spc="-5" dirty="0"/>
              <a:t>D</a:t>
            </a:r>
            <a:r>
              <a:rPr spc="5" dirty="0"/>
              <a:t>F</a:t>
            </a:r>
            <a:r>
              <a:rPr dirty="0"/>
              <a:t>O</a:t>
            </a:r>
            <a:r>
              <a:rPr spc="-5" dirty="0"/>
              <a:t> </a:t>
            </a:r>
            <a:r>
              <a:rPr spc="-20" dirty="0"/>
              <a:t>a</a:t>
            </a:r>
            <a:r>
              <a:rPr spc="-30" dirty="0"/>
              <a:t>n</a:t>
            </a:r>
            <a:r>
              <a:rPr dirty="0"/>
              <a:t>d</a:t>
            </a:r>
            <a:r>
              <a:rPr spc="5" dirty="0"/>
              <a:t> </a:t>
            </a:r>
            <a:r>
              <a:rPr spc="-10" dirty="0"/>
              <a:t>acr</a:t>
            </a:r>
            <a:r>
              <a:rPr spc="-20" dirty="0"/>
              <a:t>o</a:t>
            </a:r>
            <a:r>
              <a:rPr spc="-5" dirty="0"/>
              <a:t>s</a:t>
            </a:r>
            <a:r>
              <a:rPr dirty="0"/>
              <a:t>s </a:t>
            </a:r>
            <a:r>
              <a:rPr spc="-20" dirty="0"/>
              <a:t>t</a:t>
            </a:r>
            <a:r>
              <a:rPr spc="-25" dirty="0"/>
              <a:t>h</a:t>
            </a:r>
            <a:r>
              <a:rPr spc="-15" dirty="0"/>
              <a:t>e</a:t>
            </a:r>
            <a:r>
              <a:rPr spc="30" dirty="0"/>
              <a:t> </a:t>
            </a:r>
            <a:r>
              <a:rPr spc="-15" dirty="0"/>
              <a:t>o</a:t>
            </a:r>
            <a:r>
              <a:rPr spc="-25" dirty="0"/>
              <a:t>the</a:t>
            </a:r>
            <a:r>
              <a:rPr spc="-10" dirty="0"/>
              <a:t>r</a:t>
            </a:r>
            <a:r>
              <a:rPr spc="25" dirty="0"/>
              <a:t> </a:t>
            </a:r>
            <a:r>
              <a:rPr spc="-5" dirty="0"/>
              <a:t>Go</a:t>
            </a:r>
            <a:r>
              <a:rPr spc="20" dirty="0"/>
              <a:t>v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25" dirty="0"/>
              <a:t>n</a:t>
            </a:r>
            <a:r>
              <a:rPr spc="-15" dirty="0"/>
              <a:t>me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5" dirty="0"/>
              <a:t> </a:t>
            </a:r>
            <a:r>
              <a:rPr spc="-5" dirty="0"/>
              <a:t>Dep</a:t>
            </a:r>
            <a:r>
              <a:rPr spc="-15" dirty="0"/>
              <a:t>a</a:t>
            </a:r>
            <a:r>
              <a:rPr spc="-10" dirty="0"/>
              <a:t>r</a:t>
            </a:r>
            <a:r>
              <a:rPr spc="-25" dirty="0"/>
              <a:t>t</a:t>
            </a:r>
            <a:r>
              <a:rPr spc="-15" dirty="0"/>
              <a:t>me</a:t>
            </a:r>
            <a:r>
              <a:rPr spc="-25" dirty="0"/>
              <a:t>nt</a:t>
            </a:r>
            <a:r>
              <a:rPr dirty="0"/>
              <a:t>s</a:t>
            </a:r>
            <a:r>
              <a:rPr spc="45" dirty="0"/>
              <a:t> </a:t>
            </a:r>
            <a:r>
              <a:rPr spc="-10" dirty="0"/>
              <a:t>a</a:t>
            </a:r>
            <a:r>
              <a:rPr spc="-25" dirty="0"/>
              <a:t>n</a:t>
            </a:r>
            <a:r>
              <a:rPr dirty="0"/>
              <a:t>d </a:t>
            </a:r>
            <a:r>
              <a:rPr spc="0" dirty="0"/>
              <a:t>A</a:t>
            </a:r>
            <a:r>
              <a:rPr spc="-15" dirty="0"/>
              <a:t>g</a:t>
            </a:r>
            <a:r>
              <a:rPr spc="-25" dirty="0"/>
              <a:t>en</a:t>
            </a:r>
            <a:r>
              <a:rPr dirty="0"/>
              <a:t>c</a:t>
            </a:r>
            <a:r>
              <a:rPr spc="20" dirty="0"/>
              <a:t>i</a:t>
            </a:r>
            <a:r>
              <a:rPr spc="-25" dirty="0"/>
              <a:t>e</a:t>
            </a:r>
            <a:r>
              <a:rPr spc="-5" dirty="0"/>
              <a:t>s.</a:t>
            </a:r>
          </a:p>
          <a:p>
            <a:pPr marL="527685" marR="103505" indent="-514984">
              <a:lnSpc>
                <a:spcPct val="100000"/>
              </a:lnSpc>
              <a:spcBef>
                <a:spcPts val="1200"/>
              </a:spcBef>
              <a:buClr>
                <a:srgbClr val="054162"/>
              </a:buClr>
              <a:buFont typeface="Century Gothic"/>
              <a:buAutoNum type="arabicPeriod"/>
              <a:tabLst>
                <a:tab pos="528320" algn="l"/>
              </a:tabLst>
            </a:pPr>
            <a:r>
              <a:rPr spc="-15" dirty="0"/>
              <a:t>Co</a:t>
            </a:r>
            <a:r>
              <a:rPr spc="-25" dirty="0"/>
              <a:t>nt</a:t>
            </a:r>
            <a:r>
              <a:rPr spc="20" dirty="0"/>
              <a:t>i</a:t>
            </a:r>
            <a:r>
              <a:rPr spc="-25" dirty="0"/>
              <a:t>n</a:t>
            </a:r>
            <a:r>
              <a:rPr spc="-15" dirty="0"/>
              <a:t>ue</a:t>
            </a:r>
            <a:r>
              <a:rPr spc="15" dirty="0"/>
              <a:t> </a:t>
            </a:r>
            <a:r>
              <a:rPr spc="-25" dirty="0"/>
              <a:t>t</a:t>
            </a:r>
            <a:r>
              <a:rPr spc="-15" dirty="0"/>
              <a:t>o</a:t>
            </a:r>
            <a:r>
              <a:rPr dirty="0"/>
              <a:t> </a:t>
            </a:r>
            <a:r>
              <a:rPr spc="-15" dirty="0"/>
              <a:t>co</a:t>
            </a:r>
            <a:r>
              <a:rPr spc="-25" dirty="0"/>
              <a:t>nne</a:t>
            </a:r>
            <a:r>
              <a:rPr spc="-10" dirty="0"/>
              <a:t>ct</a:t>
            </a:r>
            <a:r>
              <a:rPr spc="25" dirty="0"/>
              <a:t> </a:t>
            </a:r>
            <a:r>
              <a:rPr spc="-10" dirty="0"/>
              <a:t>a</a:t>
            </a:r>
            <a:r>
              <a:rPr spc="-25" dirty="0"/>
              <a:t>n</a:t>
            </a:r>
            <a:r>
              <a:rPr dirty="0"/>
              <a:t>d</a:t>
            </a:r>
            <a:r>
              <a:rPr spc="5" dirty="0"/>
              <a:t> </a:t>
            </a:r>
            <a:r>
              <a:rPr spc="20" dirty="0"/>
              <a:t>i</a:t>
            </a:r>
            <a:r>
              <a:rPr spc="-25" dirty="0"/>
              <a:t>n</a:t>
            </a:r>
            <a:r>
              <a:rPr dirty="0"/>
              <a:t>f</a:t>
            </a:r>
            <a:r>
              <a:rPr spc="5" dirty="0"/>
              <a:t>l</a:t>
            </a:r>
            <a:r>
              <a:rPr spc="-15" dirty="0"/>
              <a:t>u</a:t>
            </a:r>
            <a:r>
              <a:rPr spc="-25" dirty="0"/>
              <a:t>en</a:t>
            </a:r>
            <a:r>
              <a:rPr spc="-15" dirty="0"/>
              <a:t>ce</a:t>
            </a:r>
            <a:r>
              <a:rPr spc="5" dirty="0"/>
              <a:t> </a:t>
            </a:r>
            <a:r>
              <a:rPr spc="-15" dirty="0"/>
              <a:t>on</a:t>
            </a:r>
            <a:r>
              <a:rPr spc="-10" dirty="0"/>
              <a:t> </a:t>
            </a:r>
            <a:r>
              <a:rPr spc="-20" dirty="0"/>
              <a:t>a</a:t>
            </a:r>
            <a:r>
              <a:rPr spc="-15" dirty="0"/>
              <a:t>n</a:t>
            </a:r>
            <a:r>
              <a:rPr spc="10" dirty="0"/>
              <a:t> </a:t>
            </a:r>
            <a:r>
              <a:rPr spc="20" dirty="0"/>
              <a:t>I</a:t>
            </a:r>
            <a:r>
              <a:rPr spc="-25" dirty="0"/>
              <a:t>nte</a:t>
            </a:r>
            <a:r>
              <a:rPr spc="-10" dirty="0"/>
              <a:t>r</a:t>
            </a:r>
            <a:r>
              <a:rPr spc="-25" dirty="0"/>
              <a:t>n</a:t>
            </a:r>
            <a:r>
              <a:rPr spc="-10" dirty="0"/>
              <a:t>a</a:t>
            </a:r>
            <a:r>
              <a:rPr spc="-25" dirty="0"/>
              <a:t>t</a:t>
            </a:r>
            <a:r>
              <a:rPr spc="20"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spc="-10" dirty="0"/>
              <a:t>a</a:t>
            </a:r>
            <a:r>
              <a:rPr dirty="0"/>
              <a:t>l</a:t>
            </a:r>
            <a:r>
              <a:rPr spc="10" dirty="0"/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dirty="0"/>
              <a:t>d</a:t>
            </a:r>
            <a:r>
              <a:rPr spc="15" dirty="0"/>
              <a:t> </a:t>
            </a:r>
            <a:r>
              <a:rPr dirty="0"/>
              <a:t>g</a:t>
            </a:r>
            <a:r>
              <a:rPr spc="10" dirty="0"/>
              <a:t>l</a:t>
            </a:r>
            <a:r>
              <a:rPr spc="-15" dirty="0"/>
              <a:t>o</a:t>
            </a:r>
            <a:r>
              <a:rPr spc="-25" dirty="0"/>
              <a:t>b</a:t>
            </a:r>
            <a:r>
              <a:rPr spc="-10" dirty="0"/>
              <a:t>a</a:t>
            </a:r>
            <a:r>
              <a:rPr dirty="0"/>
              <a:t>l </a:t>
            </a:r>
            <a:r>
              <a:rPr spc="-5" dirty="0"/>
              <a:t>p</a:t>
            </a:r>
            <a:r>
              <a:rPr spc="-10" dirty="0"/>
              <a:t>e</a:t>
            </a:r>
            <a:r>
              <a:rPr dirty="0"/>
              <a:t>rs</a:t>
            </a:r>
            <a:r>
              <a:rPr spc="-10" dirty="0"/>
              <a:t>p</a:t>
            </a:r>
            <a:r>
              <a:rPr spc="-25" dirty="0"/>
              <a:t>e</a:t>
            </a:r>
            <a:r>
              <a:rPr spc="-15" dirty="0"/>
              <a:t>c</a:t>
            </a:r>
            <a:r>
              <a:rPr spc="-25" dirty="0"/>
              <a:t>t</a:t>
            </a:r>
            <a:r>
              <a:rPr spc="20" dirty="0"/>
              <a:t>iv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35" dirty="0"/>
              <a:t>(</a:t>
            </a:r>
            <a:r>
              <a:rPr spc="-30" dirty="0"/>
              <a:t>U</a:t>
            </a:r>
            <a:r>
              <a:rPr spc="-25" dirty="0"/>
              <a:t>n</a:t>
            </a:r>
            <a:r>
              <a:rPr spc="20" dirty="0"/>
              <a:t>i</a:t>
            </a:r>
            <a:r>
              <a:rPr spc="-25" dirty="0"/>
              <a:t>te</a:t>
            </a:r>
            <a:r>
              <a:rPr dirty="0"/>
              <a:t>d</a:t>
            </a:r>
            <a:r>
              <a:rPr spc="65" dirty="0"/>
              <a:t> </a:t>
            </a:r>
            <a:r>
              <a:rPr spc="-15" dirty="0"/>
              <a:t>N</a:t>
            </a:r>
            <a:r>
              <a:rPr spc="-25" dirty="0"/>
              <a:t>at</a:t>
            </a:r>
            <a:r>
              <a:rPr spc="20"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spc="-5" dirty="0"/>
              <a:t>s</a:t>
            </a:r>
            <a:r>
              <a:rPr dirty="0"/>
              <a:t>,</a:t>
            </a:r>
            <a:r>
              <a:rPr spc="5" dirty="0"/>
              <a:t> </a:t>
            </a:r>
            <a:r>
              <a:rPr spc="20" dirty="0"/>
              <a:t>I</a:t>
            </a:r>
            <a:r>
              <a:rPr spc="-25" dirty="0"/>
              <a:t>nte</a:t>
            </a:r>
            <a:r>
              <a:rPr spc="-10" dirty="0"/>
              <a:t>r</a:t>
            </a:r>
            <a:r>
              <a:rPr spc="-25" dirty="0"/>
              <a:t>n</a:t>
            </a:r>
            <a:r>
              <a:rPr spc="-10" dirty="0"/>
              <a:t>a</a:t>
            </a:r>
            <a:r>
              <a:rPr spc="-25" dirty="0"/>
              <a:t>t</a:t>
            </a:r>
            <a:r>
              <a:rPr spc="20"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spc="-10" dirty="0"/>
              <a:t>a</a:t>
            </a:r>
            <a:r>
              <a:rPr dirty="0"/>
              <a:t>l</a:t>
            </a:r>
            <a:r>
              <a:rPr spc="10" dirty="0"/>
              <a:t> </a:t>
            </a:r>
            <a:r>
              <a:rPr spc="-20" dirty="0"/>
              <a:t>Orga</a:t>
            </a:r>
            <a:r>
              <a:rPr spc="-25" dirty="0"/>
              <a:t>n</a:t>
            </a:r>
            <a:r>
              <a:rPr spc="20" dirty="0"/>
              <a:t>i</a:t>
            </a:r>
            <a:r>
              <a:rPr spc="-10" dirty="0"/>
              <a:t>za</a:t>
            </a:r>
            <a:r>
              <a:rPr spc="-25" dirty="0"/>
              <a:t>t</a:t>
            </a:r>
            <a:r>
              <a:rPr spc="20" dirty="0"/>
              <a:t>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spc="-5" dirty="0"/>
              <a:t>s</a:t>
            </a:r>
            <a:r>
              <a:rPr dirty="0"/>
              <a:t>,</a:t>
            </a:r>
            <a:r>
              <a:rPr spc="-25" dirty="0"/>
              <a:t> 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25" dirty="0"/>
              <a:t>n</a:t>
            </a:r>
            <a:r>
              <a:rPr spc="-10" dirty="0"/>
              <a:t>a</a:t>
            </a:r>
            <a:r>
              <a:rPr spc="-5" dirty="0"/>
              <a:t>d</a:t>
            </a:r>
            <a:r>
              <a:rPr spc="25" dirty="0"/>
              <a:t>a</a:t>
            </a:r>
            <a:r>
              <a:rPr dirty="0"/>
              <a:t>- </a:t>
            </a:r>
            <a:r>
              <a:rPr spc="-30" dirty="0"/>
              <a:t>U</a:t>
            </a:r>
            <a:r>
              <a:rPr dirty="0"/>
              <a:t>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4826245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entury Gothic"/>
                <a:cs typeface="Century Gothic"/>
              </a:rPr>
              <a:t>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48" y="64007"/>
            <a:ext cx="2304288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45" algn="ctr">
              <a:lnSpc>
                <a:spcPct val="100000"/>
              </a:lnSpc>
            </a:pPr>
            <a:r>
              <a:rPr sz="2200" b="1" spc="-20" dirty="0">
                <a:latin typeface="Century Gothic"/>
                <a:cs typeface="Century Gothic"/>
              </a:rPr>
              <a:t>Wh</a:t>
            </a:r>
            <a:r>
              <a:rPr sz="2200" b="1" spc="-10" dirty="0">
                <a:latin typeface="Century Gothic"/>
                <a:cs typeface="Century Gothic"/>
              </a:rPr>
              <a:t>at</a:t>
            </a:r>
            <a:r>
              <a:rPr sz="2200" b="1" spc="-5" dirty="0">
                <a:latin typeface="Century Gothic"/>
                <a:cs typeface="Century Gothic"/>
              </a:rPr>
              <a:t> </a:t>
            </a:r>
            <a:r>
              <a:rPr sz="2200" b="1" spc="-15" dirty="0">
                <a:latin typeface="Century Gothic"/>
                <a:cs typeface="Century Gothic"/>
              </a:rPr>
              <a:t>a</a:t>
            </a:r>
            <a:r>
              <a:rPr sz="2200" b="1" spc="-5" dirty="0">
                <a:latin typeface="Century Gothic"/>
                <a:cs typeface="Century Gothic"/>
              </a:rPr>
              <a:t> </a:t>
            </a:r>
            <a:r>
              <a:rPr sz="2200" b="1" spc="-20" dirty="0">
                <a:latin typeface="Century Gothic"/>
                <a:cs typeface="Century Gothic"/>
              </a:rPr>
              <a:t>Ma</a:t>
            </a:r>
            <a:r>
              <a:rPr sz="2200" b="1" spc="-5" dirty="0">
                <a:latin typeface="Century Gothic"/>
                <a:cs typeface="Century Gothic"/>
              </a:rPr>
              <a:t>r</a:t>
            </a:r>
            <a:r>
              <a:rPr sz="2200" b="1" spc="-15" dirty="0">
                <a:latin typeface="Century Gothic"/>
                <a:cs typeface="Century Gothic"/>
              </a:rPr>
              <a:t>ine</a:t>
            </a:r>
            <a:r>
              <a:rPr sz="2200" b="1" spc="-5" dirty="0">
                <a:latin typeface="Century Gothic"/>
                <a:cs typeface="Century Gothic"/>
              </a:rPr>
              <a:t> </a:t>
            </a:r>
            <a:r>
              <a:rPr sz="2200" b="1" spc="-15" dirty="0">
                <a:latin typeface="Century Gothic"/>
                <a:cs typeface="Century Gothic"/>
              </a:rPr>
              <a:t>Spatial</a:t>
            </a:r>
            <a:r>
              <a:rPr sz="2200" b="1" spc="-5" dirty="0">
                <a:latin typeface="Century Gothic"/>
                <a:cs typeface="Century Gothic"/>
              </a:rPr>
              <a:t> </a:t>
            </a:r>
            <a:r>
              <a:rPr sz="2200" b="1" spc="-20" dirty="0">
                <a:latin typeface="Century Gothic"/>
                <a:cs typeface="Century Gothic"/>
              </a:rPr>
              <a:t>Dat</a:t>
            </a:r>
            <a:r>
              <a:rPr sz="2200" b="1" spc="-15" dirty="0">
                <a:latin typeface="Century Gothic"/>
                <a:cs typeface="Century Gothic"/>
              </a:rPr>
              <a:t>a</a:t>
            </a:r>
            <a:r>
              <a:rPr sz="2200" b="1" dirty="0">
                <a:latin typeface="Century Gothic"/>
                <a:cs typeface="Century Gothic"/>
              </a:rPr>
              <a:t> </a:t>
            </a:r>
            <a:r>
              <a:rPr sz="2200" b="1" spc="-10" dirty="0">
                <a:latin typeface="Century Gothic"/>
                <a:cs typeface="Century Gothic"/>
              </a:rPr>
              <a:t>Infra</a:t>
            </a:r>
            <a:r>
              <a:rPr sz="2200" b="1" spc="-5" dirty="0">
                <a:latin typeface="Century Gothic"/>
                <a:cs typeface="Century Gothic"/>
              </a:rPr>
              <a:t>s</a:t>
            </a:r>
            <a:r>
              <a:rPr sz="2200" b="1" spc="-10" dirty="0">
                <a:latin typeface="Century Gothic"/>
                <a:cs typeface="Century Gothic"/>
              </a:rPr>
              <a:t>tru</a:t>
            </a:r>
            <a:r>
              <a:rPr sz="2200" b="1" spc="-20" dirty="0">
                <a:latin typeface="Century Gothic"/>
                <a:cs typeface="Century Gothic"/>
              </a:rPr>
              <a:t>ctu</a:t>
            </a:r>
            <a:r>
              <a:rPr sz="2200" b="1" spc="-5" dirty="0">
                <a:latin typeface="Century Gothic"/>
                <a:cs typeface="Century Gothic"/>
              </a:rPr>
              <a:t>r</a:t>
            </a:r>
            <a:r>
              <a:rPr sz="2200" b="1" spc="-15" dirty="0">
                <a:latin typeface="Century Gothic"/>
                <a:cs typeface="Century Gothic"/>
              </a:rPr>
              <a:t>e</a:t>
            </a:r>
            <a:r>
              <a:rPr sz="2200" b="1" spc="-5" dirty="0">
                <a:latin typeface="Century Gothic"/>
                <a:cs typeface="Century Gothic"/>
              </a:rPr>
              <a:t> </a:t>
            </a:r>
            <a:r>
              <a:rPr sz="2200" b="1" spc="-15" dirty="0">
                <a:latin typeface="Century Gothic"/>
                <a:cs typeface="Century Gothic"/>
              </a:rPr>
              <a:t>(MSDI)</a:t>
            </a:r>
            <a:r>
              <a:rPr sz="2200" b="1" spc="15" dirty="0">
                <a:latin typeface="Century Gothic"/>
                <a:cs typeface="Century Gothic"/>
              </a:rPr>
              <a:t> </a:t>
            </a:r>
            <a:r>
              <a:rPr sz="2200" b="1" spc="-10" dirty="0">
                <a:latin typeface="Century Gothic"/>
                <a:cs typeface="Century Gothic"/>
              </a:rPr>
              <a:t>is</a:t>
            </a:r>
            <a:r>
              <a:rPr sz="2200" b="1" spc="-15" dirty="0">
                <a:latin typeface="Century Gothic"/>
                <a:cs typeface="Century Gothic"/>
              </a:rPr>
              <a:t> </a:t>
            </a:r>
            <a:r>
              <a:rPr sz="2200" b="1" spc="-20" dirty="0">
                <a:latin typeface="Century Gothic"/>
                <a:cs typeface="Century Gothic"/>
              </a:rPr>
              <a:t>bui</a:t>
            </a:r>
            <a:r>
              <a:rPr sz="2200" b="1" spc="-5" dirty="0">
                <a:latin typeface="Century Gothic"/>
                <a:cs typeface="Century Gothic"/>
              </a:rPr>
              <a:t>l</a:t>
            </a:r>
            <a:r>
              <a:rPr sz="2200" b="1" spc="-10" dirty="0">
                <a:latin typeface="Century Gothic"/>
                <a:cs typeface="Century Gothic"/>
              </a:rPr>
              <a:t>t</a:t>
            </a:r>
            <a:r>
              <a:rPr sz="2200" b="1" spc="-5" dirty="0">
                <a:latin typeface="Century Gothic"/>
                <a:cs typeface="Century Gothic"/>
              </a:rPr>
              <a:t> </a:t>
            </a:r>
            <a:r>
              <a:rPr sz="2200" b="1" spc="-20" dirty="0">
                <a:latin typeface="Century Gothic"/>
                <a:cs typeface="Century Gothic"/>
              </a:rPr>
              <a:t>on:</a:t>
            </a:r>
            <a:endParaRPr sz="2200">
              <a:latin typeface="Century Gothic"/>
              <a:cs typeface="Century Gothic"/>
            </a:endParaRPr>
          </a:p>
          <a:p>
            <a:pPr marL="321945" algn="ctr">
              <a:lnSpc>
                <a:spcPct val="100000"/>
              </a:lnSpc>
              <a:spcBef>
                <a:spcPts val="10"/>
              </a:spcBef>
            </a:pPr>
            <a:r>
              <a:rPr sz="2200" b="1" i="1" spc="-15" dirty="0">
                <a:solidFill>
                  <a:srgbClr val="FF0000"/>
                </a:solidFill>
                <a:latin typeface="Century Gothic"/>
                <a:cs typeface="Century Gothic"/>
              </a:rPr>
              <a:t>“Auth</a:t>
            </a:r>
            <a:r>
              <a:rPr sz="2200" b="1" i="1" spc="-25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sz="22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ritati</a:t>
            </a:r>
            <a:r>
              <a:rPr sz="2200" b="1" i="1" spc="-25" dirty="0">
                <a:solidFill>
                  <a:srgbClr val="FF0000"/>
                </a:solidFill>
                <a:latin typeface="Century Gothic"/>
                <a:cs typeface="Century Gothic"/>
              </a:rPr>
              <a:t>v</a:t>
            </a:r>
            <a:r>
              <a:rPr sz="2200" b="1" i="1" spc="-15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sz="2200" b="1" i="1" spc="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i="1" spc="-15" dirty="0">
                <a:solidFill>
                  <a:srgbClr val="FF0000"/>
                </a:solidFill>
                <a:latin typeface="Century Gothic"/>
                <a:cs typeface="Century Gothic"/>
              </a:rPr>
              <a:t>– </a:t>
            </a:r>
            <a:r>
              <a:rPr sz="2200" b="1" i="1" spc="-3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sz="2200" b="1" i="1" spc="-20" dirty="0">
                <a:solidFill>
                  <a:srgbClr val="FF0000"/>
                </a:solidFill>
                <a:latin typeface="Century Gothic"/>
                <a:cs typeface="Century Gothic"/>
              </a:rPr>
              <a:t>cc</a:t>
            </a:r>
            <a:r>
              <a:rPr sz="2200" b="1" i="1" spc="-25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sz="22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s</a:t>
            </a:r>
            <a:r>
              <a:rPr sz="22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s</a:t>
            </a:r>
            <a:r>
              <a:rPr sz="22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ible</a:t>
            </a:r>
            <a:r>
              <a:rPr sz="2200" b="1" i="1" spc="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i="1" spc="-15" dirty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sz="2200" b="1" i="1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i="1" spc="-3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sz="2200" b="1" i="1" spc="-15" dirty="0">
                <a:solidFill>
                  <a:srgbClr val="FF0000"/>
                </a:solidFill>
                <a:latin typeface="Century Gothic"/>
                <a:cs typeface="Century Gothic"/>
              </a:rPr>
              <a:t>ccurate…</a:t>
            </a:r>
            <a:r>
              <a:rPr sz="2200" b="1" i="1" spc="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i="1" spc="-15" dirty="0">
                <a:solidFill>
                  <a:srgbClr val="FF0000"/>
                </a:solidFill>
                <a:latin typeface="Century Gothic"/>
                <a:cs typeface="Century Gothic"/>
              </a:rPr>
              <a:t>Data”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" y="53339"/>
            <a:ext cx="2304288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3501" y="2779014"/>
            <a:ext cx="462915" cy="1323340"/>
          </a:xfrm>
          <a:custGeom>
            <a:avLst/>
            <a:gdLst/>
            <a:ahLst/>
            <a:cxnLst/>
            <a:rect l="l" t="t" r="r" b="b"/>
            <a:pathLst>
              <a:path w="462914" h="1323339">
                <a:moveTo>
                  <a:pt x="0" y="0"/>
                </a:moveTo>
                <a:lnTo>
                  <a:pt x="231521" y="0"/>
                </a:lnTo>
                <a:lnTo>
                  <a:pt x="231521" y="1323314"/>
                </a:lnTo>
                <a:lnTo>
                  <a:pt x="462914" y="1323314"/>
                </a:lnTo>
              </a:path>
            </a:pathLst>
          </a:custGeom>
          <a:ln w="25908">
            <a:solidFill>
              <a:srgbClr val="9912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3501" y="2779014"/>
            <a:ext cx="462915" cy="441325"/>
          </a:xfrm>
          <a:custGeom>
            <a:avLst/>
            <a:gdLst/>
            <a:ahLst/>
            <a:cxnLst/>
            <a:rect l="l" t="t" r="r" b="b"/>
            <a:pathLst>
              <a:path w="462914" h="441325">
                <a:moveTo>
                  <a:pt x="0" y="0"/>
                </a:moveTo>
                <a:lnTo>
                  <a:pt x="231521" y="0"/>
                </a:lnTo>
                <a:lnTo>
                  <a:pt x="231521" y="441071"/>
                </a:lnTo>
                <a:lnTo>
                  <a:pt x="462914" y="441071"/>
                </a:lnTo>
              </a:path>
            </a:pathLst>
          </a:custGeom>
          <a:ln w="25908">
            <a:solidFill>
              <a:srgbClr val="9912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3501" y="2337054"/>
            <a:ext cx="462915" cy="441325"/>
          </a:xfrm>
          <a:custGeom>
            <a:avLst/>
            <a:gdLst/>
            <a:ahLst/>
            <a:cxnLst/>
            <a:rect l="l" t="t" r="r" b="b"/>
            <a:pathLst>
              <a:path w="462914" h="441325">
                <a:moveTo>
                  <a:pt x="0" y="441070"/>
                </a:moveTo>
                <a:lnTo>
                  <a:pt x="231521" y="441070"/>
                </a:lnTo>
                <a:lnTo>
                  <a:pt x="231521" y="0"/>
                </a:lnTo>
                <a:lnTo>
                  <a:pt x="462914" y="0"/>
                </a:lnTo>
              </a:path>
            </a:pathLst>
          </a:custGeom>
          <a:ln w="25908">
            <a:solidFill>
              <a:srgbClr val="9912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3501" y="1454658"/>
            <a:ext cx="462915" cy="1323340"/>
          </a:xfrm>
          <a:custGeom>
            <a:avLst/>
            <a:gdLst/>
            <a:ahLst/>
            <a:cxnLst/>
            <a:rect l="l" t="t" r="r" b="b"/>
            <a:pathLst>
              <a:path w="462914" h="1323339">
                <a:moveTo>
                  <a:pt x="0" y="1323339"/>
                </a:moveTo>
                <a:lnTo>
                  <a:pt x="231521" y="1323339"/>
                </a:lnTo>
                <a:lnTo>
                  <a:pt x="231521" y="0"/>
                </a:lnTo>
                <a:lnTo>
                  <a:pt x="462914" y="0"/>
                </a:lnTo>
              </a:path>
            </a:pathLst>
          </a:custGeom>
          <a:ln w="25908">
            <a:solidFill>
              <a:srgbClr val="9912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000" y="896111"/>
            <a:ext cx="1338072" cy="3802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22184" y="2069295"/>
            <a:ext cx="609600" cy="1419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Century Gothic"/>
                <a:cs typeface="Century Gothic"/>
              </a:rPr>
              <a:t>MSDI</a:t>
            </a:r>
            <a:endParaRPr sz="4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90315" y="1077467"/>
            <a:ext cx="2403348" cy="794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9732" y="1903476"/>
            <a:ext cx="2654808" cy="9403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90315" y="2842260"/>
            <a:ext cx="2403348" cy="794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31845" y="1354984"/>
            <a:ext cx="2322830" cy="2067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Century Gothic"/>
                <a:cs typeface="Century Gothic"/>
              </a:rPr>
              <a:t>Techn</a:t>
            </a:r>
            <a:r>
              <a:rPr sz="1400" b="1" spc="-5" dirty="0">
                <a:latin typeface="Century Gothic"/>
                <a:cs typeface="Century Gothic"/>
              </a:rPr>
              <a:t>ica</a:t>
            </a:r>
            <a:r>
              <a:rPr sz="1400" b="1" dirty="0">
                <a:latin typeface="Century Gothic"/>
                <a:cs typeface="Century Gothic"/>
              </a:rPr>
              <a:t>l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Sta</a:t>
            </a:r>
            <a:r>
              <a:rPr sz="1400" b="1" spc="-5" dirty="0">
                <a:latin typeface="Century Gothic"/>
                <a:cs typeface="Century Gothic"/>
              </a:rPr>
              <a:t>nd</a:t>
            </a:r>
            <a:r>
              <a:rPr sz="1400" b="1" spc="-10" dirty="0">
                <a:latin typeface="Century Gothic"/>
                <a:cs typeface="Century Gothic"/>
              </a:rPr>
              <a:t>ar</a:t>
            </a:r>
            <a:r>
              <a:rPr sz="1400" b="1" spc="-5" dirty="0">
                <a:latin typeface="Century Gothic"/>
                <a:cs typeface="Century Gothic"/>
              </a:rPr>
              <a:t>ds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ts val="1614"/>
              </a:lnSpc>
            </a:pPr>
            <a:r>
              <a:rPr sz="1400" b="1" dirty="0">
                <a:latin typeface="Century Gothic"/>
                <a:cs typeface="Century Gothic"/>
              </a:rPr>
              <a:t>Geog</a:t>
            </a:r>
            <a:r>
              <a:rPr sz="1400" b="1" spc="-10" dirty="0">
                <a:latin typeface="Century Gothic"/>
                <a:cs typeface="Century Gothic"/>
              </a:rPr>
              <a:t>r</a:t>
            </a:r>
            <a:r>
              <a:rPr sz="1400" b="1" spc="-5" dirty="0">
                <a:latin typeface="Century Gothic"/>
                <a:cs typeface="Century Gothic"/>
              </a:rPr>
              <a:t>a</a:t>
            </a:r>
            <a:r>
              <a:rPr sz="1400" b="1" spc="-10" dirty="0">
                <a:latin typeface="Century Gothic"/>
                <a:cs typeface="Century Gothic"/>
              </a:rPr>
              <a:t>p</a:t>
            </a:r>
            <a:r>
              <a:rPr sz="1400" b="1" spc="-5" dirty="0">
                <a:latin typeface="Century Gothic"/>
                <a:cs typeface="Century Gothic"/>
              </a:rPr>
              <a:t>hi</a:t>
            </a:r>
            <a:r>
              <a:rPr sz="1400" b="1" dirty="0">
                <a:latin typeface="Century Gothic"/>
                <a:cs typeface="Century Gothic"/>
              </a:rPr>
              <a:t>c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Con</a:t>
            </a:r>
            <a:r>
              <a:rPr sz="1400" b="1" spc="-10" dirty="0">
                <a:latin typeface="Century Gothic"/>
                <a:cs typeface="Century Gothic"/>
              </a:rPr>
              <a:t>t</a:t>
            </a:r>
            <a:r>
              <a:rPr sz="1400" b="1" spc="-5" dirty="0">
                <a:latin typeface="Century Gothic"/>
                <a:cs typeface="Century Gothic"/>
              </a:rPr>
              <a:t>ent</a:t>
            </a:r>
            <a:r>
              <a:rPr sz="1400" b="1" dirty="0">
                <a:latin typeface="Century Gothic"/>
                <a:cs typeface="Century Gothic"/>
              </a:rPr>
              <a:t>: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Data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614"/>
              </a:lnSpc>
            </a:pPr>
            <a:r>
              <a:rPr sz="1400" b="1" dirty="0">
                <a:latin typeface="Century Gothic"/>
                <a:cs typeface="Century Gothic"/>
              </a:rPr>
              <a:t>/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A</a:t>
            </a:r>
            <a:r>
              <a:rPr sz="1400" b="1" spc="-5" dirty="0">
                <a:latin typeface="Century Gothic"/>
                <a:cs typeface="Century Gothic"/>
              </a:rPr>
              <a:t>p</a:t>
            </a:r>
            <a:r>
              <a:rPr sz="1400" b="1" spc="-10" dirty="0">
                <a:latin typeface="Century Gothic"/>
                <a:cs typeface="Century Gothic"/>
              </a:rPr>
              <a:t>p</a:t>
            </a:r>
            <a:r>
              <a:rPr sz="1400" b="1" dirty="0">
                <a:latin typeface="Century Gothic"/>
                <a:cs typeface="Century Gothic"/>
              </a:rPr>
              <a:t>lica</a:t>
            </a:r>
            <a:r>
              <a:rPr sz="1400" b="1" spc="-5" dirty="0">
                <a:latin typeface="Century Gothic"/>
                <a:cs typeface="Century Gothic"/>
              </a:rPr>
              <a:t>t</a:t>
            </a:r>
            <a:r>
              <a:rPr sz="1400" b="1" dirty="0">
                <a:latin typeface="Century Gothic"/>
                <a:cs typeface="Century Gothic"/>
              </a:rPr>
              <a:t>ions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/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400" b="1" spc="-10" dirty="0">
                <a:latin typeface="Century Gothic"/>
                <a:cs typeface="Century Gothic"/>
              </a:rPr>
              <a:t>M</a:t>
            </a:r>
            <a:r>
              <a:rPr sz="1400" b="1" spc="-5" dirty="0">
                <a:latin typeface="Century Gothic"/>
                <a:cs typeface="Century Gothic"/>
              </a:rPr>
              <a:t>et</a:t>
            </a:r>
            <a:r>
              <a:rPr sz="1400" b="1" spc="-10" dirty="0">
                <a:latin typeface="Century Gothic"/>
                <a:cs typeface="Century Gothic"/>
              </a:rPr>
              <a:t>a</a:t>
            </a:r>
            <a:r>
              <a:rPr sz="1400" b="1" spc="-5" dirty="0">
                <a:latin typeface="Century Gothic"/>
                <a:cs typeface="Century Gothic"/>
              </a:rPr>
              <a:t>da</a:t>
            </a:r>
            <a:r>
              <a:rPr sz="1400" b="1" dirty="0">
                <a:latin typeface="Century Gothic"/>
                <a:cs typeface="Century Gothic"/>
              </a:rPr>
              <a:t>ta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14"/>
              </a:lnSpc>
              <a:spcBef>
                <a:spcPts val="1035"/>
              </a:spcBef>
            </a:pPr>
            <a:r>
              <a:rPr sz="1400" b="1" dirty="0">
                <a:latin typeface="Century Gothic"/>
                <a:cs typeface="Century Gothic"/>
              </a:rPr>
              <a:t>Inf</a:t>
            </a:r>
            <a:r>
              <a:rPr sz="1400" b="1" spc="-10" dirty="0">
                <a:latin typeface="Century Gothic"/>
                <a:cs typeface="Century Gothic"/>
              </a:rPr>
              <a:t>r</a:t>
            </a:r>
            <a:r>
              <a:rPr sz="1400" b="1" spc="-5" dirty="0">
                <a:latin typeface="Century Gothic"/>
                <a:cs typeface="Century Gothic"/>
              </a:rPr>
              <a:t>a</a:t>
            </a:r>
            <a:r>
              <a:rPr sz="1400" b="1" spc="-10" dirty="0">
                <a:latin typeface="Century Gothic"/>
                <a:cs typeface="Century Gothic"/>
              </a:rPr>
              <a:t>s</a:t>
            </a:r>
            <a:r>
              <a:rPr sz="1400" b="1" dirty="0">
                <a:latin typeface="Century Gothic"/>
                <a:cs typeface="Century Gothic"/>
              </a:rPr>
              <a:t>t</a:t>
            </a:r>
            <a:r>
              <a:rPr sz="1400" b="1" spc="-10" dirty="0">
                <a:latin typeface="Century Gothic"/>
                <a:cs typeface="Century Gothic"/>
              </a:rPr>
              <a:t>r</a:t>
            </a:r>
            <a:r>
              <a:rPr sz="1400" b="1" spc="-5" dirty="0">
                <a:latin typeface="Century Gothic"/>
                <a:cs typeface="Century Gothic"/>
              </a:rPr>
              <a:t>uc</a:t>
            </a:r>
            <a:r>
              <a:rPr sz="1400" b="1" spc="-10" dirty="0">
                <a:latin typeface="Century Gothic"/>
                <a:cs typeface="Century Gothic"/>
              </a:rPr>
              <a:t>t</a:t>
            </a:r>
            <a:r>
              <a:rPr sz="1400" b="1" spc="-5" dirty="0">
                <a:latin typeface="Century Gothic"/>
                <a:cs typeface="Century Gothic"/>
              </a:rPr>
              <a:t>u</a:t>
            </a:r>
            <a:r>
              <a:rPr sz="1400" b="1" spc="-10" dirty="0">
                <a:latin typeface="Century Gothic"/>
                <a:cs typeface="Century Gothic"/>
              </a:rPr>
              <a:t>r</a:t>
            </a:r>
            <a:r>
              <a:rPr sz="1400" b="1" dirty="0">
                <a:latin typeface="Century Gothic"/>
                <a:cs typeface="Century Gothic"/>
              </a:rPr>
              <a:t>e</a:t>
            </a:r>
            <a:r>
              <a:rPr sz="1400" b="1" spc="-10" dirty="0">
                <a:latin typeface="Century Gothic"/>
                <a:cs typeface="Century Gothic"/>
              </a:rPr>
              <a:t> (</a:t>
            </a:r>
            <a:r>
              <a:rPr sz="1400" b="1" dirty="0">
                <a:latin typeface="Century Gothic"/>
                <a:cs typeface="Century Gothic"/>
              </a:rPr>
              <a:t>IT)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&amp;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614"/>
              </a:lnSpc>
            </a:pPr>
            <a:r>
              <a:rPr sz="1400" b="1" dirty="0">
                <a:latin typeface="Century Gothic"/>
                <a:cs typeface="Century Gothic"/>
              </a:rPr>
              <a:t>Info</a:t>
            </a:r>
            <a:r>
              <a:rPr sz="1400" b="1" spc="-10" dirty="0">
                <a:latin typeface="Century Gothic"/>
                <a:cs typeface="Century Gothic"/>
              </a:rPr>
              <a:t>r</a:t>
            </a:r>
            <a:r>
              <a:rPr sz="1400" b="1" dirty="0">
                <a:latin typeface="Century Gothic"/>
                <a:cs typeface="Century Gothic"/>
              </a:rPr>
              <a:t>mat</a:t>
            </a:r>
            <a:r>
              <a:rPr sz="1400" b="1" spc="-5" dirty="0">
                <a:latin typeface="Century Gothic"/>
                <a:cs typeface="Century Gothic"/>
              </a:rPr>
              <a:t>io</a:t>
            </a:r>
            <a:r>
              <a:rPr sz="1400" b="1" dirty="0">
                <a:latin typeface="Century Gothic"/>
                <a:cs typeface="Century Gothic"/>
              </a:rPr>
              <a:t>n</a:t>
            </a:r>
            <a:r>
              <a:rPr sz="1400" b="1" spc="-2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Systems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90315" y="3724655"/>
            <a:ext cx="2403348" cy="794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65016" y="4002452"/>
            <a:ext cx="18554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entury Gothic"/>
                <a:cs typeface="Century Gothic"/>
              </a:rPr>
              <a:t>P</a:t>
            </a:r>
            <a:r>
              <a:rPr sz="1400" b="1" spc="-5" dirty="0">
                <a:latin typeface="Century Gothic"/>
                <a:cs typeface="Century Gothic"/>
              </a:rPr>
              <a:t>olic</a:t>
            </a:r>
            <a:r>
              <a:rPr sz="1400" b="1" dirty="0">
                <a:latin typeface="Century Gothic"/>
                <a:cs typeface="Century Gothic"/>
              </a:rPr>
              <a:t>y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&amp;</a:t>
            </a:r>
            <a:r>
              <a:rPr sz="1400" b="1" spc="-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Gove</a:t>
            </a:r>
            <a:r>
              <a:rPr sz="1400" b="1" spc="-10" dirty="0">
                <a:latin typeface="Century Gothic"/>
                <a:cs typeface="Century Gothic"/>
              </a:rPr>
              <a:t>r</a:t>
            </a:r>
            <a:r>
              <a:rPr sz="1400" b="1" spc="-5" dirty="0">
                <a:latin typeface="Century Gothic"/>
                <a:cs typeface="Century Gothic"/>
              </a:rPr>
              <a:t>n</a:t>
            </a:r>
            <a:r>
              <a:rPr sz="1400" b="1" spc="-10" dirty="0">
                <a:latin typeface="Century Gothic"/>
                <a:cs typeface="Century Gothic"/>
              </a:rPr>
              <a:t>a</a:t>
            </a:r>
            <a:r>
              <a:rPr sz="1400" b="1" spc="-5" dirty="0">
                <a:latin typeface="Century Gothic"/>
                <a:cs typeface="Century Gothic"/>
              </a:rPr>
              <a:t>nce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56147" y="1336547"/>
            <a:ext cx="3317748" cy="2813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9129" y="1553153"/>
            <a:ext cx="508634" cy="2973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5" dirty="0">
                <a:latin typeface="Century Gothic"/>
                <a:cs typeface="Century Gothic"/>
              </a:rPr>
              <a:t>Inter</a:t>
            </a:r>
            <a:r>
              <a:rPr sz="3800" spc="-15" dirty="0">
                <a:latin typeface="Century Gothic"/>
                <a:cs typeface="Century Gothic"/>
              </a:rPr>
              <a:t>n</a:t>
            </a:r>
            <a:r>
              <a:rPr sz="3800" spc="-5" dirty="0">
                <a:latin typeface="Century Gothic"/>
                <a:cs typeface="Century Gothic"/>
              </a:rPr>
              <a:t>ational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5652" y="815340"/>
            <a:ext cx="7860792" cy="3927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644" y="161544"/>
            <a:ext cx="979932" cy="979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887" y="188976"/>
            <a:ext cx="885444" cy="885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887" y="188976"/>
            <a:ext cx="885825" cy="885825"/>
          </a:xfrm>
          <a:custGeom>
            <a:avLst/>
            <a:gdLst/>
            <a:ahLst/>
            <a:cxnLst/>
            <a:rect l="l" t="t" r="r" b="b"/>
            <a:pathLst>
              <a:path w="885825" h="885825">
                <a:moveTo>
                  <a:pt x="0" y="885444"/>
                </a:moveTo>
                <a:lnTo>
                  <a:pt x="885444" y="885444"/>
                </a:lnTo>
                <a:lnTo>
                  <a:pt x="885444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7895" y="460117"/>
            <a:ext cx="6687184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25085" algn="l"/>
              </a:tabLst>
            </a:pPr>
            <a:r>
              <a:rPr sz="2000" b="1" dirty="0">
                <a:solidFill>
                  <a:srgbClr val="333399"/>
                </a:solidFill>
                <a:latin typeface="Century Gothic"/>
                <a:cs typeface="Century Gothic"/>
              </a:rPr>
              <a:t>Ma</a:t>
            </a:r>
            <a:r>
              <a:rPr sz="20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r</a:t>
            </a:r>
            <a:r>
              <a:rPr sz="2000" b="1" dirty="0">
                <a:solidFill>
                  <a:srgbClr val="333399"/>
                </a:solidFill>
                <a:latin typeface="Century Gothic"/>
                <a:cs typeface="Century Gothic"/>
              </a:rPr>
              <a:t>ine</a:t>
            </a:r>
            <a:r>
              <a:rPr sz="20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entury Gothic"/>
                <a:cs typeface="Century Gothic"/>
              </a:rPr>
              <a:t>Spatial</a:t>
            </a:r>
            <a:r>
              <a:rPr sz="20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Century Gothic"/>
                <a:cs typeface="Century Gothic"/>
              </a:rPr>
              <a:t>Dat</a:t>
            </a:r>
            <a:r>
              <a:rPr sz="2000" b="1" dirty="0">
                <a:solidFill>
                  <a:srgbClr val="333399"/>
                </a:solidFill>
                <a:latin typeface="Century Gothic"/>
                <a:cs typeface="Century Gothic"/>
              </a:rPr>
              <a:t>a Infra</a:t>
            </a:r>
            <a:r>
              <a:rPr sz="20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s</a:t>
            </a:r>
            <a:r>
              <a:rPr sz="2000" b="1" dirty="0">
                <a:solidFill>
                  <a:srgbClr val="333399"/>
                </a:solidFill>
                <a:latin typeface="Century Gothic"/>
                <a:cs typeface="Century Gothic"/>
              </a:rPr>
              <a:t>t</a:t>
            </a:r>
            <a:r>
              <a:rPr sz="20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r</a:t>
            </a:r>
            <a:r>
              <a:rPr sz="2000" b="1" spc="-5" dirty="0">
                <a:solidFill>
                  <a:srgbClr val="333399"/>
                </a:solidFill>
                <a:latin typeface="Century Gothic"/>
                <a:cs typeface="Century Gothic"/>
              </a:rPr>
              <a:t>uctu</a:t>
            </a:r>
            <a:r>
              <a:rPr sz="20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r</a:t>
            </a:r>
            <a:r>
              <a:rPr sz="2000" b="1" dirty="0">
                <a:solidFill>
                  <a:srgbClr val="333399"/>
                </a:solidFill>
                <a:latin typeface="Century Gothic"/>
                <a:cs typeface="Century Gothic"/>
              </a:rPr>
              <a:t>e</a:t>
            </a:r>
            <a:r>
              <a:rPr sz="20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 (</a:t>
            </a:r>
            <a:r>
              <a:rPr sz="2000" b="1" dirty="0">
                <a:solidFill>
                  <a:srgbClr val="333399"/>
                </a:solidFill>
                <a:latin typeface="Century Gothic"/>
                <a:cs typeface="Century Gothic"/>
              </a:rPr>
              <a:t>MSDI)	Intern</a:t>
            </a:r>
            <a:r>
              <a:rPr sz="20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a</a:t>
            </a:r>
            <a:r>
              <a:rPr sz="2000" b="1" dirty="0">
                <a:solidFill>
                  <a:srgbClr val="333399"/>
                </a:solidFill>
                <a:latin typeface="Century Gothic"/>
                <a:cs typeface="Century Gothic"/>
              </a:rPr>
              <a:t>tional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1975" y="2981870"/>
            <a:ext cx="1626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 Gothic"/>
                <a:cs typeface="Century Gothic"/>
              </a:rPr>
              <a:t>Th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0" dirty="0">
                <a:latin typeface="Century Gothic"/>
                <a:cs typeface="Century Gothic"/>
              </a:rPr>
              <a:t>A</a:t>
            </a:r>
            <a:r>
              <a:rPr sz="1800" spc="-5" dirty="0">
                <a:latin typeface="Century Gothic"/>
                <a:cs typeface="Century Gothic"/>
              </a:rPr>
              <a:t>d</a:t>
            </a:r>
            <a:r>
              <a:rPr sz="1800" spc="20" dirty="0">
                <a:latin typeface="Century Gothic"/>
                <a:cs typeface="Century Gothic"/>
              </a:rPr>
              <a:t>v</a:t>
            </a:r>
            <a:r>
              <a:rPr sz="1800" spc="10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so</a:t>
            </a:r>
            <a:r>
              <a:rPr sz="1800" spc="-10" dirty="0">
                <a:latin typeface="Century Gothic"/>
                <a:cs typeface="Century Gothic"/>
              </a:rPr>
              <a:t>ry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9842" y="3256190"/>
            <a:ext cx="748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Bod</a:t>
            </a:r>
            <a:r>
              <a:rPr sz="1800" spc="20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84547" y="1897379"/>
            <a:ext cx="445008" cy="2843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7986" y="1933344"/>
            <a:ext cx="330200" cy="2732405"/>
          </a:xfrm>
          <a:custGeom>
            <a:avLst/>
            <a:gdLst/>
            <a:ahLst/>
            <a:cxnLst/>
            <a:rect l="l" t="t" r="r" b="b"/>
            <a:pathLst>
              <a:path w="330200" h="2732404">
                <a:moveTo>
                  <a:pt x="329660" y="2732381"/>
                </a:moveTo>
                <a:lnTo>
                  <a:pt x="289441" y="2731602"/>
                </a:lnTo>
                <a:lnTo>
                  <a:pt x="235732" y="2727791"/>
                </a:lnTo>
                <a:lnTo>
                  <a:pt x="193173" y="2721346"/>
                </a:lnTo>
                <a:lnTo>
                  <a:pt x="156824" y="2706392"/>
                </a:lnTo>
                <a:lnTo>
                  <a:pt x="155924" y="1395071"/>
                </a:lnTo>
                <a:lnTo>
                  <a:pt x="154734" y="1391661"/>
                </a:lnTo>
                <a:lnTo>
                  <a:pt x="117094" y="1376816"/>
                </a:lnTo>
                <a:lnTo>
                  <a:pt x="73972" y="1370476"/>
                </a:lnTo>
                <a:lnTo>
                  <a:pt x="19857" y="1366797"/>
                </a:lnTo>
                <a:lnTo>
                  <a:pt x="0" y="1366266"/>
                </a:lnTo>
                <a:lnTo>
                  <a:pt x="18734" y="1365988"/>
                </a:lnTo>
                <a:lnTo>
                  <a:pt x="72450" y="1362502"/>
                </a:lnTo>
                <a:lnTo>
                  <a:pt x="117437" y="1355665"/>
                </a:lnTo>
                <a:lnTo>
                  <a:pt x="155570" y="1339027"/>
                </a:lnTo>
                <a:lnTo>
                  <a:pt x="155924" y="28805"/>
                </a:lnTo>
                <a:lnTo>
                  <a:pt x="157114" y="25395"/>
                </a:lnTo>
                <a:lnTo>
                  <a:pt x="194753" y="10550"/>
                </a:lnTo>
                <a:lnTo>
                  <a:pt x="237876" y="4210"/>
                </a:lnTo>
                <a:lnTo>
                  <a:pt x="291990" y="531"/>
                </a:lnTo>
                <a:lnTo>
                  <a:pt x="311848" y="0"/>
                </a:lnTo>
              </a:path>
            </a:pathLst>
          </a:custGeom>
          <a:ln w="25908">
            <a:solidFill>
              <a:srgbClr val="009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5851" y="1676400"/>
            <a:ext cx="1842516" cy="1310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8142" y="1814322"/>
            <a:ext cx="1642745" cy="1109345"/>
          </a:xfrm>
          <a:custGeom>
            <a:avLst/>
            <a:gdLst/>
            <a:ahLst/>
            <a:cxnLst/>
            <a:rect l="l" t="t" r="r" b="b"/>
            <a:pathLst>
              <a:path w="1642745" h="1109345">
                <a:moveTo>
                  <a:pt x="1599809" y="28585"/>
                </a:moveTo>
                <a:lnTo>
                  <a:pt x="1574235" y="30212"/>
                </a:lnTo>
                <a:lnTo>
                  <a:pt x="0" y="1087754"/>
                </a:lnTo>
                <a:lnTo>
                  <a:pt x="14477" y="1109345"/>
                </a:lnTo>
                <a:lnTo>
                  <a:pt x="1588640" y="51644"/>
                </a:lnTo>
                <a:lnTo>
                  <a:pt x="1599809" y="28585"/>
                </a:lnTo>
                <a:close/>
              </a:path>
              <a:path w="1642745" h="1109345">
                <a:moveTo>
                  <a:pt x="1640641" y="3555"/>
                </a:moveTo>
                <a:lnTo>
                  <a:pt x="1613916" y="3555"/>
                </a:lnTo>
                <a:lnTo>
                  <a:pt x="1628267" y="25018"/>
                </a:lnTo>
                <a:lnTo>
                  <a:pt x="1588640" y="51644"/>
                </a:lnTo>
                <a:lnTo>
                  <a:pt x="1570228" y="89661"/>
                </a:lnTo>
                <a:lnTo>
                  <a:pt x="1567053" y="96011"/>
                </a:lnTo>
                <a:lnTo>
                  <a:pt x="1569720" y="103758"/>
                </a:lnTo>
                <a:lnTo>
                  <a:pt x="1582673" y="110108"/>
                </a:lnTo>
                <a:lnTo>
                  <a:pt x="1590420" y="107314"/>
                </a:lnTo>
                <a:lnTo>
                  <a:pt x="1593469" y="100964"/>
                </a:lnTo>
                <a:lnTo>
                  <a:pt x="1640641" y="3555"/>
                </a:lnTo>
                <a:close/>
              </a:path>
              <a:path w="1642745" h="1109345">
                <a:moveTo>
                  <a:pt x="1617312" y="8636"/>
                </a:moveTo>
                <a:lnTo>
                  <a:pt x="1609470" y="8636"/>
                </a:lnTo>
                <a:lnTo>
                  <a:pt x="1621917" y="27177"/>
                </a:lnTo>
                <a:lnTo>
                  <a:pt x="1599809" y="28585"/>
                </a:lnTo>
                <a:lnTo>
                  <a:pt x="1588640" y="51644"/>
                </a:lnTo>
                <a:lnTo>
                  <a:pt x="1628267" y="25018"/>
                </a:lnTo>
                <a:lnTo>
                  <a:pt x="1617312" y="8636"/>
                </a:lnTo>
                <a:close/>
              </a:path>
              <a:path w="1642745" h="1109345">
                <a:moveTo>
                  <a:pt x="1642364" y="0"/>
                </a:moveTo>
                <a:lnTo>
                  <a:pt x="1523365" y="7492"/>
                </a:lnTo>
                <a:lnTo>
                  <a:pt x="1517904" y="13715"/>
                </a:lnTo>
                <a:lnTo>
                  <a:pt x="1518284" y="20827"/>
                </a:lnTo>
                <a:lnTo>
                  <a:pt x="1518793" y="27939"/>
                </a:lnTo>
                <a:lnTo>
                  <a:pt x="1525016" y="33400"/>
                </a:lnTo>
                <a:lnTo>
                  <a:pt x="1574235" y="30212"/>
                </a:lnTo>
                <a:lnTo>
                  <a:pt x="1613916" y="3555"/>
                </a:lnTo>
                <a:lnTo>
                  <a:pt x="1640641" y="3555"/>
                </a:lnTo>
                <a:lnTo>
                  <a:pt x="1642364" y="0"/>
                </a:lnTo>
                <a:close/>
              </a:path>
              <a:path w="1642745" h="1109345">
                <a:moveTo>
                  <a:pt x="1613916" y="3555"/>
                </a:moveTo>
                <a:lnTo>
                  <a:pt x="1574235" y="30212"/>
                </a:lnTo>
                <a:lnTo>
                  <a:pt x="1599809" y="28585"/>
                </a:lnTo>
                <a:lnTo>
                  <a:pt x="1609470" y="8636"/>
                </a:lnTo>
                <a:lnTo>
                  <a:pt x="1617312" y="8636"/>
                </a:lnTo>
                <a:lnTo>
                  <a:pt x="1613916" y="3555"/>
                </a:lnTo>
                <a:close/>
              </a:path>
              <a:path w="1642745" h="1109345">
                <a:moveTo>
                  <a:pt x="1609470" y="8636"/>
                </a:moveTo>
                <a:lnTo>
                  <a:pt x="1599809" y="28585"/>
                </a:lnTo>
                <a:lnTo>
                  <a:pt x="1621917" y="27177"/>
                </a:lnTo>
                <a:lnTo>
                  <a:pt x="1609470" y="8636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" y="53339"/>
            <a:ext cx="2304288" cy="169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1911" y="1054608"/>
            <a:ext cx="2311908" cy="877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0385" y="147485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305" y="0"/>
                </a:lnTo>
              </a:path>
            </a:pathLst>
          </a:custGeom>
          <a:ln w="25908">
            <a:solidFill>
              <a:srgbClr val="166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94988" y="1054608"/>
            <a:ext cx="1665732" cy="877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30370" y="1207075"/>
            <a:ext cx="1391285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30"/>
              </a:lnSpc>
            </a:pPr>
            <a:r>
              <a:rPr sz="1200" spc="-5" dirty="0">
                <a:latin typeface="Century Gothic"/>
                <a:cs typeface="Century Gothic"/>
              </a:rPr>
              <a:t>Ma</a:t>
            </a:r>
            <a:r>
              <a:rPr sz="1200" spc="-10" dirty="0">
                <a:latin typeface="Century Gothic"/>
                <a:cs typeface="Century Gothic"/>
              </a:rPr>
              <a:t>rine Ge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spa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5" dirty="0">
                <a:latin typeface="Century Gothic"/>
                <a:cs typeface="Century Gothic"/>
              </a:rPr>
              <a:t>ia</a:t>
            </a:r>
            <a:r>
              <a:rPr sz="1200" dirty="0">
                <a:latin typeface="Century Gothic"/>
                <a:cs typeface="Century Gothic"/>
              </a:rPr>
              <a:t>l </a:t>
            </a:r>
            <a:r>
              <a:rPr sz="1200" spc="-40" dirty="0">
                <a:latin typeface="Century Gothic"/>
                <a:cs typeface="Century Gothic"/>
              </a:rPr>
              <a:t>W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rk</a:t>
            </a:r>
            <a:r>
              <a:rPr sz="1200" spc="-10" dirty="0">
                <a:latin typeface="Century Gothic"/>
                <a:cs typeface="Century Gothic"/>
              </a:rPr>
              <a:t>ing</a:t>
            </a:r>
            <a:r>
              <a:rPr sz="1200" spc="35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G</a:t>
            </a:r>
            <a:r>
              <a:rPr sz="1200" spc="-10" dirty="0">
                <a:latin typeface="Century Gothic"/>
                <a:cs typeface="Century Gothic"/>
              </a:rPr>
              <a:t>r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up</a:t>
            </a:r>
            <a:endParaRPr sz="1200">
              <a:latin typeface="Century Gothic"/>
              <a:cs typeface="Century Gothic"/>
            </a:endParaRPr>
          </a:p>
          <a:p>
            <a:pPr marL="1270" algn="ctr">
              <a:lnSpc>
                <a:spcPct val="100000"/>
              </a:lnSpc>
              <a:spcBef>
                <a:spcPts val="405"/>
              </a:spcBef>
            </a:pPr>
            <a:r>
              <a:rPr sz="900" spc="-65" dirty="0">
                <a:latin typeface="Century Gothic"/>
                <a:cs typeface="Century Gothic"/>
              </a:rPr>
              <a:t>A</a:t>
            </a:r>
            <a:r>
              <a:rPr sz="900" spc="-10" dirty="0">
                <a:latin typeface="Century Gothic"/>
                <a:cs typeface="Century Gothic"/>
              </a:rPr>
              <a:t>u</a:t>
            </a:r>
            <a:r>
              <a:rPr sz="900" spc="-20" dirty="0">
                <a:latin typeface="Century Gothic"/>
                <a:cs typeface="Century Gothic"/>
              </a:rPr>
              <a:t>g</a:t>
            </a:r>
            <a:r>
              <a:rPr sz="900" spc="-10" dirty="0">
                <a:latin typeface="Century Gothic"/>
                <a:cs typeface="Century Gothic"/>
              </a:rPr>
              <a:t>u</a:t>
            </a:r>
            <a:r>
              <a:rPr sz="900" spc="-5" dirty="0">
                <a:latin typeface="Century Gothic"/>
                <a:cs typeface="Century Gothic"/>
              </a:rPr>
              <a:t>s</a:t>
            </a:r>
            <a:r>
              <a:rPr sz="900" dirty="0">
                <a:latin typeface="Century Gothic"/>
                <a:cs typeface="Century Gothic"/>
              </a:rPr>
              <a:t>t</a:t>
            </a:r>
            <a:r>
              <a:rPr sz="900" spc="40" dirty="0">
                <a:latin typeface="Century Gothic"/>
                <a:cs typeface="Century Gothic"/>
              </a:rPr>
              <a:t> </a:t>
            </a:r>
            <a:r>
              <a:rPr sz="900" dirty="0">
                <a:latin typeface="Century Gothic"/>
                <a:cs typeface="Century Gothic"/>
              </a:rPr>
              <a:t>2017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39284" y="2005583"/>
            <a:ext cx="1929384" cy="8778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4598" y="2424176"/>
            <a:ext cx="400685" cy="6985"/>
          </a:xfrm>
          <a:custGeom>
            <a:avLst/>
            <a:gdLst/>
            <a:ahLst/>
            <a:cxnLst/>
            <a:rect l="l" t="t" r="r" b="b"/>
            <a:pathLst>
              <a:path w="400684" h="6985">
                <a:moveTo>
                  <a:pt x="0" y="0"/>
                </a:moveTo>
                <a:lnTo>
                  <a:pt x="400430" y="6476"/>
                </a:lnTo>
              </a:path>
            </a:pathLst>
          </a:custGeom>
          <a:ln w="25400">
            <a:solidFill>
              <a:srgbClr val="166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81088" y="2011679"/>
            <a:ext cx="1665731" cy="8778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19593" y="2226885"/>
            <a:ext cx="119126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5080" indent="-212090">
              <a:lnSpc>
                <a:spcPct val="128299"/>
              </a:lnSpc>
            </a:pPr>
            <a:r>
              <a:rPr sz="1200" spc="-10" dirty="0">
                <a:latin typeface="Century Gothic"/>
                <a:cs typeface="Century Gothic"/>
              </a:rPr>
              <a:t>Ge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inf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rma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i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10" dirty="0">
                <a:latin typeface="Century Gothic"/>
                <a:cs typeface="Century Gothic"/>
              </a:rPr>
              <a:t>n</a:t>
            </a:r>
            <a:r>
              <a:rPr sz="1200" spc="-5" dirty="0">
                <a:latin typeface="Century Gothic"/>
                <a:cs typeface="Century Gothic"/>
              </a:rPr>
              <a:t> S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10" dirty="0">
                <a:latin typeface="Century Gothic"/>
                <a:cs typeface="Century Gothic"/>
              </a:rPr>
              <a:t>nd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10" dirty="0">
                <a:latin typeface="Century Gothic"/>
                <a:cs typeface="Century Gothic"/>
              </a:rPr>
              <a:t>rd</a:t>
            </a:r>
            <a:r>
              <a:rPr sz="1200" dirty="0">
                <a:latin typeface="Century Gothic"/>
                <a:cs typeface="Century Gothic"/>
              </a:rPr>
              <a:t>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27091" y="2912364"/>
            <a:ext cx="1923288" cy="8778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06818" y="3330447"/>
            <a:ext cx="412115" cy="1270"/>
          </a:xfrm>
          <a:custGeom>
            <a:avLst/>
            <a:gdLst/>
            <a:ahLst/>
            <a:cxnLst/>
            <a:rect l="l" t="t" r="r" b="b"/>
            <a:pathLst>
              <a:path w="412115" h="1270">
                <a:moveTo>
                  <a:pt x="0" y="1143"/>
                </a:moveTo>
                <a:lnTo>
                  <a:pt x="412114" y="0"/>
                </a:lnTo>
              </a:path>
            </a:pathLst>
          </a:custGeom>
          <a:ln w="25400">
            <a:solidFill>
              <a:srgbClr val="166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4992" y="2910839"/>
            <a:ext cx="1665731" cy="8778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27214" y="3159573"/>
            <a:ext cx="116395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ts val="1330"/>
              </a:lnSpc>
            </a:pPr>
            <a:r>
              <a:rPr sz="1200" spc="-5" dirty="0">
                <a:latin typeface="Century Gothic"/>
                <a:cs typeface="Century Gothic"/>
              </a:rPr>
              <a:t>Ma</a:t>
            </a:r>
            <a:r>
              <a:rPr sz="1200" spc="-10" dirty="0">
                <a:latin typeface="Century Gothic"/>
                <a:cs typeface="Century Gothic"/>
              </a:rPr>
              <a:t>rine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D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main </a:t>
            </a:r>
            <a:r>
              <a:rPr sz="1200" spc="-40" dirty="0">
                <a:latin typeface="Century Gothic"/>
                <a:cs typeface="Century Gothic"/>
              </a:rPr>
              <a:t>W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rk</a:t>
            </a:r>
            <a:r>
              <a:rPr sz="1200" spc="-10" dirty="0">
                <a:latin typeface="Century Gothic"/>
                <a:cs typeface="Century Gothic"/>
              </a:rPr>
              <a:t>ing</a:t>
            </a:r>
            <a:r>
              <a:rPr sz="1200" spc="35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G</a:t>
            </a:r>
            <a:r>
              <a:rPr sz="1200" spc="-10" dirty="0">
                <a:latin typeface="Century Gothic"/>
                <a:cs typeface="Century Gothic"/>
              </a:rPr>
              <a:t>r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up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27091" y="3729228"/>
            <a:ext cx="1987295" cy="9845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03772" y="3829630"/>
            <a:ext cx="962660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sz="1400" b="1" dirty="0">
                <a:latin typeface="Century Gothic"/>
                <a:cs typeface="Century Gothic"/>
              </a:rPr>
              <a:t>I</a:t>
            </a:r>
            <a:r>
              <a:rPr sz="1400" b="1" spc="5" dirty="0">
                <a:latin typeface="Century Gothic"/>
                <a:cs typeface="Century Gothic"/>
              </a:rPr>
              <a:t>H</a:t>
            </a:r>
            <a:r>
              <a:rPr sz="1400" b="1" dirty="0">
                <a:latin typeface="Century Gothic"/>
                <a:cs typeface="Century Gothic"/>
              </a:rPr>
              <a:t>O:</a:t>
            </a:r>
            <a:endParaRPr sz="1400">
              <a:latin typeface="Century Gothic"/>
              <a:cs typeface="Century Gothic"/>
            </a:endParaRPr>
          </a:p>
          <a:p>
            <a:pPr marL="15240" marR="5080" indent="-3175">
              <a:lnSpc>
                <a:spcPct val="91900"/>
              </a:lnSpc>
              <a:spcBef>
                <a:spcPts val="610"/>
              </a:spcBef>
            </a:pPr>
            <a:r>
              <a:rPr sz="1100" spc="25" dirty="0">
                <a:latin typeface="Century Gothic"/>
                <a:cs typeface="Century Gothic"/>
              </a:rPr>
              <a:t>I</a:t>
            </a:r>
            <a:r>
              <a:rPr sz="1100" dirty="0">
                <a:latin typeface="Century Gothic"/>
                <a:cs typeface="Century Gothic"/>
              </a:rPr>
              <a:t>n</a:t>
            </a:r>
            <a:r>
              <a:rPr sz="1100" spc="-5" dirty="0">
                <a:latin typeface="Century Gothic"/>
                <a:cs typeface="Century Gothic"/>
              </a:rPr>
              <a:t>t</a:t>
            </a:r>
            <a:r>
              <a:rPr sz="1100" dirty="0">
                <a:latin typeface="Century Gothic"/>
                <a:cs typeface="Century Gothic"/>
              </a:rPr>
              <a:t>e</a:t>
            </a:r>
            <a:r>
              <a:rPr sz="1100" spc="5" dirty="0">
                <a:latin typeface="Century Gothic"/>
                <a:cs typeface="Century Gothic"/>
              </a:rPr>
              <a:t>r</a:t>
            </a:r>
            <a:r>
              <a:rPr sz="1100" dirty="0">
                <a:latin typeface="Century Gothic"/>
                <a:cs typeface="Century Gothic"/>
              </a:rPr>
              <a:t>n</a:t>
            </a:r>
            <a:r>
              <a:rPr sz="1100" spc="-15" dirty="0">
                <a:latin typeface="Century Gothic"/>
                <a:cs typeface="Century Gothic"/>
              </a:rPr>
              <a:t>a</a:t>
            </a:r>
            <a:r>
              <a:rPr sz="1100" dirty="0">
                <a:latin typeface="Century Gothic"/>
                <a:cs typeface="Century Gothic"/>
              </a:rPr>
              <a:t>tio</a:t>
            </a:r>
            <a:r>
              <a:rPr sz="1100" spc="-5" dirty="0">
                <a:latin typeface="Century Gothic"/>
                <a:cs typeface="Century Gothic"/>
              </a:rPr>
              <a:t>n</a:t>
            </a:r>
            <a:r>
              <a:rPr sz="1100" spc="-10" dirty="0">
                <a:latin typeface="Century Gothic"/>
                <a:cs typeface="Century Gothic"/>
              </a:rPr>
              <a:t>a</a:t>
            </a:r>
            <a:r>
              <a:rPr sz="1100" dirty="0">
                <a:latin typeface="Century Gothic"/>
                <a:cs typeface="Century Gothic"/>
              </a:rPr>
              <a:t>l </a:t>
            </a:r>
            <a:r>
              <a:rPr sz="1100" spc="-5" dirty="0">
                <a:latin typeface="Century Gothic"/>
                <a:cs typeface="Century Gothic"/>
              </a:rPr>
              <a:t>Hydrogr</a:t>
            </a:r>
            <a:r>
              <a:rPr sz="1100" spc="5" dirty="0">
                <a:latin typeface="Century Gothic"/>
                <a:cs typeface="Century Gothic"/>
              </a:rPr>
              <a:t>a</a:t>
            </a:r>
            <a:r>
              <a:rPr sz="1100" spc="-5" dirty="0">
                <a:latin typeface="Century Gothic"/>
                <a:cs typeface="Century Gothic"/>
              </a:rPr>
              <a:t>phic O</a:t>
            </a:r>
            <a:r>
              <a:rPr sz="1100" dirty="0">
                <a:latin typeface="Century Gothic"/>
                <a:cs typeface="Century Gothic"/>
              </a:rPr>
              <a:t>rgan</a:t>
            </a:r>
            <a:r>
              <a:rPr sz="1100" spc="5" dirty="0">
                <a:latin typeface="Century Gothic"/>
                <a:cs typeface="Century Gothic"/>
              </a:rPr>
              <a:t>i</a:t>
            </a:r>
            <a:r>
              <a:rPr sz="1100" dirty="0">
                <a:latin typeface="Century Gothic"/>
                <a:cs typeface="Century Gothic"/>
              </a:rPr>
              <a:t>s</a:t>
            </a:r>
            <a:r>
              <a:rPr sz="1100" spc="-5" dirty="0">
                <a:latin typeface="Century Gothic"/>
                <a:cs typeface="Century Gothic"/>
              </a:rPr>
              <a:t>at</a:t>
            </a:r>
            <a:r>
              <a:rPr sz="1100" spc="-10" dirty="0">
                <a:latin typeface="Century Gothic"/>
                <a:cs typeface="Century Gothic"/>
              </a:rPr>
              <a:t>i</a:t>
            </a:r>
            <a:r>
              <a:rPr sz="1100" dirty="0">
                <a:latin typeface="Century Gothic"/>
                <a:cs typeface="Century Gothic"/>
              </a:rPr>
              <a:t>on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84085" y="4198239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2115" y="0"/>
                </a:lnTo>
              </a:path>
            </a:pathLst>
          </a:custGeom>
          <a:ln w="25908">
            <a:solidFill>
              <a:srgbClr val="166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04888" y="3773423"/>
            <a:ext cx="1804416" cy="9174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230236" y="3859114"/>
            <a:ext cx="151193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85"/>
              </a:lnSpc>
            </a:pPr>
            <a:r>
              <a:rPr sz="1200" spc="-5" dirty="0">
                <a:latin typeface="Century Gothic"/>
                <a:cs typeface="Century Gothic"/>
              </a:rPr>
              <a:t>M</a:t>
            </a:r>
            <a:r>
              <a:rPr sz="1200" dirty="0">
                <a:latin typeface="Century Gothic"/>
                <a:cs typeface="Century Gothic"/>
              </a:rPr>
              <a:t>SDI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40" dirty="0">
                <a:latin typeface="Century Gothic"/>
                <a:cs typeface="Century Gothic"/>
              </a:rPr>
              <a:t>W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rk</a:t>
            </a:r>
            <a:r>
              <a:rPr sz="1200" spc="-10" dirty="0">
                <a:latin typeface="Century Gothic"/>
                <a:cs typeface="Century Gothic"/>
              </a:rPr>
              <a:t>ing</a:t>
            </a:r>
            <a:r>
              <a:rPr sz="1200" spc="3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gr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up</a:t>
            </a:r>
            <a:endParaRPr sz="1200">
              <a:latin typeface="Century Gothic"/>
              <a:cs typeface="Century Gothic"/>
            </a:endParaRPr>
          </a:p>
          <a:p>
            <a:pPr marL="59690" marR="54610" algn="ctr">
              <a:lnSpc>
                <a:spcPts val="1320"/>
              </a:lnSpc>
              <a:spcBef>
                <a:spcPts val="90"/>
              </a:spcBef>
            </a:pPr>
            <a:r>
              <a:rPr sz="1200" spc="-10" dirty="0">
                <a:latin typeface="Century Gothic"/>
                <a:cs typeface="Century Gothic"/>
              </a:rPr>
              <a:t>+</a:t>
            </a:r>
            <a:r>
              <a:rPr sz="1200" spc="-5" dirty="0">
                <a:latin typeface="Century Gothic"/>
                <a:cs typeface="Century Gothic"/>
              </a:rPr>
              <a:t> spe</a:t>
            </a:r>
            <a:r>
              <a:rPr sz="1200" dirty="0">
                <a:latin typeface="Century Gothic"/>
                <a:cs typeface="Century Gothic"/>
              </a:rPr>
              <a:t>c</a:t>
            </a:r>
            <a:r>
              <a:rPr sz="1200" spc="-5" dirty="0">
                <a:latin typeface="Century Gothic"/>
                <a:cs typeface="Century Gothic"/>
              </a:rPr>
              <a:t>ifi</a:t>
            </a:r>
            <a:r>
              <a:rPr sz="1200" dirty="0">
                <a:latin typeface="Century Gothic"/>
                <a:cs typeface="Century Gothic"/>
              </a:rPr>
              <a:t>c M</a:t>
            </a:r>
            <a:r>
              <a:rPr sz="1200" spc="-5" dirty="0">
                <a:latin typeface="Century Gothic"/>
                <a:cs typeface="Century Gothic"/>
              </a:rPr>
              <a:t>ari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5" dirty="0">
                <a:latin typeface="Century Gothic"/>
                <a:cs typeface="Century Gothic"/>
              </a:rPr>
              <a:t>i</a:t>
            </a:r>
            <a:r>
              <a:rPr sz="1200" spc="10" dirty="0">
                <a:latin typeface="Century Gothic"/>
                <a:cs typeface="Century Gothic"/>
              </a:rPr>
              <a:t>m</a:t>
            </a:r>
            <a:r>
              <a:rPr sz="1200" spc="-10" dirty="0">
                <a:latin typeface="Century Gothic"/>
                <a:cs typeface="Century Gothic"/>
              </a:rPr>
              <a:t>e Ge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inf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rma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i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10" dirty="0">
                <a:latin typeface="Century Gothic"/>
                <a:cs typeface="Century Gothic"/>
              </a:rPr>
              <a:t>n</a:t>
            </a:r>
            <a:r>
              <a:rPr sz="1200" spc="-5" dirty="0">
                <a:latin typeface="Century Gothic"/>
                <a:cs typeface="Century Gothic"/>
              </a:rPr>
              <a:t> s</a:t>
            </a:r>
            <a:r>
              <a:rPr sz="1200" spc="-25" dirty="0">
                <a:latin typeface="Century Gothic"/>
                <a:cs typeface="Century Gothic"/>
              </a:rPr>
              <a:t>t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dirty="0">
                <a:latin typeface="Century Gothic"/>
                <a:cs typeface="Century Gothic"/>
              </a:rPr>
              <a:t>nda</a:t>
            </a:r>
            <a:r>
              <a:rPr sz="1200" spc="-5" dirty="0">
                <a:latin typeface="Century Gothic"/>
                <a:cs typeface="Century Gothic"/>
              </a:rPr>
              <a:t>r</a:t>
            </a:r>
            <a:r>
              <a:rPr sz="1200" dirty="0">
                <a:latin typeface="Century Gothic"/>
                <a:cs typeface="Century Gothic"/>
              </a:rPr>
              <a:t>ds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30723" y="3825240"/>
            <a:ext cx="562355" cy="7391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26107" y="1013460"/>
            <a:ext cx="2226564" cy="9265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00828" y="3066288"/>
            <a:ext cx="1466087" cy="5577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00244" y="2107692"/>
            <a:ext cx="1705355" cy="6248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8840" y="1708553"/>
            <a:ext cx="661670" cy="23495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latin typeface="Century Gothic"/>
                <a:cs typeface="Century Gothic"/>
              </a:rPr>
              <a:t>Federal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0996" y="1101852"/>
            <a:ext cx="7915656" cy="3459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2544" y="1795198"/>
            <a:ext cx="7516495" cy="236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5080" indent="-229870">
              <a:lnSpc>
                <a:spcPct val="102299"/>
              </a:lnSpc>
              <a:buFont typeface="Century Gothic"/>
              <a:buChar char="•"/>
              <a:tabLst>
                <a:tab pos="243204" algn="l"/>
              </a:tabLst>
            </a:pPr>
            <a:r>
              <a:rPr sz="2200" spc="-15" dirty="0">
                <a:latin typeface="Century Gothic"/>
                <a:cs typeface="Century Gothic"/>
              </a:rPr>
              <a:t>Inclu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-15" dirty="0">
                <a:latin typeface="Century Gothic"/>
                <a:cs typeface="Century Gothic"/>
              </a:rPr>
              <a:t>ed</a:t>
            </a:r>
            <a:r>
              <a:rPr sz="2200" spc="20" dirty="0">
                <a:latin typeface="Century Gothic"/>
                <a:cs typeface="Century Gothic"/>
              </a:rPr>
              <a:t> 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he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Federal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20" dirty="0">
                <a:latin typeface="Century Gothic"/>
                <a:cs typeface="Century Gothic"/>
              </a:rPr>
              <a:t>Com</a:t>
            </a:r>
            <a:r>
              <a:rPr sz="2200" spc="-25" dirty="0">
                <a:latin typeface="Century Gothic"/>
                <a:cs typeface="Century Gothic"/>
              </a:rPr>
              <a:t>m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5" dirty="0">
                <a:latin typeface="Century Gothic"/>
                <a:cs typeface="Century Gothic"/>
              </a:rPr>
              <a:t>tt</a:t>
            </a:r>
            <a:r>
              <a:rPr sz="2200" spc="-15" dirty="0">
                <a:latin typeface="Century Gothic"/>
                <a:cs typeface="Century Gothic"/>
              </a:rPr>
              <a:t>ee</a:t>
            </a:r>
            <a:r>
              <a:rPr sz="2200" spc="-35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on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Geo</a:t>
            </a:r>
            <a:r>
              <a:rPr sz="2200" spc="-20" dirty="0">
                <a:latin typeface="Century Gothic"/>
                <a:cs typeface="Century Gothic"/>
              </a:rPr>
              <a:t>ma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cs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20" dirty="0">
                <a:latin typeface="Century Gothic"/>
                <a:cs typeface="Century Gothic"/>
              </a:rPr>
              <a:t>an</a:t>
            </a:r>
            <a:r>
              <a:rPr sz="2200" spc="-15" dirty="0">
                <a:latin typeface="Century Gothic"/>
                <a:cs typeface="Century Gothic"/>
              </a:rPr>
              <a:t>d</a:t>
            </a:r>
            <a:r>
              <a:rPr sz="2200" dirty="0">
                <a:latin typeface="Century Gothic"/>
                <a:cs typeface="Century Gothic"/>
              </a:rPr>
              <a:t> </a:t>
            </a:r>
            <a:r>
              <a:rPr sz="2200" spc="-20" dirty="0">
                <a:latin typeface="Century Gothic"/>
                <a:cs typeface="Century Gothic"/>
              </a:rPr>
              <a:t>Ear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h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20" dirty="0">
                <a:latin typeface="Century Gothic"/>
                <a:cs typeface="Century Gothic"/>
              </a:rPr>
              <a:t>Obser</a:t>
            </a:r>
            <a:r>
              <a:rPr sz="2200" dirty="0">
                <a:latin typeface="Century Gothic"/>
                <a:cs typeface="Century Gothic"/>
              </a:rPr>
              <a:t>v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on</a:t>
            </a:r>
            <a:r>
              <a:rPr sz="2200" spc="-35" dirty="0">
                <a:latin typeface="Century Gothic"/>
                <a:cs typeface="Century Gothic"/>
              </a:rPr>
              <a:t> </a:t>
            </a:r>
            <a:r>
              <a:rPr sz="2200" spc="-55" dirty="0">
                <a:latin typeface="Century Gothic"/>
                <a:cs typeface="Century Gothic"/>
              </a:rPr>
              <a:t>(</a:t>
            </a:r>
            <a:r>
              <a:rPr sz="2200" spc="-20" dirty="0">
                <a:latin typeface="Century Gothic"/>
                <a:cs typeface="Century Gothic"/>
              </a:rPr>
              <a:t>FCGEO</a:t>
            </a:r>
            <a:r>
              <a:rPr sz="2200" spc="-165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NRCa</a:t>
            </a:r>
            <a:r>
              <a:rPr sz="1400" i="1" spc="-10" dirty="0">
                <a:latin typeface="Century Gothic"/>
                <a:cs typeface="Century Gothic"/>
              </a:rPr>
              <a:t>n</a:t>
            </a:r>
            <a:r>
              <a:rPr sz="1400" i="1" dirty="0">
                <a:latin typeface="Century Gothic"/>
                <a:cs typeface="Century Gothic"/>
              </a:rPr>
              <a:t>-</a:t>
            </a:r>
            <a:r>
              <a:rPr sz="1400" i="1" spc="5" dirty="0">
                <a:latin typeface="Century Gothic"/>
                <a:cs typeface="Century Gothic"/>
              </a:rPr>
              <a:t>l</a:t>
            </a:r>
            <a:r>
              <a:rPr sz="1400" i="1" dirty="0">
                <a:latin typeface="Century Gothic"/>
                <a:cs typeface="Century Gothic"/>
              </a:rPr>
              <a:t>e</a:t>
            </a:r>
            <a:r>
              <a:rPr sz="1400" i="1" spc="-5" dirty="0">
                <a:latin typeface="Century Gothic"/>
                <a:cs typeface="Century Gothic"/>
              </a:rPr>
              <a:t>d</a:t>
            </a:r>
            <a:r>
              <a:rPr sz="2200" spc="-10" dirty="0">
                <a:latin typeface="Century Gothic"/>
                <a:cs typeface="Century Gothic"/>
              </a:rPr>
              <a:t>)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spc="-20" dirty="0">
                <a:latin typeface="Century Gothic"/>
                <a:cs typeface="Century Gothic"/>
              </a:rPr>
              <a:t>an</a:t>
            </a:r>
            <a:r>
              <a:rPr sz="2200" spc="-15" dirty="0">
                <a:latin typeface="Century Gothic"/>
                <a:cs typeface="Century Gothic"/>
              </a:rPr>
              <a:t>d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he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In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erdepar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20" dirty="0">
                <a:latin typeface="Century Gothic"/>
                <a:cs typeface="Century Gothic"/>
              </a:rPr>
              <a:t>me</a:t>
            </a:r>
            <a:r>
              <a:rPr sz="2200" spc="-10" dirty="0">
                <a:latin typeface="Century Gothic"/>
                <a:cs typeface="Century Gothic"/>
              </a:rPr>
              <a:t>n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5" dirty="0">
                <a:latin typeface="Century Gothic"/>
                <a:cs typeface="Century Gothic"/>
              </a:rPr>
              <a:t>l </a:t>
            </a:r>
            <a:r>
              <a:rPr sz="2200" spc="-20" dirty="0">
                <a:latin typeface="Century Gothic"/>
                <a:cs typeface="Century Gothic"/>
              </a:rPr>
              <a:t>Comm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5" dirty="0">
                <a:latin typeface="Century Gothic"/>
                <a:cs typeface="Century Gothic"/>
              </a:rPr>
              <a:t>tt</a:t>
            </a:r>
            <a:r>
              <a:rPr sz="2200" spc="-15" dirty="0">
                <a:latin typeface="Century Gothic"/>
                <a:cs typeface="Century Gothic"/>
              </a:rPr>
              <a:t>ee</a:t>
            </a:r>
            <a:r>
              <a:rPr sz="2200" spc="-35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on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Oc</a:t>
            </a:r>
            <a:r>
              <a:rPr sz="2200" spc="-15" dirty="0">
                <a:latin typeface="Century Gothic"/>
                <a:cs typeface="Century Gothic"/>
              </a:rPr>
              <a:t>eans</a:t>
            </a:r>
            <a:r>
              <a:rPr sz="2200" spc="15" dirty="0">
                <a:latin typeface="Century Gothic"/>
                <a:cs typeface="Century Gothic"/>
              </a:rPr>
              <a:t> </a:t>
            </a:r>
            <a:r>
              <a:rPr sz="2200" spc="-55" dirty="0">
                <a:latin typeface="Century Gothic"/>
                <a:cs typeface="Century Gothic"/>
              </a:rPr>
              <a:t>(</a:t>
            </a:r>
            <a:r>
              <a:rPr sz="2200" spc="-20" dirty="0">
                <a:latin typeface="Century Gothic"/>
                <a:cs typeface="Century Gothic"/>
              </a:rPr>
              <a:t>ICO</a:t>
            </a:r>
            <a:r>
              <a:rPr sz="2200" spc="-140" dirty="0">
                <a:latin typeface="Century Gothic"/>
                <a:cs typeface="Century Gothic"/>
              </a:rPr>
              <a:t> </a:t>
            </a:r>
            <a:r>
              <a:rPr sz="1400" i="1" spc="-5" dirty="0">
                <a:latin typeface="Century Gothic"/>
                <a:cs typeface="Century Gothic"/>
              </a:rPr>
              <a:t>D</a:t>
            </a:r>
            <a:r>
              <a:rPr sz="1400" i="1" dirty="0">
                <a:latin typeface="Century Gothic"/>
                <a:cs typeface="Century Gothic"/>
              </a:rPr>
              <a:t>F</a:t>
            </a:r>
            <a:r>
              <a:rPr sz="1400" i="1" spc="5" dirty="0">
                <a:latin typeface="Century Gothic"/>
                <a:cs typeface="Century Gothic"/>
              </a:rPr>
              <a:t>O</a:t>
            </a:r>
            <a:r>
              <a:rPr sz="1400" i="1" dirty="0">
                <a:latin typeface="Century Gothic"/>
                <a:cs typeface="Century Gothic"/>
              </a:rPr>
              <a:t>-</a:t>
            </a:r>
            <a:r>
              <a:rPr sz="1400" i="1" spc="5" dirty="0">
                <a:latin typeface="Century Gothic"/>
                <a:cs typeface="Century Gothic"/>
              </a:rPr>
              <a:t>l</a:t>
            </a:r>
            <a:r>
              <a:rPr sz="1400" i="1" dirty="0">
                <a:latin typeface="Century Gothic"/>
                <a:cs typeface="Century Gothic"/>
              </a:rPr>
              <a:t>e</a:t>
            </a:r>
            <a:r>
              <a:rPr sz="1400" i="1" spc="-5" dirty="0">
                <a:latin typeface="Century Gothic"/>
                <a:cs typeface="Century Gothic"/>
              </a:rPr>
              <a:t>d</a:t>
            </a:r>
            <a:r>
              <a:rPr sz="2200" spc="-10" dirty="0"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  <a:p>
            <a:pPr marL="242570" indent="-229870">
              <a:lnSpc>
                <a:spcPct val="100000"/>
              </a:lnSpc>
              <a:spcBef>
                <a:spcPts val="60"/>
              </a:spcBef>
              <a:buFont typeface="Century Gothic"/>
              <a:buChar char="•"/>
              <a:tabLst>
                <a:tab pos="243204" algn="l"/>
              </a:tabLst>
            </a:pPr>
            <a:r>
              <a:rPr sz="2200" spc="-10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l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ne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w</a:t>
            </a:r>
            <a:r>
              <a:rPr sz="2200" spc="0" dirty="0">
                <a:latin typeface="Century Gothic"/>
                <a:cs typeface="Century Gothic"/>
              </a:rPr>
              <a:t>i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h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Ope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Go</a:t>
            </a:r>
            <a:r>
              <a:rPr sz="2200" dirty="0">
                <a:latin typeface="Century Gothic"/>
                <a:cs typeface="Century Gothic"/>
              </a:rPr>
              <a:t>v</a:t>
            </a:r>
            <a:r>
              <a:rPr sz="2200" spc="-15" dirty="0">
                <a:latin typeface="Century Gothic"/>
                <a:cs typeface="Century Gothic"/>
              </a:rPr>
              <a:t>ern</a:t>
            </a:r>
            <a:r>
              <a:rPr sz="2200" spc="-20" dirty="0">
                <a:latin typeface="Century Gothic"/>
                <a:cs typeface="Century Gothic"/>
              </a:rPr>
              <a:t>m</a:t>
            </a:r>
            <a:r>
              <a:rPr sz="2200" spc="-15" dirty="0">
                <a:latin typeface="Century Gothic"/>
                <a:cs typeface="Century Gothic"/>
              </a:rPr>
              <a:t>ent</a:t>
            </a:r>
            <a:r>
              <a:rPr sz="2200" spc="-20" dirty="0">
                <a:latin typeface="Century Gothic"/>
                <a:cs typeface="Century Gothic"/>
              </a:rPr>
              <a:t> d</a:t>
            </a:r>
            <a:r>
              <a:rPr sz="2200" spc="0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rect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dirty="0">
                <a:latin typeface="Century Gothic"/>
                <a:cs typeface="Century Gothic"/>
              </a:rPr>
              <a:t>v</a:t>
            </a:r>
            <a:r>
              <a:rPr sz="2200" spc="-15" dirty="0">
                <a:latin typeface="Century Gothic"/>
                <a:cs typeface="Century Gothic"/>
              </a:rPr>
              <a:t>es</a:t>
            </a:r>
            <a:endParaRPr sz="2200">
              <a:latin typeface="Century Gothic"/>
              <a:cs typeface="Century Gothic"/>
            </a:endParaRPr>
          </a:p>
          <a:p>
            <a:pPr marL="242570" indent="-229870">
              <a:lnSpc>
                <a:spcPct val="100000"/>
              </a:lnSpc>
              <a:spcBef>
                <a:spcPts val="60"/>
              </a:spcBef>
              <a:buFont typeface="Century Gothic"/>
              <a:buChar char="•"/>
              <a:tabLst>
                <a:tab pos="243204" algn="l"/>
              </a:tabLst>
            </a:pPr>
            <a:r>
              <a:rPr sz="2200" spc="-15" dirty="0">
                <a:latin typeface="Century Gothic"/>
                <a:cs typeface="Century Gothic"/>
              </a:rPr>
              <a:t>Le</a:t>
            </a:r>
            <a:r>
              <a:rPr sz="2200" dirty="0">
                <a:latin typeface="Century Gothic"/>
                <a:cs typeface="Century Gothic"/>
              </a:rPr>
              <a:t>v</a:t>
            </a:r>
            <a:r>
              <a:rPr sz="2200" spc="-15" dirty="0">
                <a:latin typeface="Century Gothic"/>
                <a:cs typeface="Century Gothic"/>
              </a:rPr>
              <a:t>era</a:t>
            </a:r>
            <a:r>
              <a:rPr sz="2200" spc="-25" dirty="0">
                <a:latin typeface="Century Gothic"/>
                <a:cs typeface="Century Gothic"/>
              </a:rPr>
              <a:t>g</a:t>
            </a:r>
            <a:r>
              <a:rPr sz="2200" spc="-15" dirty="0">
                <a:latin typeface="Century Gothic"/>
                <a:cs typeface="Century Gothic"/>
              </a:rPr>
              <a:t>es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he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Fede</a:t>
            </a:r>
            <a:r>
              <a:rPr sz="2200" spc="-20" dirty="0">
                <a:latin typeface="Century Gothic"/>
                <a:cs typeface="Century Gothic"/>
              </a:rPr>
              <a:t>ra</a:t>
            </a:r>
            <a:r>
              <a:rPr sz="2200" spc="-5" dirty="0">
                <a:latin typeface="Century Gothic"/>
                <a:cs typeface="Century Gothic"/>
              </a:rPr>
              <a:t>l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spc="-20" dirty="0">
                <a:latin typeface="Century Gothic"/>
                <a:cs typeface="Century Gothic"/>
              </a:rPr>
              <a:t>Geospa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5" dirty="0">
                <a:latin typeface="Century Gothic"/>
                <a:cs typeface="Century Gothic"/>
              </a:rPr>
              <a:t>l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Pla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fo</a:t>
            </a:r>
            <a:r>
              <a:rPr sz="2200" spc="-20" dirty="0">
                <a:latin typeface="Century Gothic"/>
                <a:cs typeface="Century Gothic"/>
              </a:rPr>
              <a:t>r</a:t>
            </a:r>
            <a:r>
              <a:rPr sz="2200" spc="-25" dirty="0">
                <a:latin typeface="Century Gothic"/>
                <a:cs typeface="Century Gothic"/>
              </a:rPr>
              <a:t>m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50" dirty="0">
                <a:latin typeface="Century Gothic"/>
                <a:cs typeface="Century Gothic"/>
              </a:rPr>
              <a:t>(</a:t>
            </a:r>
            <a:r>
              <a:rPr sz="2200" spc="-15" dirty="0">
                <a:latin typeface="Century Gothic"/>
                <a:cs typeface="Century Gothic"/>
              </a:rPr>
              <a:t>FG</a:t>
            </a:r>
            <a:r>
              <a:rPr sz="2200" spc="-10" dirty="0">
                <a:latin typeface="Century Gothic"/>
                <a:cs typeface="Century Gothic"/>
              </a:rPr>
              <a:t>P)</a:t>
            </a:r>
            <a:endParaRPr sz="2200">
              <a:latin typeface="Century Gothic"/>
              <a:cs typeface="Century Gothic"/>
            </a:endParaRPr>
          </a:p>
          <a:p>
            <a:pPr marL="242570" marR="1193165" indent="-229870">
              <a:lnSpc>
                <a:spcPts val="2700"/>
              </a:lnSpc>
              <a:spcBef>
                <a:spcPts val="90"/>
              </a:spcBef>
              <a:buFont typeface="Century Gothic"/>
              <a:buChar char="•"/>
              <a:tabLst>
                <a:tab pos="243204" algn="l"/>
              </a:tabLst>
            </a:pPr>
            <a:r>
              <a:rPr sz="2200" spc="-15" dirty="0">
                <a:latin typeface="Century Gothic"/>
                <a:cs typeface="Century Gothic"/>
              </a:rPr>
              <a:t>Funded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v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a</a:t>
            </a:r>
            <a:r>
              <a:rPr sz="2200" spc="-25" dirty="0">
                <a:latin typeface="Century Gothic"/>
                <a:cs typeface="Century Gothic"/>
              </a:rPr>
              <a:t> Ocea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Pro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ect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on Plan</a:t>
            </a:r>
            <a:r>
              <a:rPr sz="2200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w</a:t>
            </a:r>
            <a:r>
              <a:rPr sz="2200" spc="0" dirty="0">
                <a:latin typeface="Century Gothic"/>
                <a:cs typeface="Century Gothic"/>
              </a:rPr>
              <a:t>i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h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he Reg</a:t>
            </a:r>
            <a:r>
              <a:rPr sz="2200" spc="0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onal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Respo</a:t>
            </a:r>
            <a:r>
              <a:rPr sz="2200" spc="-10" dirty="0">
                <a:latin typeface="Century Gothic"/>
                <a:cs typeface="Century Gothic"/>
              </a:rPr>
              <a:t>n</a:t>
            </a:r>
            <a:r>
              <a:rPr sz="2200" spc="-15" dirty="0">
                <a:latin typeface="Century Gothic"/>
                <a:cs typeface="Century Gothic"/>
              </a:rPr>
              <a:t>se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Plan</a:t>
            </a:r>
            <a:r>
              <a:rPr sz="2200" spc="-10" dirty="0">
                <a:latin typeface="Century Gothic"/>
                <a:cs typeface="Century Gothic"/>
              </a:rPr>
              <a:t>n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ng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5" dirty="0">
                <a:latin typeface="Century Gothic"/>
                <a:cs typeface="Century Gothic"/>
              </a:rPr>
              <a:t>i</a:t>
            </a:r>
            <a:r>
              <a:rPr sz="2200" spc="-10" dirty="0">
                <a:latin typeface="Century Gothic"/>
                <a:cs typeface="Century Gothic"/>
              </a:rPr>
              <a:t>tiat</a:t>
            </a:r>
            <a:r>
              <a:rPr sz="2200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ve.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" y="342900"/>
            <a:ext cx="1043939" cy="104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683" y="370331"/>
            <a:ext cx="949452" cy="950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683" y="370331"/>
            <a:ext cx="949960" cy="951230"/>
          </a:xfrm>
          <a:custGeom>
            <a:avLst/>
            <a:gdLst/>
            <a:ahLst/>
            <a:cxnLst/>
            <a:rect l="l" t="t" r="r" b="b"/>
            <a:pathLst>
              <a:path w="949960" h="951230">
                <a:moveTo>
                  <a:pt x="0" y="950976"/>
                </a:moveTo>
                <a:lnTo>
                  <a:pt x="949452" y="950976"/>
                </a:lnTo>
                <a:lnTo>
                  <a:pt x="949452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85925" y="362115"/>
            <a:ext cx="622935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Marine Sp</a:t>
            </a:r>
            <a:r>
              <a:rPr sz="2500" b="1" spc="-30" dirty="0">
                <a:solidFill>
                  <a:srgbClr val="333399"/>
                </a:solidFill>
                <a:latin typeface="Century Gothic"/>
                <a:cs typeface="Century Gothic"/>
              </a:rPr>
              <a:t>a</a:t>
            </a:r>
            <a:r>
              <a:rPr sz="25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tial</a:t>
            </a:r>
            <a:r>
              <a:rPr sz="2500" b="1" spc="20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500" b="1" spc="-20" dirty="0">
                <a:solidFill>
                  <a:srgbClr val="333399"/>
                </a:solidFill>
                <a:latin typeface="Century Gothic"/>
                <a:cs typeface="Century Gothic"/>
              </a:rPr>
              <a:t>Data</a:t>
            </a:r>
            <a:r>
              <a:rPr sz="2500" b="1" spc="10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Infrastructure</a:t>
            </a:r>
            <a:r>
              <a:rPr sz="2500" b="1" spc="30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500" b="1" spc="-20" dirty="0">
                <a:solidFill>
                  <a:srgbClr val="333399"/>
                </a:solidFill>
                <a:latin typeface="Century Gothic"/>
                <a:cs typeface="Century Gothic"/>
              </a:rPr>
              <a:t>(MSD</a:t>
            </a: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I</a:t>
            </a:r>
            <a:r>
              <a:rPr sz="25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)</a:t>
            </a:r>
            <a:endParaRPr sz="2500">
              <a:latin typeface="Century Gothic"/>
              <a:cs typeface="Century Gothic"/>
            </a:endParaRPr>
          </a:p>
          <a:p>
            <a:pPr marL="635" algn="ctr">
              <a:lnSpc>
                <a:spcPct val="100000"/>
              </a:lnSpc>
            </a:pP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Fed</a:t>
            </a:r>
            <a:r>
              <a:rPr sz="2500" b="1" spc="-35" dirty="0">
                <a:solidFill>
                  <a:srgbClr val="333399"/>
                </a:solidFill>
                <a:latin typeface="Century Gothic"/>
                <a:cs typeface="Century Gothic"/>
              </a:rPr>
              <a:t>e</a:t>
            </a: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ral</a:t>
            </a:r>
            <a:r>
              <a:rPr sz="2500" b="1" spc="15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500" b="1" spc="-20" dirty="0">
                <a:solidFill>
                  <a:srgbClr val="333399"/>
                </a:solidFill>
                <a:latin typeface="Century Gothic"/>
                <a:cs typeface="Century Gothic"/>
              </a:rPr>
              <a:t>C</a:t>
            </a:r>
            <a:r>
              <a:rPr sz="2500" b="1" spc="-30" dirty="0">
                <a:solidFill>
                  <a:srgbClr val="333399"/>
                </a:solidFill>
                <a:latin typeface="Century Gothic"/>
                <a:cs typeface="Century Gothic"/>
              </a:rPr>
              <a:t>o</a:t>
            </a:r>
            <a:r>
              <a:rPr sz="2500" b="1" spc="-20" dirty="0">
                <a:solidFill>
                  <a:srgbClr val="333399"/>
                </a:solidFill>
                <a:latin typeface="Century Gothic"/>
                <a:cs typeface="Century Gothic"/>
              </a:rPr>
              <a:t>nt</a:t>
            </a:r>
            <a:r>
              <a:rPr sz="2500" b="1" spc="-30" dirty="0">
                <a:solidFill>
                  <a:srgbClr val="333399"/>
                </a:solidFill>
                <a:latin typeface="Century Gothic"/>
                <a:cs typeface="Century Gothic"/>
              </a:rPr>
              <a:t>e</a:t>
            </a:r>
            <a:r>
              <a:rPr sz="2500" b="1" spc="-20" dirty="0">
                <a:solidFill>
                  <a:srgbClr val="333399"/>
                </a:solidFill>
                <a:latin typeface="Century Gothic"/>
                <a:cs typeface="Century Gothic"/>
              </a:rPr>
              <a:t>xt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" y="53339"/>
            <a:ext cx="2304288" cy="169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332" y="833627"/>
            <a:ext cx="1694688" cy="1799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9398" y="1003057"/>
            <a:ext cx="3194050" cy="64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entury Gothic"/>
              <a:buChar char="•"/>
              <a:tabLst>
                <a:tab pos="241300" algn="l"/>
              </a:tabLst>
            </a:pPr>
            <a:r>
              <a:rPr sz="2400" dirty="0">
                <a:latin typeface="Century Gothic"/>
                <a:cs typeface="Century Gothic"/>
              </a:rPr>
              <a:t>Clean</a:t>
            </a:r>
            <a:r>
              <a:rPr sz="2400" spc="-10" dirty="0">
                <a:latin typeface="Century Gothic"/>
                <a:cs typeface="Century Gothic"/>
              </a:rPr>
              <a:t>-</a:t>
            </a:r>
            <a:r>
              <a:rPr sz="2400" dirty="0">
                <a:latin typeface="Century Gothic"/>
                <a:cs typeface="Century Gothic"/>
              </a:rPr>
              <a:t>up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-10" dirty="0">
                <a:latin typeface="Century Gothic"/>
                <a:cs typeface="Century Gothic"/>
              </a:rPr>
              <a:t>h</a:t>
            </a:r>
            <a:r>
              <a:rPr sz="2400" dirty="0">
                <a:latin typeface="Century Gothic"/>
                <a:cs typeface="Century Gothic"/>
              </a:rPr>
              <a:t>ouse</a:t>
            </a:r>
            <a:endParaRPr sz="2400">
              <a:latin typeface="Century Gothic"/>
              <a:cs typeface="Century Gothic"/>
            </a:endParaRPr>
          </a:p>
          <a:p>
            <a:pPr marL="469900" lvl="1" indent="-228600">
              <a:lnSpc>
                <a:spcPts val="2360"/>
              </a:lnSpc>
              <a:spcBef>
                <a:spcPts val="254"/>
              </a:spcBef>
              <a:buFont typeface="Century Gothic"/>
              <a:buChar char="•"/>
              <a:tabLst>
                <a:tab pos="469900" algn="l"/>
              </a:tabLst>
            </a:pPr>
            <a:r>
              <a:rPr sz="2000" spc="-5" dirty="0">
                <a:latin typeface="Century Gothic"/>
                <a:cs typeface="Century Gothic"/>
              </a:rPr>
              <a:t>Da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9676" y="1427988"/>
            <a:ext cx="775715" cy="52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5172" y="1906523"/>
            <a:ext cx="1458467" cy="1801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0639" y="2380488"/>
            <a:ext cx="1146048" cy="52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7611" y="2631948"/>
            <a:ext cx="766572" cy="524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45133" y="2487840"/>
            <a:ext cx="79375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 indent="-157480">
              <a:lnSpc>
                <a:spcPts val="1980"/>
              </a:lnSpc>
            </a:pPr>
            <a:r>
              <a:rPr sz="18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Marine side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14855" y="2977895"/>
            <a:ext cx="1693164" cy="1693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59455" y="1705729"/>
            <a:ext cx="5430520" cy="1784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9335" indent="-228600">
              <a:lnSpc>
                <a:spcPct val="100000"/>
              </a:lnSpc>
              <a:buFont typeface="Century Gothic"/>
              <a:buChar char="•"/>
              <a:tabLst>
                <a:tab pos="1029969" algn="l"/>
              </a:tabLst>
            </a:pPr>
            <a:r>
              <a:rPr sz="2000" dirty="0">
                <a:latin typeface="Century Gothic"/>
                <a:cs typeface="Century Gothic"/>
              </a:rPr>
              <a:t>Me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ta</a:t>
            </a:r>
            <a:endParaRPr sz="2000">
              <a:latin typeface="Century Gothic"/>
              <a:cs typeface="Century Gothic"/>
            </a:endParaRPr>
          </a:p>
          <a:p>
            <a:pPr marL="1029335" indent="-228600">
              <a:lnSpc>
                <a:spcPct val="100000"/>
              </a:lnSpc>
              <a:spcBef>
                <a:spcPts val="180"/>
              </a:spcBef>
              <a:buFont typeface="Century Gothic"/>
              <a:buChar char="•"/>
              <a:tabLst>
                <a:tab pos="1029969" algn="l"/>
              </a:tabLst>
            </a:pP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pp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ic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ns</a:t>
            </a:r>
            <a:endParaRPr sz="2000">
              <a:latin typeface="Century Gothic"/>
              <a:cs typeface="Century Gothic"/>
            </a:endParaRPr>
          </a:p>
          <a:p>
            <a:pPr marL="241300" marR="5080" indent="-228600">
              <a:lnSpc>
                <a:spcPts val="2640"/>
              </a:lnSpc>
              <a:spcBef>
                <a:spcPts val="915"/>
              </a:spcBef>
              <a:buFont typeface="Century Gothic"/>
              <a:buChar char="•"/>
              <a:tabLst>
                <a:tab pos="241300" algn="l"/>
              </a:tabLst>
            </a:pPr>
            <a:r>
              <a:rPr sz="2400" spc="-30" dirty="0">
                <a:latin typeface="Century Gothic"/>
                <a:cs typeface="Century Gothic"/>
              </a:rPr>
              <a:t>T</a:t>
            </a:r>
            <a:r>
              <a:rPr sz="2400" spc="-5" dirty="0">
                <a:latin typeface="Century Gothic"/>
                <a:cs typeface="Century Gothic"/>
              </a:rPr>
              <a:t>a</a:t>
            </a:r>
            <a:r>
              <a:rPr sz="2400" spc="25" dirty="0">
                <a:latin typeface="Century Gothic"/>
                <a:cs typeface="Century Gothic"/>
              </a:rPr>
              <a:t>i</a:t>
            </a:r>
            <a:r>
              <a:rPr sz="2400" spc="-20" dirty="0">
                <a:latin typeface="Century Gothic"/>
                <a:cs typeface="Century Gothic"/>
              </a:rPr>
              <a:t>lored</a:t>
            </a:r>
            <a:r>
              <a:rPr sz="2400" spc="-15" dirty="0">
                <a:latin typeface="Century Gothic"/>
                <a:cs typeface="Century Gothic"/>
              </a:rPr>
              <a:t> to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needs</a:t>
            </a:r>
            <a:r>
              <a:rPr sz="2400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of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Mar</a:t>
            </a:r>
            <a:r>
              <a:rPr sz="2400" spc="20" dirty="0">
                <a:latin typeface="Century Gothic"/>
                <a:cs typeface="Century Gothic"/>
              </a:rPr>
              <a:t>i</a:t>
            </a:r>
            <a:r>
              <a:rPr sz="2400" spc="-20" dirty="0">
                <a:latin typeface="Century Gothic"/>
                <a:cs typeface="Century Gothic"/>
              </a:rPr>
              <a:t>ne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Do</a:t>
            </a:r>
            <a:r>
              <a:rPr sz="2400" spc="-20" dirty="0">
                <a:latin typeface="Century Gothic"/>
                <a:cs typeface="Century Gothic"/>
              </a:rPr>
              <a:t>m</a:t>
            </a:r>
            <a:r>
              <a:rPr sz="2400" spc="-5" dirty="0">
                <a:latin typeface="Century Gothic"/>
                <a:cs typeface="Century Gothic"/>
              </a:rPr>
              <a:t>a</a:t>
            </a:r>
            <a:r>
              <a:rPr sz="2400" spc="25" dirty="0">
                <a:latin typeface="Century Gothic"/>
                <a:cs typeface="Century Gothic"/>
              </a:rPr>
              <a:t>i</a:t>
            </a:r>
            <a:r>
              <a:rPr sz="2400" spc="-15" dirty="0">
                <a:latin typeface="Century Gothic"/>
                <a:cs typeface="Century Gothic"/>
              </a:rPr>
              <a:t>n</a:t>
            </a:r>
            <a:endParaRPr sz="2400">
              <a:latin typeface="Century Gothic"/>
              <a:cs typeface="Century Gothic"/>
            </a:endParaRPr>
          </a:p>
          <a:p>
            <a:pPr marL="508634" lvl="1" indent="-228600">
              <a:lnSpc>
                <a:spcPct val="100000"/>
              </a:lnSpc>
              <a:spcBef>
                <a:spcPts val="200"/>
              </a:spcBef>
              <a:buFont typeface="Century Gothic"/>
              <a:buChar char="•"/>
              <a:tabLst>
                <a:tab pos="509270" algn="l"/>
              </a:tabLst>
            </a:pPr>
            <a:r>
              <a:rPr sz="2400" spc="-5" dirty="0">
                <a:latin typeface="Century Gothic"/>
                <a:cs typeface="Century Gothic"/>
              </a:rPr>
              <a:t>Br</a:t>
            </a:r>
            <a:r>
              <a:rPr sz="2400" spc="20" dirty="0">
                <a:latin typeface="Century Gothic"/>
                <a:cs typeface="Century Gothic"/>
              </a:rPr>
              <a:t>i</a:t>
            </a:r>
            <a:r>
              <a:rPr sz="2400" spc="-15" dirty="0">
                <a:latin typeface="Century Gothic"/>
                <a:cs typeface="Century Gothic"/>
              </a:rPr>
              <a:t>ngs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i</a:t>
            </a:r>
            <a:r>
              <a:rPr sz="2400" spc="-15" dirty="0">
                <a:latin typeface="Century Gothic"/>
                <a:cs typeface="Century Gothic"/>
              </a:rPr>
              <a:t>n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: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14169" y="1534070"/>
            <a:ext cx="4870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81B9"/>
                </a:solidFill>
                <a:latin typeface="Century Gothic"/>
                <a:cs typeface="Century Gothic"/>
              </a:rPr>
              <a:t>DFO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5645" y="3548880"/>
            <a:ext cx="5321935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5800"/>
              </a:lnSpc>
              <a:buFont typeface="Century Gothic"/>
              <a:buChar char="•"/>
              <a:tabLst>
                <a:tab pos="241300" algn="l"/>
              </a:tabLst>
            </a:pPr>
            <a:r>
              <a:rPr sz="2000" dirty="0">
                <a:latin typeface="Century Gothic"/>
                <a:cs typeface="Century Gothic"/>
              </a:rPr>
              <a:t>The</a:t>
            </a:r>
            <a:r>
              <a:rPr sz="2000" spc="5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c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approac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(</a:t>
            </a:r>
            <a:r>
              <a:rPr sz="1200" spc="-5" dirty="0">
                <a:latin typeface="Century Gothic"/>
                <a:cs typeface="Century Gothic"/>
              </a:rPr>
              <a:t>Ma</a:t>
            </a:r>
            <a:r>
              <a:rPr sz="1200" spc="-10" dirty="0">
                <a:latin typeface="Century Gothic"/>
                <a:cs typeface="Century Gothic"/>
              </a:rPr>
              <a:t>rine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Pr</a:t>
            </a:r>
            <a:r>
              <a:rPr sz="1200" spc="-20" dirty="0">
                <a:latin typeface="Century Gothic"/>
                <a:cs typeface="Century Gothic"/>
              </a:rPr>
              <a:t>o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ec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ed</a:t>
            </a:r>
            <a:r>
              <a:rPr sz="1200" spc="4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Are</a:t>
            </a:r>
            <a:r>
              <a:rPr sz="1200" spc="-20" dirty="0">
                <a:latin typeface="Century Gothic"/>
                <a:cs typeface="Century Gothic"/>
              </a:rPr>
              <a:t>a</a:t>
            </a:r>
            <a:r>
              <a:rPr sz="1200" spc="-5" dirty="0">
                <a:latin typeface="Century Gothic"/>
                <a:cs typeface="Century Gothic"/>
              </a:rPr>
              <a:t>s</a:t>
            </a:r>
            <a:r>
              <a:rPr sz="1200" dirty="0">
                <a:latin typeface="Century Gothic"/>
                <a:cs typeface="Century Gothic"/>
              </a:rPr>
              <a:t>,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F</a:t>
            </a:r>
            <a:r>
              <a:rPr sz="1200" spc="-5" dirty="0">
                <a:latin typeface="Century Gothic"/>
                <a:cs typeface="Century Gothic"/>
              </a:rPr>
              <a:t>isherie</a:t>
            </a:r>
            <a:r>
              <a:rPr sz="1200" spc="5" dirty="0">
                <a:latin typeface="Century Gothic"/>
                <a:cs typeface="Century Gothic"/>
              </a:rPr>
              <a:t>s</a:t>
            </a:r>
            <a:r>
              <a:rPr sz="1200" spc="-5" dirty="0">
                <a:latin typeface="Century Gothic"/>
                <a:cs typeface="Century Gothic"/>
              </a:rPr>
              <a:t>, Habi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5" dirty="0">
                <a:latin typeface="Century Gothic"/>
                <a:cs typeface="Century Gothic"/>
              </a:rPr>
              <a:t>at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&amp;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Aquacu</a:t>
            </a:r>
            <a:r>
              <a:rPr sz="1200" spc="10" dirty="0">
                <a:latin typeface="Century Gothic"/>
                <a:cs typeface="Century Gothic"/>
              </a:rPr>
              <a:t>l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ure </a:t>
            </a:r>
            <a:r>
              <a:rPr sz="1200" spc="-20" dirty="0">
                <a:latin typeface="Century Gothic"/>
                <a:cs typeface="Century Gothic"/>
              </a:rPr>
              <a:t>zo</a:t>
            </a:r>
            <a:r>
              <a:rPr sz="1200" spc="-10" dirty="0">
                <a:latin typeface="Century Gothic"/>
                <a:cs typeface="Century Gothic"/>
              </a:rPr>
              <a:t>nes,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</a:t>
            </a:r>
            <a:r>
              <a:rPr sz="1200" dirty="0">
                <a:latin typeface="Century Gothic"/>
                <a:cs typeface="Century Gothic"/>
              </a:rPr>
              <a:t>c</a:t>
            </a:r>
            <a:r>
              <a:rPr sz="1200" spc="-15" dirty="0">
                <a:latin typeface="Century Gothic"/>
                <a:cs typeface="Century Gothic"/>
              </a:rPr>
              <a:t>ien</a:t>
            </a:r>
            <a:r>
              <a:rPr sz="1200" spc="-10" dirty="0">
                <a:latin typeface="Century Gothic"/>
                <a:cs typeface="Century Gothic"/>
              </a:rPr>
              <a:t>ce,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sa</a:t>
            </a:r>
            <a:r>
              <a:rPr sz="1200" spc="-10" dirty="0">
                <a:latin typeface="Century Gothic"/>
                <a:cs typeface="Century Gothic"/>
              </a:rPr>
              <a:t>fe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dirty="0">
                <a:latin typeface="Century Gothic"/>
                <a:cs typeface="Century Gothic"/>
              </a:rPr>
              <a:t>y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f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n</a:t>
            </a:r>
            <a:r>
              <a:rPr sz="1200" spc="-5" dirty="0">
                <a:latin typeface="Century Gothic"/>
                <a:cs typeface="Century Gothic"/>
              </a:rPr>
              <a:t>av</a:t>
            </a:r>
            <a:r>
              <a:rPr sz="1200" dirty="0">
                <a:latin typeface="Century Gothic"/>
                <a:cs typeface="Century Gothic"/>
              </a:rPr>
              <a:t>ig</a:t>
            </a:r>
            <a:r>
              <a:rPr sz="1200" spc="-10" dirty="0">
                <a:latin typeface="Century Gothic"/>
                <a:cs typeface="Century Gothic"/>
              </a:rPr>
              <a:t>a</a:t>
            </a:r>
            <a:r>
              <a:rPr sz="1200" spc="-25" dirty="0">
                <a:latin typeface="Century Gothic"/>
                <a:cs typeface="Century Gothic"/>
              </a:rPr>
              <a:t>t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n</a:t>
            </a:r>
            <a:r>
              <a:rPr sz="1200" spc="-10" dirty="0">
                <a:latin typeface="Century Gothic"/>
                <a:cs typeface="Century Gothic"/>
              </a:rPr>
              <a:t>,</a:t>
            </a:r>
            <a:r>
              <a:rPr sz="1200" dirty="0">
                <a:latin typeface="Century Gothic"/>
                <a:cs typeface="Century Gothic"/>
              </a:rPr>
              <a:t>…)</a:t>
            </a:r>
            <a:endParaRPr sz="12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Century Gothic"/>
              <a:buChar char="•"/>
              <a:tabLst>
                <a:tab pos="241300" algn="l"/>
              </a:tabLst>
            </a:pPr>
            <a:r>
              <a:rPr sz="2000" spc="-45" dirty="0">
                <a:latin typeface="Century Gothic"/>
                <a:cs typeface="Century Gothic"/>
              </a:rPr>
              <a:t>V</a:t>
            </a:r>
            <a:r>
              <a:rPr sz="2000" spc="-5" dirty="0">
                <a:latin typeface="Century Gothic"/>
                <a:cs typeface="Century Gothic"/>
              </a:rPr>
              <a:t>al</a:t>
            </a:r>
            <a:r>
              <a:rPr sz="2000" spc="5" dirty="0">
                <a:latin typeface="Century Gothic"/>
                <a:cs typeface="Century Gothic"/>
              </a:rPr>
              <a:t>ue</a:t>
            </a:r>
            <a:r>
              <a:rPr sz="2000" spc="-10" dirty="0">
                <a:latin typeface="Century Gothic"/>
                <a:cs typeface="Century Gothic"/>
              </a:rPr>
              <a:t>-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dirty="0">
                <a:latin typeface="Century Gothic"/>
                <a:cs typeface="Century Gothic"/>
              </a:rPr>
              <a:t>ed</a:t>
            </a:r>
            <a:r>
              <a:rPr sz="2000" spc="-5" dirty="0">
                <a:latin typeface="Century Gothic"/>
                <a:cs typeface="Century Gothic"/>
              </a:rPr>
              <a:t> pr</a:t>
            </a:r>
            <a:r>
              <a:rPr sz="2000" spc="-10" dirty="0">
                <a:latin typeface="Century Gothic"/>
                <a:cs typeface="Century Gothic"/>
              </a:rPr>
              <a:t>od</a:t>
            </a:r>
            <a:r>
              <a:rPr sz="2000" dirty="0">
                <a:latin typeface="Century Gothic"/>
                <a:cs typeface="Century Gothic"/>
              </a:rPr>
              <a:t>uc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Century Gothic"/>
              <a:buChar char="•"/>
              <a:tabLst>
                <a:tab pos="241300" algn="l"/>
              </a:tabLst>
            </a:pPr>
            <a:r>
              <a:rPr sz="2000" dirty="0">
                <a:latin typeface="Century Gothic"/>
                <a:cs typeface="Century Gothic"/>
              </a:rPr>
              <a:t>Me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ta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pro</a:t>
            </a:r>
            <a:r>
              <a:rPr sz="2000" dirty="0">
                <a:latin typeface="Century Gothic"/>
                <a:cs typeface="Century Gothic"/>
              </a:rPr>
              <a:t>ce</a:t>
            </a:r>
            <a:r>
              <a:rPr sz="2000" spc="5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98320" y="3461003"/>
            <a:ext cx="1210056" cy="5242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7548" y="3712464"/>
            <a:ext cx="1306068" cy="5242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51405" y="3568614"/>
            <a:ext cx="101790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70"/>
              </a:lnSpc>
            </a:pP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Federal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2070"/>
              </a:lnSpc>
            </a:pP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example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143" y="405041"/>
            <a:ext cx="827087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2500" b="1" spc="-20" dirty="0">
                <a:solidFill>
                  <a:srgbClr val="054162"/>
                </a:solidFill>
                <a:latin typeface="Century Gothic"/>
                <a:cs typeface="Century Gothic"/>
              </a:rPr>
              <a:t>What</a:t>
            </a:r>
            <a:r>
              <a:rPr sz="2500" b="1" spc="5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500" b="1" spc="-20" dirty="0">
                <a:solidFill>
                  <a:srgbClr val="054162"/>
                </a:solidFill>
                <a:latin typeface="Century Gothic"/>
                <a:cs typeface="Century Gothic"/>
              </a:rPr>
              <a:t>a</a:t>
            </a:r>
            <a:r>
              <a:rPr sz="2500" b="1" spc="-5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054162"/>
                </a:solidFill>
                <a:latin typeface="Century Gothic"/>
                <a:cs typeface="Century Gothic"/>
              </a:rPr>
              <a:t>Marine</a:t>
            </a:r>
            <a:r>
              <a:rPr sz="2500" b="1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054162"/>
                </a:solidFill>
                <a:latin typeface="Century Gothic"/>
                <a:cs typeface="Century Gothic"/>
              </a:rPr>
              <a:t>Sp</a:t>
            </a:r>
            <a:r>
              <a:rPr sz="2500" b="1" spc="-30" dirty="0">
                <a:solidFill>
                  <a:srgbClr val="054162"/>
                </a:solidFill>
                <a:latin typeface="Century Gothic"/>
                <a:cs typeface="Century Gothic"/>
              </a:rPr>
              <a:t>a</a:t>
            </a:r>
            <a:r>
              <a:rPr sz="2500" b="1" spc="-10" dirty="0">
                <a:solidFill>
                  <a:srgbClr val="054162"/>
                </a:solidFill>
                <a:latin typeface="Century Gothic"/>
                <a:cs typeface="Century Gothic"/>
              </a:rPr>
              <a:t>tial</a:t>
            </a:r>
            <a:r>
              <a:rPr sz="2500" b="1" spc="20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500" b="1" spc="-20" dirty="0">
                <a:solidFill>
                  <a:srgbClr val="054162"/>
                </a:solidFill>
                <a:latin typeface="Century Gothic"/>
                <a:cs typeface="Century Gothic"/>
              </a:rPr>
              <a:t>Data</a:t>
            </a:r>
            <a:r>
              <a:rPr sz="2500" b="1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500" b="1" spc="-10" dirty="0">
                <a:solidFill>
                  <a:srgbClr val="054162"/>
                </a:solidFill>
                <a:latin typeface="Century Gothic"/>
                <a:cs typeface="Century Gothic"/>
              </a:rPr>
              <a:t>Infrastru</a:t>
            </a:r>
            <a:r>
              <a:rPr sz="2500" b="1" spc="-20" dirty="0">
                <a:solidFill>
                  <a:srgbClr val="054162"/>
                </a:solidFill>
                <a:latin typeface="Century Gothic"/>
                <a:cs typeface="Century Gothic"/>
              </a:rPr>
              <a:t>cture</a:t>
            </a:r>
            <a:r>
              <a:rPr sz="2500" b="1" spc="15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054162"/>
                </a:solidFill>
                <a:latin typeface="Century Gothic"/>
                <a:cs typeface="Century Gothic"/>
              </a:rPr>
              <a:t>(MSDI)</a:t>
            </a:r>
            <a:r>
              <a:rPr sz="2500" b="1" spc="10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500" b="1" spc="-10" dirty="0">
                <a:solidFill>
                  <a:srgbClr val="054162"/>
                </a:solidFill>
                <a:latin typeface="Century Gothic"/>
                <a:cs typeface="Century Gothic"/>
              </a:rPr>
              <a:t>is</a:t>
            </a:r>
            <a:r>
              <a:rPr sz="2500" b="1" spc="-5" dirty="0">
                <a:solidFill>
                  <a:srgbClr val="054162"/>
                </a:solidFill>
                <a:latin typeface="Century Gothic"/>
                <a:cs typeface="Century Gothic"/>
              </a:rPr>
              <a:t> </a:t>
            </a:r>
            <a:r>
              <a:rPr sz="2500" b="1" spc="-10" dirty="0">
                <a:solidFill>
                  <a:srgbClr val="054162"/>
                </a:solidFill>
                <a:latin typeface="Century Gothic"/>
                <a:cs typeface="Century Gothic"/>
              </a:rPr>
              <a:t>for: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148" y="53339"/>
            <a:ext cx="2304288" cy="1691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0571"/>
            <a:ext cx="2011680" cy="2853055"/>
          </a:xfrm>
          <a:custGeom>
            <a:avLst/>
            <a:gdLst/>
            <a:ahLst/>
            <a:cxnLst/>
            <a:rect l="l" t="t" r="r" b="b"/>
            <a:pathLst>
              <a:path w="2011680" h="2853054">
                <a:moveTo>
                  <a:pt x="0" y="2852928"/>
                </a:moveTo>
                <a:lnTo>
                  <a:pt x="2011680" y="2852928"/>
                </a:lnTo>
                <a:lnTo>
                  <a:pt x="2011680" y="0"/>
                </a:lnTo>
                <a:lnTo>
                  <a:pt x="0" y="0"/>
                </a:lnTo>
                <a:lnTo>
                  <a:pt x="0" y="285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555" y="284988"/>
            <a:ext cx="7892796" cy="707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373" rIns="0" bIns="0" rtlCol="0">
            <a:spAutoFit/>
          </a:bodyPr>
          <a:lstStyle/>
          <a:p>
            <a:pPr marL="387350">
              <a:lnSpc>
                <a:spcPct val="100000"/>
              </a:lnSpc>
            </a:pPr>
            <a:r>
              <a:rPr sz="2500" b="1" spc="-25" dirty="0">
                <a:solidFill>
                  <a:srgbClr val="B92D34"/>
                </a:solidFill>
                <a:latin typeface="Century Gothic"/>
                <a:cs typeface="Century Gothic"/>
              </a:rPr>
              <a:t>M</a:t>
            </a:r>
            <a:r>
              <a:rPr sz="2500" b="1" spc="-35" dirty="0">
                <a:solidFill>
                  <a:srgbClr val="B92D34"/>
                </a:solidFill>
                <a:latin typeface="Century Gothic"/>
                <a:cs typeface="Century Gothic"/>
              </a:rPr>
              <a:t>a</a:t>
            </a:r>
            <a:r>
              <a:rPr sz="2500" b="1" spc="-15" dirty="0">
                <a:solidFill>
                  <a:srgbClr val="B92D34"/>
                </a:solidFill>
                <a:latin typeface="Century Gothic"/>
                <a:cs typeface="Century Gothic"/>
              </a:rPr>
              <a:t>rine</a:t>
            </a:r>
            <a:r>
              <a:rPr sz="2500" b="1" spc="5" dirty="0">
                <a:solidFill>
                  <a:srgbClr val="B92D34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B92D34"/>
                </a:solidFill>
                <a:latin typeface="Century Gothic"/>
                <a:cs typeface="Century Gothic"/>
              </a:rPr>
              <a:t>S</a:t>
            </a:r>
            <a:r>
              <a:rPr sz="2500" b="1" spc="-30" dirty="0">
                <a:solidFill>
                  <a:srgbClr val="B92D34"/>
                </a:solidFill>
                <a:latin typeface="Century Gothic"/>
                <a:cs typeface="Century Gothic"/>
              </a:rPr>
              <a:t>p</a:t>
            </a:r>
            <a:r>
              <a:rPr sz="2500" b="1" spc="-25" dirty="0">
                <a:solidFill>
                  <a:srgbClr val="B92D34"/>
                </a:solidFill>
                <a:latin typeface="Century Gothic"/>
                <a:cs typeface="Century Gothic"/>
              </a:rPr>
              <a:t>a</a:t>
            </a:r>
            <a:r>
              <a:rPr sz="2500" b="1" spc="-20" dirty="0">
                <a:solidFill>
                  <a:srgbClr val="B92D34"/>
                </a:solidFill>
                <a:latin typeface="Century Gothic"/>
                <a:cs typeface="Century Gothic"/>
              </a:rPr>
              <a:t>t</a:t>
            </a:r>
            <a:r>
              <a:rPr sz="2500" b="1" spc="-10" dirty="0">
                <a:solidFill>
                  <a:srgbClr val="B92D34"/>
                </a:solidFill>
                <a:latin typeface="Century Gothic"/>
                <a:cs typeface="Century Gothic"/>
              </a:rPr>
              <a:t>ial</a:t>
            </a:r>
            <a:r>
              <a:rPr sz="2500" b="1" spc="20" dirty="0">
                <a:solidFill>
                  <a:srgbClr val="B92D34"/>
                </a:solidFill>
                <a:latin typeface="Century Gothic"/>
                <a:cs typeface="Century Gothic"/>
              </a:rPr>
              <a:t> </a:t>
            </a:r>
            <a:r>
              <a:rPr sz="2500" b="1" spc="-20" dirty="0">
                <a:solidFill>
                  <a:srgbClr val="B92D34"/>
                </a:solidFill>
                <a:latin typeface="Century Gothic"/>
                <a:cs typeface="Century Gothic"/>
              </a:rPr>
              <a:t>Data</a:t>
            </a:r>
            <a:r>
              <a:rPr sz="2500" b="1" spc="5" dirty="0">
                <a:solidFill>
                  <a:srgbClr val="B92D34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B92D34"/>
                </a:solidFill>
                <a:latin typeface="Century Gothic"/>
                <a:cs typeface="Century Gothic"/>
              </a:rPr>
              <a:t>Infrastruc</a:t>
            </a:r>
            <a:r>
              <a:rPr sz="2500" b="1" spc="-25" dirty="0">
                <a:solidFill>
                  <a:srgbClr val="B92D34"/>
                </a:solidFill>
                <a:latin typeface="Century Gothic"/>
                <a:cs typeface="Century Gothic"/>
              </a:rPr>
              <a:t>t</a:t>
            </a:r>
            <a:r>
              <a:rPr sz="2500" b="1" spc="-20" dirty="0">
                <a:solidFill>
                  <a:srgbClr val="B92D34"/>
                </a:solidFill>
                <a:latin typeface="Century Gothic"/>
                <a:cs typeface="Century Gothic"/>
              </a:rPr>
              <a:t>ure</a:t>
            </a:r>
            <a:r>
              <a:rPr sz="2500" b="1" spc="20" dirty="0">
                <a:solidFill>
                  <a:srgbClr val="B92D34"/>
                </a:solidFill>
                <a:latin typeface="Century Gothic"/>
                <a:cs typeface="Century Gothic"/>
              </a:rPr>
              <a:t> </a:t>
            </a:r>
            <a:r>
              <a:rPr sz="2500" b="1" spc="-20" dirty="0">
                <a:solidFill>
                  <a:srgbClr val="B92D34"/>
                </a:solidFill>
                <a:latin typeface="Century Gothic"/>
                <a:cs typeface="Century Gothic"/>
              </a:rPr>
              <a:t>(M</a:t>
            </a:r>
            <a:r>
              <a:rPr sz="2500" b="1" spc="-25" dirty="0">
                <a:solidFill>
                  <a:srgbClr val="B92D34"/>
                </a:solidFill>
                <a:latin typeface="Century Gothic"/>
                <a:cs typeface="Century Gothic"/>
              </a:rPr>
              <a:t>S</a:t>
            </a:r>
            <a:r>
              <a:rPr sz="2500" b="1" spc="-20" dirty="0">
                <a:solidFill>
                  <a:srgbClr val="B92D34"/>
                </a:solidFill>
                <a:latin typeface="Century Gothic"/>
                <a:cs typeface="Century Gothic"/>
              </a:rPr>
              <a:t>DI</a:t>
            </a:r>
            <a:r>
              <a:rPr sz="2500" b="1" spc="-10" dirty="0">
                <a:solidFill>
                  <a:srgbClr val="B92D34"/>
                </a:solidFill>
                <a:latin typeface="Century Gothic"/>
                <a:cs typeface="Century Gothic"/>
              </a:rPr>
              <a:t>)</a:t>
            </a:r>
            <a:r>
              <a:rPr sz="2500" b="1" dirty="0">
                <a:solidFill>
                  <a:srgbClr val="B92D34"/>
                </a:solidFill>
                <a:latin typeface="Century Gothic"/>
                <a:cs typeface="Century Gothic"/>
              </a:rPr>
              <a:t> </a:t>
            </a:r>
            <a:r>
              <a:rPr sz="2500" b="1" spc="-10" dirty="0">
                <a:solidFill>
                  <a:srgbClr val="B92D34"/>
                </a:solidFill>
                <a:latin typeface="Century Gothic"/>
                <a:cs typeface="Century Gothic"/>
              </a:rPr>
              <a:t>B</a:t>
            </a:r>
            <a:r>
              <a:rPr sz="2500" b="1" spc="-25" dirty="0">
                <a:solidFill>
                  <a:srgbClr val="B92D34"/>
                </a:solidFill>
                <a:latin typeface="Century Gothic"/>
                <a:cs typeface="Century Gothic"/>
              </a:rPr>
              <a:t>ene</a:t>
            </a:r>
            <a:r>
              <a:rPr sz="2500" b="1" spc="-20" dirty="0">
                <a:solidFill>
                  <a:srgbClr val="B92D34"/>
                </a:solidFill>
                <a:latin typeface="Century Gothic"/>
                <a:cs typeface="Century Gothic"/>
              </a:rPr>
              <a:t>f</a:t>
            </a:r>
            <a:r>
              <a:rPr sz="2500" b="1" spc="-10" dirty="0">
                <a:solidFill>
                  <a:srgbClr val="B92D34"/>
                </a:solidFill>
                <a:latin typeface="Century Gothic"/>
                <a:cs typeface="Century Gothic"/>
              </a:rPr>
              <a:t>its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160" y="1060703"/>
            <a:ext cx="2854451" cy="1761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881" y="1102613"/>
            <a:ext cx="2731135" cy="1638300"/>
          </a:xfrm>
          <a:custGeom>
            <a:avLst/>
            <a:gdLst/>
            <a:ahLst/>
            <a:cxnLst/>
            <a:rect l="l" t="t" r="r" b="b"/>
            <a:pathLst>
              <a:path w="2731135" h="1638300">
                <a:moveTo>
                  <a:pt x="0" y="1638300"/>
                </a:moveTo>
                <a:lnTo>
                  <a:pt x="2731008" y="1638300"/>
                </a:lnTo>
                <a:lnTo>
                  <a:pt x="27310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166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81" y="1102613"/>
            <a:ext cx="2731135" cy="1638300"/>
          </a:xfrm>
          <a:custGeom>
            <a:avLst/>
            <a:gdLst/>
            <a:ahLst/>
            <a:cxnLst/>
            <a:rect l="l" t="t" r="r" b="b"/>
            <a:pathLst>
              <a:path w="2731135" h="1638300">
                <a:moveTo>
                  <a:pt x="0" y="1638300"/>
                </a:moveTo>
                <a:lnTo>
                  <a:pt x="2731008" y="1638300"/>
                </a:lnTo>
                <a:lnTo>
                  <a:pt x="27310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780" y="1380744"/>
            <a:ext cx="2043683" cy="289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032" y="1392427"/>
            <a:ext cx="1993001" cy="243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727" y="1664207"/>
            <a:ext cx="2115312" cy="286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018" y="1676273"/>
            <a:ext cx="2068972" cy="2399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7532" y="1947672"/>
            <a:ext cx="1453895" cy="283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872" y="1958720"/>
            <a:ext cx="1408379" cy="237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795" y="2221992"/>
            <a:ext cx="25527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238" y="2233676"/>
            <a:ext cx="2506954" cy="2467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0964" y="1060703"/>
            <a:ext cx="2854451" cy="1761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2685" y="1102613"/>
            <a:ext cx="2731135" cy="1638300"/>
          </a:xfrm>
          <a:custGeom>
            <a:avLst/>
            <a:gdLst/>
            <a:ahLst/>
            <a:cxnLst/>
            <a:rect l="l" t="t" r="r" b="b"/>
            <a:pathLst>
              <a:path w="2731135" h="1638300">
                <a:moveTo>
                  <a:pt x="0" y="1638300"/>
                </a:moveTo>
                <a:lnTo>
                  <a:pt x="2731008" y="1638300"/>
                </a:lnTo>
                <a:lnTo>
                  <a:pt x="27310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73B6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2685" y="1102613"/>
            <a:ext cx="2731135" cy="1638300"/>
          </a:xfrm>
          <a:custGeom>
            <a:avLst/>
            <a:gdLst/>
            <a:ahLst/>
            <a:cxnLst/>
            <a:rect l="l" t="t" r="r" b="b"/>
            <a:pathLst>
              <a:path w="2731135" h="1638300">
                <a:moveTo>
                  <a:pt x="0" y="1638300"/>
                </a:moveTo>
                <a:lnTo>
                  <a:pt x="2731008" y="1638300"/>
                </a:lnTo>
                <a:lnTo>
                  <a:pt x="27310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2696" y="1240536"/>
            <a:ext cx="2549652" cy="2926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6223" y="1252219"/>
            <a:ext cx="2505075" cy="2467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3028" y="1520952"/>
            <a:ext cx="1821179" cy="2438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6683" y="1532636"/>
            <a:ext cx="1776158" cy="1980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93947" y="1801367"/>
            <a:ext cx="2325624" cy="2438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7984" y="1813051"/>
            <a:ext cx="2280285" cy="198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84803" y="2081783"/>
            <a:ext cx="2340864" cy="2895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9736" y="2093467"/>
            <a:ext cx="2294500" cy="2434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4908" y="2362200"/>
            <a:ext cx="2202180" cy="2438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89325" y="2373883"/>
            <a:ext cx="2156922" cy="1972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6291" y="999744"/>
            <a:ext cx="2852927" cy="18851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17920" y="1085088"/>
            <a:ext cx="2688335" cy="1722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8014" y="1041653"/>
            <a:ext cx="2729865" cy="1762125"/>
          </a:xfrm>
          <a:custGeom>
            <a:avLst/>
            <a:gdLst/>
            <a:ahLst/>
            <a:cxnLst/>
            <a:rect l="l" t="t" r="r" b="b"/>
            <a:pathLst>
              <a:path w="2729865" h="1762125">
                <a:moveTo>
                  <a:pt x="0" y="1761744"/>
                </a:moveTo>
                <a:lnTo>
                  <a:pt x="2729484" y="1761744"/>
                </a:lnTo>
                <a:lnTo>
                  <a:pt x="2729484" y="0"/>
                </a:lnTo>
                <a:lnTo>
                  <a:pt x="0" y="0"/>
                </a:lnTo>
                <a:lnTo>
                  <a:pt x="0" y="1761744"/>
                </a:lnTo>
                <a:close/>
              </a:path>
            </a:pathLst>
          </a:custGeom>
          <a:solidFill>
            <a:srgbClr val="99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8014" y="1041653"/>
            <a:ext cx="2729865" cy="1762125"/>
          </a:xfrm>
          <a:custGeom>
            <a:avLst/>
            <a:gdLst/>
            <a:ahLst/>
            <a:cxnLst/>
            <a:rect l="l" t="t" r="r" b="b"/>
            <a:pathLst>
              <a:path w="2729865" h="1762125">
                <a:moveTo>
                  <a:pt x="0" y="1761744"/>
                </a:moveTo>
                <a:lnTo>
                  <a:pt x="2729484" y="1761744"/>
                </a:lnTo>
                <a:lnTo>
                  <a:pt x="2729484" y="0"/>
                </a:lnTo>
                <a:lnTo>
                  <a:pt x="0" y="0"/>
                </a:lnTo>
                <a:lnTo>
                  <a:pt x="0" y="17617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31864" y="1106424"/>
            <a:ext cx="2065020" cy="2545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65518" y="1117472"/>
            <a:ext cx="2020061" cy="20993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59067" y="1380744"/>
            <a:ext cx="2606040" cy="2895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93865" y="1392427"/>
            <a:ext cx="2559050" cy="2434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83680" y="1661160"/>
            <a:ext cx="1947672" cy="2438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7220" y="1672844"/>
            <a:ext cx="1903210" cy="1974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5559" y="1944623"/>
            <a:ext cx="2350008" cy="2865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19722" y="1956816"/>
            <a:ext cx="2304669" cy="2399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0256" y="2225039"/>
            <a:ext cx="1876044" cy="2407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54545" y="2237232"/>
            <a:ext cx="1829434" cy="19505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10043" y="2505455"/>
            <a:ext cx="697992" cy="2407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45734" y="2519172"/>
            <a:ext cx="650240" cy="191135"/>
          </a:xfrm>
          <a:custGeom>
            <a:avLst/>
            <a:gdLst/>
            <a:ahLst/>
            <a:cxnLst/>
            <a:rect l="l" t="t" r="r" b="b"/>
            <a:pathLst>
              <a:path w="650240" h="191135">
                <a:moveTo>
                  <a:pt x="638806" y="160019"/>
                </a:moveTo>
                <a:lnTo>
                  <a:pt x="630297" y="160019"/>
                </a:lnTo>
                <a:lnTo>
                  <a:pt x="626741" y="161544"/>
                </a:lnTo>
                <a:lnTo>
                  <a:pt x="620772" y="167512"/>
                </a:lnTo>
                <a:lnTo>
                  <a:pt x="619248" y="171069"/>
                </a:lnTo>
                <a:lnTo>
                  <a:pt x="619248" y="179704"/>
                </a:lnTo>
                <a:lnTo>
                  <a:pt x="620772" y="183260"/>
                </a:lnTo>
                <a:lnTo>
                  <a:pt x="623820" y="186308"/>
                </a:lnTo>
                <a:lnTo>
                  <a:pt x="626741" y="189356"/>
                </a:lnTo>
                <a:lnTo>
                  <a:pt x="630297" y="190880"/>
                </a:lnTo>
                <a:lnTo>
                  <a:pt x="638806" y="190880"/>
                </a:lnTo>
                <a:lnTo>
                  <a:pt x="642362" y="189356"/>
                </a:lnTo>
                <a:lnTo>
                  <a:pt x="645410" y="186308"/>
                </a:lnTo>
                <a:lnTo>
                  <a:pt x="648331" y="183260"/>
                </a:lnTo>
                <a:lnTo>
                  <a:pt x="649855" y="179704"/>
                </a:lnTo>
                <a:lnTo>
                  <a:pt x="649855" y="171069"/>
                </a:lnTo>
                <a:lnTo>
                  <a:pt x="648331" y="167512"/>
                </a:lnTo>
                <a:lnTo>
                  <a:pt x="645410" y="164464"/>
                </a:lnTo>
                <a:lnTo>
                  <a:pt x="642362" y="161544"/>
                </a:lnTo>
                <a:lnTo>
                  <a:pt x="638806" y="160019"/>
                </a:lnTo>
                <a:close/>
              </a:path>
              <a:path w="650240" h="191135">
                <a:moveTo>
                  <a:pt x="505456" y="48640"/>
                </a:moveTo>
                <a:lnTo>
                  <a:pt x="464274" y="62676"/>
                </a:lnTo>
                <a:lnTo>
                  <a:pt x="440040" y="94207"/>
                </a:lnTo>
                <a:lnTo>
                  <a:pt x="435610" y="120134"/>
                </a:lnTo>
                <a:lnTo>
                  <a:pt x="436573" y="131610"/>
                </a:lnTo>
                <a:lnTo>
                  <a:pt x="463930" y="177120"/>
                </a:lnTo>
                <a:lnTo>
                  <a:pt x="514647" y="190175"/>
                </a:lnTo>
                <a:lnTo>
                  <a:pt x="526393" y="187192"/>
                </a:lnTo>
                <a:lnTo>
                  <a:pt x="540050" y="181199"/>
                </a:lnTo>
                <a:lnTo>
                  <a:pt x="549483" y="174154"/>
                </a:lnTo>
                <a:lnTo>
                  <a:pt x="498671" y="174154"/>
                </a:lnTo>
                <a:lnTo>
                  <a:pt x="487484" y="170502"/>
                </a:lnTo>
                <a:lnTo>
                  <a:pt x="457189" y="140050"/>
                </a:lnTo>
                <a:lnTo>
                  <a:pt x="453662" y="113469"/>
                </a:lnTo>
                <a:lnTo>
                  <a:pt x="456555" y="101905"/>
                </a:lnTo>
                <a:lnTo>
                  <a:pt x="482173" y="71466"/>
                </a:lnTo>
                <a:lnTo>
                  <a:pt x="506853" y="65404"/>
                </a:lnTo>
                <a:lnTo>
                  <a:pt x="548485" y="65404"/>
                </a:lnTo>
                <a:lnTo>
                  <a:pt x="543020" y="60770"/>
                </a:lnTo>
                <a:lnTo>
                  <a:pt x="530623" y="53453"/>
                </a:lnTo>
                <a:lnTo>
                  <a:pt x="518554" y="49852"/>
                </a:lnTo>
                <a:lnTo>
                  <a:pt x="505456" y="48640"/>
                </a:lnTo>
                <a:close/>
              </a:path>
              <a:path w="650240" h="191135">
                <a:moveTo>
                  <a:pt x="576449" y="164083"/>
                </a:moveTo>
                <a:lnTo>
                  <a:pt x="559304" y="164083"/>
                </a:lnTo>
                <a:lnTo>
                  <a:pt x="559304" y="187325"/>
                </a:lnTo>
                <a:lnTo>
                  <a:pt x="576449" y="187325"/>
                </a:lnTo>
                <a:lnTo>
                  <a:pt x="576449" y="164083"/>
                </a:lnTo>
                <a:close/>
              </a:path>
              <a:path w="650240" h="191135">
                <a:moveTo>
                  <a:pt x="548485" y="65404"/>
                </a:moveTo>
                <a:lnTo>
                  <a:pt x="506853" y="65404"/>
                </a:lnTo>
                <a:lnTo>
                  <a:pt x="510479" y="65510"/>
                </a:lnTo>
                <a:lnTo>
                  <a:pt x="523337" y="67806"/>
                </a:lnTo>
                <a:lnTo>
                  <a:pt x="556432" y="100152"/>
                </a:lnTo>
                <a:lnTo>
                  <a:pt x="559552" y="129693"/>
                </a:lnTo>
                <a:lnTo>
                  <a:pt x="556084" y="141108"/>
                </a:lnTo>
                <a:lnTo>
                  <a:pt x="525925" y="171256"/>
                </a:lnTo>
                <a:lnTo>
                  <a:pt x="498671" y="174154"/>
                </a:lnTo>
                <a:lnTo>
                  <a:pt x="549483" y="174154"/>
                </a:lnTo>
                <a:lnTo>
                  <a:pt x="550091" y="173700"/>
                </a:lnTo>
                <a:lnTo>
                  <a:pt x="559304" y="164083"/>
                </a:lnTo>
                <a:lnTo>
                  <a:pt x="576449" y="164083"/>
                </a:lnTo>
                <a:lnTo>
                  <a:pt x="576449" y="68691"/>
                </a:lnTo>
                <a:lnTo>
                  <a:pt x="552361" y="68691"/>
                </a:lnTo>
                <a:lnTo>
                  <a:pt x="548485" y="65404"/>
                </a:lnTo>
                <a:close/>
              </a:path>
              <a:path w="650240" h="191135">
                <a:moveTo>
                  <a:pt x="576449" y="52196"/>
                </a:moveTo>
                <a:lnTo>
                  <a:pt x="559304" y="52196"/>
                </a:lnTo>
                <a:lnTo>
                  <a:pt x="552361" y="68691"/>
                </a:lnTo>
                <a:lnTo>
                  <a:pt x="576449" y="68691"/>
                </a:lnTo>
                <a:lnTo>
                  <a:pt x="576449" y="52196"/>
                </a:lnTo>
                <a:close/>
              </a:path>
              <a:path w="650240" h="191135">
                <a:moveTo>
                  <a:pt x="243328" y="48640"/>
                </a:moveTo>
                <a:lnTo>
                  <a:pt x="202146" y="62676"/>
                </a:lnTo>
                <a:lnTo>
                  <a:pt x="177912" y="94207"/>
                </a:lnTo>
                <a:lnTo>
                  <a:pt x="173482" y="120134"/>
                </a:lnTo>
                <a:lnTo>
                  <a:pt x="174445" y="131610"/>
                </a:lnTo>
                <a:lnTo>
                  <a:pt x="201802" y="177120"/>
                </a:lnTo>
                <a:lnTo>
                  <a:pt x="252519" y="190175"/>
                </a:lnTo>
                <a:lnTo>
                  <a:pt x="264265" y="187192"/>
                </a:lnTo>
                <a:lnTo>
                  <a:pt x="277922" y="181199"/>
                </a:lnTo>
                <a:lnTo>
                  <a:pt x="287355" y="174154"/>
                </a:lnTo>
                <a:lnTo>
                  <a:pt x="236543" y="174154"/>
                </a:lnTo>
                <a:lnTo>
                  <a:pt x="225356" y="170502"/>
                </a:lnTo>
                <a:lnTo>
                  <a:pt x="195061" y="140050"/>
                </a:lnTo>
                <a:lnTo>
                  <a:pt x="191534" y="113469"/>
                </a:lnTo>
                <a:lnTo>
                  <a:pt x="194427" y="101905"/>
                </a:lnTo>
                <a:lnTo>
                  <a:pt x="220045" y="71466"/>
                </a:lnTo>
                <a:lnTo>
                  <a:pt x="244725" y="65404"/>
                </a:lnTo>
                <a:lnTo>
                  <a:pt x="286357" y="65404"/>
                </a:lnTo>
                <a:lnTo>
                  <a:pt x="280892" y="60770"/>
                </a:lnTo>
                <a:lnTo>
                  <a:pt x="268495" y="53453"/>
                </a:lnTo>
                <a:lnTo>
                  <a:pt x="256426" y="49852"/>
                </a:lnTo>
                <a:lnTo>
                  <a:pt x="243328" y="48640"/>
                </a:lnTo>
                <a:close/>
              </a:path>
              <a:path w="650240" h="191135">
                <a:moveTo>
                  <a:pt x="314321" y="164083"/>
                </a:moveTo>
                <a:lnTo>
                  <a:pt x="297176" y="164083"/>
                </a:lnTo>
                <a:lnTo>
                  <a:pt x="297176" y="187325"/>
                </a:lnTo>
                <a:lnTo>
                  <a:pt x="314321" y="187325"/>
                </a:lnTo>
                <a:lnTo>
                  <a:pt x="314321" y="164083"/>
                </a:lnTo>
                <a:close/>
              </a:path>
              <a:path w="650240" h="191135">
                <a:moveTo>
                  <a:pt x="286357" y="65404"/>
                </a:moveTo>
                <a:lnTo>
                  <a:pt x="244725" y="65404"/>
                </a:lnTo>
                <a:lnTo>
                  <a:pt x="248351" y="65510"/>
                </a:lnTo>
                <a:lnTo>
                  <a:pt x="261209" y="67806"/>
                </a:lnTo>
                <a:lnTo>
                  <a:pt x="294304" y="100152"/>
                </a:lnTo>
                <a:lnTo>
                  <a:pt x="297424" y="129693"/>
                </a:lnTo>
                <a:lnTo>
                  <a:pt x="293956" y="141108"/>
                </a:lnTo>
                <a:lnTo>
                  <a:pt x="263797" y="171256"/>
                </a:lnTo>
                <a:lnTo>
                  <a:pt x="236543" y="174154"/>
                </a:lnTo>
                <a:lnTo>
                  <a:pt x="287355" y="174154"/>
                </a:lnTo>
                <a:lnTo>
                  <a:pt x="287963" y="173700"/>
                </a:lnTo>
                <a:lnTo>
                  <a:pt x="297176" y="164083"/>
                </a:lnTo>
                <a:lnTo>
                  <a:pt x="314321" y="164083"/>
                </a:lnTo>
                <a:lnTo>
                  <a:pt x="314321" y="68691"/>
                </a:lnTo>
                <a:lnTo>
                  <a:pt x="290233" y="68691"/>
                </a:lnTo>
                <a:lnTo>
                  <a:pt x="286357" y="65404"/>
                </a:lnTo>
                <a:close/>
              </a:path>
              <a:path w="650240" h="191135">
                <a:moveTo>
                  <a:pt x="314321" y="52196"/>
                </a:moveTo>
                <a:lnTo>
                  <a:pt x="297176" y="52196"/>
                </a:lnTo>
                <a:lnTo>
                  <a:pt x="290233" y="68691"/>
                </a:lnTo>
                <a:lnTo>
                  <a:pt x="314321" y="68691"/>
                </a:lnTo>
                <a:lnTo>
                  <a:pt x="314321" y="52196"/>
                </a:lnTo>
                <a:close/>
              </a:path>
              <a:path w="650240" h="191135">
                <a:moveTo>
                  <a:pt x="63390" y="48917"/>
                </a:moveTo>
                <a:lnTo>
                  <a:pt x="17680" y="72427"/>
                </a:lnTo>
                <a:lnTo>
                  <a:pt x="0" y="120134"/>
                </a:lnTo>
                <a:lnTo>
                  <a:pt x="963" y="131610"/>
                </a:lnTo>
                <a:lnTo>
                  <a:pt x="28320" y="177120"/>
                </a:lnTo>
                <a:lnTo>
                  <a:pt x="79037" y="190175"/>
                </a:lnTo>
                <a:lnTo>
                  <a:pt x="90783" y="187192"/>
                </a:lnTo>
                <a:lnTo>
                  <a:pt x="104440" y="181199"/>
                </a:lnTo>
                <a:lnTo>
                  <a:pt x="113873" y="174154"/>
                </a:lnTo>
                <a:lnTo>
                  <a:pt x="63061" y="174154"/>
                </a:lnTo>
                <a:lnTo>
                  <a:pt x="51874" y="170502"/>
                </a:lnTo>
                <a:lnTo>
                  <a:pt x="21579" y="140050"/>
                </a:lnTo>
                <a:lnTo>
                  <a:pt x="18052" y="113469"/>
                </a:lnTo>
                <a:lnTo>
                  <a:pt x="20945" y="101905"/>
                </a:lnTo>
                <a:lnTo>
                  <a:pt x="46563" y="71466"/>
                </a:lnTo>
                <a:lnTo>
                  <a:pt x="71243" y="65404"/>
                </a:lnTo>
                <a:lnTo>
                  <a:pt x="112776" y="65404"/>
                </a:lnTo>
                <a:lnTo>
                  <a:pt x="104902" y="59509"/>
                </a:lnTo>
                <a:lnTo>
                  <a:pt x="90798" y="51967"/>
                </a:lnTo>
                <a:lnTo>
                  <a:pt x="78929" y="49554"/>
                </a:lnTo>
                <a:lnTo>
                  <a:pt x="63390" y="48917"/>
                </a:lnTo>
                <a:close/>
              </a:path>
              <a:path w="650240" h="191135">
                <a:moveTo>
                  <a:pt x="140839" y="164083"/>
                </a:moveTo>
                <a:lnTo>
                  <a:pt x="123694" y="164083"/>
                </a:lnTo>
                <a:lnTo>
                  <a:pt x="123694" y="187325"/>
                </a:lnTo>
                <a:lnTo>
                  <a:pt x="140839" y="187325"/>
                </a:lnTo>
                <a:lnTo>
                  <a:pt x="140839" y="164083"/>
                </a:lnTo>
                <a:close/>
              </a:path>
              <a:path w="650240" h="191135">
                <a:moveTo>
                  <a:pt x="112776" y="65404"/>
                </a:moveTo>
                <a:lnTo>
                  <a:pt x="71243" y="65404"/>
                </a:lnTo>
                <a:lnTo>
                  <a:pt x="74869" y="65510"/>
                </a:lnTo>
                <a:lnTo>
                  <a:pt x="87727" y="67806"/>
                </a:lnTo>
                <a:lnTo>
                  <a:pt x="120822" y="100152"/>
                </a:lnTo>
                <a:lnTo>
                  <a:pt x="123942" y="129693"/>
                </a:lnTo>
                <a:lnTo>
                  <a:pt x="120474" y="141108"/>
                </a:lnTo>
                <a:lnTo>
                  <a:pt x="90315" y="171256"/>
                </a:lnTo>
                <a:lnTo>
                  <a:pt x="63061" y="174154"/>
                </a:lnTo>
                <a:lnTo>
                  <a:pt x="113873" y="174154"/>
                </a:lnTo>
                <a:lnTo>
                  <a:pt x="114481" y="173700"/>
                </a:lnTo>
                <a:lnTo>
                  <a:pt x="123694" y="164083"/>
                </a:lnTo>
                <a:lnTo>
                  <a:pt x="140839" y="164083"/>
                </a:lnTo>
                <a:lnTo>
                  <a:pt x="140839" y="74808"/>
                </a:lnTo>
                <a:lnTo>
                  <a:pt x="122071" y="74808"/>
                </a:lnTo>
                <a:lnTo>
                  <a:pt x="114787" y="66910"/>
                </a:lnTo>
                <a:lnTo>
                  <a:pt x="112776" y="65404"/>
                </a:lnTo>
                <a:close/>
              </a:path>
              <a:path w="650240" h="191135">
                <a:moveTo>
                  <a:pt x="140839" y="0"/>
                </a:moveTo>
                <a:lnTo>
                  <a:pt x="123694" y="0"/>
                </a:lnTo>
                <a:lnTo>
                  <a:pt x="122071" y="74808"/>
                </a:lnTo>
                <a:lnTo>
                  <a:pt x="140839" y="74808"/>
                </a:lnTo>
                <a:lnTo>
                  <a:pt x="140839" y="0"/>
                </a:lnTo>
                <a:close/>
              </a:path>
              <a:path w="650240" h="191135">
                <a:moveTo>
                  <a:pt x="385822" y="67182"/>
                </a:moveTo>
                <a:lnTo>
                  <a:pt x="368423" y="67182"/>
                </a:lnTo>
                <a:lnTo>
                  <a:pt x="368423" y="187325"/>
                </a:lnTo>
                <a:lnTo>
                  <a:pt x="385822" y="187325"/>
                </a:lnTo>
                <a:lnTo>
                  <a:pt x="385822" y="67182"/>
                </a:lnTo>
                <a:close/>
              </a:path>
              <a:path w="650240" h="191135">
                <a:moveTo>
                  <a:pt x="413508" y="52196"/>
                </a:moveTo>
                <a:lnTo>
                  <a:pt x="344674" y="52196"/>
                </a:lnTo>
                <a:lnTo>
                  <a:pt x="344674" y="67182"/>
                </a:lnTo>
                <a:lnTo>
                  <a:pt x="413508" y="67182"/>
                </a:lnTo>
                <a:lnTo>
                  <a:pt x="413508" y="52196"/>
                </a:lnTo>
                <a:close/>
              </a:path>
              <a:path w="650240" h="191135">
                <a:moveTo>
                  <a:pt x="385822" y="1904"/>
                </a:moveTo>
                <a:lnTo>
                  <a:pt x="368423" y="1904"/>
                </a:lnTo>
                <a:lnTo>
                  <a:pt x="368423" y="52196"/>
                </a:lnTo>
                <a:lnTo>
                  <a:pt x="385822" y="52196"/>
                </a:lnTo>
                <a:lnTo>
                  <a:pt x="385822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64982" y="2679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5367" y="0"/>
                </a:moveTo>
                <a:lnTo>
                  <a:pt x="19558" y="0"/>
                </a:lnTo>
                <a:lnTo>
                  <a:pt x="23114" y="1524"/>
                </a:lnTo>
                <a:lnTo>
                  <a:pt x="26162" y="4444"/>
                </a:lnTo>
                <a:lnTo>
                  <a:pt x="29083" y="7493"/>
                </a:lnTo>
                <a:lnTo>
                  <a:pt x="30607" y="11049"/>
                </a:lnTo>
                <a:lnTo>
                  <a:pt x="30607" y="15366"/>
                </a:lnTo>
                <a:lnTo>
                  <a:pt x="30607" y="19684"/>
                </a:lnTo>
                <a:lnTo>
                  <a:pt x="29083" y="23240"/>
                </a:lnTo>
                <a:lnTo>
                  <a:pt x="26162" y="26288"/>
                </a:lnTo>
                <a:lnTo>
                  <a:pt x="23114" y="29337"/>
                </a:lnTo>
                <a:lnTo>
                  <a:pt x="19558" y="30860"/>
                </a:lnTo>
                <a:lnTo>
                  <a:pt x="15367" y="30860"/>
                </a:lnTo>
                <a:lnTo>
                  <a:pt x="11049" y="30860"/>
                </a:lnTo>
                <a:lnTo>
                  <a:pt x="7493" y="29337"/>
                </a:lnTo>
                <a:lnTo>
                  <a:pt x="4572" y="26288"/>
                </a:lnTo>
                <a:lnTo>
                  <a:pt x="1524" y="23240"/>
                </a:lnTo>
                <a:lnTo>
                  <a:pt x="0" y="19684"/>
                </a:lnTo>
                <a:lnTo>
                  <a:pt x="0" y="15366"/>
                </a:lnTo>
                <a:lnTo>
                  <a:pt x="0" y="11049"/>
                </a:lnTo>
                <a:lnTo>
                  <a:pt x="1524" y="7493"/>
                </a:lnTo>
                <a:lnTo>
                  <a:pt x="4572" y="4444"/>
                </a:lnTo>
                <a:lnTo>
                  <a:pt x="7493" y="1524"/>
                </a:lnTo>
                <a:lnTo>
                  <a:pt x="11049" y="0"/>
                </a:lnTo>
                <a:lnTo>
                  <a:pt x="1536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99396" y="2584576"/>
            <a:ext cx="106045" cy="109220"/>
          </a:xfrm>
          <a:custGeom>
            <a:avLst/>
            <a:gdLst/>
            <a:ahLst/>
            <a:cxnLst/>
            <a:rect l="l" t="t" r="r" b="b"/>
            <a:pathLst>
              <a:path w="106045" h="109219">
                <a:moveTo>
                  <a:pt x="53191" y="0"/>
                </a:moveTo>
                <a:lnTo>
                  <a:pt x="17398" y="13980"/>
                </a:lnTo>
                <a:lnTo>
                  <a:pt x="0" y="48064"/>
                </a:lnTo>
                <a:lnTo>
                  <a:pt x="674" y="63141"/>
                </a:lnTo>
                <a:lnTo>
                  <a:pt x="19746" y="97202"/>
                </a:lnTo>
                <a:lnTo>
                  <a:pt x="45009" y="108749"/>
                </a:lnTo>
                <a:lnTo>
                  <a:pt x="60772" y="108376"/>
                </a:lnTo>
                <a:lnTo>
                  <a:pt x="95039" y="89598"/>
                </a:lnTo>
                <a:lnTo>
                  <a:pt x="105889" y="64288"/>
                </a:lnTo>
                <a:lnTo>
                  <a:pt x="105386" y="47742"/>
                </a:lnTo>
                <a:lnTo>
                  <a:pt x="81205" y="7704"/>
                </a:lnTo>
                <a:lnTo>
                  <a:pt x="5319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7268" y="2584576"/>
            <a:ext cx="106045" cy="109220"/>
          </a:xfrm>
          <a:custGeom>
            <a:avLst/>
            <a:gdLst/>
            <a:ahLst/>
            <a:cxnLst/>
            <a:rect l="l" t="t" r="r" b="b"/>
            <a:pathLst>
              <a:path w="106045" h="109219">
                <a:moveTo>
                  <a:pt x="53191" y="0"/>
                </a:moveTo>
                <a:lnTo>
                  <a:pt x="17398" y="13980"/>
                </a:lnTo>
                <a:lnTo>
                  <a:pt x="0" y="48064"/>
                </a:lnTo>
                <a:lnTo>
                  <a:pt x="674" y="63141"/>
                </a:lnTo>
                <a:lnTo>
                  <a:pt x="19746" y="97202"/>
                </a:lnTo>
                <a:lnTo>
                  <a:pt x="45009" y="108749"/>
                </a:lnTo>
                <a:lnTo>
                  <a:pt x="60772" y="108376"/>
                </a:lnTo>
                <a:lnTo>
                  <a:pt x="95039" y="89598"/>
                </a:lnTo>
                <a:lnTo>
                  <a:pt x="105889" y="64288"/>
                </a:lnTo>
                <a:lnTo>
                  <a:pt x="105386" y="47742"/>
                </a:lnTo>
                <a:lnTo>
                  <a:pt x="81205" y="7704"/>
                </a:lnTo>
                <a:lnTo>
                  <a:pt x="5319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63786" y="2584576"/>
            <a:ext cx="106045" cy="109220"/>
          </a:xfrm>
          <a:custGeom>
            <a:avLst/>
            <a:gdLst/>
            <a:ahLst/>
            <a:cxnLst/>
            <a:rect l="l" t="t" r="r" b="b"/>
            <a:pathLst>
              <a:path w="106045" h="109219">
                <a:moveTo>
                  <a:pt x="53191" y="0"/>
                </a:moveTo>
                <a:lnTo>
                  <a:pt x="17398" y="13980"/>
                </a:lnTo>
                <a:lnTo>
                  <a:pt x="0" y="48064"/>
                </a:lnTo>
                <a:lnTo>
                  <a:pt x="674" y="63141"/>
                </a:lnTo>
                <a:lnTo>
                  <a:pt x="19746" y="97202"/>
                </a:lnTo>
                <a:lnTo>
                  <a:pt x="45009" y="108749"/>
                </a:lnTo>
                <a:lnTo>
                  <a:pt x="60772" y="108376"/>
                </a:lnTo>
                <a:lnTo>
                  <a:pt x="95039" y="89598"/>
                </a:lnTo>
                <a:lnTo>
                  <a:pt x="105889" y="64288"/>
                </a:lnTo>
                <a:lnTo>
                  <a:pt x="105386" y="47742"/>
                </a:lnTo>
                <a:lnTo>
                  <a:pt x="81205" y="7704"/>
                </a:lnTo>
                <a:lnTo>
                  <a:pt x="5319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81344" y="2567813"/>
            <a:ext cx="140970" cy="141605"/>
          </a:xfrm>
          <a:custGeom>
            <a:avLst/>
            <a:gdLst/>
            <a:ahLst/>
            <a:cxnLst/>
            <a:rect l="l" t="t" r="r" b="b"/>
            <a:pathLst>
              <a:path w="140970" h="141605">
                <a:moveTo>
                  <a:pt x="69846" y="0"/>
                </a:moveTo>
                <a:lnTo>
                  <a:pt x="82944" y="1211"/>
                </a:lnTo>
                <a:lnTo>
                  <a:pt x="95013" y="4812"/>
                </a:lnTo>
                <a:lnTo>
                  <a:pt x="107410" y="12129"/>
                </a:lnTo>
                <a:lnTo>
                  <a:pt x="116751" y="20050"/>
                </a:lnTo>
                <a:lnTo>
                  <a:pt x="123694" y="3556"/>
                </a:lnTo>
                <a:lnTo>
                  <a:pt x="140839" y="3556"/>
                </a:lnTo>
                <a:lnTo>
                  <a:pt x="140839" y="138684"/>
                </a:lnTo>
                <a:lnTo>
                  <a:pt x="123694" y="138684"/>
                </a:lnTo>
                <a:lnTo>
                  <a:pt x="123694" y="115443"/>
                </a:lnTo>
                <a:lnTo>
                  <a:pt x="114481" y="125059"/>
                </a:lnTo>
                <a:lnTo>
                  <a:pt x="104440" y="132558"/>
                </a:lnTo>
                <a:lnTo>
                  <a:pt x="90783" y="138551"/>
                </a:lnTo>
                <a:lnTo>
                  <a:pt x="79037" y="141534"/>
                </a:lnTo>
                <a:lnTo>
                  <a:pt x="62925" y="141020"/>
                </a:lnTo>
                <a:lnTo>
                  <a:pt x="17204" y="116507"/>
                </a:lnTo>
                <a:lnTo>
                  <a:pt x="0" y="71493"/>
                </a:lnTo>
                <a:lnTo>
                  <a:pt x="1108" y="57983"/>
                </a:lnTo>
                <a:lnTo>
                  <a:pt x="28664" y="14035"/>
                </a:lnTo>
                <a:lnTo>
                  <a:pt x="63390" y="276"/>
                </a:lnTo>
                <a:lnTo>
                  <a:pt x="6984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19216" y="2567813"/>
            <a:ext cx="140970" cy="141605"/>
          </a:xfrm>
          <a:custGeom>
            <a:avLst/>
            <a:gdLst/>
            <a:ahLst/>
            <a:cxnLst/>
            <a:rect l="l" t="t" r="r" b="b"/>
            <a:pathLst>
              <a:path w="140970" h="141605">
                <a:moveTo>
                  <a:pt x="69846" y="0"/>
                </a:moveTo>
                <a:lnTo>
                  <a:pt x="82944" y="1211"/>
                </a:lnTo>
                <a:lnTo>
                  <a:pt x="95013" y="4812"/>
                </a:lnTo>
                <a:lnTo>
                  <a:pt x="107410" y="12129"/>
                </a:lnTo>
                <a:lnTo>
                  <a:pt x="116751" y="20050"/>
                </a:lnTo>
                <a:lnTo>
                  <a:pt x="123694" y="3556"/>
                </a:lnTo>
                <a:lnTo>
                  <a:pt x="140839" y="3556"/>
                </a:lnTo>
                <a:lnTo>
                  <a:pt x="140839" y="138684"/>
                </a:lnTo>
                <a:lnTo>
                  <a:pt x="123694" y="138684"/>
                </a:lnTo>
                <a:lnTo>
                  <a:pt x="123694" y="115443"/>
                </a:lnTo>
                <a:lnTo>
                  <a:pt x="114481" y="125059"/>
                </a:lnTo>
                <a:lnTo>
                  <a:pt x="104440" y="132558"/>
                </a:lnTo>
                <a:lnTo>
                  <a:pt x="90783" y="138551"/>
                </a:lnTo>
                <a:lnTo>
                  <a:pt x="79037" y="141534"/>
                </a:lnTo>
                <a:lnTo>
                  <a:pt x="62925" y="141020"/>
                </a:lnTo>
                <a:lnTo>
                  <a:pt x="17204" y="116507"/>
                </a:lnTo>
                <a:lnTo>
                  <a:pt x="0" y="71493"/>
                </a:lnTo>
                <a:lnTo>
                  <a:pt x="1108" y="57983"/>
                </a:lnTo>
                <a:lnTo>
                  <a:pt x="28664" y="14035"/>
                </a:lnTo>
                <a:lnTo>
                  <a:pt x="63390" y="276"/>
                </a:lnTo>
                <a:lnTo>
                  <a:pt x="6984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90408" y="2521076"/>
            <a:ext cx="69215" cy="185420"/>
          </a:xfrm>
          <a:custGeom>
            <a:avLst/>
            <a:gdLst/>
            <a:ahLst/>
            <a:cxnLst/>
            <a:rect l="l" t="t" r="r" b="b"/>
            <a:pathLst>
              <a:path w="69215" h="185419">
                <a:moveTo>
                  <a:pt x="23749" y="0"/>
                </a:moveTo>
                <a:lnTo>
                  <a:pt x="41148" y="0"/>
                </a:lnTo>
                <a:lnTo>
                  <a:pt x="41148" y="50292"/>
                </a:lnTo>
                <a:lnTo>
                  <a:pt x="68834" y="50292"/>
                </a:lnTo>
                <a:lnTo>
                  <a:pt x="68834" y="65278"/>
                </a:lnTo>
                <a:lnTo>
                  <a:pt x="41148" y="65278"/>
                </a:lnTo>
                <a:lnTo>
                  <a:pt x="41148" y="185420"/>
                </a:lnTo>
                <a:lnTo>
                  <a:pt x="23749" y="185420"/>
                </a:lnTo>
                <a:lnTo>
                  <a:pt x="23749" y="65278"/>
                </a:lnTo>
                <a:lnTo>
                  <a:pt x="0" y="65278"/>
                </a:lnTo>
                <a:lnTo>
                  <a:pt x="0" y="50292"/>
                </a:lnTo>
                <a:lnTo>
                  <a:pt x="23749" y="50292"/>
                </a:lnTo>
                <a:lnTo>
                  <a:pt x="2374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734" y="2519172"/>
            <a:ext cx="140970" cy="190500"/>
          </a:xfrm>
          <a:custGeom>
            <a:avLst/>
            <a:gdLst/>
            <a:ahLst/>
            <a:cxnLst/>
            <a:rect l="l" t="t" r="r" b="b"/>
            <a:pathLst>
              <a:path w="140970" h="190500">
                <a:moveTo>
                  <a:pt x="123694" y="0"/>
                </a:moveTo>
                <a:lnTo>
                  <a:pt x="140839" y="0"/>
                </a:lnTo>
                <a:lnTo>
                  <a:pt x="140839" y="187325"/>
                </a:lnTo>
                <a:lnTo>
                  <a:pt x="123694" y="187325"/>
                </a:lnTo>
                <a:lnTo>
                  <a:pt x="123694" y="164083"/>
                </a:lnTo>
                <a:lnTo>
                  <a:pt x="114481" y="173700"/>
                </a:lnTo>
                <a:lnTo>
                  <a:pt x="104440" y="181199"/>
                </a:lnTo>
                <a:lnTo>
                  <a:pt x="90783" y="187192"/>
                </a:lnTo>
                <a:lnTo>
                  <a:pt x="79037" y="190175"/>
                </a:lnTo>
                <a:lnTo>
                  <a:pt x="62925" y="189661"/>
                </a:lnTo>
                <a:lnTo>
                  <a:pt x="17204" y="165148"/>
                </a:lnTo>
                <a:lnTo>
                  <a:pt x="0" y="120134"/>
                </a:lnTo>
                <a:lnTo>
                  <a:pt x="1108" y="106624"/>
                </a:lnTo>
                <a:lnTo>
                  <a:pt x="28664" y="62676"/>
                </a:lnTo>
                <a:lnTo>
                  <a:pt x="63390" y="48917"/>
                </a:lnTo>
                <a:lnTo>
                  <a:pt x="78929" y="49554"/>
                </a:lnTo>
                <a:lnTo>
                  <a:pt x="90798" y="51967"/>
                </a:lnTo>
                <a:lnTo>
                  <a:pt x="104902" y="59509"/>
                </a:lnTo>
                <a:lnTo>
                  <a:pt x="114787" y="66910"/>
                </a:lnTo>
                <a:lnTo>
                  <a:pt x="122071" y="74808"/>
                </a:lnTo>
                <a:lnTo>
                  <a:pt x="12369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7160" y="3034283"/>
            <a:ext cx="2854452" cy="1761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8881" y="3076194"/>
            <a:ext cx="2731135" cy="1638300"/>
          </a:xfrm>
          <a:custGeom>
            <a:avLst/>
            <a:gdLst/>
            <a:ahLst/>
            <a:cxnLst/>
            <a:rect l="l" t="t" r="r" b="b"/>
            <a:pathLst>
              <a:path w="2731135" h="1638300">
                <a:moveTo>
                  <a:pt x="0" y="1638300"/>
                </a:moveTo>
                <a:lnTo>
                  <a:pt x="2731008" y="1638300"/>
                </a:lnTo>
                <a:lnTo>
                  <a:pt x="27310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441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8881" y="3076194"/>
            <a:ext cx="2731135" cy="1638300"/>
          </a:xfrm>
          <a:custGeom>
            <a:avLst/>
            <a:gdLst/>
            <a:ahLst/>
            <a:cxnLst/>
            <a:rect l="l" t="t" r="r" b="b"/>
            <a:pathLst>
              <a:path w="2731135" h="1638300">
                <a:moveTo>
                  <a:pt x="0" y="1638300"/>
                </a:moveTo>
                <a:lnTo>
                  <a:pt x="2731008" y="1638300"/>
                </a:lnTo>
                <a:lnTo>
                  <a:pt x="27310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8244" y="3354323"/>
            <a:ext cx="2253996" cy="29260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1860" y="3365753"/>
            <a:ext cx="2208314" cy="24660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9244" y="3634740"/>
            <a:ext cx="1476756" cy="2423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2632" y="3646170"/>
            <a:ext cx="1432318" cy="1972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6240" y="3915155"/>
            <a:ext cx="2319528" cy="2423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0987" y="3926535"/>
            <a:ext cx="2272588" cy="1973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2980" y="4195571"/>
            <a:ext cx="1139952" cy="24231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17727" y="4206951"/>
            <a:ext cx="1094238" cy="19733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40964" y="3034283"/>
            <a:ext cx="2854452" cy="1761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02685" y="3076194"/>
            <a:ext cx="2731135" cy="1638300"/>
          </a:xfrm>
          <a:custGeom>
            <a:avLst/>
            <a:gdLst/>
            <a:ahLst/>
            <a:cxnLst/>
            <a:rect l="l" t="t" r="r" b="b"/>
            <a:pathLst>
              <a:path w="2731135" h="1638300">
                <a:moveTo>
                  <a:pt x="0" y="1638300"/>
                </a:moveTo>
                <a:lnTo>
                  <a:pt x="2731008" y="1638300"/>
                </a:lnTo>
                <a:lnTo>
                  <a:pt x="27310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E37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02685" y="3076194"/>
            <a:ext cx="2731135" cy="1638300"/>
          </a:xfrm>
          <a:custGeom>
            <a:avLst/>
            <a:gdLst/>
            <a:ahLst/>
            <a:cxnLst/>
            <a:rect l="l" t="t" r="r" b="b"/>
            <a:pathLst>
              <a:path w="2731135" h="1638300">
                <a:moveTo>
                  <a:pt x="0" y="1638300"/>
                </a:moveTo>
                <a:lnTo>
                  <a:pt x="2731008" y="1638300"/>
                </a:lnTo>
                <a:lnTo>
                  <a:pt x="27310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28415" y="3634740"/>
            <a:ext cx="2449067" cy="29260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67709" y="3646042"/>
            <a:ext cx="2397409" cy="24672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59708" y="3918203"/>
            <a:ext cx="1597152" cy="2865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93619" y="3929951"/>
            <a:ext cx="1550876" cy="2399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46291" y="3034283"/>
            <a:ext cx="2852927" cy="176174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08014" y="3076194"/>
            <a:ext cx="2729865" cy="1638300"/>
          </a:xfrm>
          <a:custGeom>
            <a:avLst/>
            <a:gdLst/>
            <a:ahLst/>
            <a:cxnLst/>
            <a:rect l="l" t="t" r="r" b="b"/>
            <a:pathLst>
              <a:path w="2729865" h="1638300">
                <a:moveTo>
                  <a:pt x="0" y="1638300"/>
                </a:moveTo>
                <a:lnTo>
                  <a:pt x="2729484" y="1638300"/>
                </a:lnTo>
                <a:lnTo>
                  <a:pt x="2729484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166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08014" y="3076194"/>
            <a:ext cx="2729865" cy="1638300"/>
          </a:xfrm>
          <a:custGeom>
            <a:avLst/>
            <a:gdLst/>
            <a:ahLst/>
            <a:cxnLst/>
            <a:rect l="l" t="t" r="r" b="b"/>
            <a:pathLst>
              <a:path w="2729865" h="1638300">
                <a:moveTo>
                  <a:pt x="0" y="1638300"/>
                </a:moveTo>
                <a:lnTo>
                  <a:pt x="2729484" y="1638300"/>
                </a:lnTo>
                <a:lnTo>
                  <a:pt x="2729484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66688" y="3357371"/>
            <a:ext cx="2583180" cy="2865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06111" y="3369183"/>
            <a:ext cx="2532388" cy="2399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09944" y="3637788"/>
            <a:ext cx="2314955" cy="24079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43726" y="3649598"/>
            <a:ext cx="2268810" cy="19506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00215" y="3915155"/>
            <a:ext cx="2528316" cy="24231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34128" y="3926535"/>
            <a:ext cx="2483355" cy="19732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01968" y="4195571"/>
            <a:ext cx="1906524" cy="29260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35877" y="4206951"/>
            <a:ext cx="1860251" cy="24670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" y="53339"/>
            <a:ext cx="2304288" cy="1691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0571"/>
            <a:ext cx="2011680" cy="779145"/>
          </a:xfrm>
          <a:custGeom>
            <a:avLst/>
            <a:gdLst/>
            <a:ahLst/>
            <a:cxnLst/>
            <a:rect l="l" t="t" r="r" b="b"/>
            <a:pathLst>
              <a:path w="2011680" h="779144">
                <a:moveTo>
                  <a:pt x="0" y="778764"/>
                </a:moveTo>
                <a:lnTo>
                  <a:pt x="2011680" y="778764"/>
                </a:lnTo>
                <a:lnTo>
                  <a:pt x="2011680" y="0"/>
                </a:lnTo>
                <a:lnTo>
                  <a:pt x="0" y="0"/>
                </a:lnTo>
                <a:lnTo>
                  <a:pt x="0" y="7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76571"/>
            <a:ext cx="2011680" cy="567055"/>
          </a:xfrm>
          <a:custGeom>
            <a:avLst/>
            <a:gdLst/>
            <a:ahLst/>
            <a:cxnLst/>
            <a:rect l="l" t="t" r="r" b="b"/>
            <a:pathLst>
              <a:path w="2011680" h="567054">
                <a:moveTo>
                  <a:pt x="0" y="566927"/>
                </a:moveTo>
                <a:lnTo>
                  <a:pt x="2011680" y="566927"/>
                </a:lnTo>
                <a:lnTo>
                  <a:pt x="2011680" y="0"/>
                </a:lnTo>
                <a:lnTo>
                  <a:pt x="0" y="0"/>
                </a:lnTo>
                <a:lnTo>
                  <a:pt x="0" y="566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7691" y="2022347"/>
            <a:ext cx="3212591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" y="4707635"/>
            <a:ext cx="8199755" cy="0"/>
          </a:xfrm>
          <a:custGeom>
            <a:avLst/>
            <a:gdLst/>
            <a:ahLst/>
            <a:cxnLst/>
            <a:rect l="l" t="t" r="r" b="b"/>
            <a:pathLst>
              <a:path w="8199755">
                <a:moveTo>
                  <a:pt x="0" y="0"/>
                </a:moveTo>
                <a:lnTo>
                  <a:pt x="819937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8067" y="44196"/>
            <a:ext cx="5181600" cy="3836035"/>
          </a:xfrm>
          <a:custGeom>
            <a:avLst/>
            <a:gdLst/>
            <a:ahLst/>
            <a:cxnLst/>
            <a:rect l="l" t="t" r="r" b="b"/>
            <a:pathLst>
              <a:path w="5181600" h="3836035">
                <a:moveTo>
                  <a:pt x="3263646" y="0"/>
                </a:moveTo>
                <a:lnTo>
                  <a:pt x="3263646" y="958976"/>
                </a:lnTo>
                <a:lnTo>
                  <a:pt x="0" y="958976"/>
                </a:lnTo>
                <a:lnTo>
                  <a:pt x="0" y="2876930"/>
                </a:lnTo>
                <a:lnTo>
                  <a:pt x="3263646" y="2876930"/>
                </a:lnTo>
                <a:lnTo>
                  <a:pt x="3263646" y="3835907"/>
                </a:lnTo>
                <a:lnTo>
                  <a:pt x="5181600" y="1917953"/>
                </a:lnTo>
                <a:lnTo>
                  <a:pt x="3263646" y="0"/>
                </a:lnTo>
                <a:close/>
              </a:path>
            </a:pathLst>
          </a:custGeom>
          <a:solidFill>
            <a:srgbClr val="CCD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2955" y="1153667"/>
            <a:ext cx="1591056" cy="1658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6483" y="1219200"/>
            <a:ext cx="1354836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4677" y="1195577"/>
            <a:ext cx="1468120" cy="1534795"/>
          </a:xfrm>
          <a:custGeom>
            <a:avLst/>
            <a:gdLst/>
            <a:ahLst/>
            <a:cxnLst/>
            <a:rect l="l" t="t" r="r" b="b"/>
            <a:pathLst>
              <a:path w="1468120" h="1534795">
                <a:moveTo>
                  <a:pt x="1223010" y="0"/>
                </a:moveTo>
                <a:lnTo>
                  <a:pt x="244602" y="0"/>
                </a:lnTo>
                <a:lnTo>
                  <a:pt x="224535" y="810"/>
                </a:lnTo>
                <a:lnTo>
                  <a:pt x="185808" y="7106"/>
                </a:lnTo>
                <a:lnTo>
                  <a:pt x="149375" y="19216"/>
                </a:lnTo>
                <a:lnTo>
                  <a:pt x="100126" y="47183"/>
                </a:lnTo>
                <a:lnTo>
                  <a:pt x="58867" y="85402"/>
                </a:lnTo>
                <a:lnTo>
                  <a:pt x="27294" y="132176"/>
                </a:lnTo>
                <a:lnTo>
                  <a:pt x="12466" y="167274"/>
                </a:lnTo>
                <a:lnTo>
                  <a:pt x="3200" y="204917"/>
                </a:lnTo>
                <a:lnTo>
                  <a:pt x="0" y="244601"/>
                </a:lnTo>
                <a:lnTo>
                  <a:pt x="0" y="1290066"/>
                </a:lnTo>
                <a:lnTo>
                  <a:pt x="3200" y="1329750"/>
                </a:lnTo>
                <a:lnTo>
                  <a:pt x="12466" y="1367393"/>
                </a:lnTo>
                <a:lnTo>
                  <a:pt x="27294" y="1402491"/>
                </a:lnTo>
                <a:lnTo>
                  <a:pt x="58867" y="1449265"/>
                </a:lnTo>
                <a:lnTo>
                  <a:pt x="100126" y="1487484"/>
                </a:lnTo>
                <a:lnTo>
                  <a:pt x="149375" y="1515451"/>
                </a:lnTo>
                <a:lnTo>
                  <a:pt x="185808" y="1527561"/>
                </a:lnTo>
                <a:lnTo>
                  <a:pt x="224535" y="1533857"/>
                </a:lnTo>
                <a:lnTo>
                  <a:pt x="244602" y="1534668"/>
                </a:lnTo>
                <a:lnTo>
                  <a:pt x="1223010" y="1534668"/>
                </a:lnTo>
                <a:lnTo>
                  <a:pt x="1262694" y="1531467"/>
                </a:lnTo>
                <a:lnTo>
                  <a:pt x="1300337" y="1522201"/>
                </a:lnTo>
                <a:lnTo>
                  <a:pt x="1335435" y="1507373"/>
                </a:lnTo>
                <a:lnTo>
                  <a:pt x="1382209" y="1475800"/>
                </a:lnTo>
                <a:lnTo>
                  <a:pt x="1420428" y="1434541"/>
                </a:lnTo>
                <a:lnTo>
                  <a:pt x="1448395" y="1385292"/>
                </a:lnTo>
                <a:lnTo>
                  <a:pt x="1460505" y="1348859"/>
                </a:lnTo>
                <a:lnTo>
                  <a:pt x="1466801" y="1310132"/>
                </a:lnTo>
                <a:lnTo>
                  <a:pt x="1467611" y="1290066"/>
                </a:lnTo>
                <a:lnTo>
                  <a:pt x="1467611" y="244601"/>
                </a:lnTo>
                <a:lnTo>
                  <a:pt x="1464411" y="204917"/>
                </a:lnTo>
                <a:lnTo>
                  <a:pt x="1455145" y="167274"/>
                </a:lnTo>
                <a:lnTo>
                  <a:pt x="1440317" y="132176"/>
                </a:lnTo>
                <a:lnTo>
                  <a:pt x="1408744" y="85402"/>
                </a:lnTo>
                <a:lnTo>
                  <a:pt x="1367485" y="47183"/>
                </a:lnTo>
                <a:lnTo>
                  <a:pt x="1318236" y="19216"/>
                </a:lnTo>
                <a:lnTo>
                  <a:pt x="1281803" y="7106"/>
                </a:lnTo>
                <a:lnTo>
                  <a:pt x="1243076" y="810"/>
                </a:lnTo>
                <a:lnTo>
                  <a:pt x="1223010" y="0"/>
                </a:lnTo>
                <a:close/>
              </a:path>
            </a:pathLst>
          </a:custGeom>
          <a:solidFill>
            <a:srgbClr val="166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4677" y="1195577"/>
            <a:ext cx="1468120" cy="1534795"/>
          </a:xfrm>
          <a:custGeom>
            <a:avLst/>
            <a:gdLst/>
            <a:ahLst/>
            <a:cxnLst/>
            <a:rect l="l" t="t" r="r" b="b"/>
            <a:pathLst>
              <a:path w="1468120" h="1534795">
                <a:moveTo>
                  <a:pt x="0" y="244601"/>
                </a:moveTo>
                <a:lnTo>
                  <a:pt x="3200" y="204917"/>
                </a:lnTo>
                <a:lnTo>
                  <a:pt x="12466" y="167274"/>
                </a:lnTo>
                <a:lnTo>
                  <a:pt x="27294" y="132176"/>
                </a:lnTo>
                <a:lnTo>
                  <a:pt x="58867" y="85402"/>
                </a:lnTo>
                <a:lnTo>
                  <a:pt x="100126" y="47183"/>
                </a:lnTo>
                <a:lnTo>
                  <a:pt x="149375" y="19216"/>
                </a:lnTo>
                <a:lnTo>
                  <a:pt x="185808" y="7106"/>
                </a:lnTo>
                <a:lnTo>
                  <a:pt x="224535" y="810"/>
                </a:lnTo>
                <a:lnTo>
                  <a:pt x="244602" y="0"/>
                </a:lnTo>
                <a:lnTo>
                  <a:pt x="1223010" y="0"/>
                </a:lnTo>
                <a:lnTo>
                  <a:pt x="1262694" y="3200"/>
                </a:lnTo>
                <a:lnTo>
                  <a:pt x="1300337" y="12466"/>
                </a:lnTo>
                <a:lnTo>
                  <a:pt x="1335435" y="27294"/>
                </a:lnTo>
                <a:lnTo>
                  <a:pt x="1382209" y="58867"/>
                </a:lnTo>
                <a:lnTo>
                  <a:pt x="1420428" y="100126"/>
                </a:lnTo>
                <a:lnTo>
                  <a:pt x="1448395" y="149375"/>
                </a:lnTo>
                <a:lnTo>
                  <a:pt x="1460505" y="185808"/>
                </a:lnTo>
                <a:lnTo>
                  <a:pt x="1466801" y="224535"/>
                </a:lnTo>
                <a:lnTo>
                  <a:pt x="1467611" y="244601"/>
                </a:lnTo>
                <a:lnTo>
                  <a:pt x="1467611" y="1290066"/>
                </a:lnTo>
                <a:lnTo>
                  <a:pt x="1464411" y="1329750"/>
                </a:lnTo>
                <a:lnTo>
                  <a:pt x="1455145" y="1367393"/>
                </a:lnTo>
                <a:lnTo>
                  <a:pt x="1440317" y="1402491"/>
                </a:lnTo>
                <a:lnTo>
                  <a:pt x="1408744" y="1449265"/>
                </a:lnTo>
                <a:lnTo>
                  <a:pt x="1367485" y="1487484"/>
                </a:lnTo>
                <a:lnTo>
                  <a:pt x="1318236" y="1515451"/>
                </a:lnTo>
                <a:lnTo>
                  <a:pt x="1281803" y="1527561"/>
                </a:lnTo>
                <a:lnTo>
                  <a:pt x="1243076" y="1533857"/>
                </a:lnTo>
                <a:lnTo>
                  <a:pt x="1223010" y="1534668"/>
                </a:lnTo>
                <a:lnTo>
                  <a:pt x="244602" y="1534668"/>
                </a:lnTo>
                <a:lnTo>
                  <a:pt x="204917" y="1531467"/>
                </a:lnTo>
                <a:lnTo>
                  <a:pt x="167274" y="1522201"/>
                </a:lnTo>
                <a:lnTo>
                  <a:pt x="132176" y="1507373"/>
                </a:lnTo>
                <a:lnTo>
                  <a:pt x="85402" y="1475800"/>
                </a:lnTo>
                <a:lnTo>
                  <a:pt x="47183" y="1434541"/>
                </a:lnTo>
                <a:lnTo>
                  <a:pt x="19216" y="1385292"/>
                </a:lnTo>
                <a:lnTo>
                  <a:pt x="7106" y="1348859"/>
                </a:lnTo>
                <a:lnTo>
                  <a:pt x="810" y="1310132"/>
                </a:lnTo>
                <a:lnTo>
                  <a:pt x="0" y="1290066"/>
                </a:lnTo>
                <a:lnTo>
                  <a:pt x="0" y="24460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27073" y="1318662"/>
            <a:ext cx="1099820" cy="77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2016-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ro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yp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il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265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resented</a:t>
            </a:r>
            <a:endParaRPr sz="1100">
              <a:latin typeface="Century Gothic"/>
              <a:cs typeface="Century Gothic"/>
            </a:endParaRPr>
          </a:p>
          <a:p>
            <a:pPr marL="70485">
              <a:lnSpc>
                <a:spcPts val="1265"/>
              </a:lnSpc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feder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3720" y="1153667"/>
            <a:ext cx="1591056" cy="1658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7248" y="1219200"/>
            <a:ext cx="1449324" cy="1522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5442" y="1195577"/>
            <a:ext cx="1468120" cy="1534795"/>
          </a:xfrm>
          <a:custGeom>
            <a:avLst/>
            <a:gdLst/>
            <a:ahLst/>
            <a:cxnLst/>
            <a:rect l="l" t="t" r="r" b="b"/>
            <a:pathLst>
              <a:path w="1468120" h="1534795">
                <a:moveTo>
                  <a:pt x="1223009" y="0"/>
                </a:moveTo>
                <a:lnTo>
                  <a:pt x="244602" y="0"/>
                </a:lnTo>
                <a:lnTo>
                  <a:pt x="224535" y="810"/>
                </a:lnTo>
                <a:lnTo>
                  <a:pt x="185808" y="7106"/>
                </a:lnTo>
                <a:lnTo>
                  <a:pt x="149375" y="19216"/>
                </a:lnTo>
                <a:lnTo>
                  <a:pt x="100126" y="47183"/>
                </a:lnTo>
                <a:lnTo>
                  <a:pt x="58867" y="85402"/>
                </a:lnTo>
                <a:lnTo>
                  <a:pt x="27294" y="132176"/>
                </a:lnTo>
                <a:lnTo>
                  <a:pt x="12466" y="167274"/>
                </a:lnTo>
                <a:lnTo>
                  <a:pt x="3200" y="204917"/>
                </a:lnTo>
                <a:lnTo>
                  <a:pt x="0" y="244601"/>
                </a:lnTo>
                <a:lnTo>
                  <a:pt x="0" y="1290066"/>
                </a:lnTo>
                <a:lnTo>
                  <a:pt x="3200" y="1329750"/>
                </a:lnTo>
                <a:lnTo>
                  <a:pt x="12466" y="1367393"/>
                </a:lnTo>
                <a:lnTo>
                  <a:pt x="27294" y="1402491"/>
                </a:lnTo>
                <a:lnTo>
                  <a:pt x="58867" y="1449265"/>
                </a:lnTo>
                <a:lnTo>
                  <a:pt x="100126" y="1487484"/>
                </a:lnTo>
                <a:lnTo>
                  <a:pt x="149375" y="1515451"/>
                </a:lnTo>
                <a:lnTo>
                  <a:pt x="185808" y="1527561"/>
                </a:lnTo>
                <a:lnTo>
                  <a:pt x="224535" y="1533857"/>
                </a:lnTo>
                <a:lnTo>
                  <a:pt x="244602" y="1534668"/>
                </a:lnTo>
                <a:lnTo>
                  <a:pt x="1223009" y="1534668"/>
                </a:lnTo>
                <a:lnTo>
                  <a:pt x="1262694" y="1531467"/>
                </a:lnTo>
                <a:lnTo>
                  <a:pt x="1300337" y="1522201"/>
                </a:lnTo>
                <a:lnTo>
                  <a:pt x="1335435" y="1507373"/>
                </a:lnTo>
                <a:lnTo>
                  <a:pt x="1382209" y="1475800"/>
                </a:lnTo>
                <a:lnTo>
                  <a:pt x="1420428" y="1434541"/>
                </a:lnTo>
                <a:lnTo>
                  <a:pt x="1448395" y="1385292"/>
                </a:lnTo>
                <a:lnTo>
                  <a:pt x="1460505" y="1348859"/>
                </a:lnTo>
                <a:lnTo>
                  <a:pt x="1466801" y="1310132"/>
                </a:lnTo>
                <a:lnTo>
                  <a:pt x="1467611" y="1290066"/>
                </a:lnTo>
                <a:lnTo>
                  <a:pt x="1467611" y="244601"/>
                </a:lnTo>
                <a:lnTo>
                  <a:pt x="1464411" y="204917"/>
                </a:lnTo>
                <a:lnTo>
                  <a:pt x="1455145" y="167274"/>
                </a:lnTo>
                <a:lnTo>
                  <a:pt x="1440317" y="132176"/>
                </a:lnTo>
                <a:lnTo>
                  <a:pt x="1408744" y="85402"/>
                </a:lnTo>
                <a:lnTo>
                  <a:pt x="1367485" y="47183"/>
                </a:lnTo>
                <a:lnTo>
                  <a:pt x="1318236" y="19216"/>
                </a:lnTo>
                <a:lnTo>
                  <a:pt x="1281803" y="7106"/>
                </a:lnTo>
                <a:lnTo>
                  <a:pt x="1243076" y="810"/>
                </a:lnTo>
                <a:lnTo>
                  <a:pt x="1223009" y="0"/>
                </a:lnTo>
                <a:close/>
              </a:path>
            </a:pathLst>
          </a:custGeom>
          <a:solidFill>
            <a:srgbClr val="1EA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5442" y="1195577"/>
            <a:ext cx="1468120" cy="1534795"/>
          </a:xfrm>
          <a:custGeom>
            <a:avLst/>
            <a:gdLst/>
            <a:ahLst/>
            <a:cxnLst/>
            <a:rect l="l" t="t" r="r" b="b"/>
            <a:pathLst>
              <a:path w="1468120" h="1534795">
                <a:moveTo>
                  <a:pt x="0" y="244601"/>
                </a:moveTo>
                <a:lnTo>
                  <a:pt x="3200" y="204917"/>
                </a:lnTo>
                <a:lnTo>
                  <a:pt x="12466" y="167274"/>
                </a:lnTo>
                <a:lnTo>
                  <a:pt x="27294" y="132176"/>
                </a:lnTo>
                <a:lnTo>
                  <a:pt x="58867" y="85402"/>
                </a:lnTo>
                <a:lnTo>
                  <a:pt x="100126" y="47183"/>
                </a:lnTo>
                <a:lnTo>
                  <a:pt x="149375" y="19216"/>
                </a:lnTo>
                <a:lnTo>
                  <a:pt x="185808" y="7106"/>
                </a:lnTo>
                <a:lnTo>
                  <a:pt x="224535" y="810"/>
                </a:lnTo>
                <a:lnTo>
                  <a:pt x="244602" y="0"/>
                </a:lnTo>
                <a:lnTo>
                  <a:pt x="1223009" y="0"/>
                </a:lnTo>
                <a:lnTo>
                  <a:pt x="1262694" y="3200"/>
                </a:lnTo>
                <a:lnTo>
                  <a:pt x="1300337" y="12466"/>
                </a:lnTo>
                <a:lnTo>
                  <a:pt x="1335435" y="27294"/>
                </a:lnTo>
                <a:lnTo>
                  <a:pt x="1382209" y="58867"/>
                </a:lnTo>
                <a:lnTo>
                  <a:pt x="1420428" y="100126"/>
                </a:lnTo>
                <a:lnTo>
                  <a:pt x="1448395" y="149375"/>
                </a:lnTo>
                <a:lnTo>
                  <a:pt x="1460505" y="185808"/>
                </a:lnTo>
                <a:lnTo>
                  <a:pt x="1466801" y="224535"/>
                </a:lnTo>
                <a:lnTo>
                  <a:pt x="1467611" y="244601"/>
                </a:lnTo>
                <a:lnTo>
                  <a:pt x="1467611" y="1290066"/>
                </a:lnTo>
                <a:lnTo>
                  <a:pt x="1464411" y="1329750"/>
                </a:lnTo>
                <a:lnTo>
                  <a:pt x="1455145" y="1367393"/>
                </a:lnTo>
                <a:lnTo>
                  <a:pt x="1440317" y="1402491"/>
                </a:lnTo>
                <a:lnTo>
                  <a:pt x="1408744" y="1449265"/>
                </a:lnTo>
                <a:lnTo>
                  <a:pt x="1367485" y="1487484"/>
                </a:lnTo>
                <a:lnTo>
                  <a:pt x="1318236" y="1515451"/>
                </a:lnTo>
                <a:lnTo>
                  <a:pt x="1281803" y="1527561"/>
                </a:lnTo>
                <a:lnTo>
                  <a:pt x="1243076" y="1533857"/>
                </a:lnTo>
                <a:lnTo>
                  <a:pt x="1223009" y="1534668"/>
                </a:lnTo>
                <a:lnTo>
                  <a:pt x="244602" y="1534668"/>
                </a:lnTo>
                <a:lnTo>
                  <a:pt x="204917" y="1531467"/>
                </a:lnTo>
                <a:lnTo>
                  <a:pt x="167274" y="1522201"/>
                </a:lnTo>
                <a:lnTo>
                  <a:pt x="132176" y="1507373"/>
                </a:lnTo>
                <a:lnTo>
                  <a:pt x="85402" y="1475800"/>
                </a:lnTo>
                <a:lnTo>
                  <a:pt x="47183" y="1434541"/>
                </a:lnTo>
                <a:lnTo>
                  <a:pt x="19216" y="1385292"/>
                </a:lnTo>
                <a:lnTo>
                  <a:pt x="7106" y="1348859"/>
                </a:lnTo>
                <a:lnTo>
                  <a:pt x="810" y="1310132"/>
                </a:lnTo>
                <a:lnTo>
                  <a:pt x="0" y="1290066"/>
                </a:lnTo>
                <a:lnTo>
                  <a:pt x="0" y="2446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68217" y="1318662"/>
            <a:ext cx="1194435" cy="128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2017-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400">
              <a:latin typeface="Century Gothic"/>
              <a:cs typeface="Century Gothic"/>
            </a:endParaRPr>
          </a:p>
          <a:p>
            <a:pPr marL="70485" marR="187325" indent="-58419">
              <a:lnSpc>
                <a:spcPts val="1210"/>
              </a:lnSpc>
              <a:spcBef>
                <a:spcPts val="63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OP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 Fund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ng 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ce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ates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opm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mp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ent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tion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•Co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ll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borat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•Tra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ning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34484" y="1153667"/>
            <a:ext cx="1591056" cy="1658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8011" y="1219200"/>
            <a:ext cx="1441703" cy="1214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96205" y="1195577"/>
            <a:ext cx="1468120" cy="1534795"/>
          </a:xfrm>
          <a:custGeom>
            <a:avLst/>
            <a:gdLst/>
            <a:ahLst/>
            <a:cxnLst/>
            <a:rect l="l" t="t" r="r" b="b"/>
            <a:pathLst>
              <a:path w="1468120" h="1534795">
                <a:moveTo>
                  <a:pt x="1223010" y="0"/>
                </a:moveTo>
                <a:lnTo>
                  <a:pt x="244602" y="0"/>
                </a:lnTo>
                <a:lnTo>
                  <a:pt x="224535" y="810"/>
                </a:lnTo>
                <a:lnTo>
                  <a:pt x="185808" y="7106"/>
                </a:lnTo>
                <a:lnTo>
                  <a:pt x="149375" y="19216"/>
                </a:lnTo>
                <a:lnTo>
                  <a:pt x="100126" y="47183"/>
                </a:lnTo>
                <a:lnTo>
                  <a:pt x="58867" y="85402"/>
                </a:lnTo>
                <a:lnTo>
                  <a:pt x="27294" y="132176"/>
                </a:lnTo>
                <a:lnTo>
                  <a:pt x="12466" y="167274"/>
                </a:lnTo>
                <a:lnTo>
                  <a:pt x="3200" y="204917"/>
                </a:lnTo>
                <a:lnTo>
                  <a:pt x="0" y="244601"/>
                </a:lnTo>
                <a:lnTo>
                  <a:pt x="0" y="1290066"/>
                </a:lnTo>
                <a:lnTo>
                  <a:pt x="3200" y="1329750"/>
                </a:lnTo>
                <a:lnTo>
                  <a:pt x="12466" y="1367393"/>
                </a:lnTo>
                <a:lnTo>
                  <a:pt x="27294" y="1402491"/>
                </a:lnTo>
                <a:lnTo>
                  <a:pt x="58867" y="1449265"/>
                </a:lnTo>
                <a:lnTo>
                  <a:pt x="100126" y="1487484"/>
                </a:lnTo>
                <a:lnTo>
                  <a:pt x="149375" y="1515451"/>
                </a:lnTo>
                <a:lnTo>
                  <a:pt x="185808" y="1527561"/>
                </a:lnTo>
                <a:lnTo>
                  <a:pt x="224535" y="1533857"/>
                </a:lnTo>
                <a:lnTo>
                  <a:pt x="244602" y="1534668"/>
                </a:lnTo>
                <a:lnTo>
                  <a:pt x="1223010" y="1534668"/>
                </a:lnTo>
                <a:lnTo>
                  <a:pt x="1262694" y="1531467"/>
                </a:lnTo>
                <a:lnTo>
                  <a:pt x="1300337" y="1522201"/>
                </a:lnTo>
                <a:lnTo>
                  <a:pt x="1335435" y="1507373"/>
                </a:lnTo>
                <a:lnTo>
                  <a:pt x="1382209" y="1475800"/>
                </a:lnTo>
                <a:lnTo>
                  <a:pt x="1420428" y="1434541"/>
                </a:lnTo>
                <a:lnTo>
                  <a:pt x="1448395" y="1385292"/>
                </a:lnTo>
                <a:lnTo>
                  <a:pt x="1460505" y="1348859"/>
                </a:lnTo>
                <a:lnTo>
                  <a:pt x="1466801" y="1310132"/>
                </a:lnTo>
                <a:lnTo>
                  <a:pt x="1467612" y="1290066"/>
                </a:lnTo>
                <a:lnTo>
                  <a:pt x="1467612" y="244601"/>
                </a:lnTo>
                <a:lnTo>
                  <a:pt x="1464411" y="204917"/>
                </a:lnTo>
                <a:lnTo>
                  <a:pt x="1455145" y="167274"/>
                </a:lnTo>
                <a:lnTo>
                  <a:pt x="1440317" y="132176"/>
                </a:lnTo>
                <a:lnTo>
                  <a:pt x="1408744" y="85402"/>
                </a:lnTo>
                <a:lnTo>
                  <a:pt x="1367485" y="47183"/>
                </a:lnTo>
                <a:lnTo>
                  <a:pt x="1318236" y="19216"/>
                </a:lnTo>
                <a:lnTo>
                  <a:pt x="1281803" y="7106"/>
                </a:lnTo>
                <a:lnTo>
                  <a:pt x="1243076" y="810"/>
                </a:lnTo>
                <a:lnTo>
                  <a:pt x="1223010" y="0"/>
                </a:lnTo>
                <a:close/>
              </a:path>
            </a:pathLst>
          </a:custGeom>
          <a:solidFill>
            <a:srgbClr val="28A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96205" y="1195577"/>
            <a:ext cx="1468120" cy="1534795"/>
          </a:xfrm>
          <a:custGeom>
            <a:avLst/>
            <a:gdLst/>
            <a:ahLst/>
            <a:cxnLst/>
            <a:rect l="l" t="t" r="r" b="b"/>
            <a:pathLst>
              <a:path w="1468120" h="1534795">
                <a:moveTo>
                  <a:pt x="0" y="244601"/>
                </a:moveTo>
                <a:lnTo>
                  <a:pt x="3200" y="204917"/>
                </a:lnTo>
                <a:lnTo>
                  <a:pt x="12466" y="167274"/>
                </a:lnTo>
                <a:lnTo>
                  <a:pt x="27294" y="132176"/>
                </a:lnTo>
                <a:lnTo>
                  <a:pt x="58867" y="85402"/>
                </a:lnTo>
                <a:lnTo>
                  <a:pt x="100126" y="47183"/>
                </a:lnTo>
                <a:lnTo>
                  <a:pt x="149375" y="19216"/>
                </a:lnTo>
                <a:lnTo>
                  <a:pt x="185808" y="7106"/>
                </a:lnTo>
                <a:lnTo>
                  <a:pt x="224535" y="810"/>
                </a:lnTo>
                <a:lnTo>
                  <a:pt x="244602" y="0"/>
                </a:lnTo>
                <a:lnTo>
                  <a:pt x="1223010" y="0"/>
                </a:lnTo>
                <a:lnTo>
                  <a:pt x="1262694" y="3200"/>
                </a:lnTo>
                <a:lnTo>
                  <a:pt x="1300337" y="12466"/>
                </a:lnTo>
                <a:lnTo>
                  <a:pt x="1335435" y="27294"/>
                </a:lnTo>
                <a:lnTo>
                  <a:pt x="1382209" y="58867"/>
                </a:lnTo>
                <a:lnTo>
                  <a:pt x="1420428" y="100126"/>
                </a:lnTo>
                <a:lnTo>
                  <a:pt x="1448395" y="149375"/>
                </a:lnTo>
                <a:lnTo>
                  <a:pt x="1460505" y="185808"/>
                </a:lnTo>
                <a:lnTo>
                  <a:pt x="1466801" y="224535"/>
                </a:lnTo>
                <a:lnTo>
                  <a:pt x="1467612" y="244601"/>
                </a:lnTo>
                <a:lnTo>
                  <a:pt x="1467612" y="1290066"/>
                </a:lnTo>
                <a:lnTo>
                  <a:pt x="1464411" y="1329750"/>
                </a:lnTo>
                <a:lnTo>
                  <a:pt x="1455145" y="1367393"/>
                </a:lnTo>
                <a:lnTo>
                  <a:pt x="1440317" y="1402491"/>
                </a:lnTo>
                <a:lnTo>
                  <a:pt x="1408744" y="1449265"/>
                </a:lnTo>
                <a:lnTo>
                  <a:pt x="1367485" y="1487484"/>
                </a:lnTo>
                <a:lnTo>
                  <a:pt x="1318236" y="1515451"/>
                </a:lnTo>
                <a:lnTo>
                  <a:pt x="1281803" y="1527561"/>
                </a:lnTo>
                <a:lnTo>
                  <a:pt x="1243076" y="1533857"/>
                </a:lnTo>
                <a:lnTo>
                  <a:pt x="1223010" y="1534668"/>
                </a:lnTo>
                <a:lnTo>
                  <a:pt x="244602" y="1534668"/>
                </a:lnTo>
                <a:lnTo>
                  <a:pt x="204917" y="1531467"/>
                </a:lnTo>
                <a:lnTo>
                  <a:pt x="167274" y="1522201"/>
                </a:lnTo>
                <a:lnTo>
                  <a:pt x="132176" y="1507373"/>
                </a:lnTo>
                <a:lnTo>
                  <a:pt x="85402" y="1475800"/>
                </a:lnTo>
                <a:lnTo>
                  <a:pt x="47183" y="1434541"/>
                </a:lnTo>
                <a:lnTo>
                  <a:pt x="19216" y="1385292"/>
                </a:lnTo>
                <a:lnTo>
                  <a:pt x="7106" y="1348859"/>
                </a:lnTo>
                <a:lnTo>
                  <a:pt x="810" y="1310132"/>
                </a:lnTo>
                <a:lnTo>
                  <a:pt x="0" y="1290066"/>
                </a:lnTo>
                <a:lnTo>
                  <a:pt x="0" y="24460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09235" y="1318662"/>
            <a:ext cx="1187450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2018-2019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egr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tion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rocesses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cu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76771" y="1153667"/>
            <a:ext cx="1589531" cy="1658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10300" y="1219200"/>
            <a:ext cx="1112520" cy="1214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8494" y="1195577"/>
            <a:ext cx="1466215" cy="1534795"/>
          </a:xfrm>
          <a:custGeom>
            <a:avLst/>
            <a:gdLst/>
            <a:ahLst/>
            <a:cxnLst/>
            <a:rect l="l" t="t" r="r" b="b"/>
            <a:pathLst>
              <a:path w="1466215" h="1534795">
                <a:moveTo>
                  <a:pt x="1221739" y="0"/>
                </a:moveTo>
                <a:lnTo>
                  <a:pt x="244347" y="0"/>
                </a:lnTo>
                <a:lnTo>
                  <a:pt x="224300" y="809"/>
                </a:lnTo>
                <a:lnTo>
                  <a:pt x="185611" y="7098"/>
                </a:lnTo>
                <a:lnTo>
                  <a:pt x="149215" y="19194"/>
                </a:lnTo>
                <a:lnTo>
                  <a:pt x="100017" y="47130"/>
                </a:lnTo>
                <a:lnTo>
                  <a:pt x="58801" y="85307"/>
                </a:lnTo>
                <a:lnTo>
                  <a:pt x="27263" y="132033"/>
                </a:lnTo>
                <a:lnTo>
                  <a:pt x="7098" y="185611"/>
                </a:lnTo>
                <a:lnTo>
                  <a:pt x="809" y="224300"/>
                </a:lnTo>
                <a:lnTo>
                  <a:pt x="0" y="244348"/>
                </a:lnTo>
                <a:lnTo>
                  <a:pt x="0" y="1290320"/>
                </a:lnTo>
                <a:lnTo>
                  <a:pt x="3196" y="1329966"/>
                </a:lnTo>
                <a:lnTo>
                  <a:pt x="12452" y="1367572"/>
                </a:lnTo>
                <a:lnTo>
                  <a:pt x="36596" y="1419054"/>
                </a:lnTo>
                <a:lnTo>
                  <a:pt x="71548" y="1463119"/>
                </a:lnTo>
                <a:lnTo>
                  <a:pt x="115613" y="1498071"/>
                </a:lnTo>
                <a:lnTo>
                  <a:pt x="167095" y="1522215"/>
                </a:lnTo>
                <a:lnTo>
                  <a:pt x="204701" y="1531471"/>
                </a:lnTo>
                <a:lnTo>
                  <a:pt x="244347" y="1534668"/>
                </a:lnTo>
                <a:lnTo>
                  <a:pt x="1221739" y="1534668"/>
                </a:lnTo>
                <a:lnTo>
                  <a:pt x="1261386" y="1531471"/>
                </a:lnTo>
                <a:lnTo>
                  <a:pt x="1298992" y="1522215"/>
                </a:lnTo>
                <a:lnTo>
                  <a:pt x="1350474" y="1498071"/>
                </a:lnTo>
                <a:lnTo>
                  <a:pt x="1394539" y="1463119"/>
                </a:lnTo>
                <a:lnTo>
                  <a:pt x="1429491" y="1419054"/>
                </a:lnTo>
                <a:lnTo>
                  <a:pt x="1453635" y="1367572"/>
                </a:lnTo>
                <a:lnTo>
                  <a:pt x="1462891" y="1329966"/>
                </a:lnTo>
                <a:lnTo>
                  <a:pt x="1466087" y="1290320"/>
                </a:lnTo>
                <a:lnTo>
                  <a:pt x="1466087" y="244348"/>
                </a:lnTo>
                <a:lnTo>
                  <a:pt x="1462891" y="204701"/>
                </a:lnTo>
                <a:lnTo>
                  <a:pt x="1453635" y="167095"/>
                </a:lnTo>
                <a:lnTo>
                  <a:pt x="1429491" y="115613"/>
                </a:lnTo>
                <a:lnTo>
                  <a:pt x="1394539" y="71548"/>
                </a:lnTo>
                <a:lnTo>
                  <a:pt x="1350474" y="36596"/>
                </a:lnTo>
                <a:lnTo>
                  <a:pt x="1298992" y="12452"/>
                </a:lnTo>
                <a:lnTo>
                  <a:pt x="1261386" y="3196"/>
                </a:lnTo>
                <a:lnTo>
                  <a:pt x="122173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8494" y="1195577"/>
            <a:ext cx="1466215" cy="1534795"/>
          </a:xfrm>
          <a:custGeom>
            <a:avLst/>
            <a:gdLst/>
            <a:ahLst/>
            <a:cxnLst/>
            <a:rect l="l" t="t" r="r" b="b"/>
            <a:pathLst>
              <a:path w="1466215" h="1534795">
                <a:moveTo>
                  <a:pt x="0" y="244348"/>
                </a:moveTo>
                <a:lnTo>
                  <a:pt x="3196" y="204701"/>
                </a:lnTo>
                <a:lnTo>
                  <a:pt x="12452" y="167095"/>
                </a:lnTo>
                <a:lnTo>
                  <a:pt x="36596" y="115613"/>
                </a:lnTo>
                <a:lnTo>
                  <a:pt x="71548" y="71548"/>
                </a:lnTo>
                <a:lnTo>
                  <a:pt x="115613" y="36596"/>
                </a:lnTo>
                <a:lnTo>
                  <a:pt x="167095" y="12452"/>
                </a:lnTo>
                <a:lnTo>
                  <a:pt x="204701" y="3196"/>
                </a:lnTo>
                <a:lnTo>
                  <a:pt x="244347" y="0"/>
                </a:lnTo>
                <a:lnTo>
                  <a:pt x="1221739" y="0"/>
                </a:lnTo>
                <a:lnTo>
                  <a:pt x="1261386" y="3196"/>
                </a:lnTo>
                <a:lnTo>
                  <a:pt x="1298992" y="12452"/>
                </a:lnTo>
                <a:lnTo>
                  <a:pt x="1350474" y="36596"/>
                </a:lnTo>
                <a:lnTo>
                  <a:pt x="1394539" y="71548"/>
                </a:lnTo>
                <a:lnTo>
                  <a:pt x="1429491" y="115613"/>
                </a:lnTo>
                <a:lnTo>
                  <a:pt x="1453635" y="167095"/>
                </a:lnTo>
                <a:lnTo>
                  <a:pt x="1462891" y="204701"/>
                </a:lnTo>
                <a:lnTo>
                  <a:pt x="1466087" y="244348"/>
                </a:lnTo>
                <a:lnTo>
                  <a:pt x="1466087" y="1290320"/>
                </a:lnTo>
                <a:lnTo>
                  <a:pt x="1462891" y="1329966"/>
                </a:lnTo>
                <a:lnTo>
                  <a:pt x="1453635" y="1367572"/>
                </a:lnTo>
                <a:lnTo>
                  <a:pt x="1429491" y="1419054"/>
                </a:lnTo>
                <a:lnTo>
                  <a:pt x="1394539" y="1463119"/>
                </a:lnTo>
                <a:lnTo>
                  <a:pt x="1350474" y="1498071"/>
                </a:lnTo>
                <a:lnTo>
                  <a:pt x="1298992" y="1522215"/>
                </a:lnTo>
                <a:lnTo>
                  <a:pt x="1261386" y="1531471"/>
                </a:lnTo>
                <a:lnTo>
                  <a:pt x="1221739" y="1534668"/>
                </a:lnTo>
                <a:lnTo>
                  <a:pt x="244347" y="1534668"/>
                </a:lnTo>
                <a:lnTo>
                  <a:pt x="204701" y="1531471"/>
                </a:lnTo>
                <a:lnTo>
                  <a:pt x="167095" y="1522215"/>
                </a:lnTo>
                <a:lnTo>
                  <a:pt x="115613" y="1498071"/>
                </a:lnTo>
                <a:lnTo>
                  <a:pt x="71548" y="1463119"/>
                </a:lnTo>
                <a:lnTo>
                  <a:pt x="36596" y="1419054"/>
                </a:lnTo>
                <a:lnTo>
                  <a:pt x="12452" y="1367572"/>
                </a:lnTo>
                <a:lnTo>
                  <a:pt x="3196" y="1329966"/>
                </a:lnTo>
                <a:lnTo>
                  <a:pt x="0" y="1290320"/>
                </a:lnTo>
                <a:lnTo>
                  <a:pt x="0" y="24434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50253" y="1318662"/>
            <a:ext cx="831215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2019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&amp; …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nc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ta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dapt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mp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ove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6622" y="266103"/>
            <a:ext cx="721042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95"/>
              </a:lnSpc>
            </a:pP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Marine Sp</a:t>
            </a:r>
            <a:r>
              <a:rPr sz="2500" b="1" spc="-30" dirty="0">
                <a:solidFill>
                  <a:srgbClr val="333399"/>
                </a:solidFill>
                <a:latin typeface="Century Gothic"/>
                <a:cs typeface="Century Gothic"/>
              </a:rPr>
              <a:t>a</a:t>
            </a:r>
            <a:r>
              <a:rPr sz="2500" b="1" spc="-10" dirty="0">
                <a:solidFill>
                  <a:srgbClr val="333399"/>
                </a:solidFill>
                <a:latin typeface="Century Gothic"/>
                <a:cs typeface="Century Gothic"/>
              </a:rPr>
              <a:t>tial</a:t>
            </a:r>
            <a:r>
              <a:rPr sz="2500" b="1" spc="20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500" b="1" spc="-20" dirty="0">
                <a:solidFill>
                  <a:srgbClr val="333399"/>
                </a:solidFill>
                <a:latin typeface="Century Gothic"/>
                <a:cs typeface="Century Gothic"/>
              </a:rPr>
              <a:t>Data</a:t>
            </a:r>
            <a:r>
              <a:rPr sz="2500" b="1" spc="20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Infrastructure</a:t>
            </a:r>
            <a:r>
              <a:rPr sz="2500" b="1" spc="15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(MSDI)</a:t>
            </a:r>
            <a:r>
              <a:rPr sz="2500" b="1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St</a:t>
            </a:r>
            <a:r>
              <a:rPr sz="2500" b="1" spc="-30" dirty="0">
                <a:solidFill>
                  <a:srgbClr val="333399"/>
                </a:solidFill>
                <a:latin typeface="Century Gothic"/>
                <a:cs typeface="Century Gothic"/>
              </a:rPr>
              <a:t>a</a:t>
            </a:r>
            <a:r>
              <a:rPr sz="2500" b="1" spc="-15" dirty="0">
                <a:solidFill>
                  <a:srgbClr val="333399"/>
                </a:solidFill>
                <a:latin typeface="Century Gothic"/>
                <a:cs typeface="Century Gothic"/>
              </a:rPr>
              <a:t>tus</a:t>
            </a:r>
            <a:endParaRPr sz="2500">
              <a:latin typeface="Century Gothic"/>
              <a:cs typeface="Century Gothic"/>
            </a:endParaRPr>
          </a:p>
          <a:p>
            <a:pPr algn="ctr">
              <a:lnSpc>
                <a:spcPts val="2995"/>
              </a:lnSpc>
            </a:pPr>
            <a:r>
              <a:rPr sz="2500" spc="-15" dirty="0">
                <a:solidFill>
                  <a:srgbClr val="16619B"/>
                </a:solidFill>
                <a:latin typeface="Century Gothic"/>
                <a:cs typeface="Century Gothic"/>
              </a:rPr>
              <a:t>Lea</a:t>
            </a:r>
            <a:r>
              <a:rPr sz="2500" spc="-35" dirty="0">
                <a:solidFill>
                  <a:srgbClr val="16619B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16619B"/>
                </a:solidFill>
                <a:latin typeface="Century Gothic"/>
                <a:cs typeface="Century Gothic"/>
              </a:rPr>
              <a:t>ing</a:t>
            </a:r>
            <a:r>
              <a:rPr sz="2500" spc="2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2500" spc="-15" dirty="0">
                <a:solidFill>
                  <a:srgbClr val="16619B"/>
                </a:solidFill>
                <a:latin typeface="Century Gothic"/>
                <a:cs typeface="Century Gothic"/>
              </a:rPr>
              <a:t>the</a:t>
            </a:r>
            <a:r>
              <a:rPr sz="2500" spc="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16619B"/>
                </a:solidFill>
                <a:latin typeface="Century Gothic"/>
                <a:cs typeface="Century Gothic"/>
              </a:rPr>
              <a:t>wa</a:t>
            </a:r>
            <a:r>
              <a:rPr sz="2500" spc="-15" dirty="0">
                <a:solidFill>
                  <a:srgbClr val="16619B"/>
                </a:solidFill>
                <a:latin typeface="Century Gothic"/>
                <a:cs typeface="Century Gothic"/>
              </a:rPr>
              <a:t>y</a:t>
            </a:r>
            <a:r>
              <a:rPr sz="2500" spc="-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2500" spc="-15" dirty="0">
                <a:solidFill>
                  <a:srgbClr val="16619B"/>
                </a:solidFill>
                <a:latin typeface="Century Gothic"/>
                <a:cs typeface="Century Gothic"/>
              </a:rPr>
              <a:t>forward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069335"/>
            <a:ext cx="9144000" cy="1507490"/>
          </a:xfrm>
          <a:custGeom>
            <a:avLst/>
            <a:gdLst/>
            <a:ahLst/>
            <a:cxnLst/>
            <a:rect l="l" t="t" r="r" b="b"/>
            <a:pathLst>
              <a:path w="9144000" h="1507489">
                <a:moveTo>
                  <a:pt x="0" y="1507236"/>
                </a:moveTo>
                <a:lnTo>
                  <a:pt x="9144000" y="1507236"/>
                </a:lnTo>
                <a:lnTo>
                  <a:pt x="9144000" y="0"/>
                </a:lnTo>
                <a:lnTo>
                  <a:pt x="0" y="0"/>
                </a:lnTo>
                <a:lnTo>
                  <a:pt x="0" y="1507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069" y="3059683"/>
            <a:ext cx="1185763" cy="228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163" y="3058667"/>
            <a:ext cx="1188720" cy="2316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0177" y="3117976"/>
            <a:ext cx="166963" cy="1702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48611" y="3116579"/>
            <a:ext cx="170687" cy="1737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31314" y="3055492"/>
            <a:ext cx="5011928" cy="2326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29027" y="3054095"/>
            <a:ext cx="5015483" cy="2362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60046" y="3055492"/>
            <a:ext cx="1363253" cy="2919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57288" y="3054095"/>
            <a:ext cx="1367027" cy="2941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5940" y="3375951"/>
            <a:ext cx="8388985" cy="135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16619B"/>
              </a:buClr>
              <a:buFont typeface="Arial"/>
              <a:buChar char="•"/>
              <a:tabLst>
                <a:tab pos="299720" algn="l"/>
              </a:tabLst>
            </a:pP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er</a:t>
            </a:r>
            <a:r>
              <a:rPr sz="1800" spc="-20" dirty="0">
                <a:solidFill>
                  <a:srgbClr val="16619B"/>
                </a:solidFill>
                <a:latin typeface="Century Gothic"/>
                <a:cs typeface="Century Gothic"/>
              </a:rPr>
              <a:t>oper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ab</a:t>
            </a:r>
            <a:r>
              <a:rPr sz="1800" spc="5" dirty="0">
                <a:solidFill>
                  <a:srgbClr val="16619B"/>
                </a:solidFill>
                <a:latin typeface="Century Gothic"/>
                <a:cs typeface="Century Gothic"/>
              </a:rPr>
              <a:t>l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 A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d</a:t>
            </a:r>
            <a:r>
              <a:rPr sz="1800" spc="-20" dirty="0">
                <a:solidFill>
                  <a:srgbClr val="16619B"/>
                </a:solidFill>
                <a:latin typeface="Century Gothic"/>
                <a:cs typeface="Century Gothic"/>
              </a:rPr>
              <a:t>m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spc="5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s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ra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on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of 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he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u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hor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-2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iv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M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ar</a:t>
            </a:r>
            <a:r>
              <a:rPr sz="1800" spc="15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ne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16619B"/>
                </a:solidFill>
                <a:latin typeface="Century Gothic"/>
                <a:cs typeface="Century Gothic"/>
              </a:rPr>
              <a:t>D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om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15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endParaRPr sz="1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buClr>
                <a:srgbClr val="16619B"/>
              </a:buClr>
              <a:buFont typeface="Arial"/>
              <a:buChar char="•"/>
              <a:tabLst>
                <a:tab pos="756920" algn="l"/>
              </a:tabLst>
            </a:pP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Th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ro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u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g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h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o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u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4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nte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r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o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l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d</a:t>
            </a:r>
            <a:r>
              <a:rPr sz="1800" spc="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Fed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r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l</a:t>
            </a:r>
            <a:r>
              <a:rPr sz="1800" spc="2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L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v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l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 marL="756285" marR="5080" lvl="1" indent="-286385">
              <a:lnSpc>
                <a:spcPct val="100000"/>
              </a:lnSpc>
              <a:buClr>
                <a:srgbClr val="16619B"/>
              </a:buClr>
              <a:buFont typeface="Arial"/>
              <a:buChar char="•"/>
              <a:tabLst>
                <a:tab pos="756920" algn="l"/>
              </a:tabLst>
            </a:pP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Se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m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l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s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b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-20" dirty="0">
                <a:solidFill>
                  <a:srgbClr val="16619B"/>
                </a:solidFill>
                <a:latin typeface="Century Gothic"/>
                <a:cs typeface="Century Gothic"/>
              </a:rPr>
              <a:t>w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een</a:t>
            </a:r>
            <a:r>
              <a:rPr sz="1800" spc="4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16619B"/>
                </a:solidFill>
                <a:latin typeface="Century Gothic"/>
                <a:cs typeface="Century Gothic"/>
              </a:rPr>
              <a:t>b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ot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h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th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d</a:t>
            </a:r>
            <a:r>
              <a:rPr sz="1800" spc="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d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mar</a:t>
            </a:r>
            <a:r>
              <a:rPr sz="1800" spc="15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e </a:t>
            </a:r>
            <a:r>
              <a:rPr sz="1800" spc="-40" dirty="0">
                <a:solidFill>
                  <a:srgbClr val="16619B"/>
                </a:solidFill>
                <a:latin typeface="Century Gothic"/>
                <a:cs typeface="Century Gothic"/>
              </a:rPr>
              <a:t>(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Fre</a:t>
            </a:r>
            <a:r>
              <a:rPr sz="1800" spc="-20" dirty="0">
                <a:solidFill>
                  <a:srgbClr val="16619B"/>
                </a:solidFill>
                <a:latin typeface="Century Gothic"/>
                <a:cs typeface="Century Gothic"/>
              </a:rPr>
              <a:t>s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h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w</a:t>
            </a:r>
            <a:r>
              <a:rPr sz="1800" spc="5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ter</a:t>
            </a:r>
            <a:r>
              <a:rPr sz="1800" spc="5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&amp;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c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s) doma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endParaRPr sz="1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buClr>
                <a:srgbClr val="16619B"/>
              </a:buClr>
              <a:buFont typeface="Arial"/>
              <a:buChar char="•"/>
              <a:tabLst>
                <a:tab pos="756920" algn="l"/>
              </a:tabLst>
            </a:pP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P</a:t>
            </a:r>
            <a:r>
              <a:rPr sz="1800" spc="0" dirty="0">
                <a:solidFill>
                  <a:srgbClr val="16619B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n &amp;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O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por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-15" dirty="0">
                <a:solidFill>
                  <a:srgbClr val="16619B"/>
                </a:solidFill>
                <a:latin typeface="Century Gothic"/>
                <a:cs typeface="Century Gothic"/>
              </a:rPr>
              <a:t>u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n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16619B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s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af</a:t>
            </a:r>
            <a:r>
              <a:rPr sz="1800" spc="-25" dirty="0">
                <a:solidFill>
                  <a:srgbClr val="16619B"/>
                </a:solidFill>
                <a:latin typeface="Century Gothic"/>
                <a:cs typeface="Century Gothic"/>
              </a:rPr>
              <a:t>te</a:t>
            </a:r>
            <a:r>
              <a:rPr sz="1800" spc="-10" dirty="0">
                <a:solidFill>
                  <a:srgbClr val="16619B"/>
                </a:solidFill>
                <a:latin typeface="Century Gothic"/>
                <a:cs typeface="Century Gothic"/>
              </a:rPr>
              <a:t>r</a:t>
            </a:r>
            <a:r>
              <a:rPr sz="1800" spc="25" dirty="0">
                <a:solidFill>
                  <a:srgbClr val="16619B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201</a:t>
            </a:r>
            <a:r>
              <a:rPr sz="1800" spc="10" dirty="0">
                <a:solidFill>
                  <a:srgbClr val="16619B"/>
                </a:solidFill>
                <a:latin typeface="Century Gothic"/>
                <a:cs typeface="Century Gothic"/>
              </a:rPr>
              <a:t>8</a:t>
            </a:r>
            <a:r>
              <a:rPr sz="1800" dirty="0">
                <a:solidFill>
                  <a:srgbClr val="16619B"/>
                </a:solidFill>
                <a:latin typeface="Century Gothic"/>
                <a:cs typeface="Century Gothic"/>
              </a:rPr>
              <a:t>-</a:t>
            </a:r>
            <a:r>
              <a:rPr sz="1800" spc="-5" dirty="0">
                <a:solidFill>
                  <a:srgbClr val="16619B"/>
                </a:solidFill>
                <a:latin typeface="Century Gothic"/>
                <a:cs typeface="Century Gothic"/>
              </a:rPr>
              <a:t>2019…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1148" y="53339"/>
            <a:ext cx="2304288" cy="1691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ct val="100000"/>
              </a:lnSpc>
            </a:pPr>
            <a:r>
              <a:rPr sz="2000" b="1" spc="-5" dirty="0">
                <a:latin typeface="Century Gothic"/>
                <a:cs typeface="Century Gothic"/>
              </a:rPr>
              <a:t>H</a:t>
            </a:r>
            <a:r>
              <a:rPr sz="2000" b="1" spc="5" dirty="0">
                <a:latin typeface="Century Gothic"/>
                <a:cs typeface="Century Gothic"/>
              </a:rPr>
              <a:t>Y</a:t>
            </a:r>
            <a:r>
              <a:rPr sz="2000" b="1" spc="-5" dirty="0">
                <a:latin typeface="Century Gothic"/>
                <a:cs typeface="Century Gothic"/>
              </a:rPr>
              <a:t>DRO</a:t>
            </a:r>
            <a:r>
              <a:rPr sz="2000" b="1" spc="-10" dirty="0">
                <a:latin typeface="Century Gothic"/>
                <a:cs typeface="Century Gothic"/>
              </a:rPr>
              <a:t>G</a:t>
            </a:r>
            <a:r>
              <a:rPr sz="2000" b="1" spc="-5" dirty="0">
                <a:latin typeface="Century Gothic"/>
                <a:cs typeface="Century Gothic"/>
              </a:rPr>
              <a:t>R</a:t>
            </a:r>
            <a:r>
              <a:rPr sz="2000" b="1" spc="-10" dirty="0">
                <a:latin typeface="Century Gothic"/>
                <a:cs typeface="Century Gothic"/>
              </a:rPr>
              <a:t>A</a:t>
            </a:r>
            <a:r>
              <a:rPr sz="2000" b="1" spc="-5" dirty="0">
                <a:latin typeface="Century Gothic"/>
                <a:cs typeface="Century Gothic"/>
              </a:rPr>
              <a:t>PH</a:t>
            </a:r>
            <a:r>
              <a:rPr sz="2000" b="1" dirty="0">
                <a:latin typeface="Century Gothic"/>
                <a:cs typeface="Century Gothic"/>
              </a:rPr>
              <a:t>Y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: MU</a:t>
            </a:r>
            <a:r>
              <a:rPr sz="2000" b="1" spc="-10" dirty="0">
                <a:latin typeface="Century Gothic"/>
                <a:cs typeface="Century Gothic"/>
              </a:rPr>
              <a:t>C</a:t>
            </a:r>
            <a:r>
              <a:rPr sz="2000" b="1" dirty="0">
                <a:latin typeface="Century Gothic"/>
                <a:cs typeface="Century Gothic"/>
              </a:rPr>
              <a:t>H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M</a:t>
            </a:r>
            <a:r>
              <a:rPr sz="2000" b="1" spc="-15" dirty="0">
                <a:latin typeface="Century Gothic"/>
                <a:cs typeface="Century Gothic"/>
              </a:rPr>
              <a:t>O</a:t>
            </a:r>
            <a:r>
              <a:rPr sz="2000" b="1" spc="-5" dirty="0">
                <a:latin typeface="Century Gothic"/>
                <a:cs typeface="Century Gothic"/>
              </a:rPr>
              <a:t>R</a:t>
            </a:r>
            <a:r>
              <a:rPr sz="2000" b="1" dirty="0">
                <a:latin typeface="Century Gothic"/>
                <a:cs typeface="Century Gothic"/>
              </a:rPr>
              <a:t>E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THAN</a:t>
            </a:r>
            <a:r>
              <a:rPr sz="2000" b="1" spc="-3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JUST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NA</a:t>
            </a:r>
            <a:r>
              <a:rPr sz="2000" b="1" spc="-5" dirty="0">
                <a:latin typeface="Century Gothic"/>
                <a:cs typeface="Century Gothic"/>
              </a:rPr>
              <a:t>U</a:t>
            </a:r>
            <a:r>
              <a:rPr sz="2000" b="1" spc="-15" dirty="0">
                <a:latin typeface="Century Gothic"/>
                <a:cs typeface="Century Gothic"/>
              </a:rPr>
              <a:t>T</a:t>
            </a:r>
            <a:r>
              <a:rPr sz="2000" b="1" dirty="0">
                <a:latin typeface="Century Gothic"/>
                <a:cs typeface="Century Gothic"/>
              </a:rPr>
              <a:t>IC</a:t>
            </a:r>
            <a:r>
              <a:rPr sz="2000" b="1" spc="-15" dirty="0">
                <a:latin typeface="Century Gothic"/>
                <a:cs typeface="Century Gothic"/>
              </a:rPr>
              <a:t>A</a:t>
            </a:r>
            <a:r>
              <a:rPr sz="2000" b="1" dirty="0">
                <a:latin typeface="Century Gothic"/>
                <a:cs typeface="Century Gothic"/>
              </a:rPr>
              <a:t>L</a:t>
            </a:r>
            <a:r>
              <a:rPr sz="2000" b="1" spc="-4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CHARTS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48" y="53339"/>
            <a:ext cx="2304288" cy="169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ChangeArrowheads="1"/>
          </p:cNvSpPr>
          <p:nvPr/>
        </p:nvSpPr>
        <p:spPr bwMode="auto">
          <a:xfrm>
            <a:off x="1" y="2439591"/>
            <a:ext cx="1754981" cy="270390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6146007" y="2143125"/>
            <a:ext cx="2983706" cy="3000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41672" y="53579"/>
            <a:ext cx="2303859" cy="16906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1" name="object 5"/>
          <p:cNvSpPr>
            <a:spLocks/>
          </p:cNvSpPr>
          <p:nvPr/>
        </p:nvSpPr>
        <p:spPr bwMode="auto">
          <a:xfrm>
            <a:off x="0" y="2369344"/>
            <a:ext cx="1833563" cy="2774156"/>
          </a:xfrm>
          <a:custGeom>
            <a:avLst/>
            <a:gdLst>
              <a:gd name="T0" fmla="*/ 0 w 2444115"/>
              <a:gd name="T1" fmla="*/ 3698748 h 3698875"/>
              <a:gd name="T2" fmla="*/ 2443861 w 2444115"/>
              <a:gd name="T3" fmla="*/ 3698748 h 3698875"/>
              <a:gd name="T4" fmla="*/ 2443861 w 2444115"/>
              <a:gd name="T5" fmla="*/ 0 h 3698875"/>
              <a:gd name="T6" fmla="*/ 0 w 2444115"/>
              <a:gd name="T7" fmla="*/ 0 h 3698875"/>
              <a:gd name="T8" fmla="*/ 0 w 2444115"/>
              <a:gd name="T9" fmla="*/ 3698748 h 3698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4115" h="3698875">
                <a:moveTo>
                  <a:pt x="0" y="3698748"/>
                </a:moveTo>
                <a:lnTo>
                  <a:pt x="2443861" y="3698748"/>
                </a:lnTo>
                <a:lnTo>
                  <a:pt x="2443861" y="0"/>
                </a:lnTo>
                <a:lnTo>
                  <a:pt x="0" y="0"/>
                </a:lnTo>
                <a:lnTo>
                  <a:pt x="0" y="3698748"/>
                </a:lnTo>
                <a:close/>
              </a:path>
            </a:pathLst>
          </a:cu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9222" name="object 6"/>
          <p:cNvSpPr>
            <a:spLocks/>
          </p:cNvSpPr>
          <p:nvPr/>
        </p:nvSpPr>
        <p:spPr bwMode="auto">
          <a:xfrm>
            <a:off x="488156" y="4707731"/>
            <a:ext cx="8199835" cy="0"/>
          </a:xfrm>
          <a:custGeom>
            <a:avLst/>
            <a:gdLst>
              <a:gd name="T0" fmla="*/ 0 w 10932795"/>
              <a:gd name="T1" fmla="*/ 10932668 w 109327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932795">
                <a:moveTo>
                  <a:pt x="0" y="0"/>
                </a:moveTo>
                <a:lnTo>
                  <a:pt x="10932668" y="0"/>
                </a:lnTo>
              </a:path>
            </a:pathLst>
          </a:custGeom>
          <a:noFill/>
          <a:ln w="3175">
            <a:solidFill>
              <a:srgbClr val="7D7D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9223" name="object 7"/>
          <p:cNvSpPr>
            <a:spLocks noChangeArrowheads="1"/>
          </p:cNvSpPr>
          <p:nvPr/>
        </p:nvSpPr>
        <p:spPr bwMode="auto">
          <a:xfrm>
            <a:off x="0" y="251223"/>
            <a:ext cx="9089231" cy="436959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object 8"/>
          <p:cNvSpPr>
            <a:spLocks noChangeArrowheads="1"/>
          </p:cNvSpPr>
          <p:nvPr/>
        </p:nvSpPr>
        <p:spPr bwMode="auto">
          <a:xfrm>
            <a:off x="8147448" y="4100513"/>
            <a:ext cx="386953" cy="50720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5" name="object 9"/>
          <p:cNvSpPr>
            <a:spLocks noChangeArrowheads="1"/>
          </p:cNvSpPr>
          <p:nvPr/>
        </p:nvSpPr>
        <p:spPr bwMode="auto">
          <a:xfrm>
            <a:off x="8599885" y="4118373"/>
            <a:ext cx="458390" cy="45839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72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443</Words>
  <Application>Microsoft Office PowerPoint</Application>
  <PresentationFormat>On-screen Show (16:9)</PresentationFormat>
  <Paragraphs>104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US-Canada Hydrographic Commission</vt:lpstr>
      <vt:lpstr>What a Marine Spatial Data Infrastructure (MSDI) is built on: “Authoritative – Accessible – Accurate… Data”</vt:lpstr>
      <vt:lpstr>PowerPoint Presentation</vt:lpstr>
      <vt:lpstr>PowerPoint Presentation</vt:lpstr>
      <vt:lpstr>PowerPoint Presentation</vt:lpstr>
      <vt:lpstr>Marine Spatial Data Infrastructure (MSDI) Benefits</vt:lpstr>
      <vt:lpstr>PowerPoint Presentation</vt:lpstr>
      <vt:lpstr>HYDROGRAPHY : MUCH MORE THAN JUST NAUTICAL CHARTS</vt:lpstr>
      <vt:lpstr>PowerPoint Presentation</vt:lpstr>
      <vt:lpstr>PowerPoint Presentation</vt:lpstr>
      <vt:lpstr>Immediate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DFO-MPO</cp:lastModifiedBy>
  <cp:revision>1</cp:revision>
  <dcterms:created xsi:type="dcterms:W3CDTF">2018-01-09T19:03:40Z</dcterms:created>
  <dcterms:modified xsi:type="dcterms:W3CDTF">2018-03-25T18:21:05Z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2017-12-04T00:00:00Z</vt:filetime>
  </property>
  <property fmtid="{D5CDD505-2E9C-101B-9397-08002B2CF9AE}" pid="3" name="LastSaved">
    <vt:filetime>2018-01-10T00:00:00Z</vt:filetime>
  </property>
</Properties>
</file>