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925" r:id="rId2"/>
  </p:sldMasterIdLst>
  <p:notesMasterIdLst>
    <p:notesMasterId r:id="rId18"/>
  </p:notesMasterIdLst>
  <p:handoutMasterIdLst>
    <p:handoutMasterId r:id="rId19"/>
  </p:handoutMasterIdLst>
  <p:sldIdLst>
    <p:sldId id="535" r:id="rId3"/>
    <p:sldId id="824" r:id="rId4"/>
    <p:sldId id="825" r:id="rId5"/>
    <p:sldId id="826" r:id="rId6"/>
    <p:sldId id="827" r:id="rId7"/>
    <p:sldId id="828" r:id="rId8"/>
    <p:sldId id="829" r:id="rId9"/>
    <p:sldId id="830" r:id="rId10"/>
    <p:sldId id="831" r:id="rId11"/>
    <p:sldId id="832" r:id="rId12"/>
    <p:sldId id="833" r:id="rId13"/>
    <p:sldId id="834" r:id="rId14"/>
    <p:sldId id="835" r:id="rId15"/>
    <p:sldId id="785" r:id="rId16"/>
    <p:sldId id="818" r:id="rId1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Standardabschnitt" id="{5EB1E157-C92A-4B11-90A4-B443D563C267}">
          <p14:sldIdLst>
            <p14:sldId id="535"/>
            <p14:sldId id="824"/>
            <p14:sldId id="825"/>
            <p14:sldId id="826"/>
            <p14:sldId id="827"/>
            <p14:sldId id="828"/>
            <p14:sldId id="829"/>
            <p14:sldId id="830"/>
            <p14:sldId id="831"/>
            <p14:sldId id="832"/>
            <p14:sldId id="833"/>
            <p14:sldId id="834"/>
            <p14:sldId id="835"/>
            <p14:sldId id="785"/>
            <p14:sldId id="81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400"/>
    <a:srgbClr val="FF0000"/>
    <a:srgbClr val="66FF33"/>
    <a:srgbClr val="FFFF00"/>
    <a:srgbClr val="66CCFF"/>
    <a:srgbClr val="B29EFA"/>
    <a:srgbClr val="BCADEB"/>
    <a:srgbClr val="C19D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a:p>
        </p:txBody>
      </p:sp>
      <p:sp>
        <p:nvSpPr>
          <p:cNvPr id="307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a:p>
        </p:txBody>
      </p:sp>
      <p:sp>
        <p:nvSpPr>
          <p:cNvPr id="307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a:p>
        </p:txBody>
      </p:sp>
      <p:sp>
        <p:nvSpPr>
          <p:cNvPr id="307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F473D74F-30B2-4EC7-A7F9-7CDBCB753B4D}" type="slidenum">
              <a:rPr lang="en-AU"/>
              <a:pPr>
                <a:defRPr/>
              </a:pPr>
              <a:t>‹Nr.›</a:t>
            </a:fld>
            <a:endParaRPr lang="en-AU"/>
          </a:p>
        </p:txBody>
      </p:sp>
    </p:spTree>
    <p:extLst>
      <p:ext uri="{BB962C8B-B14F-4D97-AF65-F5344CB8AC3E}">
        <p14:creationId xmlns:p14="http://schemas.microsoft.com/office/powerpoint/2010/main" val="1116354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0F9CB10D-5801-4C34-A11A-3EA77126B53B}" type="slidenum">
              <a:rPr lang="en-AU"/>
              <a:pPr>
                <a:defRPr/>
              </a:pPr>
              <a:t>‹Nr.›</a:t>
            </a:fld>
            <a:endParaRPr lang="en-AU"/>
          </a:p>
        </p:txBody>
      </p:sp>
    </p:spTree>
    <p:extLst>
      <p:ext uri="{BB962C8B-B14F-4D97-AF65-F5344CB8AC3E}">
        <p14:creationId xmlns:p14="http://schemas.microsoft.com/office/powerpoint/2010/main" val="3694522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fld id="{5B11C244-77F0-4AC9-B6FE-E75C5AA871E3}" type="slidenum">
              <a:rPr lang="en-GB" sz="1200">
                <a:latin typeface="Times New Roman" charset="0"/>
              </a:rPr>
              <a:pPr algn="r" eaLnBrk="1" hangingPunct="1"/>
              <a:t>1</a:t>
            </a:fld>
            <a:endParaRPr lang="en-GB" sz="1200">
              <a:latin typeface="Times New Roman"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55A7E353-BE95-4460-8DC4-6385F5B5ACAE}" type="slidenum">
              <a:rPr lang="en-AU"/>
              <a:pPr>
                <a:defRPr/>
              </a:pPr>
              <a:t>‹Nr.›</a:t>
            </a:fld>
            <a:endParaRPr lang="en-AU"/>
          </a:p>
        </p:txBody>
      </p:sp>
    </p:spTree>
    <p:extLst>
      <p:ext uri="{BB962C8B-B14F-4D97-AF65-F5344CB8AC3E}">
        <p14:creationId xmlns:p14="http://schemas.microsoft.com/office/powerpoint/2010/main" val="101408671"/>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E9C0F1E6-686F-41F2-A883-19BB2D1F409A}" type="slidenum">
              <a:rPr lang="en-AU"/>
              <a:pPr>
                <a:defRPr/>
              </a:pPr>
              <a:t>‹Nr.›</a:t>
            </a:fld>
            <a:endParaRPr lang="en-AU"/>
          </a:p>
        </p:txBody>
      </p:sp>
    </p:spTree>
    <p:extLst>
      <p:ext uri="{BB962C8B-B14F-4D97-AF65-F5344CB8AC3E}">
        <p14:creationId xmlns:p14="http://schemas.microsoft.com/office/powerpoint/2010/main" val="2725820943"/>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05575" y="277813"/>
            <a:ext cx="1882775" cy="585311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57250" y="277813"/>
            <a:ext cx="5495925" cy="5853112"/>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29B2705D-7232-4B98-B9BC-5D715894147F}" type="slidenum">
              <a:rPr lang="en-AU"/>
              <a:pPr>
                <a:defRPr/>
              </a:pPr>
              <a:t>‹Nr.›</a:t>
            </a:fld>
            <a:endParaRPr lang="en-AU"/>
          </a:p>
        </p:txBody>
      </p:sp>
    </p:spTree>
    <p:extLst>
      <p:ext uri="{BB962C8B-B14F-4D97-AF65-F5344CB8AC3E}">
        <p14:creationId xmlns:p14="http://schemas.microsoft.com/office/powerpoint/2010/main" val="2235742686"/>
      </p:ext>
    </p:extLst>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quarter"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B6DA2812-E42D-495B-8B41-8113BED9730D}" type="slidenum">
              <a:rPr lang="en-AU"/>
              <a:pPr>
                <a:defRPr/>
              </a:pPr>
              <a:t>‹Nr.›</a:t>
            </a:fld>
            <a:endParaRPr lang="en-AU"/>
          </a:p>
        </p:txBody>
      </p:sp>
    </p:spTree>
    <p:extLst>
      <p:ext uri="{BB962C8B-B14F-4D97-AF65-F5344CB8AC3E}">
        <p14:creationId xmlns:p14="http://schemas.microsoft.com/office/powerpoint/2010/main" val="2898179936"/>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quarter"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264C362C-974C-49FA-8EC8-D56C0FFFB019}" type="slidenum">
              <a:rPr lang="en-AU"/>
              <a:pPr>
                <a:defRPr/>
              </a:pPr>
              <a:t>‹Nr.›</a:t>
            </a:fld>
            <a:endParaRPr lang="en-AU"/>
          </a:p>
        </p:txBody>
      </p:sp>
    </p:spTree>
    <p:extLst>
      <p:ext uri="{BB962C8B-B14F-4D97-AF65-F5344CB8AC3E}">
        <p14:creationId xmlns:p14="http://schemas.microsoft.com/office/powerpoint/2010/main" val="264284499"/>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quarter"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D22300A9-F0CF-4E58-837E-165C4C7C66A3}" type="slidenum">
              <a:rPr lang="en-AU"/>
              <a:pPr>
                <a:defRPr/>
              </a:pPr>
              <a:t>‹Nr.›</a:t>
            </a:fld>
            <a:endParaRPr lang="en-AU"/>
          </a:p>
        </p:txBody>
      </p:sp>
    </p:spTree>
    <p:extLst>
      <p:ext uri="{BB962C8B-B14F-4D97-AF65-F5344CB8AC3E}">
        <p14:creationId xmlns:p14="http://schemas.microsoft.com/office/powerpoint/2010/main" val="832633243"/>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00113" y="1600200"/>
            <a:ext cx="3667125"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719638" y="1600200"/>
            <a:ext cx="3668712"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quarter"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A97DB2B6-7007-47B5-A8F9-3EF916C226BD}" type="slidenum">
              <a:rPr lang="en-AU"/>
              <a:pPr>
                <a:defRPr/>
              </a:pPr>
              <a:t>‹Nr.›</a:t>
            </a:fld>
            <a:endParaRPr lang="en-AU"/>
          </a:p>
        </p:txBody>
      </p:sp>
    </p:spTree>
    <p:extLst>
      <p:ext uri="{BB962C8B-B14F-4D97-AF65-F5344CB8AC3E}">
        <p14:creationId xmlns:p14="http://schemas.microsoft.com/office/powerpoint/2010/main" val="1160941794"/>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quarter" idx="10"/>
          </p:nvPr>
        </p:nvSpPr>
        <p:spPr/>
        <p:txBody>
          <a:bodyPr/>
          <a:lstStyle>
            <a:lvl1pPr>
              <a:defRPr/>
            </a:lvl1pPr>
          </a:lstStyle>
          <a:p>
            <a:pPr>
              <a:defRPr/>
            </a:pPr>
            <a:endParaRPr lang="en-AU"/>
          </a:p>
        </p:txBody>
      </p:sp>
      <p:sp>
        <p:nvSpPr>
          <p:cNvPr id="8" name="Fußzeilenplatzhalter 7"/>
          <p:cNvSpPr>
            <a:spLocks noGrp="1"/>
          </p:cNvSpPr>
          <p:nvPr>
            <p:ph type="ftr" sz="quarter" idx="11"/>
          </p:nvPr>
        </p:nvSpPr>
        <p:spPr/>
        <p:txBody>
          <a:bodyPr/>
          <a:lstStyle>
            <a:lvl1pPr>
              <a:defRPr/>
            </a:lvl1pPr>
          </a:lstStyle>
          <a:p>
            <a:pPr>
              <a:defRPr/>
            </a:pPr>
            <a:endParaRPr lang="en-AU"/>
          </a:p>
        </p:txBody>
      </p:sp>
      <p:sp>
        <p:nvSpPr>
          <p:cNvPr id="9" name="Foliennummernplatzhalter 8"/>
          <p:cNvSpPr>
            <a:spLocks noGrp="1"/>
          </p:cNvSpPr>
          <p:nvPr>
            <p:ph type="sldNum" sz="quarter" idx="12"/>
          </p:nvPr>
        </p:nvSpPr>
        <p:spPr/>
        <p:txBody>
          <a:bodyPr/>
          <a:lstStyle>
            <a:lvl1pPr>
              <a:defRPr smtClean="0"/>
            </a:lvl1pPr>
          </a:lstStyle>
          <a:p>
            <a:pPr>
              <a:defRPr/>
            </a:pPr>
            <a:fld id="{98809EB9-637C-422E-B647-84EAD581C07B}" type="slidenum">
              <a:rPr lang="en-AU"/>
              <a:pPr>
                <a:defRPr/>
              </a:pPr>
              <a:t>‹Nr.›</a:t>
            </a:fld>
            <a:endParaRPr lang="en-AU"/>
          </a:p>
        </p:txBody>
      </p:sp>
    </p:spTree>
    <p:extLst>
      <p:ext uri="{BB962C8B-B14F-4D97-AF65-F5344CB8AC3E}">
        <p14:creationId xmlns:p14="http://schemas.microsoft.com/office/powerpoint/2010/main" val="3290555435"/>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quarter" idx="10"/>
          </p:nvPr>
        </p:nvSpPr>
        <p:spPr/>
        <p:txBody>
          <a:bodyPr/>
          <a:lstStyle>
            <a:lvl1pPr>
              <a:defRPr/>
            </a:lvl1pPr>
          </a:lstStyle>
          <a:p>
            <a:pPr>
              <a:defRPr/>
            </a:pPr>
            <a:endParaRPr lang="en-AU"/>
          </a:p>
        </p:txBody>
      </p:sp>
      <p:sp>
        <p:nvSpPr>
          <p:cNvPr id="4" name="Fußzeilenplatzhalter 3"/>
          <p:cNvSpPr>
            <a:spLocks noGrp="1"/>
          </p:cNvSpPr>
          <p:nvPr>
            <p:ph type="ftr" sz="quarter" idx="11"/>
          </p:nvPr>
        </p:nvSpPr>
        <p:spPr/>
        <p:txBody>
          <a:bodyPr/>
          <a:lstStyle>
            <a:lvl1pPr>
              <a:defRPr/>
            </a:lvl1pPr>
          </a:lstStyle>
          <a:p>
            <a:pPr>
              <a:defRPr/>
            </a:pPr>
            <a:endParaRPr lang="en-AU"/>
          </a:p>
        </p:txBody>
      </p:sp>
      <p:sp>
        <p:nvSpPr>
          <p:cNvPr id="5" name="Foliennummernplatzhalter 4"/>
          <p:cNvSpPr>
            <a:spLocks noGrp="1"/>
          </p:cNvSpPr>
          <p:nvPr>
            <p:ph type="sldNum" sz="quarter" idx="12"/>
          </p:nvPr>
        </p:nvSpPr>
        <p:spPr/>
        <p:txBody>
          <a:bodyPr/>
          <a:lstStyle>
            <a:lvl1pPr>
              <a:defRPr smtClean="0"/>
            </a:lvl1pPr>
          </a:lstStyle>
          <a:p>
            <a:pPr>
              <a:defRPr/>
            </a:pPr>
            <a:fld id="{34C1DC2D-36E3-48E2-BF8B-9B168C507BA2}" type="slidenum">
              <a:rPr lang="en-AU"/>
              <a:pPr>
                <a:defRPr/>
              </a:pPr>
              <a:t>‹Nr.›</a:t>
            </a:fld>
            <a:endParaRPr lang="en-AU"/>
          </a:p>
        </p:txBody>
      </p:sp>
    </p:spTree>
    <p:extLst>
      <p:ext uri="{BB962C8B-B14F-4D97-AF65-F5344CB8AC3E}">
        <p14:creationId xmlns:p14="http://schemas.microsoft.com/office/powerpoint/2010/main" val="3175215943"/>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quarter" idx="10"/>
          </p:nvPr>
        </p:nvSpPr>
        <p:spPr/>
        <p:txBody>
          <a:bodyPr/>
          <a:lstStyle>
            <a:lvl1pPr>
              <a:defRPr/>
            </a:lvl1pPr>
          </a:lstStyle>
          <a:p>
            <a:pPr>
              <a:defRPr/>
            </a:pPr>
            <a:endParaRPr lang="en-AU"/>
          </a:p>
        </p:txBody>
      </p:sp>
      <p:sp>
        <p:nvSpPr>
          <p:cNvPr id="3" name="Fußzeilenplatzhalter 2"/>
          <p:cNvSpPr>
            <a:spLocks noGrp="1"/>
          </p:cNvSpPr>
          <p:nvPr>
            <p:ph type="ftr" sz="quarter" idx="11"/>
          </p:nvPr>
        </p:nvSpPr>
        <p:spPr/>
        <p:txBody>
          <a:bodyPr/>
          <a:lstStyle>
            <a:lvl1pPr>
              <a:defRPr/>
            </a:lvl1pPr>
          </a:lstStyle>
          <a:p>
            <a:pPr>
              <a:defRPr/>
            </a:pPr>
            <a:endParaRPr lang="en-AU"/>
          </a:p>
        </p:txBody>
      </p:sp>
      <p:sp>
        <p:nvSpPr>
          <p:cNvPr id="4" name="Foliennummernplatzhalter 3"/>
          <p:cNvSpPr>
            <a:spLocks noGrp="1"/>
          </p:cNvSpPr>
          <p:nvPr>
            <p:ph type="sldNum" sz="quarter" idx="12"/>
          </p:nvPr>
        </p:nvSpPr>
        <p:spPr/>
        <p:txBody>
          <a:bodyPr/>
          <a:lstStyle>
            <a:lvl1pPr>
              <a:defRPr smtClean="0"/>
            </a:lvl1pPr>
          </a:lstStyle>
          <a:p>
            <a:pPr>
              <a:defRPr/>
            </a:pPr>
            <a:fld id="{84B0D5B0-2D93-40A4-AD9A-240EB47F9282}" type="slidenum">
              <a:rPr lang="en-AU"/>
              <a:pPr>
                <a:defRPr/>
              </a:pPr>
              <a:t>‹Nr.›</a:t>
            </a:fld>
            <a:endParaRPr lang="en-AU"/>
          </a:p>
        </p:txBody>
      </p:sp>
    </p:spTree>
    <p:extLst>
      <p:ext uri="{BB962C8B-B14F-4D97-AF65-F5344CB8AC3E}">
        <p14:creationId xmlns:p14="http://schemas.microsoft.com/office/powerpoint/2010/main" val="3317296053"/>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quarter"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F8911CAE-FE1B-4D7E-A52B-58522B88022F}" type="slidenum">
              <a:rPr lang="en-AU"/>
              <a:pPr>
                <a:defRPr/>
              </a:pPr>
              <a:t>‹Nr.›</a:t>
            </a:fld>
            <a:endParaRPr lang="en-AU"/>
          </a:p>
        </p:txBody>
      </p:sp>
    </p:spTree>
    <p:extLst>
      <p:ext uri="{BB962C8B-B14F-4D97-AF65-F5344CB8AC3E}">
        <p14:creationId xmlns:p14="http://schemas.microsoft.com/office/powerpoint/2010/main" val="1826559040"/>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A6FF970D-1DD0-41C5-B999-2D1CF39CD76F}" type="slidenum">
              <a:rPr lang="en-AU"/>
              <a:pPr>
                <a:defRPr/>
              </a:pPr>
              <a:t>‹Nr.›</a:t>
            </a:fld>
            <a:endParaRPr lang="en-AU"/>
          </a:p>
        </p:txBody>
      </p:sp>
    </p:spTree>
    <p:extLst>
      <p:ext uri="{BB962C8B-B14F-4D97-AF65-F5344CB8AC3E}">
        <p14:creationId xmlns:p14="http://schemas.microsoft.com/office/powerpoint/2010/main" val="2578456510"/>
      </p:ext>
    </p:extLst>
  </p:cSld>
  <p:clrMapOvr>
    <a:masterClrMapping/>
  </p:clrMapOvr>
  <p:transition>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quarter"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86CF21D4-BE2C-4F4D-8861-0BB7507CE84D}" type="slidenum">
              <a:rPr lang="en-AU"/>
              <a:pPr>
                <a:defRPr/>
              </a:pPr>
              <a:t>‹Nr.›</a:t>
            </a:fld>
            <a:endParaRPr lang="en-AU"/>
          </a:p>
        </p:txBody>
      </p:sp>
    </p:spTree>
    <p:extLst>
      <p:ext uri="{BB962C8B-B14F-4D97-AF65-F5344CB8AC3E}">
        <p14:creationId xmlns:p14="http://schemas.microsoft.com/office/powerpoint/2010/main" val="926072074"/>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quarter"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405C7533-01EB-4E76-B107-86230E666922}" type="slidenum">
              <a:rPr lang="en-AU"/>
              <a:pPr>
                <a:defRPr/>
              </a:pPr>
              <a:t>‹Nr.›</a:t>
            </a:fld>
            <a:endParaRPr lang="en-AU"/>
          </a:p>
        </p:txBody>
      </p:sp>
    </p:spTree>
    <p:extLst>
      <p:ext uri="{BB962C8B-B14F-4D97-AF65-F5344CB8AC3E}">
        <p14:creationId xmlns:p14="http://schemas.microsoft.com/office/powerpoint/2010/main" val="910094467"/>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05575" y="277813"/>
            <a:ext cx="1882775" cy="585311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57250" y="277813"/>
            <a:ext cx="5495925" cy="5853112"/>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quarter"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72494C79-E8C4-45F5-A4A4-B1197BD49132}" type="slidenum">
              <a:rPr lang="en-AU"/>
              <a:pPr>
                <a:defRPr/>
              </a:pPr>
              <a:t>‹Nr.›</a:t>
            </a:fld>
            <a:endParaRPr lang="en-AU"/>
          </a:p>
        </p:txBody>
      </p:sp>
    </p:spTree>
    <p:extLst>
      <p:ext uri="{BB962C8B-B14F-4D97-AF65-F5344CB8AC3E}">
        <p14:creationId xmlns:p14="http://schemas.microsoft.com/office/powerpoint/2010/main" val="3336461660"/>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endParaRPr lang="en-AU"/>
          </a:p>
        </p:txBody>
      </p:sp>
      <p:sp>
        <p:nvSpPr>
          <p:cNvPr id="5" name="Fußzeilenplatzhalter 4"/>
          <p:cNvSpPr>
            <a:spLocks noGrp="1"/>
          </p:cNvSpPr>
          <p:nvPr>
            <p:ph type="ftr" sz="quarter" idx="11"/>
          </p:nvPr>
        </p:nvSpPr>
        <p:spPr/>
        <p:txBody>
          <a:bodyPr/>
          <a:lstStyle>
            <a:lvl1pPr>
              <a:defRPr/>
            </a:lvl1pPr>
          </a:lstStyle>
          <a:p>
            <a:pPr>
              <a:defRPr/>
            </a:pPr>
            <a:endParaRPr lang="en-AU"/>
          </a:p>
        </p:txBody>
      </p:sp>
      <p:sp>
        <p:nvSpPr>
          <p:cNvPr id="6" name="Foliennummernplatzhalter 5"/>
          <p:cNvSpPr>
            <a:spLocks noGrp="1"/>
          </p:cNvSpPr>
          <p:nvPr>
            <p:ph type="sldNum" sz="quarter" idx="12"/>
          </p:nvPr>
        </p:nvSpPr>
        <p:spPr/>
        <p:txBody>
          <a:bodyPr/>
          <a:lstStyle>
            <a:lvl1pPr>
              <a:defRPr smtClean="0"/>
            </a:lvl1pPr>
          </a:lstStyle>
          <a:p>
            <a:pPr>
              <a:defRPr/>
            </a:pPr>
            <a:fld id="{6E9FA9B6-0DAD-4F72-8FEE-BFECCFFCC96C}" type="slidenum">
              <a:rPr lang="en-AU"/>
              <a:pPr>
                <a:defRPr/>
              </a:pPr>
              <a:t>‹Nr.›</a:t>
            </a:fld>
            <a:endParaRPr lang="en-AU"/>
          </a:p>
        </p:txBody>
      </p:sp>
    </p:spTree>
    <p:extLst>
      <p:ext uri="{BB962C8B-B14F-4D97-AF65-F5344CB8AC3E}">
        <p14:creationId xmlns:p14="http://schemas.microsoft.com/office/powerpoint/2010/main" val="2867038475"/>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00113" y="1600200"/>
            <a:ext cx="3667125"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719638" y="1600200"/>
            <a:ext cx="3668712"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9D9E1821-2A04-400F-8F65-5ED69F6BD0F9}" type="slidenum">
              <a:rPr lang="en-AU"/>
              <a:pPr>
                <a:defRPr/>
              </a:pPr>
              <a:t>‹Nr.›</a:t>
            </a:fld>
            <a:endParaRPr lang="en-AU"/>
          </a:p>
        </p:txBody>
      </p:sp>
    </p:spTree>
    <p:extLst>
      <p:ext uri="{BB962C8B-B14F-4D97-AF65-F5344CB8AC3E}">
        <p14:creationId xmlns:p14="http://schemas.microsoft.com/office/powerpoint/2010/main" val="196474957"/>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en-AU"/>
          </a:p>
        </p:txBody>
      </p:sp>
      <p:sp>
        <p:nvSpPr>
          <p:cNvPr id="8" name="Fußzeilenplatzhalter 7"/>
          <p:cNvSpPr>
            <a:spLocks noGrp="1"/>
          </p:cNvSpPr>
          <p:nvPr>
            <p:ph type="ftr" sz="quarter" idx="11"/>
          </p:nvPr>
        </p:nvSpPr>
        <p:spPr/>
        <p:txBody>
          <a:bodyPr/>
          <a:lstStyle>
            <a:lvl1pPr>
              <a:defRPr/>
            </a:lvl1pPr>
          </a:lstStyle>
          <a:p>
            <a:pPr>
              <a:defRPr/>
            </a:pPr>
            <a:endParaRPr lang="en-AU"/>
          </a:p>
        </p:txBody>
      </p:sp>
      <p:sp>
        <p:nvSpPr>
          <p:cNvPr id="9" name="Foliennummernplatzhalter 8"/>
          <p:cNvSpPr>
            <a:spLocks noGrp="1"/>
          </p:cNvSpPr>
          <p:nvPr>
            <p:ph type="sldNum" sz="quarter" idx="12"/>
          </p:nvPr>
        </p:nvSpPr>
        <p:spPr/>
        <p:txBody>
          <a:bodyPr/>
          <a:lstStyle>
            <a:lvl1pPr>
              <a:defRPr smtClean="0"/>
            </a:lvl1pPr>
          </a:lstStyle>
          <a:p>
            <a:pPr>
              <a:defRPr/>
            </a:pPr>
            <a:fld id="{E4BC53FA-9DA9-411B-A295-5FD24C015BCD}" type="slidenum">
              <a:rPr lang="en-AU"/>
              <a:pPr>
                <a:defRPr/>
              </a:pPr>
              <a:t>‹Nr.›</a:t>
            </a:fld>
            <a:endParaRPr lang="en-AU"/>
          </a:p>
        </p:txBody>
      </p:sp>
    </p:spTree>
    <p:extLst>
      <p:ext uri="{BB962C8B-B14F-4D97-AF65-F5344CB8AC3E}">
        <p14:creationId xmlns:p14="http://schemas.microsoft.com/office/powerpoint/2010/main" val="3803956482"/>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en-AU"/>
          </a:p>
        </p:txBody>
      </p:sp>
      <p:sp>
        <p:nvSpPr>
          <p:cNvPr id="4" name="Fußzeilenplatzhalter 3"/>
          <p:cNvSpPr>
            <a:spLocks noGrp="1"/>
          </p:cNvSpPr>
          <p:nvPr>
            <p:ph type="ftr" sz="quarter" idx="11"/>
          </p:nvPr>
        </p:nvSpPr>
        <p:spPr/>
        <p:txBody>
          <a:bodyPr/>
          <a:lstStyle>
            <a:lvl1pPr>
              <a:defRPr/>
            </a:lvl1pPr>
          </a:lstStyle>
          <a:p>
            <a:pPr>
              <a:defRPr/>
            </a:pPr>
            <a:endParaRPr lang="en-AU"/>
          </a:p>
        </p:txBody>
      </p:sp>
      <p:sp>
        <p:nvSpPr>
          <p:cNvPr id="5" name="Foliennummernplatzhalter 4"/>
          <p:cNvSpPr>
            <a:spLocks noGrp="1"/>
          </p:cNvSpPr>
          <p:nvPr>
            <p:ph type="sldNum" sz="quarter" idx="12"/>
          </p:nvPr>
        </p:nvSpPr>
        <p:spPr/>
        <p:txBody>
          <a:bodyPr/>
          <a:lstStyle>
            <a:lvl1pPr>
              <a:defRPr smtClean="0"/>
            </a:lvl1pPr>
          </a:lstStyle>
          <a:p>
            <a:pPr>
              <a:defRPr/>
            </a:pPr>
            <a:fld id="{23917BE7-F694-4F12-9C00-EFBFC59AC060}" type="slidenum">
              <a:rPr lang="en-AU"/>
              <a:pPr>
                <a:defRPr/>
              </a:pPr>
              <a:t>‹Nr.›</a:t>
            </a:fld>
            <a:endParaRPr lang="en-AU"/>
          </a:p>
        </p:txBody>
      </p:sp>
    </p:spTree>
    <p:extLst>
      <p:ext uri="{BB962C8B-B14F-4D97-AF65-F5344CB8AC3E}">
        <p14:creationId xmlns:p14="http://schemas.microsoft.com/office/powerpoint/2010/main" val="2229622245"/>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en-AU"/>
          </a:p>
        </p:txBody>
      </p:sp>
      <p:sp>
        <p:nvSpPr>
          <p:cNvPr id="3" name="Fußzeilenplatzhalter 2"/>
          <p:cNvSpPr>
            <a:spLocks noGrp="1"/>
          </p:cNvSpPr>
          <p:nvPr>
            <p:ph type="ftr" sz="quarter" idx="11"/>
          </p:nvPr>
        </p:nvSpPr>
        <p:spPr/>
        <p:txBody>
          <a:bodyPr/>
          <a:lstStyle>
            <a:lvl1pPr>
              <a:defRPr/>
            </a:lvl1pPr>
          </a:lstStyle>
          <a:p>
            <a:pPr>
              <a:defRPr/>
            </a:pPr>
            <a:endParaRPr lang="en-AU"/>
          </a:p>
        </p:txBody>
      </p:sp>
      <p:sp>
        <p:nvSpPr>
          <p:cNvPr id="4" name="Foliennummernplatzhalter 3"/>
          <p:cNvSpPr>
            <a:spLocks noGrp="1"/>
          </p:cNvSpPr>
          <p:nvPr>
            <p:ph type="sldNum" sz="quarter" idx="12"/>
          </p:nvPr>
        </p:nvSpPr>
        <p:spPr/>
        <p:txBody>
          <a:bodyPr/>
          <a:lstStyle>
            <a:lvl1pPr>
              <a:defRPr smtClean="0"/>
            </a:lvl1pPr>
          </a:lstStyle>
          <a:p>
            <a:pPr>
              <a:defRPr/>
            </a:pPr>
            <a:fld id="{C327DCE9-4CA5-4D45-B567-8332C39A1821}" type="slidenum">
              <a:rPr lang="en-AU"/>
              <a:pPr>
                <a:defRPr/>
              </a:pPr>
              <a:t>‹Nr.›</a:t>
            </a:fld>
            <a:endParaRPr lang="en-AU"/>
          </a:p>
        </p:txBody>
      </p:sp>
    </p:spTree>
    <p:extLst>
      <p:ext uri="{BB962C8B-B14F-4D97-AF65-F5344CB8AC3E}">
        <p14:creationId xmlns:p14="http://schemas.microsoft.com/office/powerpoint/2010/main" val="3996127248"/>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DE8BCDC8-7F75-4C1E-A2D2-BADFFBC12612}" type="slidenum">
              <a:rPr lang="en-AU"/>
              <a:pPr>
                <a:defRPr/>
              </a:pPr>
              <a:t>‹Nr.›</a:t>
            </a:fld>
            <a:endParaRPr lang="en-AU"/>
          </a:p>
        </p:txBody>
      </p:sp>
    </p:spTree>
    <p:extLst>
      <p:ext uri="{BB962C8B-B14F-4D97-AF65-F5344CB8AC3E}">
        <p14:creationId xmlns:p14="http://schemas.microsoft.com/office/powerpoint/2010/main" val="1283837021"/>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pPr>
              <a:defRPr/>
            </a:pPr>
            <a:endParaRPr lang="en-AU"/>
          </a:p>
        </p:txBody>
      </p:sp>
      <p:sp>
        <p:nvSpPr>
          <p:cNvPr id="6" name="Fußzeilenplatzhalter 5"/>
          <p:cNvSpPr>
            <a:spLocks noGrp="1"/>
          </p:cNvSpPr>
          <p:nvPr>
            <p:ph type="ftr" sz="quarter" idx="11"/>
          </p:nvPr>
        </p:nvSpPr>
        <p:spPr/>
        <p:txBody>
          <a:bodyPr/>
          <a:lstStyle>
            <a:lvl1pPr>
              <a:defRPr/>
            </a:lvl1pPr>
          </a:lstStyle>
          <a:p>
            <a:pPr>
              <a:defRPr/>
            </a:pPr>
            <a:endParaRPr lang="en-AU"/>
          </a:p>
        </p:txBody>
      </p:sp>
      <p:sp>
        <p:nvSpPr>
          <p:cNvPr id="7" name="Foliennummernplatzhalter 6"/>
          <p:cNvSpPr>
            <a:spLocks noGrp="1"/>
          </p:cNvSpPr>
          <p:nvPr>
            <p:ph type="sldNum" sz="quarter" idx="12"/>
          </p:nvPr>
        </p:nvSpPr>
        <p:spPr/>
        <p:txBody>
          <a:bodyPr/>
          <a:lstStyle>
            <a:lvl1pPr>
              <a:defRPr smtClean="0"/>
            </a:lvl1pPr>
          </a:lstStyle>
          <a:p>
            <a:pPr>
              <a:defRPr/>
            </a:pPr>
            <a:fld id="{C4FC7A32-BA4D-468C-A76F-48C8901DC8DB}" type="slidenum">
              <a:rPr lang="en-AU"/>
              <a:pPr>
                <a:defRPr/>
              </a:pPr>
              <a:t>‹Nr.›</a:t>
            </a:fld>
            <a:endParaRPr lang="en-AU"/>
          </a:p>
        </p:txBody>
      </p:sp>
    </p:spTree>
    <p:extLst>
      <p:ext uri="{BB962C8B-B14F-4D97-AF65-F5344CB8AC3E}">
        <p14:creationId xmlns:p14="http://schemas.microsoft.com/office/powerpoint/2010/main" val="3955654485"/>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588" y="0"/>
            <a:ext cx="9148762" cy="6851650"/>
            <a:chOff x="1" y="0"/>
            <a:chExt cx="5763" cy="4316"/>
          </a:xfrm>
        </p:grpSpPr>
        <p:sp>
          <p:nvSpPr>
            <p:cNvPr id="58777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8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8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grpSp>
          <p:nvGrpSpPr>
            <p:cNvPr id="2060" name="Group 6"/>
            <p:cNvGrpSpPr>
              <a:grpSpLocks/>
            </p:cNvGrpSpPr>
            <p:nvPr/>
          </p:nvGrpSpPr>
          <p:grpSpPr bwMode="auto">
            <a:xfrm>
              <a:off x="288" y="0"/>
              <a:ext cx="5098" cy="4316"/>
              <a:chOff x="288" y="0"/>
              <a:chExt cx="5098" cy="4316"/>
            </a:xfrm>
          </p:grpSpPr>
          <p:sp>
            <p:nvSpPr>
              <p:cNvPr id="587783" name="Freeform 7"/>
              <p:cNvSpPr>
                <a:spLocks/>
              </p:cNvSpPr>
              <p:nvPr/>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4" name="Freeform 8"/>
              <p:cNvSpPr>
                <a:spLocks/>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5" name="Freeform 9"/>
              <p:cNvSpPr>
                <a:spLocks/>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6" name="Freeform 10"/>
              <p:cNvSpPr>
                <a:spLocks/>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7" name="Freeform 11"/>
              <p:cNvSpPr>
                <a:spLocks/>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8" name="Freeform 12"/>
              <p:cNvSpPr>
                <a:spLocks/>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9" name="Freeform 13"/>
              <p:cNvSpPr>
                <a:spLocks/>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0" name="Freeform 14"/>
              <p:cNvSpPr>
                <a:spLocks/>
              </p:cNvSpPr>
              <p:nvPr/>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1" name="Freeform 15"/>
              <p:cNvSpPr>
                <a:spLocks/>
              </p:cNvSpPr>
              <p:nvPr/>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2" name="Freeform 16"/>
              <p:cNvSpPr>
                <a:spLocks/>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3" name="Freeform 17"/>
              <p:cNvSpPr>
                <a:spLocks/>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4" name="Freeform 18"/>
              <p:cNvSpPr>
                <a:spLocks/>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5" name="Freeform 19"/>
              <p:cNvSpPr>
                <a:spLocks/>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grpSp>
        <p:sp>
          <p:nvSpPr>
            <p:cNvPr id="58779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9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9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8779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AU"/>
            </a:p>
          </p:txBody>
        </p:sp>
        <p:sp>
          <p:nvSpPr>
            <p:cNvPr id="58780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AU"/>
            </a:p>
          </p:txBody>
        </p:sp>
        <p:sp>
          <p:nvSpPr>
            <p:cNvPr id="58780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8780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AU"/>
            </a:p>
          </p:txBody>
        </p:sp>
        <p:sp>
          <p:nvSpPr>
            <p:cNvPr id="58780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AU"/>
            </a:p>
          </p:txBody>
        </p:sp>
        <p:sp>
          <p:nvSpPr>
            <p:cNvPr id="58780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AU"/>
            </a:p>
          </p:txBody>
        </p:sp>
        <p:sp>
          <p:nvSpPr>
            <p:cNvPr id="58780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AU"/>
            </a:p>
          </p:txBody>
        </p:sp>
        <p:sp>
          <p:nvSpPr>
            <p:cNvPr id="58780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AU"/>
            </a:p>
          </p:txBody>
        </p:sp>
        <p:grpSp>
          <p:nvGrpSpPr>
            <p:cNvPr id="2072" name="Group 31"/>
            <p:cNvGrpSpPr>
              <a:grpSpLocks/>
            </p:cNvGrpSpPr>
            <p:nvPr/>
          </p:nvGrpSpPr>
          <p:grpSpPr bwMode="auto">
            <a:xfrm>
              <a:off x="1" y="392"/>
              <a:ext cx="5758" cy="1571"/>
              <a:chOff x="1" y="392"/>
              <a:chExt cx="5758" cy="1571"/>
            </a:xfrm>
          </p:grpSpPr>
          <p:sp>
            <p:nvSpPr>
              <p:cNvPr id="587808" name="Line 32"/>
              <p:cNvSpPr>
                <a:spLocks noChangeShapeType="1"/>
              </p:cNvSpPr>
              <p:nvPr/>
            </p:nvSpPr>
            <p:spPr bwMode="hidden">
              <a:xfrm>
                <a:off x="1" y="784"/>
                <a:ext cx="5758" cy="0"/>
              </a:xfrm>
              <a:prstGeom prst="line">
                <a:avLst/>
              </a:prstGeom>
              <a:noFill/>
              <a:ln w="15875">
                <a:solidFill>
                  <a:schemeClr val="bg1"/>
                </a:solidFill>
                <a:round/>
                <a:headEnd/>
                <a:tailEnd/>
              </a:ln>
              <a:effectLst/>
            </p:spPr>
            <p:txBody>
              <a:bodyPr/>
              <a:lstStyle/>
              <a:p>
                <a:pPr>
                  <a:defRPr/>
                </a:pPr>
                <a:endParaRPr lang="en-AU"/>
              </a:p>
            </p:txBody>
          </p:sp>
          <p:sp>
            <p:nvSpPr>
              <p:cNvPr id="587809" name="Line 33"/>
              <p:cNvSpPr>
                <a:spLocks noChangeShapeType="1"/>
              </p:cNvSpPr>
              <p:nvPr/>
            </p:nvSpPr>
            <p:spPr bwMode="hidden">
              <a:xfrm>
                <a:off x="1" y="1963"/>
                <a:ext cx="5758" cy="0"/>
              </a:xfrm>
              <a:prstGeom prst="line">
                <a:avLst/>
              </a:prstGeom>
              <a:noFill/>
              <a:ln w="15875">
                <a:solidFill>
                  <a:schemeClr val="bg1"/>
                </a:solidFill>
                <a:round/>
                <a:headEnd/>
                <a:tailEnd/>
              </a:ln>
              <a:effectLst/>
            </p:spPr>
            <p:txBody>
              <a:bodyPr/>
              <a:lstStyle/>
              <a:p>
                <a:pPr>
                  <a:defRPr/>
                </a:pPr>
                <a:endParaRPr lang="en-AU"/>
              </a:p>
            </p:txBody>
          </p:sp>
          <p:sp>
            <p:nvSpPr>
              <p:cNvPr id="587810" name="Line 34"/>
              <p:cNvSpPr>
                <a:spLocks noChangeShapeType="1"/>
              </p:cNvSpPr>
              <p:nvPr/>
            </p:nvSpPr>
            <p:spPr bwMode="hidden">
              <a:xfrm>
                <a:off x="1" y="1570"/>
                <a:ext cx="5758" cy="0"/>
              </a:xfrm>
              <a:prstGeom prst="line">
                <a:avLst/>
              </a:prstGeom>
              <a:noFill/>
              <a:ln w="15875">
                <a:solidFill>
                  <a:schemeClr val="bg1"/>
                </a:solidFill>
                <a:round/>
                <a:headEnd/>
                <a:tailEnd/>
              </a:ln>
              <a:effectLst/>
            </p:spPr>
            <p:txBody>
              <a:bodyPr/>
              <a:lstStyle/>
              <a:p>
                <a:pPr>
                  <a:defRPr/>
                </a:pPr>
                <a:endParaRPr lang="en-AU"/>
              </a:p>
            </p:txBody>
          </p:sp>
          <p:sp>
            <p:nvSpPr>
              <p:cNvPr id="587811" name="Line 35"/>
              <p:cNvSpPr>
                <a:spLocks noChangeShapeType="1"/>
              </p:cNvSpPr>
              <p:nvPr/>
            </p:nvSpPr>
            <p:spPr bwMode="hidden">
              <a:xfrm>
                <a:off x="1" y="1177"/>
                <a:ext cx="5758" cy="0"/>
              </a:xfrm>
              <a:prstGeom prst="line">
                <a:avLst/>
              </a:prstGeom>
              <a:noFill/>
              <a:ln w="15875">
                <a:solidFill>
                  <a:schemeClr val="bg1"/>
                </a:solidFill>
                <a:round/>
                <a:headEnd/>
                <a:tailEnd/>
              </a:ln>
              <a:effectLst/>
            </p:spPr>
            <p:txBody>
              <a:bodyPr/>
              <a:lstStyle/>
              <a:p>
                <a:pPr>
                  <a:defRPr/>
                </a:pPr>
                <a:endParaRPr lang="en-AU"/>
              </a:p>
            </p:txBody>
          </p:sp>
          <p:sp>
            <p:nvSpPr>
              <p:cNvPr id="587812" name="Line 36"/>
              <p:cNvSpPr>
                <a:spLocks noChangeShapeType="1"/>
              </p:cNvSpPr>
              <p:nvPr/>
            </p:nvSpPr>
            <p:spPr bwMode="hidden">
              <a:xfrm>
                <a:off x="1" y="392"/>
                <a:ext cx="5758" cy="0"/>
              </a:xfrm>
              <a:prstGeom prst="line">
                <a:avLst/>
              </a:prstGeom>
              <a:noFill/>
              <a:ln w="15875">
                <a:solidFill>
                  <a:schemeClr val="bg1"/>
                </a:solidFill>
                <a:round/>
                <a:headEnd/>
                <a:tailEnd/>
              </a:ln>
              <a:effectLst/>
            </p:spPr>
            <p:txBody>
              <a:bodyPr/>
              <a:lstStyle/>
              <a:p>
                <a:pPr>
                  <a:defRPr/>
                </a:pPr>
                <a:endParaRPr lang="en-AU"/>
              </a:p>
            </p:txBody>
          </p:sp>
        </p:grpSp>
        <p:sp>
          <p:nvSpPr>
            <p:cNvPr id="58781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AU"/>
            </a:p>
          </p:txBody>
        </p:sp>
        <p:sp>
          <p:nvSpPr>
            <p:cNvPr id="58781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AU"/>
            </a:p>
          </p:txBody>
        </p:sp>
      </p:grpSp>
      <p:sp>
        <p:nvSpPr>
          <p:cNvPr id="587815" name="Rectangle 39"/>
          <p:cNvSpPr>
            <a:spLocks noGrp="1" noChangeArrowheads="1"/>
          </p:cNvSpPr>
          <p:nvPr>
            <p:ph type="title"/>
          </p:nvPr>
        </p:nvSpPr>
        <p:spPr bwMode="auto">
          <a:xfrm>
            <a:off x="857250" y="277813"/>
            <a:ext cx="74295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AU" dirty="0" smtClean="0"/>
          </a:p>
        </p:txBody>
      </p:sp>
      <p:sp>
        <p:nvSpPr>
          <p:cNvPr id="58781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AU"/>
          </a:p>
        </p:txBody>
      </p:sp>
      <p:sp>
        <p:nvSpPr>
          <p:cNvPr id="58781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AU"/>
          </a:p>
        </p:txBody>
      </p:sp>
      <p:sp>
        <p:nvSpPr>
          <p:cNvPr id="58781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36892CA8-39F4-4EC7-9973-2F62B01517AA}" type="slidenum">
              <a:rPr lang="en-AU"/>
              <a:pPr>
                <a:defRPr/>
              </a:pPr>
              <a:t>‹Nr.›</a:t>
            </a:fld>
            <a:endParaRPr lang="en-AU"/>
          </a:p>
        </p:txBody>
      </p:sp>
      <p:sp>
        <p:nvSpPr>
          <p:cNvPr id="587819" name="Rectangle 43"/>
          <p:cNvSpPr>
            <a:spLocks noGrp="1" noChangeArrowheads="1"/>
          </p:cNvSpPr>
          <p:nvPr>
            <p:ph type="body" idx="1"/>
          </p:nvPr>
        </p:nvSpPr>
        <p:spPr bwMode="auto">
          <a:xfrm>
            <a:off x="900113" y="1600200"/>
            <a:ext cx="7488237"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dirty="0" smtClean="0"/>
          </a:p>
        </p:txBody>
      </p:sp>
      <p:pic>
        <p:nvPicPr>
          <p:cNvPr id="2056" name="Picture 44" descr="IHO Colour-transparent-small.gif"/>
          <p:cNvPicPr>
            <a:picLocks noChangeAspect="1"/>
          </p:cNvPicPr>
          <p:nvPr/>
        </p:nvPicPr>
        <p:blipFill>
          <a:blip r:embed="rId13" cstate="print">
            <a:lum bright="-38000" contrast="-42000"/>
            <a:extLst>
              <a:ext uri="{28A0092B-C50C-407E-A947-70E740481C1C}">
                <a14:useLocalDpi xmlns:a14="http://schemas.microsoft.com/office/drawing/2010/main" val="0"/>
              </a:ext>
            </a:extLst>
          </a:blip>
          <a:srcRect/>
          <a:stretch>
            <a:fillRect/>
          </a:stretch>
        </p:blipFill>
        <p:spPr bwMode="auto">
          <a:xfrm>
            <a:off x="8664575" y="90488"/>
            <a:ext cx="492125"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87819">
                                            <p:txEl>
                                              <p:pRg st="0" end="0"/>
                                            </p:txEl>
                                          </p:spTgt>
                                        </p:tgtEl>
                                        <p:attrNameLst>
                                          <p:attrName>style.visibility</p:attrName>
                                        </p:attrNameLst>
                                      </p:cBhvr>
                                      <p:to>
                                        <p:strVal val="visible"/>
                                      </p:to>
                                    </p:set>
                                    <p:animEffect transition="in" filter="wipe(up)">
                                      <p:cBhvr>
                                        <p:cTn id="7" dur="500"/>
                                        <p:tgtEl>
                                          <p:spTgt spid="587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87819">
                                            <p:txEl>
                                              <p:pRg st="1" end="1"/>
                                            </p:txEl>
                                          </p:spTgt>
                                        </p:tgtEl>
                                        <p:attrNameLst>
                                          <p:attrName>style.visibility</p:attrName>
                                        </p:attrNameLst>
                                      </p:cBhvr>
                                      <p:to>
                                        <p:strVal val="visible"/>
                                      </p:to>
                                    </p:set>
                                    <p:animEffect transition="in" filter="wipe(up)">
                                      <p:cBhvr>
                                        <p:cTn id="12" dur="500"/>
                                        <p:tgtEl>
                                          <p:spTgt spid="587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87819">
                                            <p:txEl>
                                              <p:pRg st="2" end="2"/>
                                            </p:txEl>
                                          </p:spTgt>
                                        </p:tgtEl>
                                        <p:attrNameLst>
                                          <p:attrName>style.visibility</p:attrName>
                                        </p:attrNameLst>
                                      </p:cBhvr>
                                      <p:to>
                                        <p:strVal val="visible"/>
                                      </p:to>
                                    </p:set>
                                    <p:animEffect transition="in" filter="wipe(up)">
                                      <p:cBhvr>
                                        <p:cTn id="17" dur="500"/>
                                        <p:tgtEl>
                                          <p:spTgt spid="5878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87819">
                                            <p:txEl>
                                              <p:pRg st="3" end="3"/>
                                            </p:txEl>
                                          </p:spTgt>
                                        </p:tgtEl>
                                        <p:attrNameLst>
                                          <p:attrName>style.visibility</p:attrName>
                                        </p:attrNameLst>
                                      </p:cBhvr>
                                      <p:to>
                                        <p:strVal val="visible"/>
                                      </p:to>
                                    </p:set>
                                    <p:animEffect transition="in" filter="wipe(up)">
                                      <p:cBhvr>
                                        <p:cTn id="22" dur="500"/>
                                        <p:tgtEl>
                                          <p:spTgt spid="5878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87819">
                                            <p:txEl>
                                              <p:pRg st="4" end="4"/>
                                            </p:txEl>
                                          </p:spTgt>
                                        </p:tgtEl>
                                        <p:attrNameLst>
                                          <p:attrName>style.visibility</p:attrName>
                                        </p:attrNameLst>
                                      </p:cBhvr>
                                      <p:to>
                                        <p:strVal val="visible"/>
                                      </p:to>
                                    </p:set>
                                    <p:animEffect transition="in" filter="wipe(up)">
                                      <p:cBhvr>
                                        <p:cTn id="27" dur="500"/>
                                        <p:tgtEl>
                                          <p:spTgt spid="587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819" grpId="0" build="p" bldLvl="2">
        <p:tmplLst>
          <p:tmpl lvl="1">
            <p:tnLst>
              <p:par>
                <p:cTn presetID="22" presetClass="entr" presetSubtype="1"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up)">
                      <p:cBhvr>
                        <p:cTn dur="500"/>
                        <p:tgtEl>
                          <p:spTgt spid="587819"/>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up)">
                      <p:cBhvr>
                        <p:cTn dur="500"/>
                        <p:tgtEl>
                          <p:spTgt spid="587819"/>
                        </p:tgtEl>
                      </p:cBhvr>
                    </p:animEffect>
                  </p:childTnLst>
                </p:cTn>
              </p:par>
            </p:tnLst>
          </p:tmpl>
          <p:tmpl lvl="3">
            <p:tnLst>
              <p:par>
                <p:cTn presetID="22" presetClass="entr" presetSubtype="1"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up)">
                      <p:cBhvr>
                        <p:cTn dur="500"/>
                        <p:tgtEl>
                          <p:spTgt spid="587819"/>
                        </p:tgtEl>
                      </p:cBhvr>
                    </p:animEffect>
                  </p:childTnLst>
                </p:cTn>
              </p:par>
            </p:tnLst>
          </p:tmpl>
          <p:tmpl lvl="4">
            <p:tnLst>
              <p:par>
                <p:cTn presetID="22" presetClass="entr" presetSubtype="1"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up)">
                      <p:cBhvr>
                        <p:cTn dur="500"/>
                        <p:tgtEl>
                          <p:spTgt spid="587819"/>
                        </p:tgtEl>
                      </p:cBhvr>
                    </p:animEffect>
                  </p:childTnLst>
                </p:cTn>
              </p:par>
            </p:tnLst>
          </p:tmpl>
          <p:tmpl lvl="5">
            <p:tnLst>
              <p:par>
                <p:cTn presetID="22" presetClass="entr" presetSubtype="1"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up)">
                      <p:cBhvr>
                        <p:cTn dur="500"/>
                        <p:tgtEl>
                          <p:spTgt spid="587819"/>
                        </p:tgtEl>
                      </p:cBhvr>
                    </p:animEffect>
                  </p:childTnLst>
                </p:cTn>
              </p:par>
            </p:tnLst>
          </p:tmpl>
        </p:tmplLst>
      </p:bldP>
    </p:bldLst>
  </p:timing>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Narrow" pitchFamily="34" charset="0"/>
        </a:defRPr>
      </a:lvl2pPr>
      <a:lvl3pPr algn="ctr" rtl="0" eaLnBrk="0" fontAlgn="base" hangingPunct="0">
        <a:spcBef>
          <a:spcPct val="0"/>
        </a:spcBef>
        <a:spcAft>
          <a:spcPct val="0"/>
        </a:spcAft>
        <a:defRPr sz="4400">
          <a:solidFill>
            <a:srgbClr val="FFFF00"/>
          </a:solidFill>
          <a:latin typeface="Arial Narrow" pitchFamily="34" charset="0"/>
        </a:defRPr>
      </a:lvl3pPr>
      <a:lvl4pPr algn="ctr" rtl="0" eaLnBrk="0" fontAlgn="base" hangingPunct="0">
        <a:spcBef>
          <a:spcPct val="0"/>
        </a:spcBef>
        <a:spcAft>
          <a:spcPct val="0"/>
        </a:spcAft>
        <a:defRPr sz="4400">
          <a:solidFill>
            <a:srgbClr val="FFFF00"/>
          </a:solidFill>
          <a:latin typeface="Arial Narrow" pitchFamily="34" charset="0"/>
        </a:defRPr>
      </a:lvl4pPr>
      <a:lvl5pPr algn="ctr" rtl="0" eaLnBrk="0" fontAlgn="base" hangingPunct="0">
        <a:spcBef>
          <a:spcPct val="0"/>
        </a:spcBef>
        <a:spcAft>
          <a:spcPct val="0"/>
        </a:spcAft>
        <a:defRPr sz="4400">
          <a:solidFill>
            <a:srgbClr val="FFFF00"/>
          </a:solidFill>
          <a:latin typeface="Arial Narrow" pitchFamily="34" charset="0"/>
        </a:defRPr>
      </a:lvl5pPr>
      <a:lvl6pPr marL="457200" algn="ctr" rtl="0" eaLnBrk="0" fontAlgn="base" hangingPunct="0">
        <a:spcBef>
          <a:spcPct val="0"/>
        </a:spcBef>
        <a:spcAft>
          <a:spcPct val="0"/>
        </a:spcAft>
        <a:defRPr sz="4400">
          <a:solidFill>
            <a:srgbClr val="FFFF00"/>
          </a:solidFill>
          <a:latin typeface="Arial Narrow" pitchFamily="34" charset="0"/>
        </a:defRPr>
      </a:lvl6pPr>
      <a:lvl7pPr marL="914400" algn="ctr" rtl="0" eaLnBrk="0" fontAlgn="base" hangingPunct="0">
        <a:spcBef>
          <a:spcPct val="0"/>
        </a:spcBef>
        <a:spcAft>
          <a:spcPct val="0"/>
        </a:spcAft>
        <a:defRPr sz="4400">
          <a:solidFill>
            <a:srgbClr val="FFFF00"/>
          </a:solidFill>
          <a:latin typeface="Arial Narrow" pitchFamily="34" charset="0"/>
        </a:defRPr>
      </a:lvl7pPr>
      <a:lvl8pPr marL="1371600" algn="ctr" rtl="0" eaLnBrk="0" fontAlgn="base" hangingPunct="0">
        <a:spcBef>
          <a:spcPct val="0"/>
        </a:spcBef>
        <a:spcAft>
          <a:spcPct val="0"/>
        </a:spcAft>
        <a:defRPr sz="4400">
          <a:solidFill>
            <a:srgbClr val="FFFF00"/>
          </a:solidFill>
          <a:latin typeface="Arial Narrow" pitchFamily="34" charset="0"/>
        </a:defRPr>
      </a:lvl8pPr>
      <a:lvl9pPr marL="1828800" algn="ctr" rtl="0" eaLnBrk="0" fontAlgn="base" hangingPunct="0">
        <a:spcBef>
          <a:spcPct val="0"/>
        </a:spcBef>
        <a:spcAft>
          <a:spcPct val="0"/>
        </a:spcAft>
        <a:defRPr sz="4400">
          <a:solidFill>
            <a:srgbClr val="FFFF00"/>
          </a:solidFill>
          <a:latin typeface="Arial Narrow" pitchFamily="34" charset="0"/>
        </a:defRPr>
      </a:lvl9pPr>
    </p:titleStyle>
    <p:bodyStyle>
      <a:lvl1pPr marL="342900" indent="-342900" algn="l" rtl="0" eaLnBrk="0" fontAlgn="base" hangingPunct="0">
        <a:spcBef>
          <a:spcPct val="20000"/>
        </a:spcBef>
        <a:spcAft>
          <a:spcPct val="0"/>
        </a:spcAft>
        <a:buClr>
          <a:srgbClr val="FFFF00"/>
        </a:buClr>
        <a:buSzPct val="60000"/>
        <a:buFont typeface="Wingdings" pitchFamily="2" charset="2"/>
        <a:buChar char="n"/>
        <a:defRPr sz="4000">
          <a:solidFill>
            <a:srgbClr val="FFFF00"/>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3600">
          <a:solidFill>
            <a:srgbClr val="FFFF00"/>
          </a:solidFill>
          <a:latin typeface="+mn-lt"/>
        </a:defRPr>
      </a:lvl2pPr>
      <a:lvl3pPr marL="1143000" indent="-228600" algn="l" rtl="0" eaLnBrk="0" fontAlgn="base" hangingPunct="0">
        <a:spcBef>
          <a:spcPct val="20000"/>
        </a:spcBef>
        <a:spcAft>
          <a:spcPct val="0"/>
        </a:spcAft>
        <a:buClr>
          <a:srgbClr val="FFFF00"/>
        </a:buClr>
        <a:buSzPct val="60000"/>
        <a:buFont typeface="Wingdings" pitchFamily="2" charset="2"/>
        <a:buChar char="n"/>
        <a:defRPr sz="3200">
          <a:solidFill>
            <a:srgbClr val="FFFF00"/>
          </a:solidFill>
          <a:latin typeface="+mn-lt"/>
        </a:defRPr>
      </a:lvl3pPr>
      <a:lvl4pPr marL="1600200" indent="-228600" algn="l" rtl="0" eaLnBrk="0" fontAlgn="base" hangingPunct="0">
        <a:spcBef>
          <a:spcPct val="20000"/>
        </a:spcBef>
        <a:spcAft>
          <a:spcPct val="0"/>
        </a:spcAft>
        <a:buClr>
          <a:srgbClr val="FFFF00"/>
        </a:buClr>
        <a:buChar char="•"/>
        <a:defRPr sz="2800">
          <a:solidFill>
            <a:srgbClr val="FFFF00"/>
          </a:solidFill>
          <a:latin typeface="+mn-lt"/>
        </a:defRPr>
      </a:lvl4pPr>
      <a:lvl5pPr marL="20574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5pPr>
      <a:lvl6pPr marL="25146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6pPr>
      <a:lvl7pPr marL="29718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7pPr>
      <a:lvl8pPr marL="34290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8pPr>
      <a:lvl9pPr marL="38862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8763" cy="6851650"/>
            <a:chOff x="1" y="0"/>
            <a:chExt cx="5763" cy="4316"/>
          </a:xfrm>
        </p:grpSpPr>
        <p:sp>
          <p:nvSpPr>
            <p:cNvPr id="46"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47"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48"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grpSp>
          <p:nvGrpSpPr>
            <p:cNvPr id="3083" name="Group 6"/>
            <p:cNvGrpSpPr>
              <a:grpSpLocks/>
            </p:cNvGrpSpPr>
            <p:nvPr/>
          </p:nvGrpSpPr>
          <p:grpSpPr bwMode="auto">
            <a:xfrm>
              <a:off x="288" y="0"/>
              <a:ext cx="5098" cy="4316"/>
              <a:chOff x="288" y="0"/>
              <a:chExt cx="5098" cy="4316"/>
            </a:xfrm>
          </p:grpSpPr>
          <p:sp>
            <p:nvSpPr>
              <p:cNvPr id="69" name="Freeform 7"/>
              <p:cNvSpPr>
                <a:spLocks/>
              </p:cNvSpPr>
              <p:nvPr/>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0" name="Freeform 8"/>
              <p:cNvSpPr>
                <a:spLocks/>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1" name="Freeform 9"/>
              <p:cNvSpPr>
                <a:spLocks/>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2" name="Freeform 10"/>
              <p:cNvSpPr>
                <a:spLocks/>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3" name="Freeform 11"/>
              <p:cNvSpPr>
                <a:spLocks/>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4" name="Freeform 12"/>
              <p:cNvSpPr>
                <a:spLocks/>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5" name="Freeform 13"/>
              <p:cNvSpPr>
                <a:spLocks/>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6" name="Freeform 14"/>
              <p:cNvSpPr>
                <a:spLocks/>
              </p:cNvSpPr>
              <p:nvPr/>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7" name="Freeform 15"/>
              <p:cNvSpPr>
                <a:spLocks/>
              </p:cNvSpPr>
              <p:nvPr/>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8" name="Freeform 16"/>
              <p:cNvSpPr>
                <a:spLocks/>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79" name="Freeform 17"/>
              <p:cNvSpPr>
                <a:spLocks/>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80" name="Freeform 18"/>
              <p:cNvSpPr>
                <a:spLocks/>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81" name="Freeform 19"/>
              <p:cNvSpPr>
                <a:spLocks/>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grpSp>
        <p:sp>
          <p:nvSpPr>
            <p:cNvPr id="5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3"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AU"/>
            </a:p>
          </p:txBody>
        </p:sp>
        <p:sp>
          <p:nvSpPr>
            <p:cNvPr id="54"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AU"/>
            </a:p>
          </p:txBody>
        </p:sp>
        <p:sp>
          <p:nvSpPr>
            <p:cNvPr id="5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6"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AU"/>
            </a:p>
          </p:txBody>
        </p:sp>
        <p:sp>
          <p:nvSpPr>
            <p:cNvPr id="57"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AU"/>
            </a:p>
          </p:txBody>
        </p:sp>
        <p:sp>
          <p:nvSpPr>
            <p:cNvPr id="58"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AU"/>
            </a:p>
          </p:txBody>
        </p:sp>
        <p:sp>
          <p:nvSpPr>
            <p:cNvPr id="59"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AU"/>
            </a:p>
          </p:txBody>
        </p:sp>
        <p:sp>
          <p:nvSpPr>
            <p:cNvPr id="60"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AU"/>
            </a:p>
          </p:txBody>
        </p:sp>
        <p:grpSp>
          <p:nvGrpSpPr>
            <p:cNvPr id="3095" name="Group 31"/>
            <p:cNvGrpSpPr>
              <a:grpSpLocks/>
            </p:cNvGrpSpPr>
            <p:nvPr/>
          </p:nvGrpSpPr>
          <p:grpSpPr bwMode="auto">
            <a:xfrm>
              <a:off x="1" y="392"/>
              <a:ext cx="5758" cy="1571"/>
              <a:chOff x="1" y="392"/>
              <a:chExt cx="5758" cy="1571"/>
            </a:xfrm>
          </p:grpSpPr>
          <p:sp>
            <p:nvSpPr>
              <p:cNvPr id="64" name="Line 32"/>
              <p:cNvSpPr>
                <a:spLocks noChangeShapeType="1"/>
              </p:cNvSpPr>
              <p:nvPr/>
            </p:nvSpPr>
            <p:spPr bwMode="hidden">
              <a:xfrm>
                <a:off x="1" y="784"/>
                <a:ext cx="5758" cy="0"/>
              </a:xfrm>
              <a:prstGeom prst="line">
                <a:avLst/>
              </a:prstGeom>
              <a:noFill/>
              <a:ln w="15875">
                <a:solidFill>
                  <a:schemeClr val="bg1"/>
                </a:solidFill>
                <a:round/>
                <a:headEnd/>
                <a:tailEnd/>
              </a:ln>
              <a:effectLst/>
            </p:spPr>
            <p:txBody>
              <a:bodyPr/>
              <a:lstStyle/>
              <a:p>
                <a:pPr>
                  <a:defRPr/>
                </a:pPr>
                <a:endParaRPr lang="en-AU"/>
              </a:p>
            </p:txBody>
          </p:sp>
          <p:sp>
            <p:nvSpPr>
              <p:cNvPr id="65" name="Line 33"/>
              <p:cNvSpPr>
                <a:spLocks noChangeShapeType="1"/>
              </p:cNvSpPr>
              <p:nvPr/>
            </p:nvSpPr>
            <p:spPr bwMode="hidden">
              <a:xfrm>
                <a:off x="1" y="1963"/>
                <a:ext cx="5758" cy="0"/>
              </a:xfrm>
              <a:prstGeom prst="line">
                <a:avLst/>
              </a:prstGeom>
              <a:noFill/>
              <a:ln w="15875">
                <a:solidFill>
                  <a:schemeClr val="bg1"/>
                </a:solidFill>
                <a:round/>
                <a:headEnd/>
                <a:tailEnd/>
              </a:ln>
              <a:effectLst/>
            </p:spPr>
            <p:txBody>
              <a:bodyPr/>
              <a:lstStyle/>
              <a:p>
                <a:pPr>
                  <a:defRPr/>
                </a:pPr>
                <a:endParaRPr lang="en-AU"/>
              </a:p>
            </p:txBody>
          </p:sp>
          <p:sp>
            <p:nvSpPr>
              <p:cNvPr id="66" name="Line 34"/>
              <p:cNvSpPr>
                <a:spLocks noChangeShapeType="1"/>
              </p:cNvSpPr>
              <p:nvPr/>
            </p:nvSpPr>
            <p:spPr bwMode="hidden">
              <a:xfrm>
                <a:off x="1" y="1570"/>
                <a:ext cx="5758" cy="0"/>
              </a:xfrm>
              <a:prstGeom prst="line">
                <a:avLst/>
              </a:prstGeom>
              <a:noFill/>
              <a:ln w="15875">
                <a:solidFill>
                  <a:schemeClr val="bg1"/>
                </a:solidFill>
                <a:round/>
                <a:headEnd/>
                <a:tailEnd/>
              </a:ln>
              <a:effectLst/>
            </p:spPr>
            <p:txBody>
              <a:bodyPr/>
              <a:lstStyle/>
              <a:p>
                <a:pPr>
                  <a:defRPr/>
                </a:pPr>
                <a:endParaRPr lang="en-AU"/>
              </a:p>
            </p:txBody>
          </p:sp>
          <p:sp>
            <p:nvSpPr>
              <p:cNvPr id="67" name="Line 35"/>
              <p:cNvSpPr>
                <a:spLocks noChangeShapeType="1"/>
              </p:cNvSpPr>
              <p:nvPr/>
            </p:nvSpPr>
            <p:spPr bwMode="hidden">
              <a:xfrm>
                <a:off x="1" y="1177"/>
                <a:ext cx="5758" cy="0"/>
              </a:xfrm>
              <a:prstGeom prst="line">
                <a:avLst/>
              </a:prstGeom>
              <a:noFill/>
              <a:ln w="15875">
                <a:solidFill>
                  <a:schemeClr val="bg1"/>
                </a:solidFill>
                <a:round/>
                <a:headEnd/>
                <a:tailEnd/>
              </a:ln>
              <a:effectLst/>
            </p:spPr>
            <p:txBody>
              <a:bodyPr/>
              <a:lstStyle/>
              <a:p>
                <a:pPr>
                  <a:defRPr/>
                </a:pPr>
                <a:endParaRPr lang="en-AU"/>
              </a:p>
            </p:txBody>
          </p:sp>
          <p:sp>
            <p:nvSpPr>
              <p:cNvPr id="68" name="Line 36"/>
              <p:cNvSpPr>
                <a:spLocks noChangeShapeType="1"/>
              </p:cNvSpPr>
              <p:nvPr/>
            </p:nvSpPr>
            <p:spPr bwMode="hidden">
              <a:xfrm>
                <a:off x="1" y="392"/>
                <a:ext cx="5758" cy="0"/>
              </a:xfrm>
              <a:prstGeom prst="line">
                <a:avLst/>
              </a:prstGeom>
              <a:noFill/>
              <a:ln w="15875">
                <a:solidFill>
                  <a:schemeClr val="bg1"/>
                </a:solidFill>
                <a:round/>
                <a:headEnd/>
                <a:tailEnd/>
              </a:ln>
              <a:effectLst/>
            </p:spPr>
            <p:txBody>
              <a:bodyPr/>
              <a:lstStyle/>
              <a:p>
                <a:pPr>
                  <a:defRPr/>
                </a:pPr>
                <a:endParaRPr lang="en-AU"/>
              </a:p>
            </p:txBody>
          </p:sp>
        </p:grpSp>
        <p:sp>
          <p:nvSpPr>
            <p:cNvPr id="62"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AU"/>
            </a:p>
          </p:txBody>
        </p:sp>
        <p:sp>
          <p:nvSpPr>
            <p:cNvPr id="63"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AU"/>
            </a:p>
          </p:txBody>
        </p:sp>
      </p:grpSp>
      <p:sp>
        <p:nvSpPr>
          <p:cNvPr id="587815" name="Rectangle 39"/>
          <p:cNvSpPr>
            <a:spLocks noGrp="1" noChangeArrowheads="1"/>
          </p:cNvSpPr>
          <p:nvPr>
            <p:ph type="title"/>
          </p:nvPr>
        </p:nvSpPr>
        <p:spPr bwMode="auto">
          <a:xfrm>
            <a:off x="857250" y="277813"/>
            <a:ext cx="74295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AU" dirty="0" smtClean="0"/>
          </a:p>
        </p:txBody>
      </p:sp>
      <p:sp>
        <p:nvSpPr>
          <p:cNvPr id="587819" name="Rectangle 43"/>
          <p:cNvSpPr>
            <a:spLocks noGrp="1" noChangeArrowheads="1"/>
          </p:cNvSpPr>
          <p:nvPr>
            <p:ph type="body" idx="1"/>
          </p:nvPr>
        </p:nvSpPr>
        <p:spPr bwMode="auto">
          <a:xfrm>
            <a:off x="900113" y="1600200"/>
            <a:ext cx="7488237"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dirty="0" smtClean="0"/>
          </a:p>
        </p:txBody>
      </p:sp>
      <p:sp>
        <p:nvSpPr>
          <p:cNvPr id="82" name="Rectangle 41"/>
          <p:cNvSpPr>
            <a:spLocks noGrp="1" noChangeArrowheads="1"/>
          </p:cNvSpPr>
          <p:nvPr>
            <p:ph type="dt" sz="quarter" idx="2"/>
          </p:nvPr>
        </p:nvSpPr>
        <p:spPr bwMode="auto">
          <a:xfrm>
            <a:off x="457200" y="6243638"/>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AU"/>
          </a:p>
        </p:txBody>
      </p:sp>
      <p:sp>
        <p:nvSpPr>
          <p:cNvPr id="83" name="Rectangle 42"/>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AU"/>
          </a:p>
        </p:txBody>
      </p:sp>
      <p:sp>
        <p:nvSpPr>
          <p:cNvPr id="84" name="Rectangle 43"/>
          <p:cNvSpPr>
            <a:spLocks noGrp="1" noChangeArrowheads="1"/>
          </p:cNvSpPr>
          <p:nvPr>
            <p:ph type="sldNum" sz="quarter" idx="4"/>
          </p:nvPr>
        </p:nvSpPr>
        <p:spPr bwMode="auto">
          <a:xfrm>
            <a:off x="6553200" y="6243638"/>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F67F994B-1AA3-49EA-A97D-0F7BF206E8FD}" type="slidenum">
              <a:rPr lang="en-AU"/>
              <a:pPr>
                <a:defRPr/>
              </a:pPr>
              <a:t>‹Nr.›</a:t>
            </a:fld>
            <a:endParaRPr lang="en-AU"/>
          </a:p>
        </p:txBody>
      </p:sp>
    </p:spTree>
  </p:cSld>
  <p:clrMap bg1="dk2" tx1="lt1" bg2="dk1" tx2="lt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p:wipe dir="d"/>
  </p:transition>
  <p:timing>
    <p:tnLst>
      <p:par>
        <p:cTn id="1" dur="indefinite" restart="never" nodeType="tmRoot"/>
      </p:par>
    </p:tnLst>
  </p:timing>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Narrow" pitchFamily="34" charset="0"/>
        </a:defRPr>
      </a:lvl2pPr>
      <a:lvl3pPr algn="ctr" rtl="0" eaLnBrk="0" fontAlgn="base" hangingPunct="0">
        <a:spcBef>
          <a:spcPct val="0"/>
        </a:spcBef>
        <a:spcAft>
          <a:spcPct val="0"/>
        </a:spcAft>
        <a:defRPr sz="4400">
          <a:solidFill>
            <a:srgbClr val="FFFF00"/>
          </a:solidFill>
          <a:latin typeface="Arial Narrow" pitchFamily="34" charset="0"/>
        </a:defRPr>
      </a:lvl3pPr>
      <a:lvl4pPr algn="ctr" rtl="0" eaLnBrk="0" fontAlgn="base" hangingPunct="0">
        <a:spcBef>
          <a:spcPct val="0"/>
        </a:spcBef>
        <a:spcAft>
          <a:spcPct val="0"/>
        </a:spcAft>
        <a:defRPr sz="4400">
          <a:solidFill>
            <a:srgbClr val="FFFF00"/>
          </a:solidFill>
          <a:latin typeface="Arial Narrow" pitchFamily="34" charset="0"/>
        </a:defRPr>
      </a:lvl4pPr>
      <a:lvl5pPr algn="ctr" rtl="0" eaLnBrk="0" fontAlgn="base" hangingPunct="0">
        <a:spcBef>
          <a:spcPct val="0"/>
        </a:spcBef>
        <a:spcAft>
          <a:spcPct val="0"/>
        </a:spcAft>
        <a:defRPr sz="4400">
          <a:solidFill>
            <a:srgbClr val="FFFF00"/>
          </a:solidFill>
          <a:latin typeface="Arial Narrow" pitchFamily="34" charset="0"/>
        </a:defRPr>
      </a:lvl5pPr>
      <a:lvl6pPr marL="457200" algn="ctr" rtl="0" eaLnBrk="0" fontAlgn="base" hangingPunct="0">
        <a:spcBef>
          <a:spcPct val="0"/>
        </a:spcBef>
        <a:spcAft>
          <a:spcPct val="0"/>
        </a:spcAft>
        <a:defRPr sz="4400">
          <a:solidFill>
            <a:srgbClr val="FFFF00"/>
          </a:solidFill>
          <a:latin typeface="Arial Narrow" pitchFamily="34" charset="0"/>
        </a:defRPr>
      </a:lvl6pPr>
      <a:lvl7pPr marL="914400" algn="ctr" rtl="0" eaLnBrk="0" fontAlgn="base" hangingPunct="0">
        <a:spcBef>
          <a:spcPct val="0"/>
        </a:spcBef>
        <a:spcAft>
          <a:spcPct val="0"/>
        </a:spcAft>
        <a:defRPr sz="4400">
          <a:solidFill>
            <a:srgbClr val="FFFF00"/>
          </a:solidFill>
          <a:latin typeface="Arial Narrow" pitchFamily="34" charset="0"/>
        </a:defRPr>
      </a:lvl7pPr>
      <a:lvl8pPr marL="1371600" algn="ctr" rtl="0" eaLnBrk="0" fontAlgn="base" hangingPunct="0">
        <a:spcBef>
          <a:spcPct val="0"/>
        </a:spcBef>
        <a:spcAft>
          <a:spcPct val="0"/>
        </a:spcAft>
        <a:defRPr sz="4400">
          <a:solidFill>
            <a:srgbClr val="FFFF00"/>
          </a:solidFill>
          <a:latin typeface="Arial Narrow" pitchFamily="34" charset="0"/>
        </a:defRPr>
      </a:lvl8pPr>
      <a:lvl9pPr marL="1828800" algn="ctr" rtl="0" eaLnBrk="0" fontAlgn="base" hangingPunct="0">
        <a:spcBef>
          <a:spcPct val="0"/>
        </a:spcBef>
        <a:spcAft>
          <a:spcPct val="0"/>
        </a:spcAft>
        <a:defRPr sz="4400">
          <a:solidFill>
            <a:srgbClr val="FFFF00"/>
          </a:solidFill>
          <a:latin typeface="Arial Narrow" pitchFamily="34" charset="0"/>
        </a:defRPr>
      </a:lvl9pPr>
    </p:titleStyle>
    <p:bodyStyle>
      <a:lvl1pPr marL="342900" indent="-342900" algn="l" rtl="0" eaLnBrk="0" fontAlgn="base" hangingPunct="0">
        <a:spcBef>
          <a:spcPct val="20000"/>
        </a:spcBef>
        <a:spcAft>
          <a:spcPct val="0"/>
        </a:spcAft>
        <a:buClr>
          <a:srgbClr val="FFFF00"/>
        </a:buClr>
        <a:buSzPct val="60000"/>
        <a:buFont typeface="Wingdings" pitchFamily="2" charset="2"/>
        <a:buChar char="n"/>
        <a:defRPr sz="4000">
          <a:solidFill>
            <a:srgbClr val="FFFF00"/>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3600">
          <a:solidFill>
            <a:srgbClr val="FFFF00"/>
          </a:solidFill>
          <a:latin typeface="+mn-lt"/>
        </a:defRPr>
      </a:lvl2pPr>
      <a:lvl3pPr marL="1143000" indent="-228600" algn="l" rtl="0" eaLnBrk="0" fontAlgn="base" hangingPunct="0">
        <a:spcBef>
          <a:spcPct val="20000"/>
        </a:spcBef>
        <a:spcAft>
          <a:spcPct val="0"/>
        </a:spcAft>
        <a:buClr>
          <a:srgbClr val="FFFF00"/>
        </a:buClr>
        <a:buSzPct val="60000"/>
        <a:buFont typeface="Wingdings" pitchFamily="2" charset="2"/>
        <a:buChar char="n"/>
        <a:defRPr sz="3200">
          <a:solidFill>
            <a:srgbClr val="FFFF00"/>
          </a:solidFill>
          <a:latin typeface="+mn-lt"/>
        </a:defRPr>
      </a:lvl3pPr>
      <a:lvl4pPr marL="1600200" indent="-228600" algn="l" rtl="0" eaLnBrk="0" fontAlgn="base" hangingPunct="0">
        <a:spcBef>
          <a:spcPct val="20000"/>
        </a:spcBef>
        <a:spcAft>
          <a:spcPct val="0"/>
        </a:spcAft>
        <a:buClr>
          <a:srgbClr val="FFFF00"/>
        </a:buClr>
        <a:buChar char="•"/>
        <a:defRPr sz="2800">
          <a:solidFill>
            <a:srgbClr val="FFFF00"/>
          </a:solidFill>
          <a:latin typeface="+mn-lt"/>
        </a:defRPr>
      </a:lvl4pPr>
      <a:lvl5pPr marL="20574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5pPr>
      <a:lvl6pPr marL="25146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6pPr>
      <a:lvl7pPr marL="29718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7pPr>
      <a:lvl8pPr marL="34290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8pPr>
      <a:lvl9pPr marL="3886200" indent="-228600" algn="l" rtl="0" eaLnBrk="0" fontAlgn="base" hangingPunct="0">
        <a:spcBef>
          <a:spcPct val="20000"/>
        </a:spcBef>
        <a:spcAft>
          <a:spcPct val="0"/>
        </a:spcAft>
        <a:buClr>
          <a:srgbClr val="FFFF00"/>
        </a:buClr>
        <a:buSzPct val="60000"/>
        <a:buFont typeface="Wingdings" pitchFamily="2" charset="2"/>
        <a:buChar char="n"/>
        <a:defRPr sz="2800">
          <a:solidFill>
            <a:srgbClr val="FFFF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3"/>
          <p:cNvSpPr>
            <a:spLocks noGrp="1" noChangeArrowheads="1"/>
          </p:cNvSpPr>
          <p:nvPr>
            <p:ph type="body" idx="4294967295"/>
          </p:nvPr>
        </p:nvSpPr>
        <p:spPr>
          <a:xfrm>
            <a:off x="468313" y="2571750"/>
            <a:ext cx="8351837" cy="3524250"/>
          </a:xfrm>
        </p:spPr>
        <p:txBody>
          <a:bodyPr/>
          <a:lstStyle/>
          <a:p>
            <a:pPr algn="ctr" eaLnBrk="1" hangingPunct="1">
              <a:lnSpc>
                <a:spcPct val="80000"/>
              </a:lnSpc>
              <a:buNone/>
            </a:pPr>
            <a:r>
              <a:rPr lang="en-GB" sz="3600" b="1" dirty="0">
                <a:effectLst>
                  <a:outerShdw blurRad="38100" dist="38100" dir="2700000" algn="tl">
                    <a:srgbClr val="000000"/>
                  </a:outerShdw>
                </a:effectLst>
              </a:rPr>
              <a:t/>
            </a:r>
            <a:br>
              <a:rPr lang="en-GB" sz="3600" b="1" dirty="0">
                <a:effectLst>
                  <a:outerShdw blurRad="38100" dist="38100" dir="2700000" algn="tl">
                    <a:srgbClr val="000000"/>
                  </a:outerShdw>
                </a:effectLst>
              </a:rPr>
            </a:br>
            <a:r>
              <a:rPr lang="en-US" b="1" dirty="0" smtClean="0">
                <a:solidFill>
                  <a:schemeClr val="tx1"/>
                </a:solidFill>
                <a:effectLst>
                  <a:outerShdw blurRad="38100" dist="38100" dir="2700000" algn="tl">
                    <a:srgbClr val="000000">
                      <a:alpha val="43137"/>
                    </a:srgbClr>
                  </a:outerShdw>
                </a:effectLst>
                <a:latin typeface="Arial" charset="0"/>
              </a:rPr>
              <a:t>CBSC 15 Chairman Report</a:t>
            </a:r>
            <a:endParaRPr lang="en-US" b="1" dirty="0">
              <a:solidFill>
                <a:schemeClr val="tx1"/>
              </a:solidFill>
              <a:effectLst>
                <a:outerShdw blurRad="38100" dist="38100" dir="2700000" algn="tl">
                  <a:srgbClr val="000000">
                    <a:alpha val="43137"/>
                  </a:srgbClr>
                </a:outerShdw>
              </a:effectLst>
              <a:latin typeface="Arial" charset="0"/>
            </a:endParaRPr>
          </a:p>
          <a:p>
            <a:pPr algn="ctr" eaLnBrk="1" hangingPunct="1">
              <a:lnSpc>
                <a:spcPct val="80000"/>
              </a:lnSpc>
              <a:buFont typeface="Wingdings" pitchFamily="2" charset="2"/>
              <a:buNone/>
            </a:pPr>
            <a:endParaRPr lang="en-US" b="1" dirty="0" smtClean="0">
              <a:solidFill>
                <a:schemeClr val="tx1"/>
              </a:solidFill>
              <a:effectLst>
                <a:outerShdw blurRad="38100" dist="38100" dir="2700000" algn="tl">
                  <a:srgbClr val="000000">
                    <a:alpha val="43137"/>
                  </a:srgbClr>
                </a:outerShdw>
              </a:effectLst>
              <a:latin typeface="Arial" charset="0"/>
            </a:endParaRPr>
          </a:p>
          <a:p>
            <a:pPr algn="ctr" eaLnBrk="1" hangingPunct="1">
              <a:lnSpc>
                <a:spcPct val="80000"/>
              </a:lnSpc>
              <a:buFont typeface="Wingdings" pitchFamily="2" charset="2"/>
              <a:buNone/>
            </a:pPr>
            <a:r>
              <a:rPr lang="en-US" b="1" dirty="0" smtClean="0">
                <a:solidFill>
                  <a:schemeClr val="tx1"/>
                </a:solidFill>
                <a:effectLst>
                  <a:outerShdw blurRad="38100" dist="38100" dir="2700000" algn="tl">
                    <a:srgbClr val="000000">
                      <a:alpha val="43137"/>
                    </a:srgbClr>
                  </a:outerShdw>
                </a:effectLst>
                <a:latin typeface="Arial" charset="0"/>
              </a:rPr>
              <a:t>by </a:t>
            </a:r>
            <a:r>
              <a:rPr lang="en-US" b="1" dirty="0">
                <a:solidFill>
                  <a:schemeClr val="tx1"/>
                </a:solidFill>
                <a:effectLst>
                  <a:outerShdw blurRad="38100" dist="38100" dir="2700000" algn="tl">
                    <a:srgbClr val="000000">
                      <a:alpha val="43137"/>
                    </a:srgbClr>
                  </a:outerShdw>
                </a:effectLst>
                <a:latin typeface="Arial" charset="0"/>
              </a:rPr>
              <a:t>Thomas </a:t>
            </a:r>
            <a:r>
              <a:rPr lang="en-US" b="1" dirty="0" smtClean="0">
                <a:solidFill>
                  <a:schemeClr val="tx1"/>
                </a:solidFill>
                <a:effectLst>
                  <a:outerShdw blurRad="38100" dist="38100" dir="2700000" algn="tl">
                    <a:srgbClr val="000000">
                      <a:alpha val="43137"/>
                    </a:srgbClr>
                  </a:outerShdw>
                </a:effectLst>
                <a:latin typeface="Arial" charset="0"/>
              </a:rPr>
              <a:t>Dehling</a:t>
            </a:r>
          </a:p>
          <a:p>
            <a:pPr algn="ctr" eaLnBrk="1" hangingPunct="1">
              <a:lnSpc>
                <a:spcPct val="80000"/>
              </a:lnSpc>
              <a:buFont typeface="Wingdings" pitchFamily="2" charset="2"/>
              <a:buNone/>
            </a:pPr>
            <a:r>
              <a:rPr lang="en-US" sz="3600" b="1" dirty="0" smtClean="0">
                <a:solidFill>
                  <a:schemeClr val="tx1"/>
                </a:solidFill>
                <a:effectLst>
                  <a:outerShdw blurRad="38100" dist="38100" dir="2700000" algn="tl">
                    <a:srgbClr val="000000">
                      <a:alpha val="43137"/>
                    </a:srgbClr>
                  </a:outerShdw>
                </a:effectLst>
                <a:latin typeface="Arial" charset="0"/>
              </a:rPr>
              <a:t>Chairman CBSC</a:t>
            </a:r>
            <a:endParaRPr lang="en-GB" sz="3600" b="1" dirty="0">
              <a:effectLst>
                <a:outerShdw blurRad="38100" dist="38100" dir="2700000" algn="tl">
                  <a:srgbClr val="000000">
                    <a:alpha val="43137"/>
                  </a:srgbClr>
                </a:outerShdw>
              </a:effectLst>
            </a:endParaRPr>
          </a:p>
          <a:p>
            <a:pPr algn="ctr" eaLnBrk="1" hangingPunct="1">
              <a:lnSpc>
                <a:spcPct val="80000"/>
              </a:lnSpc>
              <a:buFont typeface="Wingdings" pitchFamily="2" charset="2"/>
              <a:buNone/>
            </a:pPr>
            <a:endParaRPr lang="en-GB" b="1" dirty="0">
              <a:effectLst>
                <a:outerShdw blurRad="38100" dist="38100" dir="2700000" algn="tl">
                  <a:srgbClr val="000000"/>
                </a:outerShdw>
              </a:effectLst>
            </a:endParaRPr>
          </a:p>
          <a:p>
            <a:pPr algn="ctr" eaLnBrk="1" hangingPunct="1">
              <a:lnSpc>
                <a:spcPct val="80000"/>
              </a:lnSpc>
              <a:buFont typeface="Wingdings" pitchFamily="2" charset="2"/>
              <a:buNone/>
            </a:pPr>
            <a:endParaRPr lang="en-GB" b="1" dirty="0">
              <a:effectLst>
                <a:outerShdw blurRad="38100" dist="38100" dir="2700000" algn="tl">
                  <a:srgbClr val="000000"/>
                </a:outerShdw>
              </a:effectLst>
            </a:endParaRPr>
          </a:p>
          <a:p>
            <a:pPr algn="ctr" eaLnBrk="1" hangingPunct="1">
              <a:lnSpc>
                <a:spcPct val="80000"/>
              </a:lnSpc>
              <a:buFont typeface="Wingdings" pitchFamily="2" charset="2"/>
              <a:buNone/>
            </a:pPr>
            <a:endParaRPr lang="en-GB" b="1" dirty="0">
              <a:effectLst>
                <a:outerShdw blurRad="38100" dist="38100" dir="2700000" algn="tl">
                  <a:srgbClr val="000000"/>
                </a:outerShdw>
              </a:effectLst>
            </a:endParaRPr>
          </a:p>
        </p:txBody>
      </p:sp>
      <p:sp>
        <p:nvSpPr>
          <p:cNvPr id="4" name="Title 3"/>
          <p:cNvSpPr>
            <a:spLocks noGrp="1"/>
          </p:cNvSpPr>
          <p:nvPr>
            <p:ph type="title" idx="4294967295"/>
          </p:nvPr>
        </p:nvSpPr>
        <p:spPr/>
        <p:txBody>
          <a:bodyPr/>
          <a:lstStyle/>
          <a:p>
            <a:pPr eaLnBrk="1" hangingPunct="1">
              <a:defRPr/>
            </a:pPr>
            <a:r>
              <a:rPr lang="en-GB" sz="2400" b="1" dirty="0">
                <a:effectLst>
                  <a:outerShdw blurRad="38100" dist="38100" dir="2700000" algn="tl">
                    <a:srgbClr val="000000"/>
                  </a:outerShdw>
                </a:effectLst>
                <a:latin typeface="+mj-lt"/>
                <a:ea typeface="+mj-ea"/>
                <a:cs typeface="+mj-cs"/>
              </a:rPr>
              <a:t>International Hydrographic Organization</a:t>
            </a:r>
            <a:endParaRPr lang="en-AU" sz="2400" dirty="0">
              <a:effectLst>
                <a:outerShdw blurRad="38100" dist="38100" dir="2700000" algn="tl">
                  <a:srgbClr val="000000"/>
                </a:outerShdw>
              </a:effectLst>
              <a:latin typeface="+mj-lt"/>
              <a:ea typeface="+mj-ea"/>
              <a:cs typeface="+mj-cs"/>
            </a:endParaRPr>
          </a:p>
        </p:txBody>
      </p:sp>
      <p:pic>
        <p:nvPicPr>
          <p:cNvPr id="4100" name="Picture 1029" descr="Iho_coul"/>
          <p:cNvPicPr>
            <a:picLocks noChangeAspect="1" noChangeArrowheads="1"/>
          </p:cNvPicPr>
          <p:nvPr/>
        </p:nvPicPr>
        <p:blipFill>
          <a:blip r:embed="rId3" cstate="print">
            <a:clrChange>
              <a:clrFrom>
                <a:srgbClr val="0842D6"/>
              </a:clrFrom>
              <a:clrTo>
                <a:srgbClr val="0842D6">
                  <a:alpha val="0"/>
                </a:srgbClr>
              </a:clrTo>
            </a:clrChange>
            <a:extLst>
              <a:ext uri="{28A0092B-C50C-407E-A947-70E740481C1C}">
                <a14:useLocalDpi xmlns:a14="http://schemas.microsoft.com/office/drawing/2010/main" val="0"/>
              </a:ext>
            </a:extLst>
          </a:blip>
          <a:srcRect/>
          <a:stretch>
            <a:fillRect/>
          </a:stretch>
        </p:blipFill>
        <p:spPr bwMode="auto">
          <a:xfrm>
            <a:off x="4143375" y="1428750"/>
            <a:ext cx="1033463"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Contribution </a:t>
            </a:r>
            <a:r>
              <a:rPr lang="en-US" altLang="ko-KR" dirty="0">
                <a:solidFill>
                  <a:schemeClr val="tx1"/>
                </a:solidFill>
                <a:ea typeface="굴림" charset="-127"/>
              </a:rPr>
              <a:t>from </a:t>
            </a:r>
            <a:r>
              <a:rPr lang="en-US" altLang="ko-KR" dirty="0" smtClean="0">
                <a:solidFill>
                  <a:schemeClr val="tx1"/>
                </a:solidFill>
                <a:ea typeface="굴림" charset="-127"/>
              </a:rPr>
              <a:t>ROK </a:t>
            </a:r>
            <a:r>
              <a:rPr lang="en-US" altLang="ko-KR" dirty="0">
                <a:solidFill>
                  <a:schemeClr val="tx1"/>
                </a:solidFill>
                <a:ea typeface="굴림" charset="-127"/>
              </a:rPr>
              <a:t>and </a:t>
            </a:r>
            <a:r>
              <a:rPr lang="en-US" altLang="ko-KR" dirty="0" smtClean="0">
                <a:solidFill>
                  <a:schemeClr val="tx1"/>
                </a:solidFill>
                <a:ea typeface="굴림" charset="-127"/>
              </a:rPr>
              <a:t>Japan</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a:solidFill>
                  <a:schemeClr val="tx1"/>
                </a:solidFill>
              </a:rPr>
              <a:t>The extraordinary generous ongoing contribution from Japan and ROK have been one major factor in the success of CB. I am very confident to sustain the fruitful cooperation with both countries.</a:t>
            </a:r>
          </a:p>
        </p:txBody>
      </p:sp>
    </p:spTree>
    <p:extLst>
      <p:ext uri="{BB962C8B-B14F-4D97-AF65-F5344CB8AC3E}">
        <p14:creationId xmlns:p14="http://schemas.microsoft.com/office/powerpoint/2010/main" val="157387910"/>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Joint CB</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Planned joint </a:t>
            </a:r>
            <a:r>
              <a:rPr lang="en-US" sz="3200" dirty="0">
                <a:solidFill>
                  <a:schemeClr val="tx1"/>
                </a:solidFill>
              </a:rPr>
              <a:t>CB meeting of IHO, IMO, IOC, WMO, IALA, FIG and IAEA at the IMO in London was cancelled by the </a:t>
            </a:r>
            <a:r>
              <a:rPr lang="en-US" sz="3200" dirty="0" smtClean="0">
                <a:solidFill>
                  <a:schemeClr val="tx1"/>
                </a:solidFill>
              </a:rPr>
              <a:t>IMO </a:t>
            </a:r>
          </a:p>
          <a:p>
            <a:pPr marL="273050" indent="-273050">
              <a:defRPr/>
            </a:pPr>
            <a:r>
              <a:rPr lang="en-US" sz="3200" dirty="0">
                <a:solidFill>
                  <a:schemeClr val="tx1"/>
                </a:solidFill>
              </a:rPr>
              <a:t>D</a:t>
            </a:r>
            <a:r>
              <a:rPr lang="en-US" sz="3200" dirty="0" smtClean="0">
                <a:solidFill>
                  <a:schemeClr val="tx1"/>
                </a:solidFill>
              </a:rPr>
              <a:t>isadvantageous </a:t>
            </a:r>
            <a:r>
              <a:rPr lang="en-US" sz="3200" dirty="0">
                <a:solidFill>
                  <a:schemeClr val="tx1"/>
                </a:solidFill>
              </a:rPr>
              <a:t>that </a:t>
            </a:r>
            <a:r>
              <a:rPr lang="en-US" sz="3200" dirty="0" smtClean="0">
                <a:solidFill>
                  <a:schemeClr val="tx1"/>
                </a:solidFill>
              </a:rPr>
              <a:t>IMO </a:t>
            </a:r>
            <a:r>
              <a:rPr lang="en-US" sz="3200" dirty="0">
                <a:solidFill>
                  <a:schemeClr val="tx1"/>
                </a:solidFill>
              </a:rPr>
              <a:t>TCP </a:t>
            </a:r>
            <a:r>
              <a:rPr lang="en-US" sz="3200" dirty="0" smtClean="0">
                <a:solidFill>
                  <a:schemeClr val="tx1"/>
                </a:solidFill>
              </a:rPr>
              <a:t>withdrew </a:t>
            </a:r>
            <a:r>
              <a:rPr lang="en-US" sz="3200" dirty="0">
                <a:solidFill>
                  <a:schemeClr val="tx1"/>
                </a:solidFill>
              </a:rPr>
              <a:t>from a cooperation with the IHO in CB. </a:t>
            </a:r>
            <a:endParaRPr lang="en-US" sz="3200" dirty="0" smtClean="0">
              <a:solidFill>
                <a:schemeClr val="tx1"/>
              </a:solidFill>
            </a:endParaRPr>
          </a:p>
          <a:p>
            <a:pPr marL="273050" indent="-273050">
              <a:defRPr/>
            </a:pPr>
            <a:r>
              <a:rPr lang="en-US" sz="3200" dirty="0" smtClean="0">
                <a:solidFill>
                  <a:schemeClr val="tx1"/>
                </a:solidFill>
              </a:rPr>
              <a:t>A </a:t>
            </a:r>
            <a:r>
              <a:rPr lang="en-US" sz="3200" dirty="0">
                <a:solidFill>
                  <a:schemeClr val="tx1"/>
                </a:solidFill>
              </a:rPr>
              <a:t>success of comprehensive projects will </a:t>
            </a:r>
            <a:r>
              <a:rPr lang="en-US" sz="3200" dirty="0" smtClean="0">
                <a:solidFill>
                  <a:schemeClr val="tx1"/>
                </a:solidFill>
              </a:rPr>
              <a:t>depend </a:t>
            </a:r>
            <a:r>
              <a:rPr lang="en-US" sz="3200" dirty="0">
                <a:solidFill>
                  <a:schemeClr val="tx1"/>
                </a:solidFill>
              </a:rPr>
              <a:t>on a good </a:t>
            </a:r>
            <a:r>
              <a:rPr lang="en-US" sz="3200" dirty="0" smtClean="0">
                <a:solidFill>
                  <a:schemeClr val="tx1"/>
                </a:solidFill>
              </a:rPr>
              <a:t>cooperation. </a:t>
            </a:r>
            <a:endParaRPr lang="en-US" sz="3200" dirty="0">
              <a:solidFill>
                <a:schemeClr val="tx1"/>
              </a:solidFill>
            </a:endParaRPr>
          </a:p>
          <a:p>
            <a:pPr marL="273050" indent="-273050">
              <a:defRPr/>
            </a:pPr>
            <a:r>
              <a:rPr lang="en-US" sz="3200" dirty="0">
                <a:solidFill>
                  <a:schemeClr val="tx1"/>
                </a:solidFill>
              </a:rPr>
              <a:t>The next meeting is scheduled to be held in November at the IALA Headquarters.</a:t>
            </a:r>
          </a:p>
        </p:txBody>
      </p:sp>
    </p:spTree>
    <p:extLst>
      <p:ext uri="{BB962C8B-B14F-4D97-AF65-F5344CB8AC3E}">
        <p14:creationId xmlns:p14="http://schemas.microsoft.com/office/powerpoint/2010/main" val="3465355094"/>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Developments </a:t>
            </a:r>
            <a:r>
              <a:rPr lang="en-US" altLang="ko-KR" dirty="0">
                <a:solidFill>
                  <a:schemeClr val="tx1"/>
                </a:solidFill>
                <a:ea typeface="굴림" charset="-127"/>
              </a:rPr>
              <a:t>and </a:t>
            </a:r>
            <a:r>
              <a:rPr lang="en-US" altLang="ko-KR" dirty="0" smtClean="0">
                <a:solidFill>
                  <a:schemeClr val="tx1"/>
                </a:solidFill>
                <a:ea typeface="굴림" charset="-127"/>
              </a:rPr>
              <a:t>Improvement (1)</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Current </a:t>
            </a:r>
            <a:r>
              <a:rPr lang="en-US" sz="3200" dirty="0">
                <a:solidFill>
                  <a:schemeClr val="tx1"/>
                </a:solidFill>
              </a:rPr>
              <a:t>scheme </a:t>
            </a:r>
            <a:r>
              <a:rPr lang="en-US" sz="3200" dirty="0" smtClean="0">
                <a:solidFill>
                  <a:schemeClr val="tx1"/>
                </a:solidFill>
              </a:rPr>
              <a:t>works with the </a:t>
            </a:r>
            <a:r>
              <a:rPr lang="en-US" sz="3200" dirty="0">
                <a:solidFill>
                  <a:schemeClr val="tx1"/>
                </a:solidFill>
              </a:rPr>
              <a:t>funds available</a:t>
            </a:r>
            <a:r>
              <a:rPr lang="en-US" sz="3200" dirty="0" smtClean="0">
                <a:solidFill>
                  <a:schemeClr val="tx1"/>
                </a:solidFill>
              </a:rPr>
              <a:t>.</a:t>
            </a:r>
          </a:p>
          <a:p>
            <a:pPr marL="273050" indent="-273050">
              <a:defRPr/>
            </a:pPr>
            <a:r>
              <a:rPr lang="en-US" sz="3200" dirty="0" smtClean="0">
                <a:solidFill>
                  <a:schemeClr val="tx1"/>
                </a:solidFill>
              </a:rPr>
              <a:t>Developments to </a:t>
            </a:r>
            <a:r>
              <a:rPr lang="en-US" sz="3200" dirty="0">
                <a:solidFill>
                  <a:schemeClr val="tx1"/>
                </a:solidFill>
              </a:rPr>
              <a:t>reduce </a:t>
            </a:r>
            <a:r>
              <a:rPr lang="en-US" sz="3200" dirty="0" smtClean="0">
                <a:solidFill>
                  <a:schemeClr val="tx1"/>
                </a:solidFill>
              </a:rPr>
              <a:t>administrative </a:t>
            </a:r>
            <a:r>
              <a:rPr lang="en-US" sz="3200" dirty="0">
                <a:solidFill>
                  <a:schemeClr val="tx1"/>
                </a:solidFill>
              </a:rPr>
              <a:t>workload and </a:t>
            </a:r>
            <a:r>
              <a:rPr lang="en-US" sz="3200" dirty="0" smtClean="0">
                <a:solidFill>
                  <a:schemeClr val="tx1"/>
                </a:solidFill>
              </a:rPr>
              <a:t>procedural to </a:t>
            </a:r>
            <a:r>
              <a:rPr lang="en-US" sz="3200" dirty="0">
                <a:solidFill>
                  <a:schemeClr val="tx1"/>
                </a:solidFill>
              </a:rPr>
              <a:t>be solved. </a:t>
            </a:r>
          </a:p>
          <a:p>
            <a:pPr marL="273050" indent="-273050">
              <a:defRPr/>
            </a:pPr>
            <a:r>
              <a:rPr lang="en-US" sz="3200" dirty="0" smtClean="0">
                <a:solidFill>
                  <a:schemeClr val="tx1"/>
                </a:solidFill>
              </a:rPr>
              <a:t>Technical visits: </a:t>
            </a:r>
            <a:r>
              <a:rPr lang="en-US" sz="3200" dirty="0">
                <a:solidFill>
                  <a:schemeClr val="tx1"/>
                </a:solidFill>
              </a:rPr>
              <a:t>Still not all reports </a:t>
            </a:r>
            <a:r>
              <a:rPr lang="en-US" sz="3200" dirty="0" smtClean="0">
                <a:solidFill>
                  <a:schemeClr val="tx1"/>
                </a:solidFill>
              </a:rPr>
              <a:t>are </a:t>
            </a:r>
            <a:r>
              <a:rPr lang="en-US" sz="3200" dirty="0">
                <a:solidFill>
                  <a:schemeClr val="tx1"/>
                </a:solidFill>
              </a:rPr>
              <a:t>timely and adequate. </a:t>
            </a:r>
            <a:r>
              <a:rPr lang="en-US" sz="3200" dirty="0" smtClean="0">
                <a:solidFill>
                  <a:schemeClr val="tx1"/>
                </a:solidFill>
              </a:rPr>
              <a:t>Finalize raft </a:t>
            </a:r>
            <a:r>
              <a:rPr lang="en-US" sz="3200" dirty="0">
                <a:solidFill>
                  <a:schemeClr val="tx1"/>
                </a:solidFill>
              </a:rPr>
              <a:t>procedure 9 on TVs.</a:t>
            </a:r>
          </a:p>
          <a:p>
            <a:pPr marL="273050" indent="-273050">
              <a:defRPr/>
            </a:pPr>
            <a:endParaRPr lang="en-US" sz="3200" dirty="0" smtClean="0">
              <a:solidFill>
                <a:schemeClr val="tx1"/>
              </a:solidFill>
            </a:endParaRPr>
          </a:p>
          <a:p>
            <a:pPr marL="273050" indent="-273050">
              <a:defRPr/>
            </a:pPr>
            <a:r>
              <a:rPr lang="en-US" sz="3200" dirty="0" smtClean="0">
                <a:solidFill>
                  <a:schemeClr val="tx1"/>
                </a:solidFill>
              </a:rPr>
              <a:t>Strategic level: look </a:t>
            </a:r>
            <a:r>
              <a:rPr lang="en-US" sz="3200" dirty="0">
                <a:solidFill>
                  <a:schemeClr val="tx1"/>
                </a:solidFill>
              </a:rPr>
              <a:t>at </a:t>
            </a:r>
            <a:r>
              <a:rPr lang="en-US" sz="3200" dirty="0" smtClean="0">
                <a:solidFill>
                  <a:schemeClr val="tx1"/>
                </a:solidFill>
              </a:rPr>
              <a:t>issues </a:t>
            </a:r>
            <a:r>
              <a:rPr lang="en-US" sz="3200" dirty="0">
                <a:solidFill>
                  <a:schemeClr val="tx1"/>
                </a:solidFill>
              </a:rPr>
              <a:t>already laid down in the CB Strategy. </a:t>
            </a:r>
            <a:endParaRPr lang="en-US" sz="3200" dirty="0" smtClean="0">
              <a:solidFill>
                <a:schemeClr val="tx1"/>
              </a:solidFill>
            </a:endParaRPr>
          </a:p>
        </p:txBody>
      </p:sp>
    </p:spTree>
    <p:extLst>
      <p:ext uri="{BB962C8B-B14F-4D97-AF65-F5344CB8AC3E}">
        <p14:creationId xmlns:p14="http://schemas.microsoft.com/office/powerpoint/2010/main" val="3465355094"/>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Developments </a:t>
            </a:r>
            <a:r>
              <a:rPr lang="en-US" altLang="ko-KR" dirty="0">
                <a:solidFill>
                  <a:schemeClr val="tx1"/>
                </a:solidFill>
                <a:ea typeface="굴림" charset="-127"/>
              </a:rPr>
              <a:t>and </a:t>
            </a:r>
            <a:r>
              <a:rPr lang="en-US" altLang="ko-KR" dirty="0" smtClean="0">
                <a:solidFill>
                  <a:schemeClr val="tx1"/>
                </a:solidFill>
                <a:ea typeface="굴림" charset="-127"/>
              </a:rPr>
              <a:t>Improvement (2)</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Acquisition </a:t>
            </a:r>
            <a:r>
              <a:rPr lang="en-US" sz="3200" dirty="0">
                <a:solidFill>
                  <a:schemeClr val="tx1"/>
                </a:solidFill>
              </a:rPr>
              <a:t>of comprehensive </a:t>
            </a:r>
            <a:r>
              <a:rPr lang="en-US" sz="3200" dirty="0" err="1" smtClean="0">
                <a:solidFill>
                  <a:schemeClr val="tx1"/>
                </a:solidFill>
              </a:rPr>
              <a:t>projects:idea</a:t>
            </a:r>
            <a:r>
              <a:rPr lang="en-US" sz="3200" dirty="0" smtClean="0">
                <a:solidFill>
                  <a:schemeClr val="tx1"/>
                </a:solidFill>
              </a:rPr>
              <a:t> </a:t>
            </a:r>
            <a:r>
              <a:rPr lang="en-US" sz="3200" dirty="0">
                <a:solidFill>
                  <a:schemeClr val="tx1"/>
                </a:solidFill>
              </a:rPr>
              <a:t>of getting support on a governmental level in consultancy. </a:t>
            </a:r>
            <a:r>
              <a:rPr lang="en-US" sz="3200" dirty="0" smtClean="0">
                <a:solidFill>
                  <a:schemeClr val="tx1"/>
                </a:solidFill>
              </a:rPr>
              <a:t> </a:t>
            </a:r>
          </a:p>
          <a:p>
            <a:pPr marL="273050" indent="-273050">
              <a:defRPr/>
            </a:pPr>
            <a:r>
              <a:rPr lang="en-US" sz="3200" dirty="0" smtClean="0">
                <a:solidFill>
                  <a:schemeClr val="tx1"/>
                </a:solidFill>
              </a:rPr>
              <a:t>Second </a:t>
            </a:r>
            <a:r>
              <a:rPr lang="en-US" sz="3200" dirty="0">
                <a:solidFill>
                  <a:schemeClr val="tx1"/>
                </a:solidFill>
              </a:rPr>
              <a:t>stakeholder </a:t>
            </a:r>
            <a:r>
              <a:rPr lang="en-US" sz="3200" dirty="0" smtClean="0">
                <a:solidFill>
                  <a:schemeClr val="tx1"/>
                </a:solidFill>
              </a:rPr>
              <a:t>seminar </a:t>
            </a:r>
            <a:r>
              <a:rPr lang="en-US" sz="3200" dirty="0">
                <a:solidFill>
                  <a:schemeClr val="tx1"/>
                </a:solidFill>
              </a:rPr>
              <a:t>planned </a:t>
            </a:r>
            <a:r>
              <a:rPr lang="en-US" sz="3200" dirty="0" smtClean="0">
                <a:solidFill>
                  <a:schemeClr val="tx1"/>
                </a:solidFill>
              </a:rPr>
              <a:t>in </a:t>
            </a:r>
            <a:r>
              <a:rPr lang="en-US" sz="3200" dirty="0">
                <a:solidFill>
                  <a:schemeClr val="tx1"/>
                </a:solidFill>
              </a:rPr>
              <a:t>2019</a:t>
            </a:r>
            <a:r>
              <a:rPr lang="en-US" sz="3200" dirty="0" smtClean="0">
                <a:solidFill>
                  <a:schemeClr val="tx1"/>
                </a:solidFill>
              </a:rPr>
              <a:t>.</a:t>
            </a:r>
          </a:p>
          <a:p>
            <a:pPr marL="273050" indent="-273050">
              <a:defRPr/>
            </a:pPr>
            <a:r>
              <a:rPr lang="en-US" sz="3200" dirty="0" smtClean="0">
                <a:solidFill>
                  <a:schemeClr val="tx1"/>
                </a:solidFill>
              </a:rPr>
              <a:t>And </a:t>
            </a:r>
            <a:r>
              <a:rPr lang="en-US" sz="3200" dirty="0">
                <a:solidFill>
                  <a:schemeClr val="tx1"/>
                </a:solidFill>
              </a:rPr>
              <a:t>finally, how can we include and extend contributions from developed MS to Capacity Building.</a:t>
            </a:r>
          </a:p>
        </p:txBody>
      </p:sp>
    </p:spTree>
    <p:extLst>
      <p:ext uri="{BB962C8B-B14F-4D97-AF65-F5344CB8AC3E}">
        <p14:creationId xmlns:p14="http://schemas.microsoft.com/office/powerpoint/2010/main" val="3038022718"/>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bwMode="auto">
          <a:xfrm>
            <a:off x="1547664" y="439873"/>
            <a:ext cx="5976664" cy="5904656"/>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morning" dir="t"/>
          </a:scene3d>
          <a:sp3d contourW="12700" prstMaterial="matte">
            <a:bevelT w="127000" h="127000"/>
            <a:contourClr>
              <a:schemeClr val="tx2">
                <a:lumMod val="50000"/>
              </a:schemeClr>
            </a:contourClr>
          </a:sp3d>
        </p:spPr>
        <p:txBody>
          <a:bodyPr/>
          <a:lstStyle/>
          <a:p>
            <a:pPr>
              <a:defRPr/>
            </a:pPr>
            <a:endParaRPr lang="de-DE">
              <a:latin typeface="Times New Roman" pitchFamily="18" charset="0"/>
            </a:endParaRPr>
          </a:p>
        </p:txBody>
      </p:sp>
      <p:sp>
        <p:nvSpPr>
          <p:cNvPr id="2051" name="Rectangle 2"/>
          <p:cNvSpPr>
            <a:spLocks noGrp="1" noChangeArrowheads="1"/>
          </p:cNvSpPr>
          <p:nvPr>
            <p:ph type="title"/>
          </p:nvPr>
        </p:nvSpPr>
        <p:spPr>
          <a:xfrm>
            <a:off x="1717101" y="764704"/>
            <a:ext cx="5688632" cy="432197"/>
          </a:xfrm>
        </p:spPr>
        <p:txBody>
          <a:bodyPr/>
          <a:lstStyle/>
          <a:p>
            <a:r>
              <a:rPr lang="en-US" altLang="de-DE" sz="1600" b="1" dirty="0" smtClean="0">
                <a:solidFill>
                  <a:srgbClr val="0000FF"/>
                </a:solidFill>
                <a:latin typeface="Arial" charset="0"/>
              </a:rPr>
              <a:t>PHASES OF DEVELOPMENT OF HYDROGRAPHIC SURVEYING AND NAUTICAL CHARTING CAPABILITY</a:t>
            </a:r>
            <a:endParaRPr lang="de-DE" altLang="de-DE" sz="1600" dirty="0" smtClean="0">
              <a:solidFill>
                <a:srgbClr val="0000FF"/>
              </a:solidFill>
              <a:latin typeface="Arial" charset="0"/>
            </a:endParaRPr>
          </a:p>
        </p:txBody>
      </p:sp>
      <p:sp>
        <p:nvSpPr>
          <p:cNvPr id="2054" name="Text Box 3"/>
          <p:cNvSpPr txBox="1">
            <a:spLocks noChangeArrowheads="1"/>
          </p:cNvSpPr>
          <p:nvPr/>
        </p:nvSpPr>
        <p:spPr bwMode="auto">
          <a:xfrm>
            <a:off x="2339752" y="1484784"/>
            <a:ext cx="453650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de-DE" sz="1600" b="1" dirty="0">
                <a:solidFill>
                  <a:srgbClr val="0000FF"/>
                </a:solidFill>
                <a:latin typeface="Arial" charset="0"/>
              </a:rPr>
              <a:t>Phase </a:t>
            </a:r>
            <a:r>
              <a:rPr lang="en-US" altLang="de-DE" sz="1600" b="1" dirty="0" smtClean="0">
                <a:solidFill>
                  <a:srgbClr val="0000FF"/>
                </a:solidFill>
                <a:latin typeface="Arial" charset="0"/>
              </a:rPr>
              <a:t>1 (MSI)</a:t>
            </a:r>
            <a:endParaRPr lang="en-US" altLang="de-DE" sz="1600" b="1" dirty="0">
              <a:solidFill>
                <a:srgbClr val="0000FF"/>
              </a:solidFill>
              <a:latin typeface="Arial" charset="0"/>
            </a:endParaRPr>
          </a:p>
          <a:p>
            <a:pPr>
              <a:spcBef>
                <a:spcPct val="0"/>
              </a:spcBef>
              <a:buFontTx/>
              <a:buNone/>
            </a:pPr>
            <a:r>
              <a:rPr lang="en-US" altLang="de-DE" sz="1600" dirty="0">
                <a:solidFill>
                  <a:srgbClr val="0000FF"/>
                </a:solidFill>
                <a:latin typeface="Arial" charset="0"/>
              </a:rPr>
              <a:t>Collection and circulation of nautical information, necessary to maintain existing charts and publications up to date</a:t>
            </a:r>
            <a:endParaRPr lang="de-DE" altLang="de-DE" sz="1600" dirty="0">
              <a:latin typeface="Arial" charset="0"/>
            </a:endParaRPr>
          </a:p>
        </p:txBody>
      </p:sp>
      <p:sp>
        <p:nvSpPr>
          <p:cNvPr id="7" name="Text Box 3"/>
          <p:cNvSpPr txBox="1">
            <a:spLocks noChangeArrowheads="1"/>
          </p:cNvSpPr>
          <p:nvPr/>
        </p:nvSpPr>
        <p:spPr bwMode="auto">
          <a:xfrm>
            <a:off x="2339752" y="3212976"/>
            <a:ext cx="464865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defRPr/>
            </a:pPr>
            <a:r>
              <a:rPr lang="en-US" sz="1600" b="1" dirty="0">
                <a:solidFill>
                  <a:srgbClr val="0000FF"/>
                </a:solidFill>
                <a:latin typeface="Arial" charset="0"/>
              </a:rPr>
              <a:t>Phase </a:t>
            </a:r>
            <a:r>
              <a:rPr lang="en-US" sz="1600" b="1" dirty="0" smtClean="0">
                <a:solidFill>
                  <a:srgbClr val="0000FF"/>
                </a:solidFill>
                <a:latin typeface="Arial" charset="0"/>
              </a:rPr>
              <a:t>2 (Surveying)</a:t>
            </a:r>
            <a:endParaRPr lang="en-US" sz="1600" b="1" dirty="0">
              <a:solidFill>
                <a:srgbClr val="0000FF"/>
              </a:solidFill>
              <a:latin typeface="Arial" charset="0"/>
            </a:endParaRPr>
          </a:p>
          <a:p>
            <a:pPr>
              <a:defRPr/>
            </a:pPr>
            <a:r>
              <a:rPr lang="en-US" sz="1600" dirty="0">
                <a:solidFill>
                  <a:srgbClr val="0000FF"/>
                </a:solidFill>
                <a:latin typeface="Arial" charset="0"/>
              </a:rPr>
              <a:t>Creation of a surveying capability to conduct:</a:t>
            </a:r>
          </a:p>
          <a:p>
            <a:pPr marL="285750" indent="-285750">
              <a:buFont typeface="Arial" pitchFamily="34" charset="0"/>
              <a:buChar char="•"/>
              <a:defRPr/>
            </a:pPr>
            <a:r>
              <a:rPr lang="en-US" sz="1600" dirty="0">
                <a:solidFill>
                  <a:srgbClr val="0000FF"/>
                </a:solidFill>
                <a:latin typeface="Arial" charset="0"/>
              </a:rPr>
              <a:t>Coastal projects</a:t>
            </a:r>
          </a:p>
          <a:p>
            <a:pPr marL="285750" indent="-285750">
              <a:buFont typeface="Arial" pitchFamily="34" charset="0"/>
              <a:buChar char="•"/>
              <a:defRPr/>
            </a:pPr>
            <a:r>
              <a:rPr lang="en-US" sz="1600" dirty="0">
                <a:solidFill>
                  <a:srgbClr val="0000FF"/>
                </a:solidFill>
                <a:latin typeface="Arial" charset="0"/>
              </a:rPr>
              <a:t>Offshore projects</a:t>
            </a:r>
          </a:p>
        </p:txBody>
      </p:sp>
      <p:sp>
        <p:nvSpPr>
          <p:cNvPr id="2058" name="Text Box 3"/>
          <p:cNvSpPr txBox="1">
            <a:spLocks noChangeArrowheads="1"/>
          </p:cNvSpPr>
          <p:nvPr/>
        </p:nvSpPr>
        <p:spPr bwMode="auto">
          <a:xfrm>
            <a:off x="2343299" y="5229200"/>
            <a:ext cx="46451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de-DE" sz="1600" b="1" dirty="0">
                <a:solidFill>
                  <a:srgbClr val="0000FF"/>
                </a:solidFill>
                <a:latin typeface="Arial" charset="0"/>
              </a:rPr>
              <a:t>Phase </a:t>
            </a:r>
            <a:r>
              <a:rPr lang="en-US" altLang="de-DE" sz="1600" b="1" dirty="0" smtClean="0">
                <a:solidFill>
                  <a:srgbClr val="0000FF"/>
                </a:solidFill>
                <a:latin typeface="Arial" charset="0"/>
              </a:rPr>
              <a:t>3 (Charting)</a:t>
            </a:r>
            <a:endParaRPr lang="en-US" altLang="de-DE" sz="1600" b="1" dirty="0">
              <a:solidFill>
                <a:srgbClr val="0000FF"/>
              </a:solidFill>
              <a:latin typeface="Arial" charset="0"/>
            </a:endParaRPr>
          </a:p>
          <a:p>
            <a:pPr>
              <a:spcBef>
                <a:spcPct val="0"/>
              </a:spcBef>
              <a:buFontTx/>
              <a:buNone/>
            </a:pPr>
            <a:r>
              <a:rPr lang="en-US" altLang="de-DE" sz="1600" dirty="0">
                <a:solidFill>
                  <a:srgbClr val="0000FF"/>
                </a:solidFill>
                <a:latin typeface="Arial" charset="0"/>
              </a:rPr>
              <a:t>Produce paper charts, ENC and publications independently</a:t>
            </a:r>
          </a:p>
        </p:txBody>
      </p:sp>
      <p:sp>
        <p:nvSpPr>
          <p:cNvPr id="2060" name="Pfeil nach unten 1"/>
          <p:cNvSpPr>
            <a:spLocks noChangeArrowheads="1"/>
          </p:cNvSpPr>
          <p:nvPr/>
        </p:nvSpPr>
        <p:spPr bwMode="auto">
          <a:xfrm>
            <a:off x="4098928" y="2690873"/>
            <a:ext cx="565151" cy="431006"/>
          </a:xfrm>
          <a:prstGeom prst="downArrow">
            <a:avLst>
              <a:gd name="adj1" fmla="val 50000"/>
              <a:gd name="adj2" fmla="val 49939"/>
            </a:avLst>
          </a:prstGeom>
          <a:solidFill>
            <a:srgbClr val="0000FF"/>
          </a:solidFill>
          <a:ln w="9525" algn="ctr">
            <a:solidFill>
              <a:schemeClr val="tx1"/>
            </a:solidFill>
            <a:round/>
            <a:headEnd/>
            <a:tailEnd/>
          </a:ln>
        </p:spPr>
        <p:txBody>
          <a:bodyPr/>
          <a:lstStyle>
            <a:lvl1pPr>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endParaRPr lang="de-DE" altLang="de-DE" sz="2400">
              <a:solidFill>
                <a:schemeClr val="accent2"/>
              </a:solidFill>
            </a:endParaRPr>
          </a:p>
        </p:txBody>
      </p:sp>
      <p:sp>
        <p:nvSpPr>
          <p:cNvPr id="2061" name="Pfeil nach unten 11"/>
          <p:cNvSpPr>
            <a:spLocks noChangeArrowheads="1"/>
          </p:cNvSpPr>
          <p:nvPr/>
        </p:nvSpPr>
        <p:spPr bwMode="auto">
          <a:xfrm>
            <a:off x="4098927" y="4522589"/>
            <a:ext cx="565151" cy="432197"/>
          </a:xfrm>
          <a:prstGeom prst="downArrow">
            <a:avLst>
              <a:gd name="adj1" fmla="val 50000"/>
              <a:gd name="adj2" fmla="val 50077"/>
            </a:avLst>
          </a:prstGeom>
          <a:solidFill>
            <a:srgbClr val="0000FF"/>
          </a:solidFill>
          <a:ln w="9525" algn="ctr">
            <a:solidFill>
              <a:schemeClr val="tx1"/>
            </a:solidFill>
            <a:round/>
            <a:headEnd/>
            <a:tailEnd/>
          </a:ln>
        </p:spPr>
        <p:txBody>
          <a:bodyPr/>
          <a:lstStyle>
            <a:lvl1pPr>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endParaRPr lang="de-DE" altLang="de-DE" sz="2400">
              <a:solidFill>
                <a:schemeClr val="accent2"/>
              </a:solidFill>
            </a:endParaRPr>
          </a:p>
        </p:txBody>
      </p:sp>
    </p:spTree>
    <p:extLst>
      <p:ext uri="{BB962C8B-B14F-4D97-AF65-F5344CB8AC3E}">
        <p14:creationId xmlns:p14="http://schemas.microsoft.com/office/powerpoint/2010/main" val="4184632458"/>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Fund </a:t>
            </a:r>
            <a:r>
              <a:rPr lang="de-DE" dirty="0" err="1" smtClean="0"/>
              <a:t>limitation</a:t>
            </a:r>
            <a:endParaRPr lang="de-DE" dirty="0"/>
          </a:p>
        </p:txBody>
      </p:sp>
      <p:sp>
        <p:nvSpPr>
          <p:cNvPr id="3" name="Inhaltsplatzhalter 2"/>
          <p:cNvSpPr>
            <a:spLocks noGrp="1"/>
          </p:cNvSpPr>
          <p:nvPr>
            <p:ph idx="1"/>
          </p:nvPr>
        </p:nvSpPr>
        <p:spPr>
          <a:xfrm>
            <a:off x="6372200" y="908720"/>
            <a:ext cx="2520280" cy="5222205"/>
          </a:xfrm>
        </p:spPr>
        <p:txBody>
          <a:bodyPr/>
          <a:lstStyle/>
          <a:p>
            <a:pPr marL="0" indent="0">
              <a:buNone/>
            </a:pPr>
            <a:r>
              <a:rPr lang="en-US" sz="3200" dirty="0"/>
              <a:t>CB </a:t>
            </a:r>
            <a:r>
              <a:rPr lang="en-US" sz="3200" dirty="0" smtClean="0"/>
              <a:t>funds: estimated  availability for 2016 and 2017</a:t>
            </a:r>
          </a:p>
          <a:p>
            <a:pPr marL="0" indent="0">
              <a:buNone/>
            </a:pPr>
            <a:r>
              <a:rPr lang="en-US" sz="3200" dirty="0" smtClean="0"/>
              <a:t> </a:t>
            </a:r>
          </a:p>
          <a:p>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53941"/>
            <a:ext cx="5904656" cy="6148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feld 5"/>
          <p:cNvSpPr txBox="1"/>
          <p:nvPr/>
        </p:nvSpPr>
        <p:spPr>
          <a:xfrm>
            <a:off x="2195736" y="4581128"/>
            <a:ext cx="636713" cy="369332"/>
          </a:xfrm>
          <a:prstGeom prst="rect">
            <a:avLst/>
          </a:prstGeom>
          <a:noFill/>
        </p:spPr>
        <p:txBody>
          <a:bodyPr wrap="none" rtlCol="0">
            <a:spAutoFit/>
          </a:bodyPr>
          <a:lstStyle/>
          <a:p>
            <a:r>
              <a:rPr lang="de-DE" dirty="0" smtClean="0"/>
              <a:t>IHO</a:t>
            </a:r>
            <a:endParaRPr lang="de-DE" dirty="0"/>
          </a:p>
        </p:txBody>
      </p:sp>
      <p:sp>
        <p:nvSpPr>
          <p:cNvPr id="8" name="Textfeld 7"/>
          <p:cNvSpPr txBox="1"/>
          <p:nvPr/>
        </p:nvSpPr>
        <p:spPr>
          <a:xfrm>
            <a:off x="4211960" y="4950460"/>
            <a:ext cx="636713" cy="369332"/>
          </a:xfrm>
          <a:prstGeom prst="rect">
            <a:avLst/>
          </a:prstGeom>
          <a:noFill/>
        </p:spPr>
        <p:txBody>
          <a:bodyPr wrap="none" rtlCol="0">
            <a:spAutoFit/>
          </a:bodyPr>
          <a:lstStyle/>
          <a:p>
            <a:r>
              <a:rPr lang="de-DE" dirty="0" smtClean="0"/>
              <a:t>IHO</a:t>
            </a:r>
            <a:endParaRPr lang="de-DE" dirty="0"/>
          </a:p>
        </p:txBody>
      </p:sp>
      <p:sp>
        <p:nvSpPr>
          <p:cNvPr id="9" name="Textfeld 8"/>
          <p:cNvSpPr txBox="1"/>
          <p:nvPr/>
        </p:nvSpPr>
        <p:spPr>
          <a:xfrm>
            <a:off x="4211960" y="3933056"/>
            <a:ext cx="636713" cy="369332"/>
          </a:xfrm>
          <a:prstGeom prst="rect">
            <a:avLst/>
          </a:prstGeom>
          <a:noFill/>
        </p:spPr>
        <p:txBody>
          <a:bodyPr wrap="none" rtlCol="0">
            <a:spAutoFit/>
          </a:bodyPr>
          <a:lstStyle/>
          <a:p>
            <a:r>
              <a:rPr lang="de-DE" dirty="0" smtClean="0"/>
              <a:t>IHO</a:t>
            </a:r>
          </a:p>
        </p:txBody>
      </p:sp>
      <p:sp>
        <p:nvSpPr>
          <p:cNvPr id="10" name="Textfeld 9"/>
          <p:cNvSpPr txBox="1"/>
          <p:nvPr/>
        </p:nvSpPr>
        <p:spPr>
          <a:xfrm>
            <a:off x="2170889" y="3068960"/>
            <a:ext cx="686406" cy="369332"/>
          </a:xfrm>
          <a:prstGeom prst="rect">
            <a:avLst/>
          </a:prstGeom>
          <a:noFill/>
        </p:spPr>
        <p:txBody>
          <a:bodyPr wrap="none" rtlCol="0">
            <a:spAutoFit/>
          </a:bodyPr>
          <a:lstStyle/>
          <a:p>
            <a:r>
              <a:rPr lang="de-DE" dirty="0" smtClean="0"/>
              <a:t>ROK</a:t>
            </a:r>
            <a:endParaRPr lang="de-DE" dirty="0"/>
          </a:p>
        </p:txBody>
      </p:sp>
      <p:sp>
        <p:nvSpPr>
          <p:cNvPr id="11" name="Textfeld 10"/>
          <p:cNvSpPr txBox="1"/>
          <p:nvPr/>
        </p:nvSpPr>
        <p:spPr>
          <a:xfrm>
            <a:off x="4187113" y="2996952"/>
            <a:ext cx="686406" cy="369332"/>
          </a:xfrm>
          <a:prstGeom prst="rect">
            <a:avLst/>
          </a:prstGeom>
          <a:noFill/>
        </p:spPr>
        <p:txBody>
          <a:bodyPr wrap="none" rtlCol="0">
            <a:spAutoFit/>
          </a:bodyPr>
          <a:lstStyle/>
          <a:p>
            <a:r>
              <a:rPr lang="de-DE" dirty="0" smtClean="0"/>
              <a:t>ROK</a:t>
            </a:r>
            <a:endParaRPr lang="de-DE" dirty="0"/>
          </a:p>
        </p:txBody>
      </p:sp>
      <p:sp>
        <p:nvSpPr>
          <p:cNvPr id="12" name="Textfeld 11"/>
          <p:cNvSpPr txBox="1"/>
          <p:nvPr/>
        </p:nvSpPr>
        <p:spPr>
          <a:xfrm>
            <a:off x="2268672" y="1844824"/>
            <a:ext cx="490840" cy="369332"/>
          </a:xfrm>
          <a:prstGeom prst="rect">
            <a:avLst/>
          </a:prstGeom>
          <a:noFill/>
        </p:spPr>
        <p:txBody>
          <a:bodyPr wrap="none" rtlCol="0">
            <a:spAutoFit/>
          </a:bodyPr>
          <a:lstStyle/>
          <a:p>
            <a:r>
              <a:rPr lang="de-DE" dirty="0" smtClean="0"/>
              <a:t>NF</a:t>
            </a:r>
            <a:endParaRPr lang="de-DE" dirty="0"/>
          </a:p>
        </p:txBody>
      </p:sp>
      <p:sp>
        <p:nvSpPr>
          <p:cNvPr id="13" name="Textfeld 12"/>
          <p:cNvSpPr txBox="1"/>
          <p:nvPr/>
        </p:nvSpPr>
        <p:spPr>
          <a:xfrm>
            <a:off x="4284896" y="1916832"/>
            <a:ext cx="490840" cy="369332"/>
          </a:xfrm>
          <a:prstGeom prst="rect">
            <a:avLst/>
          </a:prstGeom>
          <a:noFill/>
        </p:spPr>
        <p:txBody>
          <a:bodyPr wrap="none" rtlCol="0">
            <a:spAutoFit/>
          </a:bodyPr>
          <a:lstStyle/>
          <a:p>
            <a:r>
              <a:rPr lang="de-DE" dirty="0" smtClean="0"/>
              <a:t>NF</a:t>
            </a:r>
            <a:endParaRPr lang="de-DE" dirty="0"/>
          </a:p>
        </p:txBody>
      </p:sp>
    </p:spTree>
    <p:extLst>
      <p:ext uri="{BB962C8B-B14F-4D97-AF65-F5344CB8AC3E}">
        <p14:creationId xmlns:p14="http://schemas.microsoft.com/office/powerpoint/2010/main" val="680444626"/>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GB" altLang="ko-KR" dirty="0" smtClean="0">
                <a:solidFill>
                  <a:schemeClr val="tx1"/>
                </a:solidFill>
                <a:ea typeface="굴림" charset="-127"/>
              </a:rPr>
              <a:t>Contents</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43000" y="1295400"/>
            <a:ext cx="7543800" cy="5334000"/>
          </a:xfrm>
        </p:spPr>
        <p:txBody>
          <a:bodyPr/>
          <a:lstStyle/>
          <a:p>
            <a:pPr marL="273050" indent="-273050">
              <a:defRPr/>
            </a:pPr>
            <a:r>
              <a:rPr lang="en-GB" sz="3200" dirty="0" smtClean="0">
                <a:solidFill>
                  <a:schemeClr val="tx1"/>
                </a:solidFill>
              </a:rPr>
              <a:t>Strategy</a:t>
            </a:r>
            <a:endParaRPr lang="en-GB" sz="3200" dirty="0" smtClean="0">
              <a:solidFill>
                <a:schemeClr val="tx1"/>
              </a:solidFill>
            </a:endParaRPr>
          </a:p>
          <a:p>
            <a:pPr marL="273050" indent="-273050">
              <a:defRPr/>
            </a:pPr>
            <a:r>
              <a:rPr lang="en-GB" sz="3200" dirty="0" smtClean="0">
                <a:solidFill>
                  <a:schemeClr val="tx1"/>
                </a:solidFill>
              </a:rPr>
              <a:t>Assembly 1</a:t>
            </a:r>
          </a:p>
          <a:p>
            <a:pPr marL="273050" indent="-273050">
              <a:defRPr/>
            </a:pPr>
            <a:r>
              <a:rPr lang="en-GB" sz="3200" dirty="0" smtClean="0">
                <a:solidFill>
                  <a:schemeClr val="tx1"/>
                </a:solidFill>
              </a:rPr>
              <a:t>CB Funds</a:t>
            </a:r>
          </a:p>
          <a:p>
            <a:pPr marL="273050" indent="-273050">
              <a:defRPr/>
            </a:pPr>
            <a:r>
              <a:rPr lang="en-GB" sz="3200" dirty="0" smtClean="0">
                <a:solidFill>
                  <a:schemeClr val="tx1"/>
                </a:solidFill>
              </a:rPr>
              <a:t>Work of the IHO Secretariat</a:t>
            </a:r>
            <a:endParaRPr lang="en-GB" sz="3200" dirty="0" smtClean="0">
              <a:solidFill>
                <a:schemeClr val="tx1"/>
              </a:solidFill>
            </a:endParaRPr>
          </a:p>
          <a:p>
            <a:pPr marL="273050" indent="-273050">
              <a:defRPr/>
            </a:pPr>
            <a:r>
              <a:rPr lang="en-GB" sz="3200" dirty="0" smtClean="0">
                <a:solidFill>
                  <a:schemeClr val="tx1"/>
                </a:solidFill>
              </a:rPr>
              <a:t>CB Management</a:t>
            </a:r>
          </a:p>
          <a:p>
            <a:pPr marL="273050" indent="-273050">
              <a:defRPr/>
            </a:pPr>
            <a:r>
              <a:rPr lang="en-GB" sz="3200" dirty="0" smtClean="0">
                <a:solidFill>
                  <a:schemeClr val="tx1"/>
                </a:solidFill>
              </a:rPr>
              <a:t>Contribution to CB</a:t>
            </a:r>
          </a:p>
          <a:p>
            <a:pPr marL="273050" indent="-273050">
              <a:defRPr/>
            </a:pPr>
            <a:r>
              <a:rPr lang="en-GB" sz="3200" dirty="0" smtClean="0">
                <a:solidFill>
                  <a:schemeClr val="tx1"/>
                </a:solidFill>
              </a:rPr>
              <a:t>Joint CB</a:t>
            </a:r>
          </a:p>
          <a:p>
            <a:pPr marL="273050" indent="-273050">
              <a:defRPr/>
            </a:pPr>
            <a:r>
              <a:rPr lang="en-GB" sz="3200" dirty="0" smtClean="0">
                <a:solidFill>
                  <a:schemeClr val="tx1"/>
                </a:solidFill>
              </a:rPr>
              <a:t>Developments and Improvements</a:t>
            </a:r>
            <a:endParaRPr lang="en-GB" sz="3200" dirty="0" smtClean="0">
              <a:solidFill>
                <a:schemeClr val="tx1"/>
              </a:solidFill>
            </a:endParaRPr>
          </a:p>
        </p:txBody>
      </p:sp>
    </p:spTree>
    <p:extLst>
      <p:ext uri="{BB962C8B-B14F-4D97-AF65-F5344CB8AC3E}">
        <p14:creationId xmlns:p14="http://schemas.microsoft.com/office/powerpoint/2010/main" val="1903484083"/>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GB" altLang="ko-KR" dirty="0" smtClean="0">
                <a:solidFill>
                  <a:schemeClr val="tx1"/>
                </a:solidFill>
                <a:ea typeface="굴림" charset="-127"/>
              </a:rPr>
              <a:t>Strategy</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Revised CB </a:t>
            </a:r>
            <a:r>
              <a:rPr lang="en-US" sz="3200" dirty="0">
                <a:solidFill>
                  <a:schemeClr val="tx1"/>
                </a:solidFill>
              </a:rPr>
              <a:t>Strategy </a:t>
            </a:r>
            <a:r>
              <a:rPr lang="en-US" sz="3200" dirty="0" smtClean="0">
                <a:solidFill>
                  <a:schemeClr val="tx1"/>
                </a:solidFill>
              </a:rPr>
              <a:t>very </a:t>
            </a:r>
            <a:r>
              <a:rPr lang="en-US" sz="3200" dirty="0">
                <a:solidFill>
                  <a:schemeClr val="tx1"/>
                </a:solidFill>
              </a:rPr>
              <a:t>efficient and </a:t>
            </a:r>
            <a:r>
              <a:rPr lang="en-US" sz="3200" dirty="0" smtClean="0">
                <a:solidFill>
                  <a:schemeClr val="tx1"/>
                </a:solidFill>
              </a:rPr>
              <a:t>regulations very </a:t>
            </a:r>
            <a:r>
              <a:rPr lang="en-US" sz="3200" dirty="0">
                <a:solidFill>
                  <a:schemeClr val="tx1"/>
                </a:solidFill>
              </a:rPr>
              <a:t>helpful in the progress of our CB </a:t>
            </a:r>
            <a:r>
              <a:rPr lang="en-US" sz="3200" dirty="0" smtClean="0">
                <a:solidFill>
                  <a:schemeClr val="tx1"/>
                </a:solidFill>
              </a:rPr>
              <a:t>work</a:t>
            </a:r>
            <a:endParaRPr lang="en-US" sz="3200" dirty="0">
              <a:solidFill>
                <a:schemeClr val="tx1"/>
              </a:solidFill>
            </a:endParaRPr>
          </a:p>
          <a:p>
            <a:pPr marL="273050" indent="-273050">
              <a:defRPr/>
            </a:pPr>
            <a:r>
              <a:rPr lang="en-US" sz="3200" dirty="0" smtClean="0">
                <a:solidFill>
                  <a:schemeClr val="tx1"/>
                </a:solidFill>
              </a:rPr>
              <a:t>Living document, review </a:t>
            </a:r>
            <a:r>
              <a:rPr lang="en-US" sz="3200" dirty="0">
                <a:solidFill>
                  <a:schemeClr val="tx1"/>
                </a:solidFill>
              </a:rPr>
              <a:t>it </a:t>
            </a:r>
            <a:r>
              <a:rPr lang="en-US" sz="3200" dirty="0" smtClean="0">
                <a:solidFill>
                  <a:schemeClr val="tx1"/>
                </a:solidFill>
              </a:rPr>
              <a:t>regularly.</a:t>
            </a:r>
          </a:p>
          <a:p>
            <a:pPr marL="273050" indent="-273050">
              <a:defRPr/>
            </a:pPr>
            <a:r>
              <a:rPr lang="en-US" sz="3200" dirty="0" smtClean="0">
                <a:solidFill>
                  <a:schemeClr val="tx1"/>
                </a:solidFill>
              </a:rPr>
              <a:t>take </a:t>
            </a:r>
            <a:r>
              <a:rPr lang="en-US" sz="3200" dirty="0">
                <a:solidFill>
                  <a:schemeClr val="tx1"/>
                </a:solidFill>
              </a:rPr>
              <a:t>a closer look at </a:t>
            </a:r>
            <a:r>
              <a:rPr lang="en-US" sz="3200" dirty="0" smtClean="0">
                <a:solidFill>
                  <a:schemeClr val="tx1"/>
                </a:solidFill>
              </a:rPr>
              <a:t>e-learning </a:t>
            </a:r>
            <a:r>
              <a:rPr lang="en-US" sz="3200" dirty="0">
                <a:solidFill>
                  <a:schemeClr val="tx1"/>
                </a:solidFill>
              </a:rPr>
              <a:t>part. </a:t>
            </a:r>
            <a:endParaRPr lang="en-US" sz="3200" dirty="0" smtClean="0">
              <a:solidFill>
                <a:schemeClr val="tx1"/>
              </a:solidFill>
            </a:endParaRPr>
          </a:p>
          <a:p>
            <a:pPr marL="273050" indent="-273050">
              <a:defRPr/>
            </a:pPr>
            <a:r>
              <a:rPr lang="en-US" sz="3200" dirty="0" smtClean="0">
                <a:solidFill>
                  <a:schemeClr val="tx1"/>
                </a:solidFill>
              </a:rPr>
              <a:t>In </a:t>
            </a:r>
            <a:r>
              <a:rPr lang="en-US" sz="3200" dirty="0">
                <a:solidFill>
                  <a:schemeClr val="tx1"/>
                </a:solidFill>
              </a:rPr>
              <a:t>my view </a:t>
            </a:r>
            <a:r>
              <a:rPr lang="en-US" sz="3200" dirty="0" smtClean="0">
                <a:solidFill>
                  <a:schemeClr val="tx1"/>
                </a:solidFill>
              </a:rPr>
              <a:t>adjust Strategy or its interpretation internally before initiating an adoption </a:t>
            </a:r>
            <a:r>
              <a:rPr lang="en-US" sz="3200" dirty="0">
                <a:solidFill>
                  <a:schemeClr val="tx1"/>
                </a:solidFill>
              </a:rPr>
              <a:t>procedure </a:t>
            </a:r>
            <a:r>
              <a:rPr lang="en-US" sz="3200" dirty="0" smtClean="0">
                <a:solidFill>
                  <a:schemeClr val="tx1"/>
                </a:solidFill>
              </a:rPr>
              <a:t>via Council/Assembly</a:t>
            </a:r>
            <a:r>
              <a:rPr lang="en-US" sz="3200" dirty="0">
                <a:solidFill>
                  <a:schemeClr val="tx1"/>
                </a:solidFill>
              </a:rPr>
              <a:t>. </a:t>
            </a:r>
          </a:p>
        </p:txBody>
      </p:sp>
    </p:spTree>
    <p:extLst>
      <p:ext uri="{BB962C8B-B14F-4D97-AF65-F5344CB8AC3E}">
        <p14:creationId xmlns:p14="http://schemas.microsoft.com/office/powerpoint/2010/main" val="2332893080"/>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GB" altLang="ko-KR" dirty="0" smtClean="0">
                <a:solidFill>
                  <a:schemeClr val="tx1"/>
                </a:solidFill>
                <a:ea typeface="굴림" charset="-127"/>
              </a:rPr>
              <a:t>Assembly 1</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Capacity </a:t>
            </a:r>
            <a:r>
              <a:rPr lang="en-US" sz="3200" dirty="0">
                <a:solidFill>
                  <a:schemeClr val="tx1"/>
                </a:solidFill>
              </a:rPr>
              <a:t>Building played its role as one the strategic topics of the </a:t>
            </a:r>
            <a:r>
              <a:rPr lang="en-US" sz="3200" dirty="0" smtClean="0">
                <a:solidFill>
                  <a:schemeClr val="tx1"/>
                </a:solidFill>
              </a:rPr>
              <a:t>IHO.</a:t>
            </a:r>
          </a:p>
          <a:p>
            <a:pPr marL="273050" indent="-273050">
              <a:defRPr/>
            </a:pPr>
            <a:r>
              <a:rPr lang="en-US" sz="3200" dirty="0" smtClean="0">
                <a:solidFill>
                  <a:schemeClr val="tx1"/>
                </a:solidFill>
              </a:rPr>
              <a:t>Positive </a:t>
            </a:r>
            <a:r>
              <a:rPr lang="en-US" sz="3200" dirty="0">
                <a:solidFill>
                  <a:schemeClr val="tx1"/>
                </a:solidFill>
              </a:rPr>
              <a:t>decisions have been made such as </a:t>
            </a:r>
            <a:endParaRPr lang="en-US" sz="3200" dirty="0" smtClean="0">
              <a:solidFill>
                <a:schemeClr val="tx1"/>
              </a:solidFill>
            </a:endParaRPr>
          </a:p>
          <a:p>
            <a:pPr marL="673100" lvl="1" indent="-273050">
              <a:defRPr/>
            </a:pPr>
            <a:r>
              <a:rPr lang="en-US" sz="2800" dirty="0" smtClean="0">
                <a:solidFill>
                  <a:schemeClr val="tx1"/>
                </a:solidFill>
              </a:rPr>
              <a:t>the </a:t>
            </a:r>
            <a:r>
              <a:rPr lang="en-US" sz="2800" dirty="0">
                <a:solidFill>
                  <a:schemeClr val="tx1"/>
                </a:solidFill>
              </a:rPr>
              <a:t>increase of the annual regular contribution from the IHO budget to the CB fund. </a:t>
            </a:r>
            <a:r>
              <a:rPr lang="en-US" sz="2800" dirty="0" smtClean="0">
                <a:solidFill>
                  <a:schemeClr val="tx1"/>
                </a:solidFill>
              </a:rPr>
              <a:t>This </a:t>
            </a:r>
            <a:r>
              <a:rPr lang="en-US" sz="2800" dirty="0">
                <a:solidFill>
                  <a:schemeClr val="tx1"/>
                </a:solidFill>
              </a:rPr>
              <a:t>improves the planning and execution of the projects significantly. </a:t>
            </a:r>
            <a:endParaRPr lang="en-US" sz="2800" dirty="0" smtClean="0">
              <a:solidFill>
                <a:schemeClr val="tx1"/>
              </a:solidFill>
            </a:endParaRPr>
          </a:p>
          <a:p>
            <a:pPr marL="673100" lvl="1" indent="-273050">
              <a:defRPr/>
            </a:pPr>
            <a:r>
              <a:rPr lang="en-US" sz="2800" dirty="0" smtClean="0">
                <a:solidFill>
                  <a:schemeClr val="tx1"/>
                </a:solidFill>
              </a:rPr>
              <a:t>development </a:t>
            </a:r>
            <a:r>
              <a:rPr lang="en-US" sz="2800" dirty="0">
                <a:solidFill>
                  <a:schemeClr val="tx1"/>
                </a:solidFill>
              </a:rPr>
              <a:t>of the e-learning </a:t>
            </a:r>
            <a:r>
              <a:rPr lang="en-US" sz="2800" dirty="0" smtClean="0">
                <a:solidFill>
                  <a:schemeClr val="tx1"/>
                </a:solidFill>
              </a:rPr>
              <a:t>component. </a:t>
            </a:r>
            <a:endParaRPr lang="en-US" sz="2800" dirty="0">
              <a:solidFill>
                <a:schemeClr val="tx1"/>
              </a:solidFill>
            </a:endParaRPr>
          </a:p>
          <a:p>
            <a:pPr marL="273050" indent="-273050">
              <a:defRPr/>
            </a:pPr>
            <a:r>
              <a:rPr lang="en-US" sz="3200" dirty="0" smtClean="0">
                <a:solidFill>
                  <a:schemeClr val="tx1"/>
                </a:solidFill>
              </a:rPr>
              <a:t>Indication of </a:t>
            </a:r>
            <a:r>
              <a:rPr lang="en-US" sz="3200" dirty="0">
                <a:solidFill>
                  <a:schemeClr val="tx1"/>
                </a:solidFill>
              </a:rPr>
              <a:t>having </a:t>
            </a:r>
            <a:r>
              <a:rPr lang="en-US" sz="3200" dirty="0" smtClean="0">
                <a:solidFill>
                  <a:schemeClr val="tx1"/>
                </a:solidFill>
              </a:rPr>
              <a:t>additional </a:t>
            </a:r>
            <a:r>
              <a:rPr lang="en-US" sz="3200" dirty="0">
                <a:solidFill>
                  <a:schemeClr val="tx1"/>
                </a:solidFill>
              </a:rPr>
              <a:t>personal </a:t>
            </a:r>
            <a:r>
              <a:rPr lang="en-US" sz="3200" dirty="0" smtClean="0">
                <a:solidFill>
                  <a:schemeClr val="tx1"/>
                </a:solidFill>
              </a:rPr>
              <a:t>at </a:t>
            </a:r>
            <a:r>
              <a:rPr lang="en-US" sz="3200" dirty="0">
                <a:solidFill>
                  <a:schemeClr val="tx1"/>
                </a:solidFill>
              </a:rPr>
              <a:t>the IHO Secretariat for the CB Management. </a:t>
            </a:r>
          </a:p>
          <a:p>
            <a:pPr marL="273050" indent="-273050">
              <a:defRPr/>
            </a:pPr>
            <a:r>
              <a:rPr lang="en-US" sz="3200" dirty="0" smtClean="0">
                <a:solidFill>
                  <a:schemeClr val="tx1"/>
                </a:solidFill>
              </a:rPr>
              <a:t>Change from </a:t>
            </a:r>
            <a:r>
              <a:rPr lang="en-US" sz="3200" dirty="0">
                <a:solidFill>
                  <a:schemeClr val="tx1"/>
                </a:solidFill>
              </a:rPr>
              <a:t>5-year to </a:t>
            </a:r>
            <a:r>
              <a:rPr lang="en-US" sz="3200" dirty="0" smtClean="0">
                <a:solidFill>
                  <a:schemeClr val="tx1"/>
                </a:solidFill>
              </a:rPr>
              <a:t> </a:t>
            </a:r>
            <a:r>
              <a:rPr lang="en-US" sz="3200" dirty="0">
                <a:solidFill>
                  <a:schemeClr val="tx1"/>
                </a:solidFill>
              </a:rPr>
              <a:t>3-year planning </a:t>
            </a:r>
            <a:r>
              <a:rPr lang="en-US" sz="3200" dirty="0" smtClean="0">
                <a:solidFill>
                  <a:schemeClr val="tx1"/>
                </a:solidFill>
              </a:rPr>
              <a:t>cycle</a:t>
            </a:r>
            <a:endParaRPr lang="en-US" sz="3200" dirty="0">
              <a:solidFill>
                <a:schemeClr val="tx1"/>
              </a:solidFill>
            </a:endParaRPr>
          </a:p>
        </p:txBody>
      </p:sp>
    </p:spTree>
    <p:extLst>
      <p:ext uri="{BB962C8B-B14F-4D97-AF65-F5344CB8AC3E}">
        <p14:creationId xmlns:p14="http://schemas.microsoft.com/office/powerpoint/2010/main" val="794894080"/>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GB" altLang="ko-KR" dirty="0" smtClean="0">
                <a:solidFill>
                  <a:schemeClr val="tx1"/>
                </a:solidFill>
                <a:ea typeface="굴림" charset="-127"/>
              </a:rPr>
              <a:t>CB Funds (1)</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To </a:t>
            </a:r>
            <a:r>
              <a:rPr lang="en-US" sz="3200" dirty="0">
                <a:solidFill>
                  <a:schemeClr val="tx1"/>
                </a:solidFill>
              </a:rPr>
              <a:t>deal with </a:t>
            </a:r>
            <a:r>
              <a:rPr lang="en-US" sz="3200" dirty="0" smtClean="0">
                <a:solidFill>
                  <a:schemeClr val="tx1"/>
                </a:solidFill>
              </a:rPr>
              <a:t>the </a:t>
            </a:r>
            <a:r>
              <a:rPr lang="en-US" sz="3200" dirty="0">
                <a:solidFill>
                  <a:schemeClr val="tx1"/>
                </a:solidFill>
              </a:rPr>
              <a:t>deficit </a:t>
            </a:r>
            <a:r>
              <a:rPr lang="en-US" sz="3200" dirty="0" smtClean="0">
                <a:solidFill>
                  <a:schemeClr val="tx1"/>
                </a:solidFill>
              </a:rPr>
              <a:t>stick </a:t>
            </a:r>
            <a:r>
              <a:rPr lang="en-US" sz="3200" dirty="0">
                <a:solidFill>
                  <a:schemeClr val="tx1"/>
                </a:solidFill>
              </a:rPr>
              <a:t>strictly to </a:t>
            </a:r>
            <a:r>
              <a:rPr lang="en-US" sz="3200" dirty="0" smtClean="0">
                <a:solidFill>
                  <a:schemeClr val="tx1"/>
                </a:solidFill>
              </a:rPr>
              <a:t>strategy </a:t>
            </a:r>
            <a:r>
              <a:rPr lang="en-US" sz="3200" dirty="0">
                <a:solidFill>
                  <a:schemeClr val="tx1"/>
                </a:solidFill>
              </a:rPr>
              <a:t>and </a:t>
            </a:r>
            <a:r>
              <a:rPr lang="en-US" sz="3200" dirty="0" err="1" smtClean="0">
                <a:solidFill>
                  <a:schemeClr val="tx1"/>
                </a:solidFill>
              </a:rPr>
              <a:t>regulatio</a:t>
            </a:r>
            <a:endParaRPr lang="en-US" sz="3200" dirty="0">
              <a:solidFill>
                <a:schemeClr val="tx1"/>
              </a:solidFill>
            </a:endParaRPr>
          </a:p>
          <a:p>
            <a:pPr marL="673100" lvl="1" indent="-273050">
              <a:defRPr/>
            </a:pPr>
            <a:r>
              <a:rPr lang="en-US" sz="2800" dirty="0" smtClean="0">
                <a:solidFill>
                  <a:schemeClr val="tx1"/>
                </a:solidFill>
              </a:rPr>
              <a:t>waiting </a:t>
            </a:r>
            <a:r>
              <a:rPr lang="en-US" sz="2800" dirty="0">
                <a:solidFill>
                  <a:schemeClr val="tx1"/>
                </a:solidFill>
              </a:rPr>
              <a:t>list comparable to this </a:t>
            </a:r>
            <a:r>
              <a:rPr lang="en-US" sz="2800" dirty="0" smtClean="0">
                <a:solidFill>
                  <a:schemeClr val="tx1"/>
                </a:solidFill>
              </a:rPr>
              <a:t>year </a:t>
            </a:r>
          </a:p>
          <a:p>
            <a:pPr marL="673100" lvl="1" indent="-273050">
              <a:defRPr/>
            </a:pPr>
            <a:r>
              <a:rPr lang="en-US" sz="2800" dirty="0" smtClean="0">
                <a:solidFill>
                  <a:schemeClr val="tx1"/>
                </a:solidFill>
              </a:rPr>
              <a:t>consider to </a:t>
            </a:r>
            <a:r>
              <a:rPr lang="en-US" sz="2800" dirty="0">
                <a:solidFill>
                  <a:schemeClr val="tx1"/>
                </a:solidFill>
              </a:rPr>
              <a:t>have enough funds left for the following </a:t>
            </a:r>
            <a:r>
              <a:rPr lang="en-US" sz="2800" dirty="0" smtClean="0">
                <a:solidFill>
                  <a:schemeClr val="tx1"/>
                </a:solidFill>
              </a:rPr>
              <a:t>year</a:t>
            </a:r>
            <a:endParaRPr lang="en-US" sz="2800" dirty="0">
              <a:solidFill>
                <a:schemeClr val="tx1"/>
              </a:solidFill>
            </a:endParaRPr>
          </a:p>
          <a:p>
            <a:pPr marL="273050" indent="-273050">
              <a:defRPr/>
            </a:pPr>
            <a:r>
              <a:rPr lang="en-US" sz="3200" dirty="0" smtClean="0">
                <a:solidFill>
                  <a:schemeClr val="tx1"/>
                </a:solidFill>
              </a:rPr>
              <a:t>Strive </a:t>
            </a:r>
            <a:r>
              <a:rPr lang="en-US" sz="3200" dirty="0">
                <a:solidFill>
                  <a:schemeClr val="tx1"/>
                </a:solidFill>
              </a:rPr>
              <a:t>to increase the CB </a:t>
            </a:r>
            <a:r>
              <a:rPr lang="en-US" sz="3200" dirty="0" smtClean="0">
                <a:solidFill>
                  <a:schemeClr val="tx1"/>
                </a:solidFill>
              </a:rPr>
              <a:t>funds</a:t>
            </a:r>
          </a:p>
          <a:p>
            <a:pPr marL="273050" indent="-273050">
              <a:defRPr/>
            </a:pPr>
            <a:r>
              <a:rPr lang="en-US" sz="3200" dirty="0">
                <a:solidFill>
                  <a:schemeClr val="tx1"/>
                </a:solidFill>
              </a:rPr>
              <a:t>P</a:t>
            </a:r>
            <a:r>
              <a:rPr lang="en-US" sz="3200" dirty="0" smtClean="0">
                <a:solidFill>
                  <a:schemeClr val="tx1"/>
                </a:solidFill>
              </a:rPr>
              <a:t>rioritize </a:t>
            </a:r>
            <a:r>
              <a:rPr lang="en-US" sz="3200" dirty="0">
                <a:solidFill>
                  <a:schemeClr val="tx1"/>
                </a:solidFill>
              </a:rPr>
              <a:t>the projects </a:t>
            </a:r>
            <a:r>
              <a:rPr lang="en-US" sz="3200" dirty="0" smtClean="0">
                <a:solidFill>
                  <a:schemeClr val="tx1"/>
                </a:solidFill>
              </a:rPr>
              <a:t>submitted </a:t>
            </a:r>
          </a:p>
          <a:p>
            <a:pPr marL="273050" indent="-273050">
              <a:defRPr/>
            </a:pPr>
            <a:r>
              <a:rPr lang="en-US" sz="3200" dirty="0" smtClean="0">
                <a:solidFill>
                  <a:schemeClr val="tx1"/>
                </a:solidFill>
              </a:rPr>
              <a:t>Some </a:t>
            </a:r>
            <a:r>
              <a:rPr lang="en-US" sz="3200" dirty="0">
                <a:solidFill>
                  <a:schemeClr val="tx1"/>
                </a:solidFill>
              </a:rPr>
              <a:t>chances now at hand to multiply our direct </a:t>
            </a:r>
            <a:r>
              <a:rPr lang="en-US" sz="3200" dirty="0" smtClean="0">
                <a:solidFill>
                  <a:schemeClr val="tx1"/>
                </a:solidFill>
              </a:rPr>
              <a:t>investments</a:t>
            </a:r>
            <a:endParaRPr lang="en-US" sz="3200" dirty="0">
              <a:solidFill>
                <a:schemeClr val="tx1"/>
              </a:solidFill>
            </a:endParaRPr>
          </a:p>
        </p:txBody>
      </p:sp>
    </p:spTree>
    <p:extLst>
      <p:ext uri="{BB962C8B-B14F-4D97-AF65-F5344CB8AC3E}">
        <p14:creationId xmlns:p14="http://schemas.microsoft.com/office/powerpoint/2010/main" val="2990347817"/>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GB" altLang="ko-KR" dirty="0" smtClean="0">
                <a:solidFill>
                  <a:schemeClr val="tx1"/>
                </a:solidFill>
                <a:ea typeface="굴림" charset="-127"/>
              </a:rPr>
              <a:t>CB Funds (2)</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Not the </a:t>
            </a:r>
            <a:r>
              <a:rPr lang="en-US" sz="3200" dirty="0">
                <a:solidFill>
                  <a:schemeClr val="tx1"/>
                </a:solidFill>
              </a:rPr>
              <a:t>dramatic lack of funds we had in 2015 at the time of the CBSC meeting. </a:t>
            </a:r>
            <a:r>
              <a:rPr lang="en-US" sz="3200" dirty="0" smtClean="0">
                <a:solidFill>
                  <a:schemeClr val="tx1"/>
                </a:solidFill>
              </a:rPr>
              <a:t>Situation improved </a:t>
            </a:r>
            <a:r>
              <a:rPr lang="en-US" sz="3200" dirty="0">
                <a:solidFill>
                  <a:schemeClr val="tx1"/>
                </a:solidFill>
              </a:rPr>
              <a:t>significantly over the year, but </a:t>
            </a:r>
            <a:r>
              <a:rPr lang="en-US" sz="3200" dirty="0" smtClean="0">
                <a:solidFill>
                  <a:schemeClr val="tx1"/>
                </a:solidFill>
              </a:rPr>
              <a:t>it </a:t>
            </a:r>
            <a:r>
              <a:rPr lang="en-US" sz="3200" dirty="0">
                <a:solidFill>
                  <a:schemeClr val="tx1"/>
                </a:solidFill>
              </a:rPr>
              <a:t>showed the need of an early confirmation of the available funds. This situation has changed for 2017 and will improve further due to the now regular contribution from the IHO budget.</a:t>
            </a:r>
          </a:p>
          <a:p>
            <a:pPr marL="273050" indent="-273050">
              <a:defRPr/>
            </a:pPr>
            <a:r>
              <a:rPr lang="en-US" sz="3200" dirty="0">
                <a:solidFill>
                  <a:schemeClr val="tx1"/>
                </a:solidFill>
              </a:rPr>
              <a:t>Without the earmarked projects we will have at this stage </a:t>
            </a:r>
            <a:r>
              <a:rPr lang="en-US" sz="3200" b="1" u="sng" dirty="0">
                <a:solidFill>
                  <a:schemeClr val="tx1"/>
                </a:solidFill>
              </a:rPr>
              <a:t>256.000 €</a:t>
            </a:r>
            <a:r>
              <a:rPr lang="en-US" sz="3200" dirty="0">
                <a:solidFill>
                  <a:schemeClr val="tx1"/>
                </a:solidFill>
              </a:rPr>
              <a:t> available for 2018. </a:t>
            </a:r>
          </a:p>
        </p:txBody>
      </p:sp>
    </p:spTree>
    <p:extLst>
      <p:ext uri="{BB962C8B-B14F-4D97-AF65-F5344CB8AC3E}">
        <p14:creationId xmlns:p14="http://schemas.microsoft.com/office/powerpoint/2010/main" val="2467116402"/>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Work </a:t>
            </a:r>
            <a:r>
              <a:rPr lang="en-US" altLang="ko-KR" dirty="0">
                <a:solidFill>
                  <a:schemeClr val="tx1"/>
                </a:solidFill>
                <a:ea typeface="굴림" charset="-127"/>
              </a:rPr>
              <a:t>of the IHO Secretariat</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a:solidFill>
                  <a:schemeClr val="tx1"/>
                </a:solidFill>
              </a:rPr>
              <a:t>With the growing success of CB, the administrative work is growing likewise. The support from the IHB staff is essential to cope with that. I am explicitly thankful for the fundamental support from Alberto Costa Neves and for the very good contribution in the financial execution accomplished by Sandrine Brunel.</a:t>
            </a:r>
          </a:p>
        </p:txBody>
      </p:sp>
    </p:spTree>
    <p:extLst>
      <p:ext uri="{BB962C8B-B14F-4D97-AF65-F5344CB8AC3E}">
        <p14:creationId xmlns:p14="http://schemas.microsoft.com/office/powerpoint/2010/main" val="2579189949"/>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CB Management (1)</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a:solidFill>
                  <a:schemeClr val="tx1"/>
                </a:solidFill>
              </a:rPr>
              <a:t>In 2016 the execution of the CB WP went very smoothly for the first time. This has several factors. </a:t>
            </a:r>
            <a:endParaRPr lang="en-US" sz="3200" dirty="0" smtClean="0">
              <a:solidFill>
                <a:schemeClr val="tx1"/>
              </a:solidFill>
            </a:endParaRPr>
          </a:p>
          <a:p>
            <a:pPr marL="673100" lvl="1" indent="-273050">
              <a:defRPr/>
            </a:pPr>
            <a:r>
              <a:rPr lang="en-US" sz="2800" dirty="0" smtClean="0">
                <a:solidFill>
                  <a:schemeClr val="tx1"/>
                </a:solidFill>
              </a:rPr>
              <a:t>The </a:t>
            </a:r>
            <a:r>
              <a:rPr lang="en-US" sz="2800" dirty="0">
                <a:solidFill>
                  <a:schemeClr val="tx1"/>
                </a:solidFill>
              </a:rPr>
              <a:t>good preparation </a:t>
            </a:r>
            <a:r>
              <a:rPr lang="en-US" sz="2800" dirty="0" smtClean="0">
                <a:solidFill>
                  <a:schemeClr val="tx1"/>
                </a:solidFill>
              </a:rPr>
              <a:t>by </a:t>
            </a:r>
            <a:r>
              <a:rPr lang="en-US" sz="2800" dirty="0">
                <a:solidFill>
                  <a:schemeClr val="tx1"/>
                </a:solidFill>
              </a:rPr>
              <a:t>almost all of the CB coordinators and the RHCs, </a:t>
            </a:r>
            <a:endParaRPr lang="en-US" sz="2800" dirty="0" smtClean="0">
              <a:solidFill>
                <a:schemeClr val="tx1"/>
              </a:solidFill>
            </a:endParaRPr>
          </a:p>
          <a:p>
            <a:pPr marL="673100" lvl="1" indent="-273050">
              <a:defRPr/>
            </a:pPr>
            <a:r>
              <a:rPr lang="en-US" sz="2800" dirty="0" smtClean="0">
                <a:solidFill>
                  <a:schemeClr val="tx1"/>
                </a:solidFill>
              </a:rPr>
              <a:t>correct </a:t>
            </a:r>
            <a:r>
              <a:rPr lang="en-US" sz="2800" dirty="0">
                <a:solidFill>
                  <a:schemeClr val="tx1"/>
                </a:solidFill>
              </a:rPr>
              <a:t>and timely provision of the documents </a:t>
            </a:r>
            <a:r>
              <a:rPr lang="en-US" sz="2800" dirty="0" smtClean="0">
                <a:solidFill>
                  <a:schemeClr val="tx1"/>
                </a:solidFill>
              </a:rPr>
              <a:t>and</a:t>
            </a:r>
          </a:p>
          <a:p>
            <a:pPr marL="673100" lvl="1" indent="-273050">
              <a:defRPr/>
            </a:pPr>
            <a:r>
              <a:rPr lang="en-US" sz="2800" dirty="0" smtClean="0">
                <a:solidFill>
                  <a:schemeClr val="tx1"/>
                </a:solidFill>
              </a:rPr>
              <a:t> </a:t>
            </a:r>
            <a:r>
              <a:rPr lang="en-US" sz="2800" dirty="0">
                <a:solidFill>
                  <a:schemeClr val="tx1"/>
                </a:solidFill>
              </a:rPr>
              <a:t>the good support from the IHO Secretariat</a:t>
            </a:r>
            <a:r>
              <a:rPr lang="en-US" sz="2800" dirty="0" smtClean="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3176550733"/>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29500" cy="1139825"/>
          </a:xfrm>
        </p:spPr>
        <p:txBody>
          <a:bodyPr/>
          <a:lstStyle/>
          <a:p>
            <a:pPr defTabSz="719138">
              <a:defRPr/>
            </a:pPr>
            <a:r>
              <a:rPr lang="en-US" altLang="ko-KR" dirty="0" smtClean="0">
                <a:solidFill>
                  <a:schemeClr val="tx1"/>
                </a:solidFill>
                <a:ea typeface="굴림" charset="-127"/>
              </a:rPr>
              <a:t>CB Management (2)</a:t>
            </a:r>
            <a:endParaRPr lang="fr-MC" altLang="ko-KR" dirty="0" smtClean="0">
              <a:solidFill>
                <a:schemeClr val="tx1"/>
              </a:solidFill>
              <a:ea typeface="굴림" charset="-127"/>
            </a:endParaRPr>
          </a:p>
        </p:txBody>
      </p:sp>
      <p:sp>
        <p:nvSpPr>
          <p:cNvPr id="4" name="Espace réservé du contenu 2"/>
          <p:cNvSpPr>
            <a:spLocks noGrp="1"/>
          </p:cNvSpPr>
          <p:nvPr>
            <p:ph idx="1"/>
          </p:nvPr>
        </p:nvSpPr>
        <p:spPr>
          <a:xfrm>
            <a:off x="1115616" y="1492453"/>
            <a:ext cx="7543800" cy="5334000"/>
          </a:xfrm>
        </p:spPr>
        <p:txBody>
          <a:bodyPr/>
          <a:lstStyle/>
          <a:p>
            <a:pPr marL="273050" indent="-273050">
              <a:defRPr/>
            </a:pPr>
            <a:r>
              <a:rPr lang="en-US" sz="3200" dirty="0" smtClean="0">
                <a:solidFill>
                  <a:schemeClr val="tx1"/>
                </a:solidFill>
              </a:rPr>
              <a:t>CB </a:t>
            </a:r>
            <a:r>
              <a:rPr lang="en-US" sz="3200" dirty="0">
                <a:solidFill>
                  <a:schemeClr val="tx1"/>
                </a:solidFill>
              </a:rPr>
              <a:t>Coordinators play an extraordinary important role in the success of CB efforts in the IHO and I again urge all Regional Hydrographic Commissions </a:t>
            </a:r>
            <a:r>
              <a:rPr lang="en-US" sz="3200" dirty="0" smtClean="0">
                <a:solidFill>
                  <a:schemeClr val="tx1"/>
                </a:solidFill>
              </a:rPr>
              <a:t>not </a:t>
            </a:r>
            <a:r>
              <a:rPr lang="en-US" sz="3200" dirty="0">
                <a:solidFill>
                  <a:schemeClr val="tx1"/>
                </a:solidFill>
              </a:rPr>
              <a:t>to change this position too often. RHC´s with a frequently rotating CB Coordinator have less chances to receive adequate support because of the lack of experience.</a:t>
            </a:r>
          </a:p>
        </p:txBody>
      </p:sp>
    </p:spTree>
    <p:extLst>
      <p:ext uri="{BB962C8B-B14F-4D97-AF65-F5344CB8AC3E}">
        <p14:creationId xmlns:p14="http://schemas.microsoft.com/office/powerpoint/2010/main" val="2706178447"/>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IHO">
  <a:themeElements>
    <a:clrScheme name="IH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IHO">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H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IH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IH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IH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IH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IH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IH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IH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HO">
  <a:themeElements>
    <a:clrScheme name="1_IH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1_IHO">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IH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1_IH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1_IH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1_IH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1_IH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1_IH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1_IH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1_IH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IHO</Template>
  <TotalTime>0</TotalTime>
  <Words>750</Words>
  <Application>Microsoft Office PowerPoint</Application>
  <PresentationFormat>Bildschirmpräsentation (4:3)</PresentationFormat>
  <Paragraphs>83</Paragraphs>
  <Slides>15</Slides>
  <Notes>1</Notes>
  <HiddenSlides>0</HiddenSlides>
  <MMClips>0</MMClips>
  <ScaleCrop>false</ScaleCrop>
  <HeadingPairs>
    <vt:vector size="4" baseType="variant">
      <vt:variant>
        <vt:lpstr>Design</vt:lpstr>
      </vt:variant>
      <vt:variant>
        <vt:i4>2</vt:i4>
      </vt:variant>
      <vt:variant>
        <vt:lpstr>Folientitel</vt:lpstr>
      </vt:variant>
      <vt:variant>
        <vt:i4>15</vt:i4>
      </vt:variant>
    </vt:vector>
  </HeadingPairs>
  <TitlesOfParts>
    <vt:vector size="17" baseType="lpstr">
      <vt:lpstr>IHO</vt:lpstr>
      <vt:lpstr>1_IHO</vt:lpstr>
      <vt:lpstr>International Hydrographic Organization</vt:lpstr>
      <vt:lpstr>Contents</vt:lpstr>
      <vt:lpstr>Strategy</vt:lpstr>
      <vt:lpstr>Assembly 1</vt:lpstr>
      <vt:lpstr>CB Funds (1)</vt:lpstr>
      <vt:lpstr>CB Funds (2)</vt:lpstr>
      <vt:lpstr>Work of the IHO Secretariat</vt:lpstr>
      <vt:lpstr>CB Management (1)</vt:lpstr>
      <vt:lpstr>CB Management (2)</vt:lpstr>
      <vt:lpstr>Contribution from ROK and Japan</vt:lpstr>
      <vt:lpstr>Joint CB</vt:lpstr>
      <vt:lpstr>Developments and Improvement (1)</vt:lpstr>
      <vt:lpstr>Developments and Improvement (2)</vt:lpstr>
      <vt:lpstr>PHASES OF DEVELOPMENT OF HYDROGRAPHIC SURVEYING AND NAUTICAL CHARTING CAPABILITY</vt:lpstr>
      <vt:lpstr>Fund limitation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Hydrographic Organization</dc:title>
  <dc:creator>Robert WARD</dc:creator>
  <cp:lastModifiedBy>Thomas Dehling</cp:lastModifiedBy>
  <cp:revision>126</cp:revision>
  <dcterms:created xsi:type="dcterms:W3CDTF">2008-10-06T12:18:33Z</dcterms:created>
  <dcterms:modified xsi:type="dcterms:W3CDTF">2017-06-06T20:26:42Z</dcterms:modified>
</cp:coreProperties>
</file>