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</p:sldMasterIdLst>
  <p:notesMasterIdLst>
    <p:notesMasterId r:id="rId6"/>
  </p:notesMasterIdLst>
  <p:handoutMasterIdLst>
    <p:handoutMasterId r:id="rId7"/>
  </p:handoutMasterIdLst>
  <p:sldIdLst>
    <p:sldId id="372" r:id="rId4"/>
    <p:sldId id="38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8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88288"/>
    <a:srgbClr val="FFCCCC"/>
    <a:srgbClr val="FFFFFF"/>
    <a:srgbClr val="E7B8B7"/>
    <a:srgbClr val="66FF33"/>
    <a:srgbClr val="FF33CC"/>
    <a:srgbClr val="CC9900"/>
    <a:srgbClr val="FF3300"/>
    <a:srgbClr val="E35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21" autoAdjust="0"/>
    <p:restoredTop sz="98108" autoAdjust="0"/>
  </p:normalViewPr>
  <p:slideViewPr>
    <p:cSldViewPr>
      <p:cViewPr>
        <p:scale>
          <a:sx n="80" d="100"/>
          <a:sy n="80" d="100"/>
        </p:scale>
        <p:origin x="-552" y="-58"/>
      </p:cViewPr>
      <p:guideLst>
        <p:guide orient="horz" pos="2160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2F6D53-DFCE-4C6A-A6DD-19C6CC9C1201}" type="datetimeFigureOut">
              <a:rPr lang="en-NZ"/>
              <a:pPr>
                <a:defRPr/>
              </a:pPr>
              <a:t>30/05/2018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9FFFA0-B02D-49DF-9229-0899E26F5E6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961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fld id="{F9F6916A-F2BD-4B0F-B07C-5B179E918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001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>
                <a:latin typeface="+mn-lt"/>
              </a:rPr>
              <a:t>Title slide </a:t>
            </a:r>
            <a:endParaRPr lang="en-NZ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92C965-B28B-434F-A6C4-ABC925BB6D4B}" type="slidenum">
              <a:rPr lang="en-NZ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57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188913"/>
            <a:ext cx="21209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1738" y="1125538"/>
            <a:ext cx="6767512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6975" y="2662238"/>
            <a:ext cx="6773863" cy="766762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398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18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188913"/>
            <a:ext cx="2074863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73775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838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5554663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28638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157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7837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772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2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5360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4624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8816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38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8744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613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7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6003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3990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856B-AA28-4D90-92C9-C267D2907A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784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2C25-2651-4B3A-AAEC-73373AB9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840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CF1F6-5D29-4520-833C-D9C5A9AB2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596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F7A7B-49F8-4117-B7B5-D18073FB0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103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39DE-5A84-46FF-A2F2-1381779CC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005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C4AAA-9B9B-49CE-B4F4-FC4AD7736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18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2960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ECDE5-33D2-43A2-8190-6320DF988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8620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4190-62C4-43DC-B64B-13F32ADD6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1582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116B9-5B50-41F7-8145-718659383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6001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982ED-039B-4EBD-8202-6A2BF1178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09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361E4-760B-41F7-89A3-04E475F6E5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39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63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38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363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4422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470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566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124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55546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4" descr="New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188913"/>
            <a:ext cx="21224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9" descr="newzealan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6575425"/>
            <a:ext cx="1458913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6800850"/>
            <a:ext cx="644366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82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8288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8288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8288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8828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1000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2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5000"/>
        </a:lnSpc>
        <a:spcBef>
          <a:spcPct val="2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20000"/>
        </a:spcBef>
        <a:spcAft>
          <a:spcPct val="1000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56276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2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4663"/>
            <a:ext cx="6443663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14" descr="New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188913"/>
            <a:ext cx="212248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81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818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818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818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818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ACCD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+mn-lt"/>
              </a:defRPr>
            </a:lvl1pPr>
          </a:lstStyle>
          <a:p>
            <a:pPr>
              <a:defRPr/>
            </a:pPr>
            <a:fld id="{64DCE99A-4AEC-4A24-9804-F3BF96277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1" name="Group 6"/>
          <p:cNvGrpSpPr>
            <a:grpSpLocks/>
          </p:cNvGrpSpPr>
          <p:nvPr/>
        </p:nvGrpSpPr>
        <p:grpSpPr bwMode="auto">
          <a:xfrm>
            <a:off x="-1" y="3789363"/>
            <a:ext cx="8757466" cy="1727200"/>
            <a:chOff x="-36513" y="3867959"/>
            <a:chExt cx="8134322" cy="2359562"/>
          </a:xfrm>
        </p:grpSpPr>
        <p:sp>
          <p:nvSpPr>
            <p:cNvPr id="8" name="Rectangle 7"/>
            <p:cNvSpPr/>
            <p:nvPr/>
          </p:nvSpPr>
          <p:spPr>
            <a:xfrm>
              <a:off x="-36513" y="3867959"/>
              <a:ext cx="8134322" cy="2359562"/>
            </a:xfrm>
            <a:prstGeom prst="rect">
              <a:avLst/>
            </a:pr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NZ" dirty="0">
                <a:solidFill>
                  <a:prstClr val="white"/>
                </a:solidFill>
              </a:endParaRPr>
            </a:p>
          </p:txBody>
        </p:sp>
        <p:sp>
          <p:nvSpPr>
            <p:cNvPr id="5126" name="TextBox 5"/>
            <p:cNvSpPr txBox="1">
              <a:spLocks noChangeArrowheads="1"/>
            </p:cNvSpPr>
            <p:nvPr/>
          </p:nvSpPr>
          <p:spPr bwMode="auto">
            <a:xfrm>
              <a:off x="-34605" y="4018060"/>
              <a:ext cx="8023677" cy="2144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SzPct val="8000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•"/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–"/>
                <a:defRPr sz="16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»"/>
                <a:defRPr sz="16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»"/>
                <a:defRPr sz="16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»"/>
                <a:defRPr sz="16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»"/>
                <a:defRPr sz="16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lnSpc>
                  <a:spcPct val="115000"/>
                </a:lnSpc>
                <a:spcBef>
                  <a:spcPct val="20000"/>
                </a:spcBef>
                <a:spcAft>
                  <a:spcPct val="10000"/>
                </a:spcAft>
                <a:buChar char="»"/>
                <a:defRPr sz="16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  <a:defRPr/>
              </a:pPr>
              <a:r>
                <a:rPr lang="en-NZ" altLang="en-US" sz="3600" baseline="0" dirty="0" smtClean="0">
                  <a:solidFill>
                    <a:srgbClr val="FFFFFF"/>
                  </a:solidFill>
                  <a:latin typeface="+mn-lt"/>
                </a:rPr>
                <a:t>SWPHC report to CBSC16 May 2018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  <a:defRPr/>
              </a:pPr>
              <a:endParaRPr lang="en-NZ" altLang="en-US" sz="3600" dirty="0" smtClean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88" y="4867411"/>
            <a:ext cx="6280602" cy="67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aseline="0" dirty="0" smtClean="0">
                <a:solidFill>
                  <a:prstClr val="white"/>
                </a:solidFill>
              </a:rPr>
              <a:t>Adam Greenland</a:t>
            </a:r>
          </a:p>
          <a:p>
            <a:pPr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aseline="0" dirty="0" smtClean="0">
                <a:solidFill>
                  <a:prstClr val="white"/>
                </a:solidFill>
              </a:rPr>
              <a:t>CB Coordinator</a:t>
            </a:r>
            <a:endParaRPr lang="en-NZ" baseline="0" dirty="0">
              <a:solidFill>
                <a:prstClr val="white"/>
              </a:solidFill>
            </a:endParaRPr>
          </a:p>
        </p:txBody>
      </p:sp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786563"/>
            <a:ext cx="6443662" cy="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50" y="109538"/>
            <a:ext cx="2067531" cy="220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m 23" descr="Iho_coul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842D6"/>
              </a:clrFrom>
              <a:clrTo>
                <a:srgbClr val="0842D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9538"/>
            <a:ext cx="1760936" cy="231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8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89756"/>
            <a:ext cx="7684641" cy="1143000"/>
          </a:xfrm>
        </p:spPr>
        <p:txBody>
          <a:bodyPr/>
          <a:lstStyle/>
          <a:p>
            <a:r>
              <a:rPr lang="en-US" dirty="0" smtClean="0"/>
              <a:t>SWPHC Region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" t="13021" r="20387" b="6250"/>
          <a:stretch/>
        </p:blipFill>
        <p:spPr bwMode="auto">
          <a:xfrm>
            <a:off x="0" y="1232756"/>
            <a:ext cx="9093287" cy="561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9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9560</TotalTime>
  <Words>15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blank</vt:lpstr>
      <vt:lpstr>1_Custom Design</vt:lpstr>
      <vt:lpstr>Custom Design</vt:lpstr>
      <vt:lpstr>PowerPoint Presentation</vt:lpstr>
      <vt:lpstr>SWPHC Region</vt:lpstr>
    </vt:vector>
  </TitlesOfParts>
  <Company>Land Information New Zealand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sserfontein</dc:creator>
  <cp:lastModifiedBy>Adam</cp:lastModifiedBy>
  <cp:revision>298</cp:revision>
  <dcterms:created xsi:type="dcterms:W3CDTF">2011-10-17T01:11:34Z</dcterms:created>
  <dcterms:modified xsi:type="dcterms:W3CDTF">2018-05-30T08:39:51Z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A2713587</vt:lpwstr>
  </property>
  <property fmtid="{D5CDD505-2E9C-101B-9397-08002B2CF9AE}" pid="3" name="Objective-Title">
    <vt:lpwstr>Location Information Briefing Oct 2016</vt:lpwstr>
  </property>
  <property fmtid="{D5CDD505-2E9C-101B-9397-08002B2CF9AE}" pid="4" name="Objective-Comment">
    <vt:lpwstr/>
  </property>
  <property fmtid="{D5CDD505-2E9C-101B-9397-08002B2CF9AE}" pid="5" name="Objective-CreationStamp">
    <vt:filetime>2016-09-22T19:40:20Z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2016-10-10T01:36:19Z</vt:filetime>
  </property>
  <property fmtid="{D5CDD505-2E9C-101B-9397-08002B2CF9AE}" pid="10" name="Objective-Owner">
    <vt:lpwstr>Roger Carman</vt:lpwstr>
  </property>
  <property fmtid="{D5CDD505-2E9C-101B-9397-08002B2CF9AE}" pid="11" name="Objective-Path">
    <vt:lpwstr>LinZone Global Folder:LinZone File Plan:Topography:Liaison and Representation:Engagement:Marae Visit:</vt:lpwstr>
  </property>
  <property fmtid="{D5CDD505-2E9C-101B-9397-08002B2CF9AE}" pid="12" name="Objective-Parent">
    <vt:lpwstr>Marae Visit</vt:lpwstr>
  </property>
  <property fmtid="{D5CDD505-2E9C-101B-9397-08002B2CF9AE}" pid="13" name="Objective-State">
    <vt:lpwstr>Being Edited</vt:lpwstr>
  </property>
  <property fmtid="{D5CDD505-2E9C-101B-9397-08002B2CF9AE}" pid="14" name="Objective-Version">
    <vt:lpwstr>17.1</vt:lpwstr>
  </property>
  <property fmtid="{D5CDD505-2E9C-101B-9397-08002B2CF9AE}" pid="15" name="Objective-VersionNumber">
    <vt:r8>19</vt:r8>
  </property>
  <property fmtid="{D5CDD505-2E9C-101B-9397-08002B2CF9AE}" pid="16" name="Objective-VersionComment">
    <vt:lpwstr/>
  </property>
  <property fmtid="{D5CDD505-2E9C-101B-9397-08002B2CF9AE}" pid="17" name="Objective-FileNumber">
    <vt:lpwstr>TPY-L15-01-16/1090</vt:lpwstr>
  </property>
  <property fmtid="{D5CDD505-2E9C-101B-9397-08002B2CF9AE}" pid="18" name="Objective-Classification">
    <vt:lpwstr>[Inherited - none]</vt:lpwstr>
  </property>
  <property fmtid="{D5CDD505-2E9C-101B-9397-08002B2CF9AE}" pid="19" name="Objective-Caveats">
    <vt:lpwstr/>
  </property>
  <property fmtid="{D5CDD505-2E9C-101B-9397-08002B2CF9AE}" pid="20" name="Objective-Copy To Clipboard [system]">
    <vt:lpwstr>Copy To Clipboard</vt:lpwstr>
  </property>
  <property fmtid="{D5CDD505-2E9C-101B-9397-08002B2CF9AE}" pid="21" name="Objective-Create Hyperlink [system]">
    <vt:lpwstr>Create Hyperlink</vt:lpwstr>
  </property>
  <property fmtid="{D5CDD505-2E9C-101B-9397-08002B2CF9AE}" pid="22" name="Objective-Connect Creator [system]">
    <vt:lpwstr/>
  </property>
</Properties>
</file>