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Lst>
  <p:sldSz cx="9144000" cy="6858000"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457200" y="1604520"/>
            <a:ext cx="822888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457200" y="3682080"/>
            <a:ext cx="822888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
        <p:nvSpPr>
          <p:cNvPr id="30" name="PlaceHolder 2"/>
          <p:cNvSpPr>
            <a:spLocks noGrp="1"/>
          </p:cNvSpPr>
          <p:nvPr>
            <p:ph type="body"/>
          </p:nvPr>
        </p:nvSpPr>
        <p:spPr>
          <a:xfrm>
            <a:off x="457200" y="160452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31" name="PlaceHolder 3"/>
          <p:cNvSpPr>
            <a:spLocks noGrp="1"/>
          </p:cNvSpPr>
          <p:nvPr>
            <p:ph type="body"/>
          </p:nvPr>
        </p:nvSpPr>
        <p:spPr>
          <a:xfrm>
            <a:off x="4673880" y="160452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32" name="PlaceHolder 4"/>
          <p:cNvSpPr>
            <a:spLocks noGrp="1"/>
          </p:cNvSpPr>
          <p:nvPr>
            <p:ph type="body"/>
          </p:nvPr>
        </p:nvSpPr>
        <p:spPr>
          <a:xfrm>
            <a:off x="4673880" y="368208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33" name="PlaceHolder 5"/>
          <p:cNvSpPr>
            <a:spLocks noGrp="1"/>
          </p:cNvSpPr>
          <p:nvPr>
            <p:ph type="body"/>
          </p:nvPr>
        </p:nvSpPr>
        <p:spPr>
          <a:xfrm>
            <a:off x="457200" y="368208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
        <p:nvSpPr>
          <p:cNvPr id="35" name="PlaceHolder 2"/>
          <p:cNvSpPr>
            <a:spLocks noGrp="1"/>
          </p:cNvSpPr>
          <p:nvPr>
            <p:ph type="body"/>
          </p:nvPr>
        </p:nvSpPr>
        <p:spPr>
          <a:xfrm>
            <a:off x="457200" y="1604520"/>
            <a:ext cx="8228880" cy="397692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36" name="PlaceHolder 3"/>
          <p:cNvSpPr>
            <a:spLocks noGrp="1"/>
          </p:cNvSpPr>
          <p:nvPr>
            <p:ph type="body"/>
          </p:nvPr>
        </p:nvSpPr>
        <p:spPr>
          <a:xfrm>
            <a:off x="457200" y="1604520"/>
            <a:ext cx="8228880" cy="397692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pic>
        <p:nvPicPr>
          <p:cNvPr id="37" name="Picture 36"/>
          <p:cNvPicPr/>
          <p:nvPr/>
        </p:nvPicPr>
        <p:blipFill>
          <a:blip r:embed="rId2"/>
          <a:stretch/>
        </p:blipFill>
        <p:spPr>
          <a:xfrm>
            <a:off x="2079360" y="1604160"/>
            <a:ext cx="4984200" cy="3976920"/>
          </a:xfrm>
          <a:prstGeom prst="rect">
            <a:avLst/>
          </a:prstGeom>
          <a:ln>
            <a:noFill/>
          </a:ln>
        </p:spPr>
      </p:pic>
      <p:pic>
        <p:nvPicPr>
          <p:cNvPr id="38" name="Picture 37"/>
          <p:cNvPicPr/>
          <p:nvPr/>
        </p:nvPicPr>
        <p:blipFill>
          <a:blip r:embed="rId2"/>
          <a:stretch/>
        </p:blipFill>
        <p:spPr>
          <a:xfrm>
            <a:off x="2079360" y="1604160"/>
            <a:ext cx="4984200" cy="397692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
        <p:nvSpPr>
          <p:cNvPr id="45" name="PlaceHolder 2"/>
          <p:cNvSpPr>
            <a:spLocks noGrp="1"/>
          </p:cNvSpPr>
          <p:nvPr>
            <p:ph type="subTitle"/>
          </p:nvPr>
        </p:nvSpPr>
        <p:spPr>
          <a:xfrm>
            <a:off x="457200" y="1604520"/>
            <a:ext cx="8228880" cy="3976920"/>
          </a:xfrm>
          <a:prstGeom prst="rect">
            <a:avLst/>
          </a:prstGeom>
        </p:spPr>
        <p:txBody>
          <a:bodyPr lIns="0" tIns="0" rIns="0" bIns="0" anchor="ctr"/>
          <a:lstStyle/>
          <a:p>
            <a:pPr algn="ctr"/>
            <a:endParaRPr lang="pt-BR" sz="320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
        <p:nvSpPr>
          <p:cNvPr id="47" name="PlaceHolder 2"/>
          <p:cNvSpPr>
            <a:spLocks noGrp="1"/>
          </p:cNvSpPr>
          <p:nvPr>
            <p:ph type="body"/>
          </p:nvPr>
        </p:nvSpPr>
        <p:spPr>
          <a:xfrm>
            <a:off x="457200" y="1604520"/>
            <a:ext cx="8228880" cy="397692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
        <p:nvSpPr>
          <p:cNvPr id="49" name="PlaceHolder 2"/>
          <p:cNvSpPr>
            <a:spLocks noGrp="1"/>
          </p:cNvSpPr>
          <p:nvPr>
            <p:ph type="body"/>
          </p:nvPr>
        </p:nvSpPr>
        <p:spPr>
          <a:xfrm>
            <a:off x="457200" y="1604520"/>
            <a:ext cx="4015440" cy="397692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50" name="PlaceHolder 3"/>
          <p:cNvSpPr>
            <a:spLocks noGrp="1"/>
          </p:cNvSpPr>
          <p:nvPr>
            <p:ph type="body"/>
          </p:nvPr>
        </p:nvSpPr>
        <p:spPr>
          <a:xfrm>
            <a:off x="4673880" y="1604520"/>
            <a:ext cx="4015440" cy="397692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345600"/>
            <a:ext cx="8228880" cy="5306400"/>
          </a:xfrm>
          <a:prstGeom prst="rect">
            <a:avLst/>
          </a:prstGeom>
        </p:spPr>
        <p:txBody>
          <a:bodyPr lIns="0" tIns="0" rIns="0" bIns="0" anchor="ctr"/>
          <a:lstStyle/>
          <a:p>
            <a:pPr algn="ctr"/>
            <a:endParaRPr lang="pt-BR" sz="320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
        <p:nvSpPr>
          <p:cNvPr id="54" name="PlaceHolder 2"/>
          <p:cNvSpPr>
            <a:spLocks noGrp="1"/>
          </p:cNvSpPr>
          <p:nvPr>
            <p:ph type="body"/>
          </p:nvPr>
        </p:nvSpPr>
        <p:spPr>
          <a:xfrm>
            <a:off x="457200" y="160452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55" name="PlaceHolder 3"/>
          <p:cNvSpPr>
            <a:spLocks noGrp="1"/>
          </p:cNvSpPr>
          <p:nvPr>
            <p:ph type="body"/>
          </p:nvPr>
        </p:nvSpPr>
        <p:spPr>
          <a:xfrm>
            <a:off x="457200" y="368208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56" name="PlaceHolder 4"/>
          <p:cNvSpPr>
            <a:spLocks noGrp="1"/>
          </p:cNvSpPr>
          <p:nvPr>
            <p:ph type="body"/>
          </p:nvPr>
        </p:nvSpPr>
        <p:spPr>
          <a:xfrm>
            <a:off x="4673880" y="1604520"/>
            <a:ext cx="4015440" cy="397692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
        <p:nvSpPr>
          <p:cNvPr id="6" name="PlaceHolder 2"/>
          <p:cNvSpPr>
            <a:spLocks noGrp="1"/>
          </p:cNvSpPr>
          <p:nvPr>
            <p:ph type="subTitle"/>
          </p:nvPr>
        </p:nvSpPr>
        <p:spPr>
          <a:xfrm>
            <a:off x="457200" y="1604520"/>
            <a:ext cx="8228880" cy="3976920"/>
          </a:xfrm>
          <a:prstGeom prst="rect">
            <a:avLst/>
          </a:prstGeom>
        </p:spPr>
        <p:txBody>
          <a:bodyPr lIns="0" tIns="0" rIns="0" bIns="0" anchor="ctr"/>
          <a:lstStyle/>
          <a:p>
            <a:pPr algn="ctr"/>
            <a:endParaRPr lang="pt-BR" sz="320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
        <p:nvSpPr>
          <p:cNvPr id="58" name="PlaceHolder 2"/>
          <p:cNvSpPr>
            <a:spLocks noGrp="1"/>
          </p:cNvSpPr>
          <p:nvPr>
            <p:ph type="body"/>
          </p:nvPr>
        </p:nvSpPr>
        <p:spPr>
          <a:xfrm>
            <a:off x="457200" y="1604520"/>
            <a:ext cx="4015440" cy="397692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59" name="PlaceHolder 3"/>
          <p:cNvSpPr>
            <a:spLocks noGrp="1"/>
          </p:cNvSpPr>
          <p:nvPr>
            <p:ph type="body"/>
          </p:nvPr>
        </p:nvSpPr>
        <p:spPr>
          <a:xfrm>
            <a:off x="4673880" y="160452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60" name="PlaceHolder 4"/>
          <p:cNvSpPr>
            <a:spLocks noGrp="1"/>
          </p:cNvSpPr>
          <p:nvPr>
            <p:ph type="body"/>
          </p:nvPr>
        </p:nvSpPr>
        <p:spPr>
          <a:xfrm>
            <a:off x="4673880" y="368208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
        <p:nvSpPr>
          <p:cNvPr id="62" name="PlaceHolder 2"/>
          <p:cNvSpPr>
            <a:spLocks noGrp="1"/>
          </p:cNvSpPr>
          <p:nvPr>
            <p:ph type="body"/>
          </p:nvPr>
        </p:nvSpPr>
        <p:spPr>
          <a:xfrm>
            <a:off x="457200" y="160452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63" name="PlaceHolder 3"/>
          <p:cNvSpPr>
            <a:spLocks noGrp="1"/>
          </p:cNvSpPr>
          <p:nvPr>
            <p:ph type="body"/>
          </p:nvPr>
        </p:nvSpPr>
        <p:spPr>
          <a:xfrm>
            <a:off x="4673880" y="160452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64" name="PlaceHolder 4"/>
          <p:cNvSpPr>
            <a:spLocks noGrp="1"/>
          </p:cNvSpPr>
          <p:nvPr>
            <p:ph type="body"/>
          </p:nvPr>
        </p:nvSpPr>
        <p:spPr>
          <a:xfrm>
            <a:off x="457200" y="3682080"/>
            <a:ext cx="822888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
        <p:nvSpPr>
          <p:cNvPr id="66" name="PlaceHolder 2"/>
          <p:cNvSpPr>
            <a:spLocks noGrp="1"/>
          </p:cNvSpPr>
          <p:nvPr>
            <p:ph type="body"/>
          </p:nvPr>
        </p:nvSpPr>
        <p:spPr>
          <a:xfrm>
            <a:off x="457200" y="1604520"/>
            <a:ext cx="822888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67" name="PlaceHolder 3"/>
          <p:cNvSpPr>
            <a:spLocks noGrp="1"/>
          </p:cNvSpPr>
          <p:nvPr>
            <p:ph type="body"/>
          </p:nvPr>
        </p:nvSpPr>
        <p:spPr>
          <a:xfrm>
            <a:off x="457200" y="3682080"/>
            <a:ext cx="822888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
        <p:nvSpPr>
          <p:cNvPr id="69" name="PlaceHolder 2"/>
          <p:cNvSpPr>
            <a:spLocks noGrp="1"/>
          </p:cNvSpPr>
          <p:nvPr>
            <p:ph type="body"/>
          </p:nvPr>
        </p:nvSpPr>
        <p:spPr>
          <a:xfrm>
            <a:off x="457200" y="160452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70" name="PlaceHolder 3"/>
          <p:cNvSpPr>
            <a:spLocks noGrp="1"/>
          </p:cNvSpPr>
          <p:nvPr>
            <p:ph type="body"/>
          </p:nvPr>
        </p:nvSpPr>
        <p:spPr>
          <a:xfrm>
            <a:off x="4673880" y="160452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71" name="PlaceHolder 4"/>
          <p:cNvSpPr>
            <a:spLocks noGrp="1"/>
          </p:cNvSpPr>
          <p:nvPr>
            <p:ph type="body"/>
          </p:nvPr>
        </p:nvSpPr>
        <p:spPr>
          <a:xfrm>
            <a:off x="4673880" y="368208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72" name="PlaceHolder 5"/>
          <p:cNvSpPr>
            <a:spLocks noGrp="1"/>
          </p:cNvSpPr>
          <p:nvPr>
            <p:ph type="body"/>
          </p:nvPr>
        </p:nvSpPr>
        <p:spPr>
          <a:xfrm>
            <a:off x="457200" y="368208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
        <p:nvSpPr>
          <p:cNvPr id="74" name="PlaceHolder 2"/>
          <p:cNvSpPr>
            <a:spLocks noGrp="1"/>
          </p:cNvSpPr>
          <p:nvPr>
            <p:ph type="body"/>
          </p:nvPr>
        </p:nvSpPr>
        <p:spPr>
          <a:xfrm>
            <a:off x="457200" y="1604520"/>
            <a:ext cx="8228880" cy="397692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75" name="PlaceHolder 3"/>
          <p:cNvSpPr>
            <a:spLocks noGrp="1"/>
          </p:cNvSpPr>
          <p:nvPr>
            <p:ph type="body"/>
          </p:nvPr>
        </p:nvSpPr>
        <p:spPr>
          <a:xfrm>
            <a:off x="457200" y="1604520"/>
            <a:ext cx="8228880" cy="397692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pic>
        <p:nvPicPr>
          <p:cNvPr id="76" name="Picture 75"/>
          <p:cNvPicPr/>
          <p:nvPr/>
        </p:nvPicPr>
        <p:blipFill>
          <a:blip r:embed="rId2"/>
          <a:stretch/>
        </p:blipFill>
        <p:spPr>
          <a:xfrm>
            <a:off x="2079360" y="1604160"/>
            <a:ext cx="4984200" cy="3976920"/>
          </a:xfrm>
          <a:prstGeom prst="rect">
            <a:avLst/>
          </a:prstGeom>
          <a:ln>
            <a:noFill/>
          </a:ln>
        </p:spPr>
      </p:pic>
      <p:pic>
        <p:nvPicPr>
          <p:cNvPr id="77" name="Picture 76"/>
          <p:cNvPicPr/>
          <p:nvPr/>
        </p:nvPicPr>
        <p:blipFill>
          <a:blip r:embed="rId2"/>
          <a:stretch/>
        </p:blipFill>
        <p:spPr>
          <a:xfrm>
            <a:off x="2079360" y="1604160"/>
            <a:ext cx="4984200" cy="397692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457200" y="1604520"/>
            <a:ext cx="8228880" cy="397692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
        <p:nvSpPr>
          <p:cNvPr id="10" name="PlaceHolder 2"/>
          <p:cNvSpPr>
            <a:spLocks noGrp="1"/>
          </p:cNvSpPr>
          <p:nvPr>
            <p:ph type="body"/>
          </p:nvPr>
        </p:nvSpPr>
        <p:spPr>
          <a:xfrm>
            <a:off x="457200" y="1604520"/>
            <a:ext cx="4015440" cy="397692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11" name="PlaceHolder 3"/>
          <p:cNvSpPr>
            <a:spLocks noGrp="1"/>
          </p:cNvSpPr>
          <p:nvPr>
            <p:ph type="body"/>
          </p:nvPr>
        </p:nvSpPr>
        <p:spPr>
          <a:xfrm>
            <a:off x="4673880" y="1604520"/>
            <a:ext cx="4015440" cy="397692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345600"/>
            <a:ext cx="8228880" cy="5306400"/>
          </a:xfrm>
          <a:prstGeom prst="rect">
            <a:avLst/>
          </a:prstGeom>
        </p:spPr>
        <p:txBody>
          <a:bodyPr lIns="0" tIns="0" rIns="0" bIns="0" anchor="ctr"/>
          <a:lstStyle/>
          <a:p>
            <a:pPr algn="ctr"/>
            <a:endParaRPr lang="pt-BR" sz="320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
        <p:nvSpPr>
          <p:cNvPr id="15" name="PlaceHolder 2"/>
          <p:cNvSpPr>
            <a:spLocks noGrp="1"/>
          </p:cNvSpPr>
          <p:nvPr>
            <p:ph type="body"/>
          </p:nvPr>
        </p:nvSpPr>
        <p:spPr>
          <a:xfrm>
            <a:off x="457200" y="160452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16" name="PlaceHolder 3"/>
          <p:cNvSpPr>
            <a:spLocks noGrp="1"/>
          </p:cNvSpPr>
          <p:nvPr>
            <p:ph type="body"/>
          </p:nvPr>
        </p:nvSpPr>
        <p:spPr>
          <a:xfrm>
            <a:off x="457200" y="368208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17" name="PlaceHolder 4"/>
          <p:cNvSpPr>
            <a:spLocks noGrp="1"/>
          </p:cNvSpPr>
          <p:nvPr>
            <p:ph type="body"/>
          </p:nvPr>
        </p:nvSpPr>
        <p:spPr>
          <a:xfrm>
            <a:off x="4673880" y="1604520"/>
            <a:ext cx="4015440" cy="397692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
        <p:nvSpPr>
          <p:cNvPr id="19" name="PlaceHolder 2"/>
          <p:cNvSpPr>
            <a:spLocks noGrp="1"/>
          </p:cNvSpPr>
          <p:nvPr>
            <p:ph type="body"/>
          </p:nvPr>
        </p:nvSpPr>
        <p:spPr>
          <a:xfrm>
            <a:off x="457200" y="1604520"/>
            <a:ext cx="4015440" cy="397692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20" name="PlaceHolder 3"/>
          <p:cNvSpPr>
            <a:spLocks noGrp="1"/>
          </p:cNvSpPr>
          <p:nvPr>
            <p:ph type="body"/>
          </p:nvPr>
        </p:nvSpPr>
        <p:spPr>
          <a:xfrm>
            <a:off x="4673880" y="160452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21" name="PlaceHolder 4"/>
          <p:cNvSpPr>
            <a:spLocks noGrp="1"/>
          </p:cNvSpPr>
          <p:nvPr>
            <p:ph type="body"/>
          </p:nvPr>
        </p:nvSpPr>
        <p:spPr>
          <a:xfrm>
            <a:off x="4673880" y="368208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
        <p:nvSpPr>
          <p:cNvPr id="23" name="PlaceHolder 2"/>
          <p:cNvSpPr>
            <a:spLocks noGrp="1"/>
          </p:cNvSpPr>
          <p:nvPr>
            <p:ph type="body"/>
          </p:nvPr>
        </p:nvSpPr>
        <p:spPr>
          <a:xfrm>
            <a:off x="457200" y="160452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24" name="PlaceHolder 3"/>
          <p:cNvSpPr>
            <a:spLocks noGrp="1"/>
          </p:cNvSpPr>
          <p:nvPr>
            <p:ph type="body"/>
          </p:nvPr>
        </p:nvSpPr>
        <p:spPr>
          <a:xfrm>
            <a:off x="4673880" y="1604520"/>
            <a:ext cx="401544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
        <p:nvSpPr>
          <p:cNvPr id="25" name="PlaceHolder 4"/>
          <p:cNvSpPr>
            <a:spLocks noGrp="1"/>
          </p:cNvSpPr>
          <p:nvPr>
            <p:ph type="body"/>
          </p:nvPr>
        </p:nvSpPr>
        <p:spPr>
          <a:xfrm>
            <a:off x="457200" y="3682080"/>
            <a:ext cx="8228880" cy="1896840"/>
          </a:xfrm>
          <a:prstGeom prst="rect">
            <a:avLst/>
          </a:prstGeom>
        </p:spPr>
        <p:txBody>
          <a:bodyPr lIns="0" tIns="0" rIns="0" bIns="0"/>
          <a:lstStyle/>
          <a:p>
            <a:endParaRPr lang="pt-BR" sz="320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CustomShape 1"/>
          <p:cNvSpPr/>
          <p:nvPr/>
        </p:nvSpPr>
        <p:spPr>
          <a:xfrm>
            <a:off x="7609680" y="357120"/>
            <a:ext cx="1139400" cy="713520"/>
          </a:xfrm>
          <a:prstGeom prst="rect">
            <a:avLst/>
          </a:prstGeom>
          <a:blipFill>
            <a:blip r:embed="rId14" cstate="email">
              <a:extLst>
                <a:ext uri="{28A0092B-C50C-407E-A947-70E740481C1C}">
                  <a14:useLocalDpi xmlns:a14="http://schemas.microsoft.com/office/drawing/2010/main"/>
                </a:ext>
              </a:extLst>
            </a:blip>
            <a:stretch>
              <a:fillRect/>
            </a:stretch>
          </a:blipFill>
          <a:ln>
            <a:noFill/>
          </a:ln>
        </p:spPr>
        <p:style>
          <a:lnRef idx="0">
            <a:scrgbClr r="0" g="0" b="0"/>
          </a:lnRef>
          <a:fillRef idx="0">
            <a:scrgbClr r="0" g="0" b="0"/>
          </a:fillRef>
          <a:effectRef idx="0">
            <a:scrgbClr r="0" g="0" b="0"/>
          </a:effectRef>
          <a:fontRef idx="minor"/>
        </p:style>
      </p:sp>
      <p:sp>
        <p:nvSpPr>
          <p:cNvPr id="6" name="CustomShape 2"/>
          <p:cNvSpPr/>
          <p:nvPr/>
        </p:nvSpPr>
        <p:spPr>
          <a:xfrm>
            <a:off x="500040" y="285840"/>
            <a:ext cx="850320" cy="999360"/>
          </a:xfrm>
          <a:prstGeom prst="rect">
            <a:avLst/>
          </a:prstGeom>
          <a:blipFill>
            <a:blip r:embed="rId15" cstate="email">
              <a:extLst>
                <a:ext uri="{28A0092B-C50C-407E-A947-70E740481C1C}">
                  <a14:useLocalDpi xmlns:a14="http://schemas.microsoft.com/office/drawing/2010/main"/>
                </a:ext>
              </a:extLst>
            </a:blip>
            <a:stretch>
              <a:fillRect/>
            </a:stretch>
          </a:blipFill>
          <a:ln>
            <a:noFill/>
          </a:ln>
        </p:spPr>
        <p:style>
          <a:lnRef idx="0">
            <a:scrgbClr r="0" g="0" b="0"/>
          </a:lnRef>
          <a:fillRef idx="0">
            <a:scrgbClr r="0" g="0" b="0"/>
          </a:fillRef>
          <a:effectRef idx="0">
            <a:scrgbClr r="0" g="0" b="0"/>
          </a:effectRef>
          <a:fontRef idx="minor"/>
        </p:style>
      </p:sp>
      <p:sp>
        <p:nvSpPr>
          <p:cNvPr id="2" name="CustomShape 3"/>
          <p:cNvSpPr/>
          <p:nvPr/>
        </p:nvSpPr>
        <p:spPr>
          <a:xfrm>
            <a:off x="1386720" y="285840"/>
            <a:ext cx="6208920" cy="729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pt-BR" sz="1400" b="1" strike="noStrike" spc="-1">
                <a:solidFill>
                  <a:srgbClr val="000000"/>
                </a:solidFill>
                <a:uFill>
                  <a:solidFill>
                    <a:srgbClr val="FFFFFF"/>
                  </a:solidFill>
                </a:uFill>
                <a:latin typeface="Times New Roman"/>
                <a:ea typeface="DejaVu Sans"/>
              </a:rPr>
              <a:t>      16 </a:t>
            </a:r>
            <a:r>
              <a:rPr lang="pt-BR" sz="1400" b="1" strike="noStrike" spc="-1" baseline="30000">
                <a:solidFill>
                  <a:srgbClr val="000000"/>
                </a:solidFill>
                <a:uFill>
                  <a:solidFill>
                    <a:srgbClr val="FFFFFF"/>
                  </a:solidFill>
                </a:uFill>
                <a:latin typeface="Times New Roman"/>
                <a:ea typeface="DejaVu Sans"/>
              </a:rPr>
              <a:t>th</a:t>
            </a:r>
            <a:r>
              <a:rPr lang="pt-BR" sz="1400" b="1" strike="noStrike" spc="-15">
                <a:solidFill>
                  <a:srgbClr val="000000"/>
                </a:solidFill>
                <a:uFill>
                  <a:solidFill>
                    <a:srgbClr val="FFFFFF"/>
                  </a:solidFill>
                </a:uFill>
                <a:latin typeface="Times New Roman"/>
                <a:ea typeface="DejaVu Sans"/>
              </a:rPr>
              <a:t> </a:t>
            </a:r>
            <a:r>
              <a:rPr lang="pt-BR" sz="1400" b="1" strike="noStrike" spc="-7">
                <a:solidFill>
                  <a:srgbClr val="000000"/>
                </a:solidFill>
                <a:uFill>
                  <a:solidFill>
                    <a:srgbClr val="FFFFFF"/>
                  </a:solidFill>
                </a:uFill>
                <a:latin typeface="Times New Roman"/>
                <a:ea typeface="DejaVu Sans"/>
              </a:rPr>
              <a:t>M</a:t>
            </a:r>
            <a:r>
              <a:rPr lang="pt-BR" sz="1400" b="1" strike="noStrike" spc="-1">
                <a:solidFill>
                  <a:srgbClr val="000000"/>
                </a:solidFill>
                <a:uFill>
                  <a:solidFill>
                    <a:srgbClr val="FFFFFF"/>
                  </a:solidFill>
                </a:uFill>
                <a:latin typeface="Times New Roman"/>
                <a:ea typeface="DejaVu Sans"/>
              </a:rPr>
              <a:t>EE</a:t>
            </a:r>
            <a:r>
              <a:rPr lang="pt-BR" sz="1400" b="1" strike="noStrike" spc="-7">
                <a:solidFill>
                  <a:srgbClr val="000000"/>
                </a:solidFill>
                <a:uFill>
                  <a:solidFill>
                    <a:srgbClr val="FFFFFF"/>
                  </a:solidFill>
                </a:uFill>
                <a:latin typeface="Times New Roman"/>
                <a:ea typeface="DejaVu Sans"/>
              </a:rPr>
              <a:t>T</a:t>
            </a:r>
            <a:r>
              <a:rPr lang="pt-BR" sz="1400" b="1" strike="noStrike" spc="-1">
                <a:solidFill>
                  <a:srgbClr val="000000"/>
                </a:solidFill>
                <a:uFill>
                  <a:solidFill>
                    <a:srgbClr val="FFFFFF"/>
                  </a:solidFill>
                </a:uFill>
                <a:latin typeface="Times New Roman"/>
                <a:ea typeface="DejaVu Sans"/>
              </a:rPr>
              <a:t>I</a:t>
            </a:r>
            <a:r>
              <a:rPr lang="pt-BR" sz="1400" b="1" strike="noStrike" spc="-7">
                <a:solidFill>
                  <a:srgbClr val="000000"/>
                </a:solidFill>
                <a:uFill>
                  <a:solidFill>
                    <a:srgbClr val="FFFFFF"/>
                  </a:solidFill>
                </a:uFill>
                <a:latin typeface="Times New Roman"/>
                <a:ea typeface="DejaVu Sans"/>
              </a:rPr>
              <a:t>N</a:t>
            </a:r>
            <a:r>
              <a:rPr lang="pt-BR" sz="1400" b="1" strike="noStrike" spc="-1">
                <a:solidFill>
                  <a:srgbClr val="000000"/>
                </a:solidFill>
                <a:uFill>
                  <a:solidFill>
                    <a:srgbClr val="FFFFFF"/>
                  </a:solidFill>
                </a:uFill>
                <a:latin typeface="Times New Roman"/>
                <a:ea typeface="DejaVu Sans"/>
              </a:rPr>
              <a:t>G</a:t>
            </a:r>
            <a:r>
              <a:rPr lang="pt-BR" sz="1400" b="1" strike="noStrike" spc="1">
                <a:solidFill>
                  <a:srgbClr val="000000"/>
                </a:solidFill>
                <a:uFill>
                  <a:solidFill>
                    <a:srgbClr val="FFFFFF"/>
                  </a:solidFill>
                </a:uFill>
                <a:latin typeface="Times New Roman"/>
                <a:ea typeface="DejaVu Sans"/>
              </a:rPr>
              <a:t> </a:t>
            </a:r>
            <a:r>
              <a:rPr lang="pt-BR" sz="1400" b="1" strike="noStrike" spc="-1">
                <a:solidFill>
                  <a:srgbClr val="000000"/>
                </a:solidFill>
                <a:uFill>
                  <a:solidFill>
                    <a:srgbClr val="FFFFFF"/>
                  </a:solidFill>
                </a:uFill>
                <a:latin typeface="Times New Roman"/>
                <a:ea typeface="DejaVu Sans"/>
              </a:rPr>
              <a:t>OF</a:t>
            </a:r>
            <a:r>
              <a:rPr lang="pt-BR" sz="1400" b="1" strike="noStrike" spc="-94">
                <a:solidFill>
                  <a:srgbClr val="000000"/>
                </a:solidFill>
                <a:uFill>
                  <a:solidFill>
                    <a:srgbClr val="FFFFFF"/>
                  </a:solidFill>
                </a:uFill>
                <a:latin typeface="Times New Roman"/>
                <a:ea typeface="DejaVu Sans"/>
              </a:rPr>
              <a:t> </a:t>
            </a:r>
            <a:r>
              <a:rPr lang="pt-BR" sz="1400" b="1" strike="noStrike" spc="-1">
                <a:solidFill>
                  <a:srgbClr val="000000"/>
                </a:solidFill>
                <a:uFill>
                  <a:solidFill>
                    <a:srgbClr val="FFFFFF"/>
                  </a:solidFill>
                </a:uFill>
                <a:latin typeface="Times New Roman"/>
                <a:ea typeface="DejaVu Sans"/>
              </a:rPr>
              <a:t>THECAPACITY BUILDING SUB-COMMITTEE </a:t>
            </a:r>
            <a:endParaRPr lang="pt-BR" sz="1800" strike="noStrike" spc="-1">
              <a:solidFill>
                <a:srgbClr val="000000"/>
              </a:solidFill>
              <a:uFill>
                <a:solidFill>
                  <a:srgbClr val="FFFFFF"/>
                </a:solidFill>
              </a:uFill>
              <a:latin typeface="Arial"/>
            </a:endParaRPr>
          </a:p>
          <a:p>
            <a:pPr algn="ctr">
              <a:lnSpc>
                <a:spcPct val="100000"/>
              </a:lnSpc>
            </a:pPr>
            <a:r>
              <a:rPr lang="pt-BR" sz="1400" b="1" strike="noStrike" spc="-1">
                <a:solidFill>
                  <a:srgbClr val="000000"/>
                </a:solidFill>
                <a:uFill>
                  <a:solidFill>
                    <a:srgbClr val="FFFFFF"/>
                  </a:solidFill>
                </a:uFill>
                <a:latin typeface="Times New Roman"/>
                <a:ea typeface="DejaVu Sans"/>
              </a:rPr>
              <a:t>IHO-</a:t>
            </a:r>
            <a:r>
              <a:rPr lang="pt-BR" sz="1400" b="1" strike="noStrike" spc="-7">
                <a:solidFill>
                  <a:srgbClr val="000000"/>
                </a:solidFill>
                <a:uFill>
                  <a:solidFill>
                    <a:srgbClr val="FFFFFF"/>
                  </a:solidFill>
                </a:uFill>
                <a:latin typeface="Times New Roman"/>
                <a:ea typeface="DejaVu Sans"/>
              </a:rPr>
              <a:t>CBSC</a:t>
            </a:r>
            <a:r>
              <a:rPr lang="pt-BR" sz="1400" b="1" strike="noStrike" spc="-1">
                <a:solidFill>
                  <a:srgbClr val="000000"/>
                </a:solidFill>
                <a:uFill>
                  <a:solidFill>
                    <a:srgbClr val="FFFFFF"/>
                  </a:solidFill>
                </a:uFill>
                <a:latin typeface="Times New Roman"/>
                <a:ea typeface="DejaVu Sans"/>
              </a:rPr>
              <a:t> 16</a:t>
            </a:r>
            <a:endParaRPr lang="pt-BR" sz="1800" strike="noStrike" spc="-1">
              <a:solidFill>
                <a:srgbClr val="000000"/>
              </a:solidFill>
              <a:uFill>
                <a:solidFill>
                  <a:srgbClr val="FFFFFF"/>
                </a:solidFill>
              </a:uFill>
              <a:latin typeface="Arial"/>
            </a:endParaRPr>
          </a:p>
          <a:p>
            <a:pPr algn="ctr">
              <a:lnSpc>
                <a:spcPct val="100000"/>
              </a:lnSpc>
            </a:pPr>
            <a:r>
              <a:rPr lang="pt-BR" sz="1400" b="1" strike="noStrike" spc="-7">
                <a:solidFill>
                  <a:srgbClr val="000000"/>
                </a:solidFill>
                <a:uFill>
                  <a:solidFill>
                    <a:srgbClr val="FFFFFF"/>
                  </a:solidFill>
                </a:uFill>
                <a:latin typeface="Times New Roman"/>
                <a:ea typeface="DejaVu Sans"/>
              </a:rPr>
              <a:t>Goa, India</a:t>
            </a:r>
            <a:r>
              <a:rPr lang="pt-BR" sz="1400" b="1" strike="noStrike" spc="-1">
                <a:solidFill>
                  <a:srgbClr val="000000"/>
                </a:solidFill>
                <a:uFill>
                  <a:solidFill>
                    <a:srgbClr val="FFFFFF"/>
                  </a:solidFill>
                </a:uFill>
                <a:latin typeface="Times New Roman"/>
                <a:ea typeface="DejaVu Sans"/>
              </a:rPr>
              <a:t>,</a:t>
            </a:r>
            <a:r>
              <a:rPr lang="pt-BR" sz="1400" b="1" strike="noStrike" spc="-15">
                <a:solidFill>
                  <a:srgbClr val="000000"/>
                </a:solidFill>
                <a:uFill>
                  <a:solidFill>
                    <a:srgbClr val="FFFFFF"/>
                  </a:solidFill>
                </a:uFill>
                <a:latin typeface="Times New Roman"/>
                <a:ea typeface="DejaVu Sans"/>
              </a:rPr>
              <a:t> 30 May </a:t>
            </a:r>
            <a:r>
              <a:rPr lang="pt-BR" sz="1400" b="1" strike="noStrike" spc="-1">
                <a:solidFill>
                  <a:srgbClr val="000000"/>
                </a:solidFill>
                <a:uFill>
                  <a:solidFill>
                    <a:srgbClr val="FFFFFF"/>
                  </a:solidFill>
                </a:uFill>
                <a:latin typeface="Times New Roman"/>
                <a:ea typeface="DejaVu Sans"/>
              </a:rPr>
              <a:t>- 01</a:t>
            </a:r>
            <a:r>
              <a:rPr lang="pt-BR" sz="1400" b="1" strike="noStrike" spc="-29">
                <a:solidFill>
                  <a:srgbClr val="000000"/>
                </a:solidFill>
                <a:uFill>
                  <a:solidFill>
                    <a:srgbClr val="FFFFFF"/>
                  </a:solidFill>
                </a:uFill>
                <a:latin typeface="Times New Roman"/>
                <a:ea typeface="DejaVu Sans"/>
              </a:rPr>
              <a:t> </a:t>
            </a:r>
            <a:r>
              <a:rPr lang="pt-BR" sz="1400" b="1" strike="noStrike" spc="-1">
                <a:solidFill>
                  <a:srgbClr val="000000"/>
                </a:solidFill>
                <a:uFill>
                  <a:solidFill>
                    <a:srgbClr val="FFFFFF"/>
                  </a:solidFill>
                </a:uFill>
                <a:latin typeface="Times New Roman"/>
                <a:ea typeface="DejaVu Sans"/>
              </a:rPr>
              <a:t>June</a:t>
            </a:r>
            <a:r>
              <a:rPr lang="pt-BR" sz="1400" b="1" strike="noStrike" spc="-9">
                <a:solidFill>
                  <a:srgbClr val="000000"/>
                </a:solidFill>
                <a:uFill>
                  <a:solidFill>
                    <a:srgbClr val="FFFFFF"/>
                  </a:solidFill>
                </a:uFill>
                <a:latin typeface="Times New Roman"/>
                <a:ea typeface="DejaVu Sans"/>
              </a:rPr>
              <a:t> </a:t>
            </a:r>
            <a:r>
              <a:rPr lang="pt-BR" sz="1400" b="1" strike="noStrike" spc="-1">
                <a:solidFill>
                  <a:srgbClr val="000000"/>
                </a:solidFill>
                <a:uFill>
                  <a:solidFill>
                    <a:srgbClr val="FFFFFF"/>
                  </a:solidFill>
                </a:uFill>
                <a:latin typeface="Times New Roman"/>
                <a:ea typeface="DejaVu Sans"/>
              </a:rPr>
              <a:t>2018</a:t>
            </a:r>
            <a:endParaRPr lang="pt-BR" sz="1800" strike="noStrike" spc="-1">
              <a:solidFill>
                <a:srgbClr val="000000"/>
              </a:solidFill>
              <a:uFill>
                <a:solidFill>
                  <a:srgbClr val="FFFFFF"/>
                </a:solidFill>
              </a:uFill>
              <a:latin typeface="Arial"/>
            </a:endParaRPr>
          </a:p>
        </p:txBody>
      </p:sp>
      <p:sp>
        <p:nvSpPr>
          <p:cNvPr id="3" name="PlaceHolder 4"/>
          <p:cNvSpPr>
            <a:spLocks noGrp="1"/>
          </p:cNvSpPr>
          <p:nvPr>
            <p:ph type="title"/>
          </p:nvPr>
        </p:nvSpPr>
        <p:spPr>
          <a:xfrm>
            <a:off x="457200" y="273600"/>
            <a:ext cx="8229240" cy="1144800"/>
          </a:xfrm>
          <a:prstGeom prst="rect">
            <a:avLst/>
          </a:prstGeom>
        </p:spPr>
        <p:txBody>
          <a:bodyPr lIns="0" tIns="0" rIns="0" bIns="0" anchor="ctr"/>
          <a:lstStyle/>
          <a:p>
            <a:pPr algn="ctr"/>
            <a:r>
              <a:rPr lang="pt-BR" sz="4400" strike="noStrike" spc="-1">
                <a:solidFill>
                  <a:srgbClr val="000000"/>
                </a:solidFill>
                <a:uFill>
                  <a:solidFill>
                    <a:srgbClr val="FFFFFF"/>
                  </a:solidFill>
                </a:uFill>
                <a:latin typeface="Arial"/>
              </a:rPr>
              <a:t>Clique para editar o formato do texto do título</a:t>
            </a:r>
          </a:p>
        </p:txBody>
      </p:sp>
      <p:sp>
        <p:nvSpPr>
          <p:cNvPr id="4" name="PlaceHolder 5"/>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pt-BR" sz="3200" strike="noStrike" spc="-1">
                <a:solidFill>
                  <a:srgbClr val="000000"/>
                </a:solidFill>
                <a:uFill>
                  <a:solidFill>
                    <a:srgbClr val="FFFFFF"/>
                  </a:solidFill>
                </a:uFill>
                <a:latin typeface="Arial"/>
              </a:rPr>
              <a:t>Clique para editar o formato do texto da estrutura de tópicos</a:t>
            </a:r>
          </a:p>
          <a:p>
            <a:pPr marL="864000" lvl="1" indent="-324000">
              <a:buClr>
                <a:srgbClr val="000000"/>
              </a:buClr>
              <a:buSzPct val="75000"/>
              <a:buFont typeface="Symbol" charset="2"/>
              <a:buChar char=""/>
            </a:pPr>
            <a:r>
              <a:rPr lang="pt-BR" sz="2800" strike="noStrike" spc="-1">
                <a:solidFill>
                  <a:srgbClr val="000000"/>
                </a:solidFill>
                <a:uFill>
                  <a:solidFill>
                    <a:srgbClr val="FFFFFF"/>
                  </a:solidFill>
                </a:uFill>
                <a:latin typeface="Arial"/>
              </a:rPr>
              <a:t>2.º nível da estrutura de tópicos</a:t>
            </a:r>
          </a:p>
          <a:p>
            <a:pPr marL="1296000" lvl="2" indent="-288000">
              <a:buClr>
                <a:srgbClr val="000000"/>
              </a:buClr>
              <a:buSzPct val="45000"/>
              <a:buFont typeface="Wingdings" charset="2"/>
              <a:buChar char=""/>
            </a:pPr>
            <a:r>
              <a:rPr lang="pt-BR" sz="2400" strike="noStrike" spc="-1">
                <a:solidFill>
                  <a:srgbClr val="000000"/>
                </a:solidFill>
                <a:uFill>
                  <a:solidFill>
                    <a:srgbClr val="FFFFFF"/>
                  </a:solidFill>
                </a:uFill>
                <a:latin typeface="Arial"/>
              </a:rPr>
              <a:t>3.º nível da estrutura de tópicos</a:t>
            </a:r>
          </a:p>
          <a:p>
            <a:pPr marL="1728000" lvl="3" indent="-216000">
              <a:buClr>
                <a:srgbClr val="000000"/>
              </a:buClr>
              <a:buSzPct val="75000"/>
              <a:buFont typeface="Symbol" charset="2"/>
              <a:buChar char=""/>
            </a:pPr>
            <a:r>
              <a:rPr lang="pt-BR" sz="2000" strike="noStrike" spc="-1">
                <a:solidFill>
                  <a:srgbClr val="000000"/>
                </a:solidFill>
                <a:uFill>
                  <a:solidFill>
                    <a:srgbClr val="FFFFFF"/>
                  </a:solidFill>
                </a:uFill>
                <a:latin typeface="Arial"/>
              </a:rPr>
              <a:t>4.º nível da estrutura de tópicos</a:t>
            </a:r>
          </a:p>
          <a:p>
            <a:pPr marL="2160000" lvl="4" indent="-216000">
              <a:buClr>
                <a:srgbClr val="000000"/>
              </a:buClr>
              <a:buSzPct val="45000"/>
              <a:buFont typeface="Wingdings" charset="2"/>
              <a:buChar char=""/>
            </a:pPr>
            <a:r>
              <a:rPr lang="pt-BR" sz="2000" strike="noStrike" spc="-1">
                <a:solidFill>
                  <a:srgbClr val="000000"/>
                </a:solidFill>
                <a:uFill>
                  <a:solidFill>
                    <a:srgbClr val="FFFFFF"/>
                  </a:solidFill>
                </a:uFill>
                <a:latin typeface="Arial"/>
              </a:rPr>
              <a:t>5.º nível da estrutura de tópicos</a:t>
            </a:r>
          </a:p>
          <a:p>
            <a:pPr marL="2592000" lvl="5" indent="-216000">
              <a:buClr>
                <a:srgbClr val="000000"/>
              </a:buClr>
              <a:buSzPct val="45000"/>
              <a:buFont typeface="Wingdings" charset="2"/>
              <a:buChar char=""/>
            </a:pPr>
            <a:r>
              <a:rPr lang="pt-BR" sz="2000" strike="noStrike" spc="-1">
                <a:solidFill>
                  <a:srgbClr val="000000"/>
                </a:solidFill>
                <a:uFill>
                  <a:solidFill>
                    <a:srgbClr val="FFFFFF"/>
                  </a:solidFill>
                </a:uFill>
                <a:latin typeface="Arial"/>
              </a:rPr>
              <a:t>6.º nível da estrutura de tópicos</a:t>
            </a:r>
          </a:p>
          <a:p>
            <a:pPr marL="3024000" lvl="6" indent="-216000">
              <a:buClr>
                <a:srgbClr val="000000"/>
              </a:buClr>
              <a:buSzPct val="45000"/>
              <a:buFont typeface="Wingdings" charset="2"/>
              <a:buChar char=""/>
            </a:pPr>
            <a:r>
              <a:rPr lang="pt-BR" sz="2000" strike="noStrike" spc="-1">
                <a:solidFill>
                  <a:srgbClr val="000000"/>
                </a:solidFill>
                <a:uFill>
                  <a:solidFill>
                    <a:srgbClr val="FFFFFF"/>
                  </a:solidFill>
                </a:uFill>
                <a:latin typeface="Arial"/>
              </a:rPr>
              <a:t>7.º nível da estrutura de tópicos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 name="CustomShape 1"/>
          <p:cNvSpPr/>
          <p:nvPr/>
        </p:nvSpPr>
        <p:spPr>
          <a:xfrm>
            <a:off x="7609680" y="357120"/>
            <a:ext cx="1139400" cy="713520"/>
          </a:xfrm>
          <a:prstGeom prst="rect">
            <a:avLst/>
          </a:prstGeom>
          <a:blipFill>
            <a:blip r:embed="rId14" cstate="email">
              <a:extLst>
                <a:ext uri="{28A0092B-C50C-407E-A947-70E740481C1C}">
                  <a14:useLocalDpi xmlns:a14="http://schemas.microsoft.com/office/drawing/2010/main"/>
                </a:ext>
              </a:extLst>
            </a:blip>
            <a:stretch>
              <a:fillRect/>
            </a:stretch>
          </a:blipFill>
          <a:ln>
            <a:noFill/>
          </a:ln>
        </p:spPr>
        <p:style>
          <a:lnRef idx="0">
            <a:scrgbClr r="0" g="0" b="0"/>
          </a:lnRef>
          <a:fillRef idx="0">
            <a:scrgbClr r="0" g="0" b="0"/>
          </a:fillRef>
          <a:effectRef idx="0">
            <a:scrgbClr r="0" g="0" b="0"/>
          </a:effectRef>
          <a:fontRef idx="minor"/>
        </p:style>
      </p:sp>
      <p:sp>
        <p:nvSpPr>
          <p:cNvPr id="40" name="CustomShape 2"/>
          <p:cNvSpPr/>
          <p:nvPr/>
        </p:nvSpPr>
        <p:spPr>
          <a:xfrm>
            <a:off x="500040" y="285840"/>
            <a:ext cx="850320" cy="999360"/>
          </a:xfrm>
          <a:prstGeom prst="rect">
            <a:avLst/>
          </a:prstGeom>
          <a:blipFill>
            <a:blip r:embed="rId15" cstate="email">
              <a:extLst>
                <a:ext uri="{28A0092B-C50C-407E-A947-70E740481C1C}">
                  <a14:useLocalDpi xmlns:a14="http://schemas.microsoft.com/office/drawing/2010/main"/>
                </a:ext>
              </a:extLst>
            </a:blip>
            <a:stretch>
              <a:fillRect/>
            </a:stretch>
          </a:blipFill>
          <a:ln>
            <a:noFill/>
          </a:ln>
        </p:spPr>
        <p:style>
          <a:lnRef idx="0">
            <a:scrgbClr r="0" g="0" b="0"/>
          </a:lnRef>
          <a:fillRef idx="0">
            <a:scrgbClr r="0" g="0" b="0"/>
          </a:fillRef>
          <a:effectRef idx="0">
            <a:scrgbClr r="0" g="0" b="0"/>
          </a:effectRef>
          <a:fontRef idx="minor"/>
        </p:style>
      </p:sp>
      <p:sp>
        <p:nvSpPr>
          <p:cNvPr id="41" name="CustomShape 3"/>
          <p:cNvSpPr/>
          <p:nvPr/>
        </p:nvSpPr>
        <p:spPr>
          <a:xfrm>
            <a:off x="1386720" y="285840"/>
            <a:ext cx="6208920" cy="729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pt-BR" sz="1400" b="1" strike="noStrike" spc="-1">
                <a:solidFill>
                  <a:srgbClr val="000000"/>
                </a:solidFill>
                <a:uFill>
                  <a:solidFill>
                    <a:srgbClr val="FFFFFF"/>
                  </a:solidFill>
                </a:uFill>
                <a:latin typeface="Times New Roman"/>
                <a:ea typeface="DejaVu Sans"/>
              </a:rPr>
              <a:t>      16 </a:t>
            </a:r>
            <a:r>
              <a:rPr lang="pt-BR" sz="1400" b="1" strike="noStrike" spc="-1" baseline="30000">
                <a:solidFill>
                  <a:srgbClr val="000000"/>
                </a:solidFill>
                <a:uFill>
                  <a:solidFill>
                    <a:srgbClr val="FFFFFF"/>
                  </a:solidFill>
                </a:uFill>
                <a:latin typeface="Times New Roman"/>
                <a:ea typeface="DejaVu Sans"/>
              </a:rPr>
              <a:t>th</a:t>
            </a:r>
            <a:r>
              <a:rPr lang="pt-BR" sz="1400" b="1" strike="noStrike" spc="-15">
                <a:solidFill>
                  <a:srgbClr val="000000"/>
                </a:solidFill>
                <a:uFill>
                  <a:solidFill>
                    <a:srgbClr val="FFFFFF"/>
                  </a:solidFill>
                </a:uFill>
                <a:latin typeface="Times New Roman"/>
                <a:ea typeface="DejaVu Sans"/>
              </a:rPr>
              <a:t> </a:t>
            </a:r>
            <a:r>
              <a:rPr lang="pt-BR" sz="1400" b="1" strike="noStrike" spc="-7">
                <a:solidFill>
                  <a:srgbClr val="000000"/>
                </a:solidFill>
                <a:uFill>
                  <a:solidFill>
                    <a:srgbClr val="FFFFFF"/>
                  </a:solidFill>
                </a:uFill>
                <a:latin typeface="Times New Roman"/>
                <a:ea typeface="DejaVu Sans"/>
              </a:rPr>
              <a:t>M</a:t>
            </a:r>
            <a:r>
              <a:rPr lang="pt-BR" sz="1400" b="1" strike="noStrike" spc="-1">
                <a:solidFill>
                  <a:srgbClr val="000000"/>
                </a:solidFill>
                <a:uFill>
                  <a:solidFill>
                    <a:srgbClr val="FFFFFF"/>
                  </a:solidFill>
                </a:uFill>
                <a:latin typeface="Times New Roman"/>
                <a:ea typeface="DejaVu Sans"/>
              </a:rPr>
              <a:t>EE</a:t>
            </a:r>
            <a:r>
              <a:rPr lang="pt-BR" sz="1400" b="1" strike="noStrike" spc="-7">
                <a:solidFill>
                  <a:srgbClr val="000000"/>
                </a:solidFill>
                <a:uFill>
                  <a:solidFill>
                    <a:srgbClr val="FFFFFF"/>
                  </a:solidFill>
                </a:uFill>
                <a:latin typeface="Times New Roman"/>
                <a:ea typeface="DejaVu Sans"/>
              </a:rPr>
              <a:t>T</a:t>
            </a:r>
            <a:r>
              <a:rPr lang="pt-BR" sz="1400" b="1" strike="noStrike" spc="-1">
                <a:solidFill>
                  <a:srgbClr val="000000"/>
                </a:solidFill>
                <a:uFill>
                  <a:solidFill>
                    <a:srgbClr val="FFFFFF"/>
                  </a:solidFill>
                </a:uFill>
                <a:latin typeface="Times New Roman"/>
                <a:ea typeface="DejaVu Sans"/>
              </a:rPr>
              <a:t>I</a:t>
            </a:r>
            <a:r>
              <a:rPr lang="pt-BR" sz="1400" b="1" strike="noStrike" spc="-7">
                <a:solidFill>
                  <a:srgbClr val="000000"/>
                </a:solidFill>
                <a:uFill>
                  <a:solidFill>
                    <a:srgbClr val="FFFFFF"/>
                  </a:solidFill>
                </a:uFill>
                <a:latin typeface="Times New Roman"/>
                <a:ea typeface="DejaVu Sans"/>
              </a:rPr>
              <a:t>N</a:t>
            </a:r>
            <a:r>
              <a:rPr lang="pt-BR" sz="1400" b="1" strike="noStrike" spc="-1">
                <a:solidFill>
                  <a:srgbClr val="000000"/>
                </a:solidFill>
                <a:uFill>
                  <a:solidFill>
                    <a:srgbClr val="FFFFFF"/>
                  </a:solidFill>
                </a:uFill>
                <a:latin typeface="Times New Roman"/>
                <a:ea typeface="DejaVu Sans"/>
              </a:rPr>
              <a:t>G</a:t>
            </a:r>
            <a:r>
              <a:rPr lang="pt-BR" sz="1400" b="1" strike="noStrike" spc="1">
                <a:solidFill>
                  <a:srgbClr val="000000"/>
                </a:solidFill>
                <a:uFill>
                  <a:solidFill>
                    <a:srgbClr val="FFFFFF"/>
                  </a:solidFill>
                </a:uFill>
                <a:latin typeface="Times New Roman"/>
                <a:ea typeface="DejaVu Sans"/>
              </a:rPr>
              <a:t> </a:t>
            </a:r>
            <a:r>
              <a:rPr lang="pt-BR" sz="1400" b="1" strike="noStrike" spc="-1">
                <a:solidFill>
                  <a:srgbClr val="000000"/>
                </a:solidFill>
                <a:uFill>
                  <a:solidFill>
                    <a:srgbClr val="FFFFFF"/>
                  </a:solidFill>
                </a:uFill>
                <a:latin typeface="Times New Roman"/>
                <a:ea typeface="DejaVu Sans"/>
              </a:rPr>
              <a:t>OF</a:t>
            </a:r>
            <a:r>
              <a:rPr lang="pt-BR" sz="1400" b="1" strike="noStrike" spc="-94">
                <a:solidFill>
                  <a:srgbClr val="000000"/>
                </a:solidFill>
                <a:uFill>
                  <a:solidFill>
                    <a:srgbClr val="FFFFFF"/>
                  </a:solidFill>
                </a:uFill>
                <a:latin typeface="Times New Roman"/>
                <a:ea typeface="DejaVu Sans"/>
              </a:rPr>
              <a:t> </a:t>
            </a:r>
            <a:r>
              <a:rPr lang="pt-BR" sz="1400" b="1" strike="noStrike" spc="-1">
                <a:solidFill>
                  <a:srgbClr val="000000"/>
                </a:solidFill>
                <a:uFill>
                  <a:solidFill>
                    <a:srgbClr val="FFFFFF"/>
                  </a:solidFill>
                </a:uFill>
                <a:latin typeface="Times New Roman"/>
                <a:ea typeface="DejaVu Sans"/>
              </a:rPr>
              <a:t>THECAPACITY BUILDING SUB-COMMITTEE </a:t>
            </a:r>
            <a:endParaRPr lang="pt-BR" sz="1800" strike="noStrike" spc="-1">
              <a:solidFill>
                <a:srgbClr val="000000"/>
              </a:solidFill>
              <a:uFill>
                <a:solidFill>
                  <a:srgbClr val="FFFFFF"/>
                </a:solidFill>
              </a:uFill>
              <a:latin typeface="Arial"/>
            </a:endParaRPr>
          </a:p>
          <a:p>
            <a:pPr algn="ctr">
              <a:lnSpc>
                <a:spcPct val="100000"/>
              </a:lnSpc>
            </a:pPr>
            <a:r>
              <a:rPr lang="pt-BR" sz="1400" b="1" strike="noStrike" spc="-1">
                <a:solidFill>
                  <a:srgbClr val="000000"/>
                </a:solidFill>
                <a:uFill>
                  <a:solidFill>
                    <a:srgbClr val="FFFFFF"/>
                  </a:solidFill>
                </a:uFill>
                <a:latin typeface="Times New Roman"/>
                <a:ea typeface="DejaVu Sans"/>
              </a:rPr>
              <a:t>IHO-</a:t>
            </a:r>
            <a:r>
              <a:rPr lang="pt-BR" sz="1400" b="1" strike="noStrike" spc="-7">
                <a:solidFill>
                  <a:srgbClr val="000000"/>
                </a:solidFill>
                <a:uFill>
                  <a:solidFill>
                    <a:srgbClr val="FFFFFF"/>
                  </a:solidFill>
                </a:uFill>
                <a:latin typeface="Times New Roman"/>
                <a:ea typeface="DejaVu Sans"/>
              </a:rPr>
              <a:t>CBSC</a:t>
            </a:r>
            <a:r>
              <a:rPr lang="pt-BR" sz="1400" b="1" strike="noStrike" spc="-1">
                <a:solidFill>
                  <a:srgbClr val="000000"/>
                </a:solidFill>
                <a:uFill>
                  <a:solidFill>
                    <a:srgbClr val="FFFFFF"/>
                  </a:solidFill>
                </a:uFill>
                <a:latin typeface="Times New Roman"/>
                <a:ea typeface="DejaVu Sans"/>
              </a:rPr>
              <a:t> 16</a:t>
            </a:r>
            <a:endParaRPr lang="pt-BR" sz="1800" strike="noStrike" spc="-1">
              <a:solidFill>
                <a:srgbClr val="000000"/>
              </a:solidFill>
              <a:uFill>
                <a:solidFill>
                  <a:srgbClr val="FFFFFF"/>
                </a:solidFill>
              </a:uFill>
              <a:latin typeface="Arial"/>
            </a:endParaRPr>
          </a:p>
          <a:p>
            <a:pPr algn="ctr">
              <a:lnSpc>
                <a:spcPct val="100000"/>
              </a:lnSpc>
            </a:pPr>
            <a:r>
              <a:rPr lang="pt-BR" sz="1400" b="1" strike="noStrike" spc="-7">
                <a:solidFill>
                  <a:srgbClr val="000000"/>
                </a:solidFill>
                <a:uFill>
                  <a:solidFill>
                    <a:srgbClr val="FFFFFF"/>
                  </a:solidFill>
                </a:uFill>
                <a:latin typeface="Times New Roman"/>
                <a:ea typeface="DejaVu Sans"/>
              </a:rPr>
              <a:t>Goa, India</a:t>
            </a:r>
            <a:r>
              <a:rPr lang="pt-BR" sz="1400" b="1" strike="noStrike" spc="-1">
                <a:solidFill>
                  <a:srgbClr val="000000"/>
                </a:solidFill>
                <a:uFill>
                  <a:solidFill>
                    <a:srgbClr val="FFFFFF"/>
                  </a:solidFill>
                </a:uFill>
                <a:latin typeface="Times New Roman"/>
                <a:ea typeface="DejaVu Sans"/>
              </a:rPr>
              <a:t>,</a:t>
            </a:r>
            <a:r>
              <a:rPr lang="pt-BR" sz="1400" b="1" strike="noStrike" spc="-15">
                <a:solidFill>
                  <a:srgbClr val="000000"/>
                </a:solidFill>
                <a:uFill>
                  <a:solidFill>
                    <a:srgbClr val="FFFFFF"/>
                  </a:solidFill>
                </a:uFill>
                <a:latin typeface="Times New Roman"/>
                <a:ea typeface="DejaVu Sans"/>
              </a:rPr>
              <a:t> 30 May </a:t>
            </a:r>
            <a:r>
              <a:rPr lang="pt-BR" sz="1400" b="1" strike="noStrike" spc="-1">
                <a:solidFill>
                  <a:srgbClr val="000000"/>
                </a:solidFill>
                <a:uFill>
                  <a:solidFill>
                    <a:srgbClr val="FFFFFF"/>
                  </a:solidFill>
                </a:uFill>
                <a:latin typeface="Times New Roman"/>
                <a:ea typeface="DejaVu Sans"/>
              </a:rPr>
              <a:t>- 01</a:t>
            </a:r>
            <a:r>
              <a:rPr lang="pt-BR" sz="1400" b="1" strike="noStrike" spc="-29">
                <a:solidFill>
                  <a:srgbClr val="000000"/>
                </a:solidFill>
                <a:uFill>
                  <a:solidFill>
                    <a:srgbClr val="FFFFFF"/>
                  </a:solidFill>
                </a:uFill>
                <a:latin typeface="Times New Roman"/>
                <a:ea typeface="DejaVu Sans"/>
              </a:rPr>
              <a:t> </a:t>
            </a:r>
            <a:r>
              <a:rPr lang="pt-BR" sz="1400" b="1" strike="noStrike" spc="-1">
                <a:solidFill>
                  <a:srgbClr val="000000"/>
                </a:solidFill>
                <a:uFill>
                  <a:solidFill>
                    <a:srgbClr val="FFFFFF"/>
                  </a:solidFill>
                </a:uFill>
                <a:latin typeface="Times New Roman"/>
                <a:ea typeface="DejaVu Sans"/>
              </a:rPr>
              <a:t>June</a:t>
            </a:r>
            <a:r>
              <a:rPr lang="pt-BR" sz="1400" b="1" strike="noStrike" spc="-9">
                <a:solidFill>
                  <a:srgbClr val="000000"/>
                </a:solidFill>
                <a:uFill>
                  <a:solidFill>
                    <a:srgbClr val="FFFFFF"/>
                  </a:solidFill>
                </a:uFill>
                <a:latin typeface="Times New Roman"/>
                <a:ea typeface="DejaVu Sans"/>
              </a:rPr>
              <a:t> </a:t>
            </a:r>
            <a:r>
              <a:rPr lang="pt-BR" sz="1400" b="1" strike="noStrike" spc="-1">
                <a:solidFill>
                  <a:srgbClr val="000000"/>
                </a:solidFill>
                <a:uFill>
                  <a:solidFill>
                    <a:srgbClr val="FFFFFF"/>
                  </a:solidFill>
                </a:uFill>
                <a:latin typeface="Times New Roman"/>
                <a:ea typeface="DejaVu Sans"/>
              </a:rPr>
              <a:t>2018</a:t>
            </a:r>
            <a:endParaRPr lang="pt-BR" sz="1800" strike="noStrike" spc="-1">
              <a:solidFill>
                <a:srgbClr val="000000"/>
              </a:solidFill>
              <a:uFill>
                <a:solidFill>
                  <a:srgbClr val="FFFFFF"/>
                </a:solidFill>
              </a:uFill>
              <a:latin typeface="Arial"/>
            </a:endParaRPr>
          </a:p>
        </p:txBody>
      </p:sp>
      <p:sp>
        <p:nvSpPr>
          <p:cNvPr id="42" name="PlaceHolder 4"/>
          <p:cNvSpPr>
            <a:spLocks noGrp="1"/>
          </p:cNvSpPr>
          <p:nvPr>
            <p:ph type="title"/>
          </p:nvPr>
        </p:nvSpPr>
        <p:spPr>
          <a:xfrm>
            <a:off x="457200" y="345600"/>
            <a:ext cx="8228880" cy="1144440"/>
          </a:xfrm>
          <a:prstGeom prst="rect">
            <a:avLst/>
          </a:prstGeom>
        </p:spPr>
        <p:txBody>
          <a:bodyPr lIns="0" tIns="0" rIns="0" bIns="0" anchor="ctr"/>
          <a:lstStyle/>
          <a:p>
            <a:pPr algn="ctr"/>
            <a:endParaRPr lang="pt-BR" sz="4400" strike="noStrike" spc="-1">
              <a:solidFill>
                <a:srgbClr val="000000"/>
              </a:solidFill>
              <a:uFill>
                <a:solidFill>
                  <a:srgbClr val="FFFFFF"/>
                </a:solidFill>
              </a:uFill>
              <a:latin typeface="Arial"/>
            </a:endParaRPr>
          </a:p>
        </p:txBody>
      </p:sp>
      <p:sp>
        <p:nvSpPr>
          <p:cNvPr id="43" name="PlaceHolder 5"/>
          <p:cNvSpPr>
            <a:spLocks noGrp="1"/>
          </p:cNvSpPr>
          <p:nvPr>
            <p:ph type="body"/>
          </p:nvPr>
        </p:nvSpPr>
        <p:spPr>
          <a:xfrm>
            <a:off x="457200" y="1604520"/>
            <a:ext cx="8228880" cy="3976920"/>
          </a:xfrm>
          <a:prstGeom prst="rect">
            <a:avLst/>
          </a:prstGeom>
        </p:spPr>
        <p:txBody>
          <a:bodyPr lIns="0" tIns="0" rIns="0" bIns="0"/>
          <a:lstStyle/>
          <a:p>
            <a:pPr marL="432000" indent="-324000">
              <a:buClr>
                <a:srgbClr val="000000"/>
              </a:buClr>
              <a:buSzPct val="45000"/>
              <a:buFont typeface="Wingdings" charset="2"/>
              <a:buChar char=""/>
            </a:pPr>
            <a:r>
              <a:rPr lang="pt-BR" sz="1800" strike="noStrike" spc="-1">
                <a:solidFill>
                  <a:srgbClr val="000000"/>
                </a:solidFill>
                <a:uFill>
                  <a:solidFill>
                    <a:srgbClr val="FFFFFF"/>
                  </a:solidFill>
                </a:uFill>
                <a:latin typeface="Arial"/>
              </a:rPr>
              <a:t>Clique para editar o formato do texto da estrutura de tópicos</a:t>
            </a:r>
          </a:p>
          <a:p>
            <a:pPr marL="864000" lvl="1" indent="-324000">
              <a:buClr>
                <a:srgbClr val="000000"/>
              </a:buClr>
              <a:buSzPct val="75000"/>
              <a:buFont typeface="Symbol" charset="2"/>
              <a:buChar char=""/>
            </a:pPr>
            <a:r>
              <a:rPr lang="pt-BR" sz="1800" strike="noStrike" spc="-1">
                <a:solidFill>
                  <a:srgbClr val="000000"/>
                </a:solidFill>
                <a:uFill>
                  <a:solidFill>
                    <a:srgbClr val="FFFFFF"/>
                  </a:solidFill>
                </a:uFill>
                <a:latin typeface="Arial"/>
              </a:rPr>
              <a:t>2.º nível da estrutura de tópicos</a:t>
            </a:r>
          </a:p>
          <a:p>
            <a:pPr marL="1296000" lvl="2" indent="-288000">
              <a:buClr>
                <a:srgbClr val="000000"/>
              </a:buClr>
              <a:buSzPct val="45000"/>
              <a:buFont typeface="Wingdings" charset="2"/>
              <a:buChar char=""/>
            </a:pPr>
            <a:r>
              <a:rPr lang="pt-BR" sz="1800" strike="noStrike" spc="-1">
                <a:solidFill>
                  <a:srgbClr val="000000"/>
                </a:solidFill>
                <a:uFill>
                  <a:solidFill>
                    <a:srgbClr val="FFFFFF"/>
                  </a:solidFill>
                </a:uFill>
                <a:latin typeface="Arial"/>
              </a:rPr>
              <a:t>3.º nível da estrutura de tópicos</a:t>
            </a:r>
          </a:p>
          <a:p>
            <a:pPr marL="1728000" lvl="3" indent="-216000">
              <a:buClr>
                <a:srgbClr val="000000"/>
              </a:buClr>
              <a:buSzPct val="75000"/>
              <a:buFont typeface="Symbol" charset="2"/>
              <a:buChar char=""/>
            </a:pPr>
            <a:r>
              <a:rPr lang="pt-BR" sz="1800" strike="noStrike" spc="-1">
                <a:solidFill>
                  <a:srgbClr val="000000"/>
                </a:solidFill>
                <a:uFill>
                  <a:solidFill>
                    <a:srgbClr val="FFFFFF"/>
                  </a:solidFill>
                </a:uFill>
                <a:latin typeface="Arial"/>
              </a:rPr>
              <a:t>4.º nível da estrutura de tópicos</a:t>
            </a:r>
          </a:p>
          <a:p>
            <a:pPr marL="2160000" lvl="4" indent="-216000">
              <a:buClr>
                <a:srgbClr val="000000"/>
              </a:buClr>
              <a:buSzPct val="45000"/>
              <a:buFont typeface="Wingdings" charset="2"/>
              <a:buChar char=""/>
            </a:pPr>
            <a:r>
              <a:rPr lang="pt-BR" sz="1800" strike="noStrike" spc="-1">
                <a:solidFill>
                  <a:srgbClr val="000000"/>
                </a:solidFill>
                <a:uFill>
                  <a:solidFill>
                    <a:srgbClr val="FFFFFF"/>
                  </a:solidFill>
                </a:uFill>
                <a:latin typeface="Arial"/>
              </a:rPr>
              <a:t>5.º nível da estrutura de tópicos</a:t>
            </a:r>
          </a:p>
          <a:p>
            <a:pPr marL="2592000" lvl="5" indent="-216000">
              <a:buClr>
                <a:srgbClr val="000000"/>
              </a:buClr>
              <a:buSzPct val="45000"/>
              <a:buFont typeface="Wingdings" charset="2"/>
              <a:buChar char=""/>
            </a:pPr>
            <a:r>
              <a:rPr lang="pt-BR" sz="1800" strike="noStrike" spc="-1">
                <a:solidFill>
                  <a:srgbClr val="000000"/>
                </a:solidFill>
                <a:uFill>
                  <a:solidFill>
                    <a:srgbClr val="FFFFFF"/>
                  </a:solidFill>
                </a:uFill>
                <a:latin typeface="Arial"/>
              </a:rPr>
              <a:t>6.º nível da estrutura de tópicos</a:t>
            </a:r>
          </a:p>
          <a:p>
            <a:pPr marL="3024000" lvl="6" indent="-216000">
              <a:buClr>
                <a:srgbClr val="000000"/>
              </a:buClr>
              <a:buSzPct val="45000"/>
              <a:buFont typeface="Wingdings" charset="2"/>
              <a:buChar char=""/>
            </a:pPr>
            <a:r>
              <a:rPr lang="pt-BR" sz="1800" strike="noStrike" spc="-1">
                <a:solidFill>
                  <a:srgbClr val="000000"/>
                </a:solidFill>
                <a:uFill>
                  <a:solidFill>
                    <a:srgbClr val="FFFFFF"/>
                  </a:solidFill>
                </a:uFill>
                <a:latin typeface="Arial"/>
              </a:rPr>
              <a:t>7.º nível da estrutura de tópicos</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796680" y="3962520"/>
            <a:ext cx="1523880" cy="255240"/>
          </a:xfrm>
          <a:prstGeom prst="rect">
            <a:avLst/>
          </a:prstGeom>
          <a:noFill/>
          <a:ln>
            <a:noFill/>
          </a:ln>
        </p:spPr>
        <p:style>
          <a:lnRef idx="0">
            <a:scrgbClr r="0" g="0" b="0"/>
          </a:lnRef>
          <a:fillRef idx="0">
            <a:scrgbClr r="0" g="0" b="0"/>
          </a:fillRef>
          <a:effectRef idx="0">
            <a:scrgbClr r="0" g="0" b="0"/>
          </a:effectRef>
          <a:fontRef idx="minor"/>
        </p:style>
      </p:sp>
      <p:sp>
        <p:nvSpPr>
          <p:cNvPr id="79" name="CustomShape 2"/>
          <p:cNvSpPr/>
          <p:nvPr/>
        </p:nvSpPr>
        <p:spPr>
          <a:xfrm>
            <a:off x="566640" y="1071360"/>
            <a:ext cx="7915680" cy="21283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pt-BR" sz="1400" b="1" strike="noStrike" spc="-1">
                <a:solidFill>
                  <a:srgbClr val="000000"/>
                </a:solidFill>
                <a:uFill>
                  <a:solidFill>
                    <a:srgbClr val="FFFFFF"/>
                  </a:solidFill>
                </a:uFill>
                <a:latin typeface="Times New Roman"/>
                <a:ea typeface="DejaVu Sans"/>
              </a:rPr>
              <a:t> </a:t>
            </a:r>
            <a:endParaRPr lang="pt-BR" sz="1800" strike="noStrike" spc="-1">
              <a:solidFill>
                <a:srgbClr val="000000"/>
              </a:solidFill>
              <a:uFill>
                <a:solidFill>
                  <a:srgbClr val="FFFFFF"/>
                </a:solidFill>
              </a:uFill>
              <a:latin typeface="Arial"/>
            </a:endParaRPr>
          </a:p>
          <a:p>
            <a:pPr algn="ctr">
              <a:lnSpc>
                <a:spcPts val="267"/>
              </a:lnSpc>
            </a:pPr>
            <a:r>
              <a:rPr lang="pt-BR" sz="1800" b="1" strike="noStrike" spc="-1">
                <a:solidFill>
                  <a:srgbClr val="000000"/>
                </a:solidFill>
                <a:uFill>
                  <a:solidFill>
                    <a:srgbClr val="FFFFFF"/>
                  </a:solidFill>
                </a:uFill>
                <a:latin typeface="Times New Roman"/>
                <a:ea typeface="DejaVu Sans"/>
              </a:rPr>
              <a:t>So</a:t>
            </a:r>
            <a:r>
              <a:rPr lang="pt-BR" sz="1800" b="1" strike="noStrike" spc="-7">
                <a:solidFill>
                  <a:srgbClr val="000000"/>
                </a:solidFill>
                <a:uFill>
                  <a:solidFill>
                    <a:srgbClr val="FFFFFF"/>
                  </a:solidFill>
                </a:uFill>
                <a:latin typeface="Times New Roman"/>
                <a:ea typeface="DejaVu Sans"/>
              </a:rPr>
              <a:t>u</a:t>
            </a:r>
            <a:r>
              <a:rPr lang="pt-BR" sz="1800" b="1" strike="noStrike" spc="-1">
                <a:solidFill>
                  <a:srgbClr val="000000"/>
                </a:solidFill>
                <a:uFill>
                  <a:solidFill>
                    <a:srgbClr val="FFFFFF"/>
                  </a:solidFill>
                </a:uFill>
                <a:latin typeface="Times New Roman"/>
                <a:ea typeface="DejaVu Sans"/>
              </a:rPr>
              <a:t>th</a:t>
            </a:r>
            <a:r>
              <a:rPr lang="pt-BR" sz="1800" b="1" strike="noStrike" spc="-29">
                <a:solidFill>
                  <a:srgbClr val="000000"/>
                </a:solidFill>
                <a:uFill>
                  <a:solidFill>
                    <a:srgbClr val="FFFFFF"/>
                  </a:solidFill>
                </a:uFill>
                <a:latin typeface="Times New Roman"/>
                <a:ea typeface="DejaVu Sans"/>
              </a:rPr>
              <a:t> </a:t>
            </a:r>
            <a:r>
              <a:rPr lang="pt-BR" sz="1800" b="1" strike="noStrike" spc="-94">
                <a:solidFill>
                  <a:srgbClr val="000000"/>
                </a:solidFill>
                <a:uFill>
                  <a:solidFill>
                    <a:srgbClr val="FFFFFF"/>
                  </a:solidFill>
                </a:uFill>
                <a:latin typeface="Times New Roman"/>
                <a:ea typeface="DejaVu Sans"/>
              </a:rPr>
              <a:t>W</a:t>
            </a:r>
            <a:r>
              <a:rPr lang="pt-BR" sz="1800" b="1" strike="noStrike" spc="-1">
                <a:solidFill>
                  <a:srgbClr val="000000"/>
                </a:solidFill>
                <a:uFill>
                  <a:solidFill>
                    <a:srgbClr val="FFFFFF"/>
                  </a:solidFill>
                </a:uFill>
                <a:latin typeface="Times New Roman"/>
                <a:ea typeface="DejaVu Sans"/>
              </a:rPr>
              <a:t>est</a:t>
            </a:r>
            <a:r>
              <a:rPr lang="pt-BR" sz="1800" b="1" strike="noStrike" spc="-100">
                <a:solidFill>
                  <a:srgbClr val="000000"/>
                </a:solidFill>
                <a:uFill>
                  <a:solidFill>
                    <a:srgbClr val="FFFFFF"/>
                  </a:solidFill>
                </a:uFill>
                <a:latin typeface="Times New Roman"/>
                <a:ea typeface="DejaVu Sans"/>
              </a:rPr>
              <a:t> </a:t>
            </a:r>
            <a:r>
              <a:rPr lang="pt-BR" sz="1800" b="1" strike="noStrike" spc="-1">
                <a:solidFill>
                  <a:srgbClr val="000000"/>
                </a:solidFill>
                <a:uFill>
                  <a:solidFill>
                    <a:srgbClr val="FFFFFF"/>
                  </a:solidFill>
                </a:uFill>
                <a:latin typeface="Times New Roman"/>
                <a:ea typeface="DejaVu Sans"/>
              </a:rPr>
              <a:t>Atlantic H</a:t>
            </a:r>
            <a:r>
              <a:rPr lang="pt-BR" sz="1800" b="1" strike="noStrike" spc="7">
                <a:solidFill>
                  <a:srgbClr val="000000"/>
                </a:solidFill>
                <a:uFill>
                  <a:solidFill>
                    <a:srgbClr val="FFFFFF"/>
                  </a:solidFill>
                </a:uFill>
                <a:latin typeface="Times New Roman"/>
                <a:ea typeface="DejaVu Sans"/>
              </a:rPr>
              <a:t>y</a:t>
            </a:r>
            <a:r>
              <a:rPr lang="pt-BR" sz="1800" b="1" strike="noStrike" spc="-1">
                <a:solidFill>
                  <a:srgbClr val="000000"/>
                </a:solidFill>
                <a:uFill>
                  <a:solidFill>
                    <a:srgbClr val="FFFFFF"/>
                  </a:solidFill>
                </a:uFill>
                <a:latin typeface="Times New Roman"/>
                <a:ea typeface="DejaVu Sans"/>
              </a:rPr>
              <a:t>d</a:t>
            </a:r>
            <a:r>
              <a:rPr lang="pt-BR" sz="1800" b="1" strike="noStrike" spc="-35">
                <a:solidFill>
                  <a:srgbClr val="000000"/>
                </a:solidFill>
                <a:uFill>
                  <a:solidFill>
                    <a:srgbClr val="FFFFFF"/>
                  </a:solidFill>
                </a:uFill>
                <a:latin typeface="Times New Roman"/>
                <a:ea typeface="DejaVu Sans"/>
              </a:rPr>
              <a:t>r</a:t>
            </a:r>
            <a:r>
              <a:rPr lang="pt-BR" sz="1800" b="1" strike="noStrike" spc="-1">
                <a:solidFill>
                  <a:srgbClr val="000000"/>
                </a:solidFill>
                <a:uFill>
                  <a:solidFill>
                    <a:srgbClr val="FFFFFF"/>
                  </a:solidFill>
                </a:uFill>
                <a:latin typeface="Times New Roman"/>
                <a:ea typeface="DejaVu Sans"/>
              </a:rPr>
              <a:t>ographic</a:t>
            </a:r>
            <a:r>
              <a:rPr lang="pt-BR" sz="1800" b="1" strike="noStrike" spc="-9">
                <a:solidFill>
                  <a:srgbClr val="000000"/>
                </a:solidFill>
                <a:uFill>
                  <a:solidFill>
                    <a:srgbClr val="FFFFFF"/>
                  </a:solidFill>
                </a:uFill>
                <a:latin typeface="Times New Roman"/>
                <a:ea typeface="DejaVu Sans"/>
              </a:rPr>
              <a:t> </a:t>
            </a:r>
            <a:r>
              <a:rPr lang="pt-BR" sz="1800" b="1" strike="noStrike" spc="-1">
                <a:solidFill>
                  <a:srgbClr val="000000"/>
                </a:solidFill>
                <a:uFill>
                  <a:solidFill>
                    <a:srgbClr val="FFFFFF"/>
                  </a:solidFill>
                </a:uFill>
                <a:latin typeface="Times New Roman"/>
                <a:ea typeface="DejaVu Sans"/>
              </a:rPr>
              <a:t>Commis</a:t>
            </a:r>
            <a:r>
              <a:rPr lang="pt-BR" sz="1800" b="1" strike="noStrike" spc="-7">
                <a:solidFill>
                  <a:srgbClr val="000000"/>
                </a:solidFill>
                <a:uFill>
                  <a:solidFill>
                    <a:srgbClr val="FFFFFF"/>
                  </a:solidFill>
                </a:uFill>
                <a:latin typeface="Times New Roman"/>
                <a:ea typeface="DejaVu Sans"/>
              </a:rPr>
              <a:t>s</a:t>
            </a:r>
            <a:r>
              <a:rPr lang="pt-BR" sz="1800" b="1" strike="noStrike" spc="-1">
                <a:solidFill>
                  <a:srgbClr val="000000"/>
                </a:solidFill>
                <a:uFill>
                  <a:solidFill>
                    <a:srgbClr val="FFFFFF"/>
                  </a:solidFill>
                </a:uFill>
                <a:latin typeface="Times New Roman"/>
                <a:ea typeface="DejaVu Sans"/>
              </a:rPr>
              <a:t>ion </a:t>
            </a:r>
            <a:r>
              <a:rPr lang="pt-BR" sz="1800" b="1" strike="noStrike" spc="7">
                <a:solidFill>
                  <a:srgbClr val="000000"/>
                </a:solidFill>
                <a:uFill>
                  <a:solidFill>
                    <a:srgbClr val="FFFFFF"/>
                  </a:solidFill>
                </a:uFill>
                <a:latin typeface="Times New Roman"/>
                <a:ea typeface="DejaVu Sans"/>
              </a:rPr>
              <a:t>(</a:t>
            </a:r>
            <a:r>
              <a:rPr lang="pt-BR" sz="1800" b="1" strike="noStrike" spc="-1">
                <a:solidFill>
                  <a:srgbClr val="000000"/>
                </a:solidFill>
                <a:uFill>
                  <a:solidFill>
                    <a:srgbClr val="FFFFFF"/>
                  </a:solidFill>
                </a:uFill>
                <a:latin typeface="Times New Roman"/>
                <a:ea typeface="DejaVu Sans"/>
              </a:rPr>
              <a:t>S</a:t>
            </a:r>
            <a:r>
              <a:rPr lang="pt-BR" sz="1800" b="1" strike="noStrike" spc="-205">
                <a:solidFill>
                  <a:srgbClr val="000000"/>
                </a:solidFill>
                <a:uFill>
                  <a:solidFill>
                    <a:srgbClr val="FFFFFF"/>
                  </a:solidFill>
                </a:uFill>
                <a:latin typeface="Times New Roman"/>
                <a:ea typeface="DejaVu Sans"/>
              </a:rPr>
              <a:t>W</a:t>
            </a:r>
            <a:r>
              <a:rPr lang="pt-BR" sz="1800" b="1" strike="noStrike" spc="-1">
                <a:solidFill>
                  <a:srgbClr val="000000"/>
                </a:solidFill>
                <a:uFill>
                  <a:solidFill>
                    <a:srgbClr val="FFFFFF"/>
                  </a:solidFill>
                </a:uFill>
                <a:latin typeface="Times New Roman"/>
                <a:ea typeface="DejaVu Sans"/>
              </a:rPr>
              <a:t>AtHC)</a:t>
            </a:r>
            <a:r>
              <a:rPr lang="pt-BR" sz="1800" b="1" strike="noStrike" spc="15">
                <a:solidFill>
                  <a:srgbClr val="000000"/>
                </a:solidFill>
                <a:uFill>
                  <a:solidFill>
                    <a:srgbClr val="FFFFFF"/>
                  </a:solidFill>
                </a:uFill>
                <a:latin typeface="Times New Roman"/>
                <a:ea typeface="DejaVu Sans"/>
              </a:rPr>
              <a:t> </a:t>
            </a:r>
            <a:r>
              <a:rPr lang="pt-BR" sz="1800" b="1" strike="noStrike" spc="-1">
                <a:solidFill>
                  <a:srgbClr val="000000"/>
                </a:solidFill>
                <a:uFill>
                  <a:solidFill>
                    <a:srgbClr val="FFFFFF"/>
                  </a:solidFill>
                </a:uFill>
                <a:latin typeface="Times New Roman"/>
                <a:ea typeface="DejaVu Sans"/>
              </a:rPr>
              <a:t>Report</a:t>
            </a:r>
            <a:endParaRPr lang="pt-BR" sz="1800" strike="noStrike" spc="-1">
              <a:solidFill>
                <a:srgbClr val="000000"/>
              </a:solidFill>
              <a:uFill>
                <a:solidFill>
                  <a:srgbClr val="FFFFFF"/>
                </a:solidFill>
              </a:uFill>
              <a:latin typeface="Arial"/>
            </a:endParaRPr>
          </a:p>
          <a:p>
            <a:pPr algn="just">
              <a:lnSpc>
                <a:spcPct val="100000"/>
              </a:lnSpc>
            </a:pPr>
            <a:endParaRPr lang="pt-BR" sz="1800" strike="noStrike" spc="-1">
              <a:solidFill>
                <a:srgbClr val="000000"/>
              </a:solidFill>
              <a:uFill>
                <a:solidFill>
                  <a:srgbClr val="FFFFFF"/>
                </a:solidFill>
              </a:uFill>
              <a:latin typeface="Arial"/>
            </a:endParaRPr>
          </a:p>
          <a:p>
            <a:pPr algn="just">
              <a:lnSpc>
                <a:spcPct val="100000"/>
              </a:lnSpc>
            </a:pPr>
            <a:r>
              <a:rPr lang="pt-BR" sz="1600" strike="noStrike" spc="-9">
                <a:solidFill>
                  <a:srgbClr val="000000"/>
                </a:solidFill>
                <a:uFill>
                  <a:solidFill>
                    <a:srgbClr val="FFFFFF"/>
                  </a:solidFill>
                </a:uFill>
                <a:latin typeface="Times New Roman"/>
                <a:ea typeface="DejaVu Sans"/>
              </a:rPr>
              <a:t>	I</a:t>
            </a:r>
            <a:r>
              <a:rPr lang="pt-BR" sz="1600" strike="noStrike" spc="-7">
                <a:solidFill>
                  <a:srgbClr val="000000"/>
                </a:solidFill>
                <a:uFill>
                  <a:solidFill>
                    <a:srgbClr val="FFFFFF"/>
                  </a:solidFill>
                </a:uFill>
                <a:latin typeface="Times New Roman"/>
                <a:ea typeface="DejaVu Sans"/>
              </a:rPr>
              <a:t>n </a:t>
            </a:r>
            <a:r>
              <a:rPr lang="pt-BR" sz="1600" strike="noStrike" spc="-109">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2006, </a:t>
            </a:r>
            <a:r>
              <a:rPr lang="pt-BR" sz="1600" strike="noStrike" spc="-114">
                <a:solidFill>
                  <a:srgbClr val="000000"/>
                </a:solidFill>
                <a:uFill>
                  <a:solidFill>
                    <a:srgbClr val="FFFFFF"/>
                  </a:solidFill>
                </a:uFill>
                <a:latin typeface="Times New Roman"/>
                <a:ea typeface="DejaVu Sans"/>
              </a:rPr>
              <a:t> </a:t>
            </a:r>
            <a:r>
              <a:rPr lang="pt-BR" sz="1600" strike="noStrike" spc="-9">
                <a:solidFill>
                  <a:srgbClr val="000000"/>
                </a:solidFill>
                <a:uFill>
                  <a:solidFill>
                    <a:srgbClr val="FFFFFF"/>
                  </a:solidFill>
                </a:uFill>
                <a:latin typeface="Times New Roman"/>
                <a:ea typeface="DejaVu Sans"/>
              </a:rPr>
              <a:t>A</a:t>
            </a:r>
            <a:r>
              <a:rPr lang="pt-BR" sz="1600" strike="noStrike" spc="-41">
                <a:solidFill>
                  <a:srgbClr val="000000"/>
                </a:solidFill>
                <a:uFill>
                  <a:solidFill>
                    <a:srgbClr val="FFFFFF"/>
                  </a:solidFill>
                </a:uFill>
                <a:latin typeface="Times New Roman"/>
                <a:ea typeface="DejaVu Sans"/>
              </a:rPr>
              <a:t>r</a:t>
            </a:r>
            <a:r>
              <a:rPr lang="pt-BR" sz="1600" strike="noStrike" spc="-7">
                <a:solidFill>
                  <a:srgbClr val="000000"/>
                </a:solidFill>
                <a:uFill>
                  <a:solidFill>
                    <a:srgbClr val="FFFFFF"/>
                  </a:solidFill>
                </a:uFill>
                <a:latin typeface="Times New Roman"/>
                <a:ea typeface="DejaVu Sans"/>
              </a:rPr>
              <a:t>genti</a:t>
            </a:r>
            <a:r>
              <a:rPr lang="pt-BR" sz="1600" strike="noStrike" spc="1">
                <a:solidFill>
                  <a:srgbClr val="000000"/>
                </a:solidFill>
                <a:uFill>
                  <a:solidFill>
                    <a:srgbClr val="FFFFFF"/>
                  </a:solidFill>
                </a:uFill>
                <a:latin typeface="Times New Roman"/>
                <a:ea typeface="DejaVu Sans"/>
              </a:rPr>
              <a:t>n</a:t>
            </a:r>
            <a:r>
              <a:rPr lang="pt-BR" sz="1600" strike="noStrike" spc="-7">
                <a:solidFill>
                  <a:srgbClr val="000000"/>
                </a:solidFill>
                <a:uFill>
                  <a:solidFill>
                    <a:srgbClr val="FFFFFF"/>
                  </a:solidFill>
                </a:uFill>
                <a:latin typeface="Times New Roman"/>
                <a:ea typeface="DejaVu Sans"/>
              </a:rPr>
              <a:t>e, </a:t>
            </a:r>
            <a:r>
              <a:rPr lang="pt-BR" sz="1600" strike="noStrike" spc="-109">
                <a:solidFill>
                  <a:srgbClr val="000000"/>
                </a:solidFill>
                <a:uFill>
                  <a:solidFill>
                    <a:srgbClr val="FFFFFF"/>
                  </a:solidFill>
                </a:uFill>
                <a:latin typeface="Times New Roman"/>
                <a:ea typeface="DejaVu Sans"/>
              </a:rPr>
              <a:t> </a:t>
            </a:r>
            <a:r>
              <a:rPr lang="pt-BR" sz="1600" strike="noStrike" spc="-9">
                <a:solidFill>
                  <a:srgbClr val="000000"/>
                </a:solidFill>
                <a:uFill>
                  <a:solidFill>
                    <a:srgbClr val="FFFFFF"/>
                  </a:solidFill>
                </a:uFill>
                <a:latin typeface="Times New Roman"/>
                <a:ea typeface="DejaVu Sans"/>
              </a:rPr>
              <a:t>B</a:t>
            </a:r>
            <a:r>
              <a:rPr lang="pt-BR" sz="1600" strike="noStrike" spc="-1">
                <a:solidFill>
                  <a:srgbClr val="000000"/>
                </a:solidFill>
                <a:uFill>
                  <a:solidFill>
                    <a:srgbClr val="FFFFFF"/>
                  </a:solidFill>
                </a:uFill>
                <a:latin typeface="Times New Roman"/>
                <a:ea typeface="DejaVu Sans"/>
              </a:rPr>
              <a:t>r</a:t>
            </a:r>
            <a:r>
              <a:rPr lang="pt-BR" sz="1600" strike="noStrike" spc="-7">
                <a:solidFill>
                  <a:srgbClr val="000000"/>
                </a:solidFill>
                <a:uFill>
                  <a:solidFill>
                    <a:srgbClr val="FFFFFF"/>
                  </a:solidFill>
                </a:uFill>
                <a:latin typeface="Times New Roman"/>
                <a:ea typeface="DejaVu Sans"/>
              </a:rPr>
              <a:t>a</a:t>
            </a:r>
            <a:r>
              <a:rPr lang="pt-BR" sz="1600" strike="noStrike" spc="-1">
                <a:solidFill>
                  <a:srgbClr val="000000"/>
                </a:solidFill>
                <a:uFill>
                  <a:solidFill>
                    <a:srgbClr val="FFFFFF"/>
                  </a:solidFill>
                </a:uFill>
                <a:latin typeface="Times New Roman"/>
                <a:ea typeface="DejaVu Sans"/>
              </a:rPr>
              <a:t>zil </a:t>
            </a:r>
            <a:r>
              <a:rPr lang="pt-BR" sz="1600" strike="noStrike" spc="-100">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and </a:t>
            </a:r>
            <a:r>
              <a:rPr lang="pt-BR" sz="1600" strike="noStrike" spc="-106">
                <a:solidFill>
                  <a:srgbClr val="000000"/>
                </a:solidFill>
                <a:uFill>
                  <a:solidFill>
                    <a:srgbClr val="FFFFFF"/>
                  </a:solidFill>
                </a:uFill>
                <a:latin typeface="Times New Roman"/>
                <a:ea typeface="DejaVu Sans"/>
              </a:rPr>
              <a:t> </a:t>
            </a:r>
            <a:r>
              <a:rPr lang="pt-BR" sz="1600" strike="noStrike" spc="-9">
                <a:solidFill>
                  <a:srgbClr val="000000"/>
                </a:solidFill>
                <a:uFill>
                  <a:solidFill>
                    <a:srgbClr val="FFFFFF"/>
                  </a:solidFill>
                </a:uFill>
                <a:latin typeface="Times New Roman"/>
                <a:ea typeface="DejaVu Sans"/>
              </a:rPr>
              <a:t>U</a:t>
            </a:r>
            <a:r>
              <a:rPr lang="pt-BR" sz="1600" strike="noStrike" spc="-15">
                <a:solidFill>
                  <a:srgbClr val="000000"/>
                </a:solidFill>
                <a:uFill>
                  <a:solidFill>
                    <a:srgbClr val="FFFFFF"/>
                  </a:solidFill>
                </a:uFill>
                <a:latin typeface="Times New Roman"/>
                <a:ea typeface="DejaVu Sans"/>
              </a:rPr>
              <a:t>r</a:t>
            </a:r>
            <a:r>
              <a:rPr lang="pt-BR" sz="1600" strike="noStrike" spc="1">
                <a:solidFill>
                  <a:srgbClr val="000000"/>
                </a:solidFill>
                <a:uFill>
                  <a:solidFill>
                    <a:srgbClr val="FFFFFF"/>
                  </a:solidFill>
                </a:uFill>
                <a:latin typeface="Times New Roman"/>
                <a:ea typeface="DejaVu Sans"/>
              </a:rPr>
              <a:t>u</a:t>
            </a:r>
            <a:r>
              <a:rPr lang="pt-BR" sz="1600" strike="noStrike" spc="-7">
                <a:solidFill>
                  <a:srgbClr val="000000"/>
                </a:solidFill>
                <a:uFill>
                  <a:solidFill>
                    <a:srgbClr val="FFFFFF"/>
                  </a:solidFill>
                </a:uFill>
                <a:latin typeface="Times New Roman"/>
                <a:ea typeface="DejaVu Sans"/>
              </a:rPr>
              <a:t>guay </a:t>
            </a:r>
            <a:r>
              <a:rPr lang="pt-BR" sz="1600" strike="noStrike" spc="-114">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signed </a:t>
            </a:r>
            <a:r>
              <a:rPr lang="pt-BR" sz="1600" strike="noStrike" spc="-106">
                <a:solidFill>
                  <a:srgbClr val="000000"/>
                </a:solidFill>
                <a:uFill>
                  <a:solidFill>
                    <a:srgbClr val="FFFFFF"/>
                  </a:solidFill>
                </a:uFill>
                <a:latin typeface="Times New Roman"/>
                <a:ea typeface="DejaVu Sans"/>
              </a:rPr>
              <a:t> </a:t>
            </a:r>
            <a:r>
              <a:rPr lang="pt-BR" sz="1600" strike="noStrike" spc="-1">
                <a:solidFill>
                  <a:srgbClr val="000000"/>
                </a:solidFill>
                <a:uFill>
                  <a:solidFill>
                    <a:srgbClr val="FFFFFF"/>
                  </a:solidFill>
                </a:uFill>
                <a:latin typeface="Times New Roman"/>
                <a:ea typeface="DejaVu Sans"/>
              </a:rPr>
              <a:t>th</a:t>
            </a:r>
            <a:r>
              <a:rPr lang="pt-BR" sz="1600" strike="noStrike" spc="-7">
                <a:solidFill>
                  <a:srgbClr val="000000"/>
                </a:solidFill>
                <a:uFill>
                  <a:solidFill>
                    <a:srgbClr val="FFFFFF"/>
                  </a:solidFill>
                </a:uFill>
                <a:latin typeface="Times New Roman"/>
                <a:ea typeface="DejaVu Sans"/>
              </a:rPr>
              <a:t>e </a:t>
            </a:r>
            <a:r>
              <a:rPr lang="pt-BR" sz="1600" strike="noStrike" spc="-114">
                <a:solidFill>
                  <a:srgbClr val="000000"/>
                </a:solidFill>
                <a:uFill>
                  <a:solidFill>
                    <a:srgbClr val="FFFFFF"/>
                  </a:solidFill>
                </a:uFill>
                <a:latin typeface="Times New Roman"/>
                <a:ea typeface="DejaVu Sans"/>
              </a:rPr>
              <a:t> </a:t>
            </a:r>
            <a:r>
              <a:rPr lang="pt-BR" sz="1600" strike="noStrike" spc="-1">
                <a:solidFill>
                  <a:srgbClr val="000000"/>
                </a:solidFill>
                <a:uFill>
                  <a:solidFill>
                    <a:srgbClr val="FFFFFF"/>
                  </a:solidFill>
                </a:uFill>
                <a:latin typeface="Times New Roman"/>
                <a:ea typeface="DejaVu Sans"/>
              </a:rPr>
              <a:t>c</a:t>
            </a:r>
            <a:r>
              <a:rPr lang="pt-BR" sz="1600" strike="noStrike" spc="-7">
                <a:solidFill>
                  <a:srgbClr val="000000"/>
                </a:solidFill>
                <a:uFill>
                  <a:solidFill>
                    <a:srgbClr val="FFFFFF"/>
                  </a:solidFill>
                </a:uFill>
                <a:latin typeface="Times New Roman"/>
                <a:ea typeface="DejaVu Sans"/>
              </a:rPr>
              <a:t>oope</a:t>
            </a:r>
            <a:r>
              <a:rPr lang="pt-BR" sz="1600" strike="noStrike" spc="-15">
                <a:solidFill>
                  <a:srgbClr val="000000"/>
                </a:solidFill>
                <a:uFill>
                  <a:solidFill>
                    <a:srgbClr val="FFFFFF"/>
                  </a:solidFill>
                </a:uFill>
                <a:latin typeface="Times New Roman"/>
                <a:ea typeface="DejaVu Sans"/>
              </a:rPr>
              <a:t>r</a:t>
            </a:r>
            <a:r>
              <a:rPr lang="pt-BR" sz="1600" strike="noStrike" spc="-7">
                <a:solidFill>
                  <a:srgbClr val="000000"/>
                </a:solidFill>
                <a:uFill>
                  <a:solidFill>
                    <a:srgbClr val="FFFFFF"/>
                  </a:solidFill>
                </a:uFill>
                <a:latin typeface="Times New Roman"/>
                <a:ea typeface="DejaVu Sans"/>
              </a:rPr>
              <a:t>a</a:t>
            </a:r>
            <a:r>
              <a:rPr lang="pt-BR" sz="1600" strike="noStrike" spc="-1">
                <a:solidFill>
                  <a:srgbClr val="000000"/>
                </a:solidFill>
                <a:uFill>
                  <a:solidFill>
                    <a:srgbClr val="FFFFFF"/>
                  </a:solidFill>
                </a:uFill>
                <a:latin typeface="Times New Roman"/>
                <a:ea typeface="DejaVu Sans"/>
              </a:rPr>
              <a:t>t</a:t>
            </a:r>
            <a:r>
              <a:rPr lang="pt-BR" sz="1600" strike="noStrike" spc="-7">
                <a:solidFill>
                  <a:srgbClr val="000000"/>
                </a:solidFill>
                <a:uFill>
                  <a:solidFill>
                    <a:srgbClr val="FFFFFF"/>
                  </a:solidFill>
                </a:uFill>
                <a:latin typeface="Times New Roman"/>
                <a:ea typeface="DejaVu Sans"/>
              </a:rPr>
              <a:t>ion </a:t>
            </a:r>
            <a:r>
              <a:rPr lang="pt-BR" sz="1600" strike="noStrike" spc="-92">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agr</a:t>
            </a:r>
            <a:r>
              <a:rPr lang="pt-BR" sz="1600" strike="noStrike" spc="-1">
                <a:solidFill>
                  <a:srgbClr val="000000"/>
                </a:solidFill>
                <a:uFill>
                  <a:solidFill>
                    <a:srgbClr val="FFFFFF"/>
                  </a:solidFill>
                </a:uFill>
                <a:latin typeface="Times New Roman"/>
                <a:ea typeface="DejaVu Sans"/>
              </a:rPr>
              <a:t>e</a:t>
            </a:r>
            <a:r>
              <a:rPr lang="pt-BR" sz="1600" strike="noStrike" spc="7">
                <a:solidFill>
                  <a:srgbClr val="000000"/>
                </a:solidFill>
                <a:uFill>
                  <a:solidFill>
                    <a:srgbClr val="FFFFFF"/>
                  </a:solidFill>
                </a:uFill>
                <a:latin typeface="Times New Roman"/>
                <a:ea typeface="DejaVu Sans"/>
              </a:rPr>
              <a:t>e</a:t>
            </a:r>
            <a:r>
              <a:rPr lang="pt-BR" sz="1600" strike="noStrike" spc="-21">
                <a:solidFill>
                  <a:srgbClr val="000000"/>
                </a:solidFill>
                <a:uFill>
                  <a:solidFill>
                    <a:srgbClr val="FFFFFF"/>
                  </a:solidFill>
                </a:uFill>
                <a:latin typeface="Times New Roman"/>
                <a:ea typeface="DejaVu Sans"/>
              </a:rPr>
              <a:t>m</a:t>
            </a:r>
            <a:r>
              <a:rPr lang="pt-BR" sz="1600" strike="noStrike" spc="-7">
                <a:solidFill>
                  <a:srgbClr val="000000"/>
                </a:solidFill>
                <a:uFill>
                  <a:solidFill>
                    <a:srgbClr val="FFFFFF"/>
                  </a:solidFill>
                </a:uFill>
                <a:latin typeface="Times New Roman"/>
                <a:ea typeface="DejaVu Sans"/>
              </a:rPr>
              <a:t>ent </a:t>
            </a:r>
            <a:r>
              <a:rPr lang="pt-BR" sz="1600" strike="noStrike" spc="-106">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th</a:t>
            </a:r>
            <a:r>
              <a:rPr lang="pt-BR" sz="1600" strike="noStrike" spc="-1">
                <a:solidFill>
                  <a:srgbClr val="000000"/>
                </a:solidFill>
                <a:uFill>
                  <a:solidFill>
                    <a:srgbClr val="FFFFFF"/>
                  </a:solidFill>
                </a:uFill>
                <a:latin typeface="Times New Roman"/>
                <a:ea typeface="DejaVu Sans"/>
              </a:rPr>
              <a:t>at </a:t>
            </a:r>
            <a:r>
              <a:rPr lang="pt-BR" sz="1600" strike="noStrike" spc="-100">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r</a:t>
            </a:r>
            <a:r>
              <a:rPr lang="pt-BR" sz="1600" strike="noStrike" spc="-15">
                <a:solidFill>
                  <a:srgbClr val="000000"/>
                </a:solidFill>
                <a:uFill>
                  <a:solidFill>
                    <a:srgbClr val="FFFFFF"/>
                  </a:solidFill>
                </a:uFill>
                <a:latin typeface="Times New Roman"/>
                <a:ea typeface="DejaVu Sans"/>
              </a:rPr>
              <a:t>e</a:t>
            </a:r>
            <a:r>
              <a:rPr lang="pt-BR" sz="1600" strike="noStrike" spc="-7">
                <a:solidFill>
                  <a:srgbClr val="000000"/>
                </a:solidFill>
                <a:uFill>
                  <a:solidFill>
                    <a:srgbClr val="FFFFFF"/>
                  </a:solidFill>
                </a:uFill>
                <a:latin typeface="Times New Roman"/>
                <a:ea typeface="DejaVu Sans"/>
              </a:rPr>
              <a:t>s</a:t>
            </a:r>
            <a:r>
              <a:rPr lang="pt-BR" sz="1600" strike="noStrike" spc="1">
                <a:solidFill>
                  <a:srgbClr val="000000"/>
                </a:solidFill>
                <a:uFill>
                  <a:solidFill>
                    <a:srgbClr val="FFFFFF"/>
                  </a:solidFill>
                </a:uFill>
                <a:latin typeface="Times New Roman"/>
                <a:ea typeface="DejaVu Sans"/>
              </a:rPr>
              <a:t>u</a:t>
            </a:r>
            <a:r>
              <a:rPr lang="pt-BR" sz="1600" strike="noStrike" spc="-1">
                <a:solidFill>
                  <a:srgbClr val="000000"/>
                </a:solidFill>
                <a:uFill>
                  <a:solidFill>
                    <a:srgbClr val="FFFFFF"/>
                  </a:solidFill>
                </a:uFill>
                <a:latin typeface="Times New Roman"/>
                <a:ea typeface="DejaVu Sans"/>
              </a:rPr>
              <a:t>lt </a:t>
            </a:r>
            <a:r>
              <a:rPr lang="pt-BR" sz="1600" strike="noStrike" spc="-100">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in </a:t>
            </a:r>
            <a:r>
              <a:rPr lang="pt-BR" sz="1600" strike="noStrike" spc="-94">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the South</a:t>
            </a:r>
            <a:r>
              <a:rPr lang="pt-BR" sz="1600" strike="noStrike" spc="140">
                <a:solidFill>
                  <a:srgbClr val="000000"/>
                </a:solidFill>
                <a:uFill>
                  <a:solidFill>
                    <a:srgbClr val="FFFFFF"/>
                  </a:solidFill>
                </a:uFill>
                <a:latin typeface="Times New Roman"/>
                <a:ea typeface="DejaVu Sans"/>
              </a:rPr>
              <a:t> </a:t>
            </a:r>
            <a:r>
              <a:rPr lang="pt-BR" sz="1600" strike="noStrike" spc="-151">
                <a:solidFill>
                  <a:srgbClr val="000000"/>
                </a:solidFill>
                <a:uFill>
                  <a:solidFill>
                    <a:srgbClr val="FFFFFF"/>
                  </a:solidFill>
                </a:uFill>
                <a:latin typeface="Times New Roman"/>
                <a:ea typeface="DejaVu Sans"/>
              </a:rPr>
              <a:t>W</a:t>
            </a:r>
            <a:r>
              <a:rPr lang="pt-BR" sz="1600" strike="noStrike" spc="-7">
                <a:solidFill>
                  <a:srgbClr val="000000"/>
                </a:solidFill>
                <a:uFill>
                  <a:solidFill>
                    <a:srgbClr val="FFFFFF"/>
                  </a:solidFill>
                </a:uFill>
                <a:latin typeface="Times New Roman"/>
                <a:ea typeface="DejaVu Sans"/>
              </a:rPr>
              <a:t>e</a:t>
            </a:r>
            <a:r>
              <a:rPr lang="pt-BR" sz="1600" strike="noStrike" spc="-1">
                <a:solidFill>
                  <a:srgbClr val="000000"/>
                </a:solidFill>
                <a:uFill>
                  <a:solidFill>
                    <a:srgbClr val="FFFFFF"/>
                  </a:solidFill>
                </a:uFill>
                <a:latin typeface="Times New Roman"/>
                <a:ea typeface="DejaVu Sans"/>
              </a:rPr>
              <a:t>st</a:t>
            </a:r>
            <a:r>
              <a:rPr lang="pt-BR" sz="1600" strike="noStrike" spc="126">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Atla</a:t>
            </a:r>
            <a:r>
              <a:rPr lang="pt-BR" sz="1600" strike="noStrike" spc="1">
                <a:solidFill>
                  <a:srgbClr val="000000"/>
                </a:solidFill>
                <a:uFill>
                  <a:solidFill>
                    <a:srgbClr val="FFFFFF"/>
                  </a:solidFill>
                </a:uFill>
                <a:latin typeface="Times New Roman"/>
                <a:ea typeface="DejaVu Sans"/>
              </a:rPr>
              <a:t>nt</a:t>
            </a:r>
            <a:r>
              <a:rPr lang="pt-BR" sz="1600" strike="noStrike" spc="-7">
                <a:solidFill>
                  <a:srgbClr val="000000"/>
                </a:solidFill>
                <a:uFill>
                  <a:solidFill>
                    <a:srgbClr val="FFFFFF"/>
                  </a:solidFill>
                </a:uFill>
                <a:latin typeface="Times New Roman"/>
                <a:ea typeface="DejaVu Sans"/>
              </a:rPr>
              <a:t>ic</a:t>
            </a:r>
            <a:r>
              <a:rPr lang="pt-BR" sz="1600" strike="noStrike" spc="140">
                <a:solidFill>
                  <a:srgbClr val="000000"/>
                </a:solidFill>
                <a:uFill>
                  <a:solidFill>
                    <a:srgbClr val="FFFFFF"/>
                  </a:solidFill>
                </a:uFill>
                <a:latin typeface="Times New Roman"/>
                <a:ea typeface="DejaVu Sans"/>
              </a:rPr>
              <a:t> </a:t>
            </a:r>
            <a:r>
              <a:rPr lang="pt-BR" sz="1600" strike="noStrike" spc="-9">
                <a:solidFill>
                  <a:srgbClr val="000000"/>
                </a:solidFill>
                <a:uFill>
                  <a:solidFill>
                    <a:srgbClr val="FFFFFF"/>
                  </a:solidFill>
                </a:uFill>
                <a:latin typeface="Times New Roman"/>
                <a:ea typeface="DejaVu Sans"/>
              </a:rPr>
              <a:t>H</a:t>
            </a:r>
            <a:r>
              <a:rPr lang="pt-BR" sz="1600" strike="noStrike" spc="-15">
                <a:solidFill>
                  <a:srgbClr val="000000"/>
                </a:solidFill>
                <a:uFill>
                  <a:solidFill>
                    <a:srgbClr val="FFFFFF"/>
                  </a:solidFill>
                </a:uFill>
                <a:latin typeface="Times New Roman"/>
                <a:ea typeface="DejaVu Sans"/>
              </a:rPr>
              <a:t>y</a:t>
            </a:r>
            <a:r>
              <a:rPr lang="pt-BR" sz="1600" strike="noStrike" spc="1">
                <a:solidFill>
                  <a:srgbClr val="000000"/>
                </a:solidFill>
                <a:uFill>
                  <a:solidFill>
                    <a:srgbClr val="FFFFFF"/>
                  </a:solidFill>
                </a:uFill>
                <a:latin typeface="Times New Roman"/>
                <a:ea typeface="DejaVu Sans"/>
              </a:rPr>
              <a:t>d</a:t>
            </a:r>
            <a:r>
              <a:rPr lang="pt-BR" sz="1600" strike="noStrike" spc="-7">
                <a:solidFill>
                  <a:srgbClr val="000000"/>
                </a:solidFill>
                <a:uFill>
                  <a:solidFill>
                    <a:srgbClr val="FFFFFF"/>
                  </a:solidFill>
                </a:uFill>
                <a:latin typeface="Times New Roman"/>
                <a:ea typeface="DejaVu Sans"/>
              </a:rPr>
              <a:t>ro</a:t>
            </a:r>
            <a:r>
              <a:rPr lang="pt-BR" sz="1600" strike="noStrike" spc="-1">
                <a:solidFill>
                  <a:srgbClr val="000000"/>
                </a:solidFill>
                <a:uFill>
                  <a:solidFill>
                    <a:srgbClr val="FFFFFF"/>
                  </a:solidFill>
                </a:uFill>
                <a:latin typeface="Times New Roman"/>
                <a:ea typeface="DejaVu Sans"/>
              </a:rPr>
              <a:t>g</a:t>
            </a:r>
            <a:r>
              <a:rPr lang="pt-BR" sz="1600" strike="noStrike" spc="-7">
                <a:solidFill>
                  <a:srgbClr val="000000"/>
                </a:solidFill>
                <a:uFill>
                  <a:solidFill>
                    <a:srgbClr val="FFFFFF"/>
                  </a:solidFill>
                </a:uFill>
                <a:latin typeface="Times New Roman"/>
                <a:ea typeface="DejaVu Sans"/>
              </a:rPr>
              <a:t>rap</a:t>
            </a:r>
            <a:r>
              <a:rPr lang="pt-BR" sz="1600" strike="noStrike" spc="-1">
                <a:solidFill>
                  <a:srgbClr val="000000"/>
                </a:solidFill>
                <a:uFill>
                  <a:solidFill>
                    <a:srgbClr val="FFFFFF"/>
                  </a:solidFill>
                </a:uFill>
                <a:latin typeface="Times New Roman"/>
                <a:ea typeface="DejaVu Sans"/>
              </a:rPr>
              <a:t>h</a:t>
            </a:r>
            <a:r>
              <a:rPr lang="pt-BR" sz="1600" strike="noStrike" spc="-7">
                <a:solidFill>
                  <a:srgbClr val="000000"/>
                </a:solidFill>
                <a:uFill>
                  <a:solidFill>
                    <a:srgbClr val="FFFFFF"/>
                  </a:solidFill>
                </a:uFill>
                <a:latin typeface="Times New Roman"/>
                <a:ea typeface="DejaVu Sans"/>
              </a:rPr>
              <a:t>ic</a:t>
            </a:r>
            <a:r>
              <a:rPr lang="pt-BR" sz="1600" strike="noStrike" spc="140">
                <a:solidFill>
                  <a:srgbClr val="000000"/>
                </a:solidFill>
                <a:uFill>
                  <a:solidFill>
                    <a:srgbClr val="FFFFFF"/>
                  </a:solidFill>
                </a:uFill>
                <a:latin typeface="Times New Roman"/>
                <a:ea typeface="DejaVu Sans"/>
              </a:rPr>
              <a:t> </a:t>
            </a:r>
            <a:r>
              <a:rPr lang="pt-BR" sz="1600" strike="noStrike" spc="-1">
                <a:solidFill>
                  <a:srgbClr val="000000"/>
                </a:solidFill>
                <a:uFill>
                  <a:solidFill>
                    <a:srgbClr val="FFFFFF"/>
                  </a:solidFill>
                </a:uFill>
                <a:latin typeface="Times New Roman"/>
                <a:ea typeface="DejaVu Sans"/>
              </a:rPr>
              <a:t>C</a:t>
            </a:r>
            <a:r>
              <a:rPr lang="pt-BR" sz="1600" strike="noStrike" spc="1">
                <a:solidFill>
                  <a:srgbClr val="000000"/>
                </a:solidFill>
                <a:uFill>
                  <a:solidFill>
                    <a:srgbClr val="FFFFFF"/>
                  </a:solidFill>
                </a:uFill>
                <a:latin typeface="Times New Roman"/>
                <a:ea typeface="DejaVu Sans"/>
              </a:rPr>
              <a:t>o</a:t>
            </a:r>
            <a:r>
              <a:rPr lang="pt-BR" sz="1600" strike="noStrike" spc="-21">
                <a:solidFill>
                  <a:srgbClr val="000000"/>
                </a:solidFill>
                <a:uFill>
                  <a:solidFill>
                    <a:srgbClr val="FFFFFF"/>
                  </a:solidFill>
                </a:uFill>
                <a:latin typeface="Times New Roman"/>
                <a:ea typeface="DejaVu Sans"/>
              </a:rPr>
              <a:t>m</a:t>
            </a:r>
            <a:r>
              <a:rPr lang="pt-BR" sz="1600" strike="noStrike" spc="-29">
                <a:solidFill>
                  <a:srgbClr val="000000"/>
                </a:solidFill>
                <a:uFill>
                  <a:solidFill>
                    <a:srgbClr val="FFFFFF"/>
                  </a:solidFill>
                </a:uFill>
                <a:latin typeface="Times New Roman"/>
                <a:ea typeface="DejaVu Sans"/>
              </a:rPr>
              <a:t>m</a:t>
            </a:r>
            <a:r>
              <a:rPr lang="pt-BR" sz="1600" strike="noStrike" spc="1">
                <a:solidFill>
                  <a:srgbClr val="000000"/>
                </a:solidFill>
                <a:uFill>
                  <a:solidFill>
                    <a:srgbClr val="FFFFFF"/>
                  </a:solidFill>
                </a:uFill>
                <a:latin typeface="Times New Roman"/>
                <a:ea typeface="DejaVu Sans"/>
              </a:rPr>
              <a:t>i</a:t>
            </a:r>
            <a:r>
              <a:rPr lang="pt-BR" sz="1600" strike="noStrike" spc="-1">
                <a:solidFill>
                  <a:srgbClr val="000000"/>
                </a:solidFill>
                <a:uFill>
                  <a:solidFill>
                    <a:srgbClr val="FFFFFF"/>
                  </a:solidFill>
                </a:uFill>
                <a:latin typeface="Times New Roman"/>
                <a:ea typeface="DejaVu Sans"/>
              </a:rPr>
              <a:t>s</a:t>
            </a:r>
            <a:r>
              <a:rPr lang="pt-BR" sz="1600" strike="noStrike" spc="-7">
                <a:solidFill>
                  <a:srgbClr val="000000"/>
                </a:solidFill>
                <a:uFill>
                  <a:solidFill>
                    <a:srgbClr val="FFFFFF"/>
                  </a:solidFill>
                </a:uFill>
                <a:latin typeface="Times New Roman"/>
                <a:ea typeface="DejaVu Sans"/>
              </a:rPr>
              <a:t>si</a:t>
            </a:r>
            <a:r>
              <a:rPr lang="pt-BR" sz="1600" strike="noStrike" spc="-1">
                <a:solidFill>
                  <a:srgbClr val="000000"/>
                </a:solidFill>
                <a:uFill>
                  <a:solidFill>
                    <a:srgbClr val="FFFFFF"/>
                  </a:solidFill>
                </a:uFill>
                <a:latin typeface="Times New Roman"/>
                <a:ea typeface="DejaVu Sans"/>
              </a:rPr>
              <a:t>o</a:t>
            </a:r>
            <a:r>
              <a:rPr lang="pt-BR" sz="1600" strike="noStrike" spc="-7">
                <a:solidFill>
                  <a:srgbClr val="000000"/>
                </a:solidFill>
                <a:uFill>
                  <a:solidFill>
                    <a:srgbClr val="FFFFFF"/>
                  </a:solidFill>
                </a:uFill>
                <a:latin typeface="Times New Roman"/>
                <a:ea typeface="DejaVu Sans"/>
              </a:rPr>
              <a:t>n</a:t>
            </a:r>
            <a:r>
              <a:rPr lang="pt-BR" sz="1600" strike="noStrike" spc="145">
                <a:solidFill>
                  <a:srgbClr val="000000"/>
                </a:solidFill>
                <a:uFill>
                  <a:solidFill>
                    <a:srgbClr val="FFFFFF"/>
                  </a:solidFill>
                </a:uFill>
                <a:latin typeface="Times New Roman"/>
                <a:ea typeface="DejaVu Sans"/>
              </a:rPr>
              <a:t> </a:t>
            </a:r>
            <a:r>
              <a:rPr lang="pt-BR" sz="1600" strike="noStrike" spc="-9">
                <a:solidFill>
                  <a:srgbClr val="000000"/>
                </a:solidFill>
                <a:uFill>
                  <a:solidFill>
                    <a:srgbClr val="FFFFFF"/>
                  </a:solidFill>
                </a:uFill>
                <a:latin typeface="Times New Roman"/>
                <a:ea typeface="DejaVu Sans"/>
              </a:rPr>
              <a:t>(</a:t>
            </a:r>
            <a:r>
              <a:rPr lang="pt-BR" sz="1600" strike="noStrike" spc="-1">
                <a:solidFill>
                  <a:srgbClr val="000000"/>
                </a:solidFill>
                <a:uFill>
                  <a:solidFill>
                    <a:srgbClr val="FFFFFF"/>
                  </a:solidFill>
                </a:uFill>
                <a:latin typeface="Times New Roman"/>
                <a:ea typeface="DejaVu Sans"/>
              </a:rPr>
              <a:t>S</a:t>
            </a:r>
            <a:r>
              <a:rPr lang="pt-BR" sz="1600" strike="noStrike" spc="-199">
                <a:solidFill>
                  <a:srgbClr val="000000"/>
                </a:solidFill>
                <a:uFill>
                  <a:solidFill>
                    <a:srgbClr val="FFFFFF"/>
                  </a:solidFill>
                </a:uFill>
                <a:latin typeface="Times New Roman"/>
                <a:ea typeface="DejaVu Sans"/>
              </a:rPr>
              <a:t>W</a:t>
            </a:r>
            <a:r>
              <a:rPr lang="pt-BR" sz="1600" strike="noStrike" spc="-7">
                <a:solidFill>
                  <a:srgbClr val="000000"/>
                </a:solidFill>
                <a:uFill>
                  <a:solidFill>
                    <a:srgbClr val="FFFFFF"/>
                  </a:solidFill>
                </a:uFill>
                <a:latin typeface="Times New Roman"/>
                <a:ea typeface="DejaVu Sans"/>
              </a:rPr>
              <a:t>A</a:t>
            </a:r>
            <a:r>
              <a:rPr lang="pt-BR" sz="1600" strike="noStrike" spc="1">
                <a:solidFill>
                  <a:srgbClr val="000000"/>
                </a:solidFill>
                <a:uFill>
                  <a:solidFill>
                    <a:srgbClr val="FFFFFF"/>
                  </a:solidFill>
                </a:uFill>
                <a:latin typeface="Times New Roman"/>
                <a:ea typeface="DejaVu Sans"/>
              </a:rPr>
              <a:t>t</a:t>
            </a:r>
            <a:r>
              <a:rPr lang="pt-BR" sz="1600" strike="noStrike" spc="-9">
                <a:solidFill>
                  <a:srgbClr val="000000"/>
                </a:solidFill>
                <a:uFill>
                  <a:solidFill>
                    <a:srgbClr val="FFFFFF"/>
                  </a:solidFill>
                </a:uFill>
                <a:latin typeface="Times New Roman"/>
                <a:ea typeface="DejaVu Sans"/>
              </a:rPr>
              <a:t>H</a:t>
            </a:r>
            <a:r>
              <a:rPr lang="pt-BR" sz="1600" strike="noStrike" spc="-1">
                <a:solidFill>
                  <a:srgbClr val="000000"/>
                </a:solidFill>
                <a:uFill>
                  <a:solidFill>
                    <a:srgbClr val="FFFFFF"/>
                  </a:solidFill>
                </a:uFill>
                <a:latin typeface="Times New Roman"/>
                <a:ea typeface="DejaVu Sans"/>
              </a:rPr>
              <a:t>C</a:t>
            </a:r>
            <a:r>
              <a:rPr lang="pt-BR" sz="1600" strike="noStrike" spc="-9">
                <a:solidFill>
                  <a:srgbClr val="000000"/>
                </a:solidFill>
                <a:uFill>
                  <a:solidFill>
                    <a:srgbClr val="FFFFFF"/>
                  </a:solidFill>
                </a:uFill>
                <a:latin typeface="Times New Roman"/>
                <a:ea typeface="DejaVu Sans"/>
              </a:rPr>
              <a:t>)</a:t>
            </a:r>
            <a:r>
              <a:rPr lang="pt-BR" sz="1600" strike="noStrike" spc="-1">
                <a:solidFill>
                  <a:srgbClr val="000000"/>
                </a:solidFill>
                <a:uFill>
                  <a:solidFill>
                    <a:srgbClr val="FFFFFF"/>
                  </a:solidFill>
                </a:uFill>
                <a:latin typeface="Times New Roman"/>
                <a:ea typeface="DejaVu Sans"/>
              </a:rPr>
              <a:t>.</a:t>
            </a:r>
            <a:r>
              <a:rPr lang="pt-BR" sz="1600" strike="noStrike" spc="131">
                <a:solidFill>
                  <a:srgbClr val="000000"/>
                </a:solidFill>
                <a:uFill>
                  <a:solidFill>
                    <a:srgbClr val="FFFFFF"/>
                  </a:solidFill>
                </a:uFill>
                <a:latin typeface="Times New Roman"/>
                <a:ea typeface="DejaVu Sans"/>
              </a:rPr>
              <a:t> </a:t>
            </a:r>
            <a:r>
              <a:rPr lang="pt-BR" sz="1600" strike="noStrike" spc="-9">
                <a:solidFill>
                  <a:srgbClr val="000000"/>
                </a:solidFill>
                <a:uFill>
                  <a:solidFill>
                    <a:srgbClr val="FFFFFF"/>
                  </a:solidFill>
                </a:uFill>
                <a:latin typeface="Times New Roman"/>
                <a:ea typeface="DejaVu Sans"/>
              </a:rPr>
              <a:t>M</a:t>
            </a:r>
            <a:r>
              <a:rPr lang="pt-BR" sz="1600" strike="noStrike" spc="-1">
                <a:solidFill>
                  <a:srgbClr val="000000"/>
                </a:solidFill>
                <a:uFill>
                  <a:solidFill>
                    <a:srgbClr val="FFFFFF"/>
                  </a:solidFill>
                </a:uFill>
                <a:latin typeface="Times New Roman"/>
                <a:ea typeface="DejaVu Sans"/>
              </a:rPr>
              <a:t>a</a:t>
            </a:r>
            <a:r>
              <a:rPr lang="pt-BR" sz="1600" strike="noStrike" spc="-7">
                <a:solidFill>
                  <a:srgbClr val="000000"/>
                </a:solidFill>
                <a:uFill>
                  <a:solidFill>
                    <a:srgbClr val="FFFFFF"/>
                  </a:solidFill>
                </a:uFill>
                <a:latin typeface="Times New Roman"/>
                <a:ea typeface="DejaVu Sans"/>
              </a:rPr>
              <a:t>in</a:t>
            </a:r>
            <a:r>
              <a:rPr lang="pt-BR" sz="1600" strike="noStrike" spc="140">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ach</a:t>
            </a:r>
            <a:r>
              <a:rPr lang="pt-BR" sz="1600" strike="noStrike" spc="7">
                <a:solidFill>
                  <a:srgbClr val="000000"/>
                </a:solidFill>
                <a:uFill>
                  <a:solidFill>
                    <a:srgbClr val="FFFFFF"/>
                  </a:solidFill>
                </a:uFill>
                <a:latin typeface="Times New Roman"/>
                <a:ea typeface="DejaVu Sans"/>
              </a:rPr>
              <a:t>i</a:t>
            </a:r>
            <a:r>
              <a:rPr lang="pt-BR" sz="1600" strike="noStrike" spc="-7">
                <a:solidFill>
                  <a:srgbClr val="000000"/>
                </a:solidFill>
                <a:uFill>
                  <a:solidFill>
                    <a:srgbClr val="FFFFFF"/>
                  </a:solidFill>
                </a:uFill>
                <a:latin typeface="Times New Roman"/>
                <a:ea typeface="DejaVu Sans"/>
              </a:rPr>
              <a:t>ev</a:t>
            </a:r>
            <a:r>
              <a:rPr lang="pt-BR" sz="1600" strike="noStrike" spc="7">
                <a:solidFill>
                  <a:srgbClr val="000000"/>
                </a:solidFill>
                <a:uFill>
                  <a:solidFill>
                    <a:srgbClr val="FFFFFF"/>
                  </a:solidFill>
                </a:uFill>
                <a:latin typeface="Times New Roman"/>
                <a:ea typeface="DejaVu Sans"/>
              </a:rPr>
              <a:t>e</a:t>
            </a:r>
            <a:r>
              <a:rPr lang="pt-BR" sz="1600" strike="noStrike" spc="-29">
                <a:solidFill>
                  <a:srgbClr val="000000"/>
                </a:solidFill>
                <a:uFill>
                  <a:solidFill>
                    <a:srgbClr val="FFFFFF"/>
                  </a:solidFill>
                </a:uFill>
                <a:latin typeface="Times New Roman"/>
                <a:ea typeface="DejaVu Sans"/>
              </a:rPr>
              <a:t>m</a:t>
            </a:r>
            <a:r>
              <a:rPr lang="pt-BR" sz="1600" strike="noStrike" spc="-7">
                <a:solidFill>
                  <a:srgbClr val="000000"/>
                </a:solidFill>
                <a:uFill>
                  <a:solidFill>
                    <a:srgbClr val="FFFFFF"/>
                  </a:solidFill>
                </a:uFill>
                <a:latin typeface="Times New Roman"/>
                <a:ea typeface="DejaVu Sans"/>
              </a:rPr>
              <a:t>ents</a:t>
            </a:r>
            <a:r>
              <a:rPr lang="pt-BR" sz="1600" strike="noStrike" spc="145">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have</a:t>
            </a:r>
            <a:r>
              <a:rPr lang="pt-BR" sz="1600" strike="noStrike" spc="134">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been</a:t>
            </a:r>
            <a:r>
              <a:rPr lang="pt-BR" sz="1600" strike="noStrike" spc="151">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the develo</a:t>
            </a:r>
            <a:r>
              <a:rPr lang="pt-BR" sz="1600" strike="noStrike" spc="1">
                <a:solidFill>
                  <a:srgbClr val="000000"/>
                </a:solidFill>
                <a:uFill>
                  <a:solidFill>
                    <a:srgbClr val="FFFFFF"/>
                  </a:solidFill>
                </a:uFill>
                <a:latin typeface="Times New Roman"/>
                <a:ea typeface="DejaVu Sans"/>
              </a:rPr>
              <a:t>p</a:t>
            </a:r>
            <a:r>
              <a:rPr lang="pt-BR" sz="1600" strike="noStrike" spc="-29">
                <a:solidFill>
                  <a:srgbClr val="000000"/>
                </a:solidFill>
                <a:uFill>
                  <a:solidFill>
                    <a:srgbClr val="FFFFFF"/>
                  </a:solidFill>
                </a:uFill>
                <a:latin typeface="Times New Roman"/>
                <a:ea typeface="DejaVu Sans"/>
              </a:rPr>
              <a:t>m</a:t>
            </a:r>
            <a:r>
              <a:rPr lang="pt-BR" sz="1600" strike="noStrike" spc="-7">
                <a:solidFill>
                  <a:srgbClr val="000000"/>
                </a:solidFill>
                <a:uFill>
                  <a:solidFill>
                    <a:srgbClr val="FFFFFF"/>
                  </a:solidFill>
                </a:uFill>
                <a:latin typeface="Times New Roman"/>
                <a:ea typeface="DejaVu Sans"/>
              </a:rPr>
              <a:t>e</a:t>
            </a:r>
            <a:r>
              <a:rPr lang="pt-BR" sz="1600" strike="noStrike" spc="1">
                <a:solidFill>
                  <a:srgbClr val="000000"/>
                </a:solidFill>
                <a:uFill>
                  <a:solidFill>
                    <a:srgbClr val="FFFFFF"/>
                  </a:solidFill>
                </a:uFill>
                <a:latin typeface="Times New Roman"/>
                <a:ea typeface="DejaVu Sans"/>
              </a:rPr>
              <a:t>n</a:t>
            </a:r>
            <a:r>
              <a:rPr lang="pt-BR" sz="1600" strike="noStrike" spc="-1">
                <a:solidFill>
                  <a:srgbClr val="000000"/>
                </a:solidFill>
                <a:uFill>
                  <a:solidFill>
                    <a:srgbClr val="FFFFFF"/>
                  </a:solidFill>
                </a:uFill>
                <a:latin typeface="Times New Roman"/>
                <a:ea typeface="DejaVu Sans"/>
              </a:rPr>
              <a:t>t </a:t>
            </a:r>
            <a:r>
              <a:rPr lang="pt-BR" sz="1600" strike="noStrike" spc="7">
                <a:solidFill>
                  <a:srgbClr val="000000"/>
                </a:solidFill>
                <a:uFill>
                  <a:solidFill>
                    <a:srgbClr val="FFFFFF"/>
                  </a:solidFill>
                </a:uFill>
                <a:latin typeface="Times New Roman"/>
                <a:ea typeface="DejaVu Sans"/>
              </a:rPr>
              <a:t> </a:t>
            </a:r>
            <a:r>
              <a:rPr lang="pt-BR" sz="1600" strike="noStrike" spc="-1">
                <a:solidFill>
                  <a:srgbClr val="000000"/>
                </a:solidFill>
                <a:uFill>
                  <a:solidFill>
                    <a:srgbClr val="FFFFFF"/>
                  </a:solidFill>
                </a:uFill>
                <a:latin typeface="Times New Roman"/>
                <a:ea typeface="DejaVu Sans"/>
              </a:rPr>
              <a:t>o</a:t>
            </a:r>
            <a:r>
              <a:rPr lang="pt-BR" sz="1600" strike="noStrike" spc="-7">
                <a:solidFill>
                  <a:srgbClr val="000000"/>
                </a:solidFill>
                <a:uFill>
                  <a:solidFill>
                    <a:srgbClr val="FFFFFF"/>
                  </a:solidFill>
                </a:uFill>
                <a:latin typeface="Times New Roman"/>
                <a:ea typeface="DejaVu Sans"/>
              </a:rPr>
              <a:t>f </a:t>
            </a:r>
            <a:r>
              <a:rPr lang="pt-BR" sz="1600" strike="noStrike" spc="15">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a </a:t>
            </a:r>
            <a:r>
              <a:rPr lang="pt-BR" sz="1600" strike="noStrike" spc="21">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regi</a:t>
            </a:r>
            <a:r>
              <a:rPr lang="pt-BR" sz="1600" strike="noStrike" spc="-1">
                <a:solidFill>
                  <a:srgbClr val="000000"/>
                </a:solidFill>
                <a:uFill>
                  <a:solidFill>
                    <a:srgbClr val="FFFFFF"/>
                  </a:solidFill>
                </a:uFill>
                <a:latin typeface="Times New Roman"/>
                <a:ea typeface="DejaVu Sans"/>
              </a:rPr>
              <a:t>o</a:t>
            </a:r>
            <a:r>
              <a:rPr lang="pt-BR" sz="1600" strike="noStrike" spc="-7">
                <a:solidFill>
                  <a:srgbClr val="000000"/>
                </a:solidFill>
                <a:uFill>
                  <a:solidFill>
                    <a:srgbClr val="FFFFFF"/>
                  </a:solidFill>
                </a:uFill>
                <a:latin typeface="Times New Roman"/>
                <a:ea typeface="DejaVu Sans"/>
              </a:rPr>
              <a:t>nal </a:t>
            </a:r>
            <a:r>
              <a:rPr lang="pt-BR" sz="1600" strike="noStrike" spc="9">
                <a:solidFill>
                  <a:srgbClr val="000000"/>
                </a:solidFill>
                <a:uFill>
                  <a:solidFill>
                    <a:srgbClr val="FFFFFF"/>
                  </a:solidFill>
                </a:uFill>
                <a:latin typeface="Times New Roman"/>
                <a:ea typeface="DejaVu Sans"/>
              </a:rPr>
              <a:t> </a:t>
            </a:r>
            <a:r>
              <a:rPr lang="pt-BR" sz="1600" strike="noStrike" spc="-9">
                <a:solidFill>
                  <a:srgbClr val="000000"/>
                </a:solidFill>
                <a:uFill>
                  <a:solidFill>
                    <a:srgbClr val="FFFFFF"/>
                  </a:solidFill>
                </a:uFill>
                <a:latin typeface="Times New Roman"/>
                <a:ea typeface="DejaVu Sans"/>
              </a:rPr>
              <a:t>C</a:t>
            </a:r>
            <a:r>
              <a:rPr lang="pt-BR" sz="1600" strike="noStrike" spc="-1">
                <a:solidFill>
                  <a:srgbClr val="000000"/>
                </a:solidFill>
                <a:uFill>
                  <a:solidFill>
                    <a:srgbClr val="FFFFFF"/>
                  </a:solidFill>
                </a:uFill>
                <a:latin typeface="Times New Roman"/>
                <a:ea typeface="DejaVu Sans"/>
              </a:rPr>
              <a:t>a</a:t>
            </a:r>
            <a:r>
              <a:rPr lang="pt-BR" sz="1600" strike="noStrike" spc="-7">
                <a:solidFill>
                  <a:srgbClr val="000000"/>
                </a:solidFill>
                <a:uFill>
                  <a:solidFill>
                    <a:srgbClr val="FFFFFF"/>
                  </a:solidFill>
                </a:uFill>
                <a:latin typeface="Times New Roman"/>
                <a:ea typeface="DejaVu Sans"/>
              </a:rPr>
              <a:t>rto</a:t>
            </a:r>
            <a:r>
              <a:rPr lang="pt-BR" sz="1600" strike="noStrike" spc="-1">
                <a:solidFill>
                  <a:srgbClr val="000000"/>
                </a:solidFill>
                <a:uFill>
                  <a:solidFill>
                    <a:srgbClr val="FFFFFF"/>
                  </a:solidFill>
                </a:uFill>
                <a:latin typeface="Times New Roman"/>
                <a:ea typeface="DejaVu Sans"/>
              </a:rPr>
              <a:t>gr</a:t>
            </a:r>
            <a:r>
              <a:rPr lang="pt-BR" sz="1600" strike="noStrike" spc="-7">
                <a:solidFill>
                  <a:srgbClr val="000000"/>
                </a:solidFill>
                <a:uFill>
                  <a:solidFill>
                    <a:srgbClr val="FFFFFF"/>
                  </a:solidFill>
                </a:uFill>
                <a:latin typeface="Times New Roman"/>
                <a:ea typeface="DejaVu Sans"/>
              </a:rPr>
              <a:t>aphic </a:t>
            </a:r>
            <a:r>
              <a:rPr lang="pt-BR" sz="1600" strike="noStrike" spc="7">
                <a:solidFill>
                  <a:srgbClr val="000000"/>
                </a:solidFill>
                <a:uFill>
                  <a:solidFill>
                    <a:srgbClr val="FFFFFF"/>
                  </a:solidFill>
                </a:uFill>
                <a:latin typeface="Times New Roman"/>
                <a:ea typeface="DejaVu Sans"/>
              </a:rPr>
              <a:t> </a:t>
            </a:r>
            <a:r>
              <a:rPr lang="pt-BR" sz="1600" strike="noStrike" spc="-1">
                <a:solidFill>
                  <a:srgbClr val="000000"/>
                </a:solidFill>
                <a:uFill>
                  <a:solidFill>
                    <a:srgbClr val="FFFFFF"/>
                  </a:solidFill>
                </a:uFill>
                <a:latin typeface="Times New Roman"/>
                <a:ea typeface="DejaVu Sans"/>
              </a:rPr>
              <a:t>P</a:t>
            </a:r>
            <a:r>
              <a:rPr lang="pt-BR" sz="1600" strike="noStrike" spc="-7">
                <a:solidFill>
                  <a:srgbClr val="000000"/>
                </a:solidFill>
                <a:uFill>
                  <a:solidFill>
                    <a:srgbClr val="FFFFFF"/>
                  </a:solidFill>
                </a:uFill>
                <a:latin typeface="Times New Roman"/>
                <a:ea typeface="DejaVu Sans"/>
              </a:rPr>
              <a:t>lan, </a:t>
            </a:r>
            <a:r>
              <a:rPr lang="pt-BR" sz="1600" strike="noStrike" spc="9">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e</a:t>
            </a:r>
            <a:r>
              <a:rPr lang="pt-BR" sz="1600" strike="noStrike" spc="-1">
                <a:solidFill>
                  <a:srgbClr val="000000"/>
                </a:solidFill>
                <a:uFill>
                  <a:solidFill>
                    <a:srgbClr val="FFFFFF"/>
                  </a:solidFill>
                </a:uFill>
                <a:latin typeface="Times New Roman"/>
                <a:ea typeface="DejaVu Sans"/>
              </a:rPr>
              <a:t>s</a:t>
            </a:r>
            <a:r>
              <a:rPr lang="pt-BR" sz="1600" strike="noStrike" spc="-7">
                <a:solidFill>
                  <a:srgbClr val="000000"/>
                </a:solidFill>
                <a:uFill>
                  <a:solidFill>
                    <a:srgbClr val="FFFFFF"/>
                  </a:solidFill>
                </a:uFill>
                <a:latin typeface="Times New Roman"/>
                <a:ea typeface="DejaVu Sans"/>
              </a:rPr>
              <a:t>tab</a:t>
            </a:r>
            <a:r>
              <a:rPr lang="pt-BR" sz="1600" strike="noStrike" spc="1">
                <a:solidFill>
                  <a:srgbClr val="000000"/>
                </a:solidFill>
                <a:uFill>
                  <a:solidFill>
                    <a:srgbClr val="FFFFFF"/>
                  </a:solidFill>
                </a:uFill>
                <a:latin typeface="Times New Roman"/>
                <a:ea typeface="DejaVu Sans"/>
              </a:rPr>
              <a:t>l</a:t>
            </a:r>
            <a:r>
              <a:rPr lang="pt-BR" sz="1600" strike="noStrike" spc="-7">
                <a:solidFill>
                  <a:srgbClr val="000000"/>
                </a:solidFill>
                <a:uFill>
                  <a:solidFill>
                    <a:srgbClr val="FFFFFF"/>
                  </a:solidFill>
                </a:uFill>
                <a:latin typeface="Times New Roman"/>
                <a:ea typeface="DejaVu Sans"/>
              </a:rPr>
              <a:t>is</a:t>
            </a:r>
            <a:r>
              <a:rPr lang="pt-BR" sz="1600" strike="noStrike" spc="1">
                <a:solidFill>
                  <a:srgbClr val="000000"/>
                </a:solidFill>
                <a:uFill>
                  <a:solidFill>
                    <a:srgbClr val="FFFFFF"/>
                  </a:solidFill>
                </a:uFill>
                <a:latin typeface="Times New Roman"/>
                <a:ea typeface="DejaVu Sans"/>
              </a:rPr>
              <a:t>h</a:t>
            </a:r>
            <a:r>
              <a:rPr lang="pt-BR" sz="1600" strike="noStrike" spc="-29">
                <a:solidFill>
                  <a:srgbClr val="000000"/>
                </a:solidFill>
                <a:uFill>
                  <a:solidFill>
                    <a:srgbClr val="FFFFFF"/>
                  </a:solidFill>
                </a:uFill>
                <a:latin typeface="Times New Roman"/>
                <a:ea typeface="DejaVu Sans"/>
              </a:rPr>
              <a:t>m</a:t>
            </a:r>
            <a:r>
              <a:rPr lang="pt-BR" sz="1600" strike="noStrike" spc="-7">
                <a:solidFill>
                  <a:srgbClr val="000000"/>
                </a:solidFill>
                <a:uFill>
                  <a:solidFill>
                    <a:srgbClr val="FFFFFF"/>
                  </a:solidFill>
                </a:uFill>
                <a:latin typeface="Times New Roman"/>
                <a:ea typeface="DejaVu Sans"/>
              </a:rPr>
              <a:t>e</a:t>
            </a:r>
            <a:r>
              <a:rPr lang="pt-BR" sz="1600" strike="noStrike" spc="1">
                <a:solidFill>
                  <a:srgbClr val="000000"/>
                </a:solidFill>
                <a:uFill>
                  <a:solidFill>
                    <a:srgbClr val="FFFFFF"/>
                  </a:solidFill>
                </a:uFill>
                <a:latin typeface="Times New Roman"/>
                <a:ea typeface="DejaVu Sans"/>
              </a:rPr>
              <a:t>n</a:t>
            </a:r>
            <a:r>
              <a:rPr lang="pt-BR" sz="1600" strike="noStrike" spc="-1">
                <a:solidFill>
                  <a:srgbClr val="000000"/>
                </a:solidFill>
                <a:uFill>
                  <a:solidFill>
                    <a:srgbClr val="FFFFFF"/>
                  </a:solidFill>
                </a:uFill>
                <a:latin typeface="Times New Roman"/>
                <a:ea typeface="DejaVu Sans"/>
              </a:rPr>
              <a:t>t </a:t>
            </a:r>
            <a:r>
              <a:rPr lang="pt-BR" sz="1600" strike="noStrike" spc="21">
                <a:solidFill>
                  <a:srgbClr val="000000"/>
                </a:solidFill>
                <a:uFill>
                  <a:solidFill>
                    <a:srgbClr val="FFFFFF"/>
                  </a:solidFill>
                </a:uFill>
                <a:latin typeface="Times New Roman"/>
                <a:ea typeface="DejaVu Sans"/>
              </a:rPr>
              <a:t> </a:t>
            </a:r>
            <a:r>
              <a:rPr lang="pt-BR" sz="1600" strike="noStrike" spc="-1">
                <a:solidFill>
                  <a:srgbClr val="000000"/>
                </a:solidFill>
                <a:uFill>
                  <a:solidFill>
                    <a:srgbClr val="FFFFFF"/>
                  </a:solidFill>
                </a:uFill>
                <a:latin typeface="Times New Roman"/>
                <a:ea typeface="DejaVu Sans"/>
              </a:rPr>
              <a:t>o</a:t>
            </a:r>
            <a:r>
              <a:rPr lang="pt-BR" sz="1600" strike="noStrike" spc="-7">
                <a:solidFill>
                  <a:srgbClr val="000000"/>
                </a:solidFill>
                <a:uFill>
                  <a:solidFill>
                    <a:srgbClr val="FFFFFF"/>
                  </a:solidFill>
                </a:uFill>
                <a:latin typeface="Times New Roman"/>
                <a:ea typeface="DejaVu Sans"/>
              </a:rPr>
              <a:t>f </a:t>
            </a:r>
            <a:r>
              <a:rPr lang="pt-BR" sz="1600" strike="noStrike" spc="7">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a </a:t>
            </a:r>
            <a:r>
              <a:rPr lang="pt-BR" sz="1600" strike="noStrike" spc="9">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P</a:t>
            </a:r>
            <a:r>
              <a:rPr lang="pt-BR" sz="1600" strike="noStrike" spc="1">
                <a:solidFill>
                  <a:srgbClr val="000000"/>
                </a:solidFill>
                <a:uFill>
                  <a:solidFill>
                    <a:srgbClr val="FFFFFF"/>
                  </a:solidFill>
                </a:uFill>
                <a:latin typeface="Times New Roman"/>
                <a:ea typeface="DejaVu Sans"/>
              </a:rPr>
              <a:t>l</a:t>
            </a:r>
            <a:r>
              <a:rPr lang="pt-BR" sz="1600" strike="noStrike" spc="-1">
                <a:solidFill>
                  <a:srgbClr val="000000"/>
                </a:solidFill>
                <a:uFill>
                  <a:solidFill>
                    <a:srgbClr val="FFFFFF"/>
                  </a:solidFill>
                </a:uFill>
                <a:latin typeface="Times New Roman"/>
                <a:ea typeface="DejaVu Sans"/>
              </a:rPr>
              <a:t>a</a:t>
            </a:r>
            <a:r>
              <a:rPr lang="pt-BR" sz="1600" strike="noStrike" spc="-7">
                <a:solidFill>
                  <a:srgbClr val="000000"/>
                </a:solidFill>
                <a:uFill>
                  <a:solidFill>
                    <a:srgbClr val="FFFFFF"/>
                  </a:solidFill>
                </a:uFill>
                <a:latin typeface="Times New Roman"/>
                <a:ea typeface="DejaVu Sans"/>
              </a:rPr>
              <a:t>nning </a:t>
            </a:r>
            <a:r>
              <a:rPr lang="pt-BR" sz="1600" strike="noStrike" spc="9">
                <a:solidFill>
                  <a:srgbClr val="000000"/>
                </a:solidFill>
                <a:uFill>
                  <a:solidFill>
                    <a:srgbClr val="FFFFFF"/>
                  </a:solidFill>
                </a:uFill>
                <a:latin typeface="Times New Roman"/>
                <a:ea typeface="DejaVu Sans"/>
              </a:rPr>
              <a:t> </a:t>
            </a:r>
            <a:r>
              <a:rPr lang="pt-BR" sz="1600" strike="noStrike" spc="-9">
                <a:solidFill>
                  <a:srgbClr val="000000"/>
                </a:solidFill>
                <a:uFill>
                  <a:solidFill>
                    <a:srgbClr val="FFFFFF"/>
                  </a:solidFill>
                </a:uFill>
                <a:latin typeface="Times New Roman"/>
                <a:ea typeface="DejaVu Sans"/>
              </a:rPr>
              <a:t>C</a:t>
            </a:r>
            <a:r>
              <a:rPr lang="pt-BR" sz="1600" strike="noStrike" spc="1">
                <a:solidFill>
                  <a:srgbClr val="000000"/>
                </a:solidFill>
                <a:uFill>
                  <a:solidFill>
                    <a:srgbClr val="FFFFFF"/>
                  </a:solidFill>
                </a:uFill>
                <a:latin typeface="Times New Roman"/>
                <a:ea typeface="DejaVu Sans"/>
              </a:rPr>
              <a:t>o</a:t>
            </a:r>
            <a:r>
              <a:rPr lang="pt-BR" sz="1600" strike="noStrike" spc="-21">
                <a:solidFill>
                  <a:srgbClr val="000000"/>
                </a:solidFill>
                <a:uFill>
                  <a:solidFill>
                    <a:srgbClr val="FFFFFF"/>
                  </a:solidFill>
                </a:uFill>
                <a:latin typeface="Times New Roman"/>
                <a:ea typeface="DejaVu Sans"/>
              </a:rPr>
              <a:t>m</a:t>
            </a:r>
            <a:r>
              <a:rPr lang="pt-BR" sz="1600" strike="noStrike" spc="-29">
                <a:solidFill>
                  <a:srgbClr val="000000"/>
                </a:solidFill>
                <a:uFill>
                  <a:solidFill>
                    <a:srgbClr val="FFFFFF"/>
                  </a:solidFill>
                </a:uFill>
                <a:latin typeface="Times New Roman"/>
                <a:ea typeface="DejaVu Sans"/>
              </a:rPr>
              <a:t>m</a:t>
            </a:r>
            <a:r>
              <a:rPr lang="pt-BR" sz="1600" strike="noStrike" spc="1">
                <a:solidFill>
                  <a:srgbClr val="000000"/>
                </a:solidFill>
                <a:uFill>
                  <a:solidFill>
                    <a:srgbClr val="FFFFFF"/>
                  </a:solidFill>
                </a:uFill>
                <a:latin typeface="Times New Roman"/>
                <a:ea typeface="DejaVu Sans"/>
              </a:rPr>
              <a:t>i</a:t>
            </a:r>
            <a:r>
              <a:rPr lang="pt-BR" sz="1600" strike="noStrike" spc="-7">
                <a:solidFill>
                  <a:srgbClr val="000000"/>
                </a:solidFill>
                <a:uFill>
                  <a:solidFill>
                    <a:srgbClr val="FFFFFF"/>
                  </a:solidFill>
                </a:uFill>
                <a:latin typeface="Times New Roman"/>
                <a:ea typeface="DejaVu Sans"/>
              </a:rPr>
              <a:t>s</a:t>
            </a:r>
            <a:r>
              <a:rPr lang="pt-BR" sz="1600" strike="noStrike" spc="1">
                <a:solidFill>
                  <a:srgbClr val="000000"/>
                </a:solidFill>
                <a:uFill>
                  <a:solidFill>
                    <a:srgbClr val="FFFFFF"/>
                  </a:solidFill>
                </a:uFill>
                <a:latin typeface="Times New Roman"/>
                <a:ea typeface="DejaVu Sans"/>
              </a:rPr>
              <a:t>s</a:t>
            </a:r>
            <a:r>
              <a:rPr lang="pt-BR" sz="1600" strike="noStrike" spc="-7">
                <a:solidFill>
                  <a:srgbClr val="000000"/>
                </a:solidFill>
                <a:uFill>
                  <a:solidFill>
                    <a:srgbClr val="FFFFFF"/>
                  </a:solidFill>
                </a:uFill>
                <a:latin typeface="Times New Roman"/>
                <a:ea typeface="DejaVu Sans"/>
              </a:rPr>
              <a:t>ion </a:t>
            </a:r>
            <a:r>
              <a:rPr lang="pt-BR" sz="1600" strike="noStrike" spc="9">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to coordi</a:t>
            </a:r>
            <a:r>
              <a:rPr lang="pt-BR" sz="1600" strike="noStrike" spc="-1">
                <a:solidFill>
                  <a:srgbClr val="000000"/>
                </a:solidFill>
                <a:uFill>
                  <a:solidFill>
                    <a:srgbClr val="FFFFFF"/>
                  </a:solidFill>
                </a:uFill>
                <a:latin typeface="Times New Roman"/>
                <a:ea typeface="DejaVu Sans"/>
              </a:rPr>
              <a:t>n</a:t>
            </a:r>
            <a:r>
              <a:rPr lang="pt-BR" sz="1600" strike="noStrike" spc="-7">
                <a:solidFill>
                  <a:srgbClr val="000000"/>
                </a:solidFill>
                <a:uFill>
                  <a:solidFill>
                    <a:srgbClr val="FFFFFF"/>
                  </a:solidFill>
                </a:uFill>
                <a:latin typeface="Times New Roman"/>
                <a:ea typeface="DejaVu Sans"/>
              </a:rPr>
              <a:t>a</a:t>
            </a:r>
            <a:r>
              <a:rPr lang="pt-BR" sz="1600" strike="noStrike" spc="-1">
                <a:solidFill>
                  <a:srgbClr val="000000"/>
                </a:solidFill>
                <a:uFill>
                  <a:solidFill>
                    <a:srgbClr val="FFFFFF"/>
                  </a:solidFill>
                </a:uFill>
                <a:latin typeface="Times New Roman"/>
                <a:ea typeface="DejaVu Sans"/>
              </a:rPr>
              <a:t>t</a:t>
            </a:r>
            <a:r>
              <a:rPr lang="pt-BR" sz="1600" strike="noStrike" spc="-7">
                <a:solidFill>
                  <a:srgbClr val="000000"/>
                </a:solidFill>
                <a:uFill>
                  <a:solidFill>
                    <a:srgbClr val="FFFFFF"/>
                  </a:solidFill>
                </a:uFill>
                <a:latin typeface="Times New Roman"/>
                <a:ea typeface="DejaVu Sans"/>
              </a:rPr>
              <a:t>e </a:t>
            </a:r>
            <a:r>
              <a:rPr lang="pt-BR" sz="1600" strike="noStrike" spc="-86">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INT </a:t>
            </a:r>
            <a:r>
              <a:rPr lang="pt-BR" sz="1600" strike="noStrike" spc="-131">
                <a:solidFill>
                  <a:srgbClr val="000000"/>
                </a:solidFill>
                <a:uFill>
                  <a:solidFill>
                    <a:srgbClr val="FFFFFF"/>
                  </a:solidFill>
                </a:uFill>
                <a:latin typeface="Times New Roman"/>
                <a:ea typeface="DejaVu Sans"/>
              </a:rPr>
              <a:t> </a:t>
            </a:r>
            <a:r>
              <a:rPr lang="pt-BR" sz="1600" strike="noStrike" spc="-9">
                <a:solidFill>
                  <a:srgbClr val="000000"/>
                </a:solidFill>
                <a:uFill>
                  <a:solidFill>
                    <a:srgbClr val="FFFFFF"/>
                  </a:solidFill>
                </a:uFill>
                <a:latin typeface="Times New Roman"/>
                <a:ea typeface="DejaVu Sans"/>
              </a:rPr>
              <a:t>C</a:t>
            </a:r>
            <a:r>
              <a:rPr lang="pt-BR" sz="1600" strike="noStrike" spc="-1">
                <a:solidFill>
                  <a:srgbClr val="000000"/>
                </a:solidFill>
                <a:uFill>
                  <a:solidFill>
                    <a:srgbClr val="FFFFFF"/>
                  </a:solidFill>
                </a:uFill>
                <a:latin typeface="Times New Roman"/>
                <a:ea typeface="DejaVu Sans"/>
              </a:rPr>
              <a:t>h</a:t>
            </a:r>
            <a:r>
              <a:rPr lang="pt-BR" sz="1600" strike="noStrike" spc="-7">
                <a:solidFill>
                  <a:srgbClr val="000000"/>
                </a:solidFill>
                <a:uFill>
                  <a:solidFill>
                    <a:srgbClr val="FFFFFF"/>
                  </a:solidFill>
                </a:uFill>
                <a:latin typeface="Times New Roman"/>
                <a:ea typeface="DejaVu Sans"/>
              </a:rPr>
              <a:t>arts </a:t>
            </a:r>
            <a:r>
              <a:rPr lang="pt-BR" sz="1600" strike="noStrike" spc="-92">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and </a:t>
            </a:r>
            <a:r>
              <a:rPr lang="pt-BR" sz="1600" strike="noStrike" spc="-94">
                <a:solidFill>
                  <a:srgbClr val="000000"/>
                </a:solidFill>
                <a:uFill>
                  <a:solidFill>
                    <a:srgbClr val="FFFFFF"/>
                  </a:solidFill>
                </a:uFill>
                <a:latin typeface="Times New Roman"/>
                <a:ea typeface="DejaVu Sans"/>
              </a:rPr>
              <a:t> </a:t>
            </a:r>
            <a:r>
              <a:rPr lang="pt-BR" sz="1600" strike="noStrike" spc="-9">
                <a:solidFill>
                  <a:srgbClr val="000000"/>
                </a:solidFill>
                <a:uFill>
                  <a:solidFill>
                    <a:srgbClr val="FFFFFF"/>
                  </a:solidFill>
                </a:uFill>
                <a:latin typeface="Times New Roman"/>
                <a:ea typeface="DejaVu Sans"/>
              </a:rPr>
              <a:t>ENC </a:t>
            </a:r>
            <a:r>
              <a:rPr lang="pt-BR" sz="1600" strike="noStrike" spc="-100">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p</a:t>
            </a:r>
            <a:r>
              <a:rPr lang="pt-BR" sz="1600" strike="noStrike" spc="-1">
                <a:solidFill>
                  <a:srgbClr val="000000"/>
                </a:solidFill>
                <a:uFill>
                  <a:solidFill>
                    <a:srgbClr val="FFFFFF"/>
                  </a:solidFill>
                </a:uFill>
                <a:latin typeface="Times New Roman"/>
                <a:ea typeface="DejaVu Sans"/>
              </a:rPr>
              <a:t>r</a:t>
            </a:r>
            <a:r>
              <a:rPr lang="pt-BR" sz="1600" strike="noStrike" spc="-7">
                <a:solidFill>
                  <a:srgbClr val="000000"/>
                </a:solidFill>
                <a:uFill>
                  <a:solidFill>
                    <a:srgbClr val="FFFFFF"/>
                  </a:solidFill>
                </a:uFill>
                <a:latin typeface="Times New Roman"/>
                <a:ea typeface="DejaVu Sans"/>
              </a:rPr>
              <a:t>oduction </a:t>
            </a:r>
            <a:r>
              <a:rPr lang="pt-BR" sz="1600" strike="noStrike" spc="-86">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and </a:t>
            </a:r>
            <a:r>
              <a:rPr lang="pt-BR" sz="1600" strike="noStrike" spc="-94">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the </a:t>
            </a:r>
            <a:r>
              <a:rPr lang="pt-BR" sz="1600" strike="noStrike" spc="-92">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acce</a:t>
            </a:r>
            <a:r>
              <a:rPr lang="pt-BR" sz="1600" strike="noStrike" spc="-1">
                <a:solidFill>
                  <a:srgbClr val="000000"/>
                </a:solidFill>
                <a:uFill>
                  <a:solidFill>
                    <a:srgbClr val="FFFFFF"/>
                  </a:solidFill>
                </a:uFill>
                <a:latin typeface="Times New Roman"/>
                <a:ea typeface="DejaVu Sans"/>
              </a:rPr>
              <a:t>p</a:t>
            </a:r>
            <a:r>
              <a:rPr lang="pt-BR" sz="1600" strike="noStrike" spc="-7">
                <a:solidFill>
                  <a:srgbClr val="000000"/>
                </a:solidFill>
                <a:uFill>
                  <a:solidFill>
                    <a:srgbClr val="FFFFFF"/>
                  </a:solidFill>
                </a:uFill>
                <a:latin typeface="Times New Roman"/>
                <a:ea typeface="DejaVu Sans"/>
              </a:rPr>
              <a:t>tance </a:t>
            </a:r>
            <a:r>
              <a:rPr lang="pt-BR" sz="1600" strike="noStrike" spc="-86">
                <a:solidFill>
                  <a:srgbClr val="000000"/>
                </a:solidFill>
                <a:uFill>
                  <a:solidFill>
                    <a:srgbClr val="FFFFFF"/>
                  </a:solidFill>
                </a:uFill>
                <a:latin typeface="Times New Roman"/>
                <a:ea typeface="DejaVu Sans"/>
              </a:rPr>
              <a:t> </a:t>
            </a:r>
            <a:r>
              <a:rPr lang="pt-BR" sz="1600" strike="noStrike" spc="-1">
                <a:solidFill>
                  <a:srgbClr val="000000"/>
                </a:solidFill>
                <a:uFill>
                  <a:solidFill>
                    <a:srgbClr val="FFFFFF"/>
                  </a:solidFill>
                </a:uFill>
                <a:latin typeface="Times New Roman"/>
                <a:ea typeface="DejaVu Sans"/>
              </a:rPr>
              <a:t>o</a:t>
            </a:r>
            <a:r>
              <a:rPr lang="pt-BR" sz="1600" strike="noStrike" spc="-7">
                <a:solidFill>
                  <a:srgbClr val="000000"/>
                </a:solidFill>
                <a:uFill>
                  <a:solidFill>
                    <a:srgbClr val="FFFFFF"/>
                  </a:solidFill>
                </a:uFill>
                <a:latin typeface="Times New Roman"/>
                <a:ea typeface="DejaVu Sans"/>
              </a:rPr>
              <a:t>f </a:t>
            </a:r>
            <a:r>
              <a:rPr lang="pt-BR" sz="1600" strike="noStrike" spc="-94">
                <a:solidFill>
                  <a:srgbClr val="000000"/>
                </a:solidFill>
                <a:uFill>
                  <a:solidFill>
                    <a:srgbClr val="FFFFFF"/>
                  </a:solidFill>
                </a:uFill>
                <a:latin typeface="Times New Roman"/>
                <a:ea typeface="DejaVu Sans"/>
              </a:rPr>
              <a:t> </a:t>
            </a:r>
            <a:r>
              <a:rPr lang="pt-BR" sz="1600" strike="noStrike" spc="-7">
                <a:solidFill>
                  <a:srgbClr val="000000"/>
                </a:solidFill>
                <a:uFill>
                  <a:solidFill>
                    <a:srgbClr val="FFFFFF"/>
                  </a:solidFill>
                </a:uFill>
                <a:latin typeface="Times New Roman"/>
                <a:ea typeface="DejaVu Sans"/>
              </a:rPr>
              <a:t>Pa</a:t>
            </a:r>
            <a:r>
              <a:rPr lang="pt-BR" sz="1600" strike="noStrike" spc="-1">
                <a:solidFill>
                  <a:srgbClr val="000000"/>
                </a:solidFill>
                <a:uFill>
                  <a:solidFill>
                    <a:srgbClr val="FFFFFF"/>
                  </a:solidFill>
                </a:uFill>
                <a:latin typeface="Times New Roman"/>
                <a:ea typeface="DejaVu Sans"/>
              </a:rPr>
              <a:t>r</a:t>
            </a:r>
            <a:r>
              <a:rPr lang="pt-BR" sz="1600" strike="noStrike" spc="-7">
                <a:solidFill>
                  <a:srgbClr val="000000"/>
                </a:solidFill>
                <a:uFill>
                  <a:solidFill>
                    <a:srgbClr val="FFFFFF"/>
                  </a:solidFill>
                </a:uFill>
                <a:latin typeface="Times New Roman"/>
                <a:ea typeface="DejaVu Sans"/>
              </a:rPr>
              <a:t>aguay and </a:t>
            </a:r>
            <a:r>
              <a:rPr lang="pt-BR" sz="1600" strike="noStrike" spc="-9">
                <a:solidFill>
                  <a:srgbClr val="000000"/>
                </a:solidFill>
                <a:uFill>
                  <a:solidFill>
                    <a:srgbClr val="FFFFFF"/>
                  </a:solidFill>
                </a:uFill>
                <a:latin typeface="Times New Roman"/>
                <a:ea typeface="DejaVu Sans"/>
              </a:rPr>
              <a:t>B</a:t>
            </a:r>
            <a:r>
              <a:rPr lang="pt-BR" sz="1600" strike="noStrike" spc="-1">
                <a:solidFill>
                  <a:srgbClr val="000000"/>
                </a:solidFill>
                <a:uFill>
                  <a:solidFill>
                    <a:srgbClr val="FFFFFF"/>
                  </a:solidFill>
                </a:uFill>
                <a:latin typeface="Times New Roman"/>
                <a:ea typeface="DejaVu Sans"/>
              </a:rPr>
              <a:t>o</a:t>
            </a:r>
            <a:r>
              <a:rPr lang="pt-BR" sz="1600" strike="noStrike" spc="-7">
                <a:solidFill>
                  <a:srgbClr val="000000"/>
                </a:solidFill>
                <a:uFill>
                  <a:solidFill>
                    <a:srgbClr val="FFFFFF"/>
                  </a:solidFill>
                </a:uFill>
                <a:latin typeface="Times New Roman"/>
                <a:ea typeface="DejaVu Sans"/>
              </a:rPr>
              <a:t>livia (r</a:t>
            </a:r>
            <a:r>
              <a:rPr lang="pt-BR" sz="1600" strike="noStrike" spc="-86">
                <a:solidFill>
                  <a:srgbClr val="000000"/>
                </a:solidFill>
                <a:uFill>
                  <a:solidFill>
                    <a:srgbClr val="FFFFFF"/>
                  </a:solidFill>
                </a:uFill>
                <a:latin typeface="Times New Roman"/>
                <a:ea typeface="Microsoft YaHei"/>
              </a:rPr>
              <a:t>ecently accepted)</a:t>
            </a:r>
            <a:r>
              <a:rPr lang="pt-BR" sz="1600" strike="noStrike" spc="-92">
                <a:solidFill>
                  <a:srgbClr val="000000"/>
                </a:solidFill>
                <a:uFill>
                  <a:solidFill>
                    <a:srgbClr val="FFFFFF"/>
                  </a:solidFill>
                </a:uFill>
                <a:latin typeface="Times New Roman"/>
                <a:ea typeface="Microsoft YaHei"/>
              </a:rPr>
              <a:t> </a:t>
            </a:r>
            <a:r>
              <a:rPr lang="pt-BR" sz="1600" strike="noStrike" spc="-9">
                <a:solidFill>
                  <a:srgbClr val="000000"/>
                </a:solidFill>
                <a:uFill>
                  <a:solidFill>
                    <a:srgbClr val="FFFFFF"/>
                  </a:solidFill>
                </a:uFill>
                <a:latin typeface="Times New Roman"/>
                <a:ea typeface="DejaVu Sans"/>
              </a:rPr>
              <a:t>as</a:t>
            </a:r>
            <a:r>
              <a:rPr lang="pt-BR" sz="1600" strike="noStrike" spc="-7">
                <a:solidFill>
                  <a:srgbClr val="000000"/>
                </a:solidFill>
                <a:uFill>
                  <a:solidFill>
                    <a:srgbClr val="FFFFFF"/>
                  </a:solidFill>
                </a:uFill>
                <a:latin typeface="Times New Roman"/>
                <a:ea typeface="DejaVu Sans"/>
              </a:rPr>
              <a:t> Associate</a:t>
            </a:r>
            <a:r>
              <a:rPr lang="pt-BR" sz="1600" strike="noStrike" spc="15">
                <a:solidFill>
                  <a:srgbClr val="000000"/>
                </a:solidFill>
                <a:uFill>
                  <a:solidFill>
                    <a:srgbClr val="FFFFFF"/>
                  </a:solidFill>
                </a:uFill>
                <a:latin typeface="Times New Roman"/>
                <a:ea typeface="DejaVu Sans"/>
              </a:rPr>
              <a:t> </a:t>
            </a:r>
            <a:r>
              <a:rPr lang="pt-BR" sz="1600" strike="noStrike" spc="-9">
                <a:solidFill>
                  <a:srgbClr val="000000"/>
                </a:solidFill>
                <a:uFill>
                  <a:solidFill>
                    <a:srgbClr val="FFFFFF"/>
                  </a:solidFill>
                </a:uFill>
                <a:latin typeface="Times New Roman"/>
                <a:ea typeface="DejaVu Sans"/>
              </a:rPr>
              <a:t>Me</a:t>
            </a:r>
            <a:r>
              <a:rPr lang="pt-BR" sz="1600" strike="noStrike" spc="-46">
                <a:solidFill>
                  <a:srgbClr val="000000"/>
                </a:solidFill>
                <a:uFill>
                  <a:solidFill>
                    <a:srgbClr val="FFFFFF"/>
                  </a:solidFill>
                </a:uFill>
                <a:latin typeface="Times New Roman"/>
                <a:ea typeface="DejaVu Sans"/>
              </a:rPr>
              <a:t>m</a:t>
            </a:r>
            <a:r>
              <a:rPr lang="pt-BR" sz="1600" strike="noStrike" spc="-7">
                <a:solidFill>
                  <a:srgbClr val="000000"/>
                </a:solidFill>
                <a:uFill>
                  <a:solidFill>
                    <a:srgbClr val="FFFFFF"/>
                  </a:solidFill>
                </a:uFill>
                <a:latin typeface="Times New Roman"/>
                <a:ea typeface="DejaVu Sans"/>
              </a:rPr>
              <a:t>b</a:t>
            </a:r>
            <a:r>
              <a:rPr lang="pt-BR" sz="1600" strike="noStrike" spc="-1">
                <a:solidFill>
                  <a:srgbClr val="000000"/>
                </a:solidFill>
                <a:uFill>
                  <a:solidFill>
                    <a:srgbClr val="FFFFFF"/>
                  </a:solidFill>
                </a:uFill>
                <a:latin typeface="Times New Roman"/>
                <a:ea typeface="DejaVu Sans"/>
              </a:rPr>
              <a:t>e</a:t>
            </a:r>
            <a:r>
              <a:rPr lang="pt-BR" sz="1600" strike="noStrike" spc="-7">
                <a:solidFill>
                  <a:srgbClr val="000000"/>
                </a:solidFill>
                <a:uFill>
                  <a:solidFill>
                    <a:srgbClr val="FFFFFF"/>
                  </a:solidFill>
                </a:uFill>
                <a:latin typeface="Times New Roman"/>
                <a:ea typeface="DejaVu Sans"/>
              </a:rPr>
              <a:t>rs.</a:t>
            </a:r>
            <a:endParaRPr lang="pt-BR" sz="1800" strike="noStrike" spc="-1">
              <a:solidFill>
                <a:srgbClr val="000000"/>
              </a:solidFill>
              <a:uFill>
                <a:solidFill>
                  <a:srgbClr val="FFFFFF"/>
                </a:solidFill>
              </a:uFill>
              <a:latin typeface="Arial"/>
            </a:endParaRPr>
          </a:p>
          <a:p>
            <a:pPr algn="just">
              <a:lnSpc>
                <a:spcPts val="62"/>
              </a:lnSpc>
            </a:pPr>
            <a:endParaRPr lang="pt-BR" sz="1800" strike="noStrike" spc="-1">
              <a:solidFill>
                <a:srgbClr val="000000"/>
              </a:solidFill>
              <a:uFill>
                <a:solidFill>
                  <a:srgbClr val="FFFFFF"/>
                </a:solidFill>
              </a:uFill>
              <a:latin typeface="Arial"/>
            </a:endParaRPr>
          </a:p>
        </p:txBody>
      </p:sp>
      <p:pic>
        <p:nvPicPr>
          <p:cNvPr id="80" name="Picture 2"/>
          <p:cNvPicPr/>
          <p:nvPr/>
        </p:nvPicPr>
        <p:blipFill>
          <a:blip r:embed="rId2" cstate="email">
            <a:extLst>
              <a:ext uri="{28A0092B-C50C-407E-A947-70E740481C1C}">
                <a14:useLocalDpi xmlns:a14="http://schemas.microsoft.com/office/drawing/2010/main"/>
              </a:ext>
            </a:extLst>
          </a:blip>
          <a:stretch/>
        </p:blipFill>
        <p:spPr>
          <a:xfrm>
            <a:off x="3133080" y="3127680"/>
            <a:ext cx="2516760" cy="33246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p:nvPr/>
        </p:nvSpPr>
        <p:spPr>
          <a:xfrm>
            <a:off x="457200" y="1244520"/>
            <a:ext cx="8228880" cy="39769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640" algn="just">
              <a:lnSpc>
                <a:spcPct val="100000"/>
              </a:lnSpc>
              <a:buClr>
                <a:srgbClr val="000000"/>
              </a:buClr>
              <a:buSzPct val="45000"/>
              <a:buFont typeface="Wingdings" charset="2"/>
              <a:buChar char=""/>
            </a:pPr>
            <a:r>
              <a:rPr lang="pt-BR" sz="2000" b="1" strike="noStrike" spc="-1">
                <a:solidFill>
                  <a:srgbClr val="000000"/>
                </a:solidFill>
                <a:uFill>
                  <a:solidFill>
                    <a:srgbClr val="FFFFFF"/>
                  </a:solidFill>
                </a:uFill>
                <a:latin typeface="Calibri"/>
              </a:rPr>
              <a:t>Activities completed since CBSC15</a:t>
            </a:r>
            <a:endParaRPr lang="pt-BR"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pt-BR" sz="1800" strike="noStrike" spc="-1">
                <a:solidFill>
                  <a:srgbClr val="000000"/>
                </a:solidFill>
                <a:uFill>
                  <a:solidFill>
                    <a:srgbClr val="FFFFFF"/>
                  </a:solidFill>
                </a:uFill>
                <a:latin typeface="Calibri"/>
              </a:rPr>
              <a:t>SWAtHC attended </a:t>
            </a:r>
            <a:r>
              <a:rPr lang="pt-BR" sz="1800" b="1" strike="noStrike" spc="-1">
                <a:solidFill>
                  <a:srgbClr val="000000"/>
                </a:solidFill>
                <a:uFill>
                  <a:solidFill>
                    <a:srgbClr val="FFFFFF"/>
                  </a:solidFill>
                </a:uFill>
                <a:latin typeface="Calibri"/>
              </a:rPr>
              <a:t>three events</a:t>
            </a:r>
            <a:r>
              <a:rPr lang="pt-BR" sz="1800" strike="noStrike" spc="-1">
                <a:solidFill>
                  <a:srgbClr val="000000"/>
                </a:solidFill>
                <a:uFill>
                  <a:solidFill>
                    <a:srgbClr val="FFFFFF"/>
                  </a:solidFill>
                </a:uFill>
                <a:latin typeface="Calibri"/>
              </a:rPr>
              <a:t> on the second semester of 2017</a:t>
            </a:r>
            <a:endParaRPr lang="pt-BR"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pt-BR" sz="1800" b="1" strike="noStrike" spc="-1">
                <a:solidFill>
                  <a:srgbClr val="000000"/>
                </a:solidFill>
                <a:uFill>
                  <a:solidFill>
                    <a:srgbClr val="FFFFFF"/>
                  </a:solidFill>
                </a:uFill>
                <a:latin typeface="Calibri"/>
              </a:rPr>
              <a:t>Bathymetry training course using RTK Technology,</a:t>
            </a:r>
            <a:r>
              <a:rPr lang="pt-BR" sz="1800" strike="noStrike" spc="-1">
                <a:solidFill>
                  <a:srgbClr val="000000"/>
                </a:solidFill>
                <a:uFill>
                  <a:solidFill>
                    <a:srgbClr val="FFFFFF"/>
                  </a:solidFill>
                </a:uFill>
                <a:latin typeface="Calibri"/>
              </a:rPr>
              <a:t> in Niteroi-RJ, Brazil, 02-06 October, for the following States: Argentina, Brazil, Uruguay, Colombia and Mexico. The objective of this course was to increase the capacity of Latin American hydrographers to perform bathymetry using RTK technology. </a:t>
            </a:r>
            <a:endParaRPr lang="pt-BR" sz="1800" strike="noStrike" spc="-1">
              <a:solidFill>
                <a:srgbClr val="000000"/>
              </a:solidFill>
              <a:uFill>
                <a:solidFill>
                  <a:srgbClr val="FFFFFF"/>
                </a:solidFill>
              </a:uFill>
              <a:latin typeface="Arial"/>
            </a:endParaRPr>
          </a:p>
        </p:txBody>
      </p:sp>
      <p:pic>
        <p:nvPicPr>
          <p:cNvPr id="82" name="Picture 81"/>
          <p:cNvPicPr/>
          <p:nvPr/>
        </p:nvPicPr>
        <p:blipFill>
          <a:blip r:embed="rId2" cstate="email">
            <a:extLst>
              <a:ext uri="{28A0092B-C50C-407E-A947-70E740481C1C}">
                <a14:useLocalDpi xmlns:a14="http://schemas.microsoft.com/office/drawing/2010/main"/>
              </a:ext>
            </a:extLst>
          </a:blip>
          <a:stretch/>
        </p:blipFill>
        <p:spPr>
          <a:xfrm>
            <a:off x="1670400" y="3088440"/>
            <a:ext cx="5551200" cy="35672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1"/>
          <p:cNvSpPr/>
          <p:nvPr/>
        </p:nvSpPr>
        <p:spPr>
          <a:xfrm>
            <a:off x="457200" y="1244520"/>
            <a:ext cx="8228880" cy="39769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640" algn="just">
              <a:lnSpc>
                <a:spcPct val="100000"/>
              </a:lnSpc>
              <a:buClr>
                <a:srgbClr val="000000"/>
              </a:buClr>
              <a:buSzPct val="45000"/>
              <a:buFont typeface="Wingdings" charset="2"/>
              <a:buChar char=""/>
            </a:pPr>
            <a:r>
              <a:rPr lang="pt-BR" sz="2000" b="1" strike="noStrike" spc="-1">
                <a:solidFill>
                  <a:srgbClr val="000000"/>
                </a:solidFill>
                <a:uFill>
                  <a:solidFill>
                    <a:srgbClr val="FFFFFF"/>
                  </a:solidFill>
                </a:uFill>
                <a:latin typeface="Calibri"/>
              </a:rPr>
              <a:t>Activities completed since CBSC15</a:t>
            </a:r>
            <a:endParaRPr lang="pt-BR" sz="1800" strike="noStrike" spc="-1">
              <a:solidFill>
                <a:srgbClr val="000000"/>
              </a:solidFill>
              <a:uFill>
                <a:solidFill>
                  <a:srgbClr val="FFFFFF"/>
                </a:solidFill>
              </a:uFill>
              <a:latin typeface="Arial"/>
            </a:endParaRPr>
          </a:p>
          <a:p>
            <a:pPr marL="432000" indent="-323640" algn="just">
              <a:buClr>
                <a:srgbClr val="000000"/>
              </a:buClr>
              <a:buSzPct val="45000"/>
              <a:buFont typeface="Wingdings" charset="2"/>
              <a:buChar char=""/>
            </a:pPr>
            <a:r>
              <a:rPr lang="en-US" sz="1800" b="1" strike="noStrike" spc="-1">
                <a:solidFill>
                  <a:srgbClr val="000000"/>
                </a:solidFill>
                <a:uFill>
                  <a:solidFill>
                    <a:srgbClr val="FFFFFF"/>
                  </a:solidFill>
                </a:uFill>
                <a:latin typeface="Calibri"/>
              </a:rPr>
              <a:t>Digital Photogrammetry with Satellite Imagery,</a:t>
            </a:r>
            <a:r>
              <a:rPr lang="en-US" sz="1800" strike="noStrike" spc="-1">
                <a:solidFill>
                  <a:srgbClr val="000000"/>
                </a:solidFill>
                <a:uFill>
                  <a:solidFill>
                    <a:srgbClr val="FFFFFF"/>
                  </a:solidFill>
                </a:uFill>
                <a:latin typeface="Calibri"/>
              </a:rPr>
              <a:t> at SHN, Argentina, October, 30 – November, 03, with participants of the following States: Argentina, Brazil, Uruguay, Colombia, Ecuador, Peru, Guatemala and Mexico. The focus of the training was taking advantage of the free options of images processing software for images treatment and improving interpretation in coastal areas, to improve nautical charts, ENCs production and updating methods.</a:t>
            </a:r>
            <a:endParaRPr lang="pt-BR" sz="1800" strike="noStrike" spc="-1">
              <a:solidFill>
                <a:srgbClr val="000000"/>
              </a:solidFill>
              <a:uFill>
                <a:solidFill>
                  <a:srgbClr val="FFFFFF"/>
                </a:solidFill>
              </a:uFill>
              <a:latin typeface="Arial"/>
            </a:endParaRPr>
          </a:p>
        </p:txBody>
      </p:sp>
      <p:pic>
        <p:nvPicPr>
          <p:cNvPr id="84" name="Picture 83"/>
          <p:cNvPicPr/>
          <p:nvPr/>
        </p:nvPicPr>
        <p:blipFill>
          <a:blip r:embed="rId2" cstate="email">
            <a:extLst>
              <a:ext uri="{28A0092B-C50C-407E-A947-70E740481C1C}">
                <a14:useLocalDpi xmlns:a14="http://schemas.microsoft.com/office/drawing/2010/main"/>
              </a:ext>
            </a:extLst>
          </a:blip>
          <a:stretch/>
        </p:blipFill>
        <p:spPr>
          <a:xfrm>
            <a:off x="2047680" y="3295080"/>
            <a:ext cx="5080320" cy="34009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457200" y="1244520"/>
            <a:ext cx="8228880" cy="39769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640" algn="just">
              <a:lnSpc>
                <a:spcPct val="100000"/>
              </a:lnSpc>
              <a:buClr>
                <a:srgbClr val="000000"/>
              </a:buClr>
              <a:buSzPct val="45000"/>
              <a:buFont typeface="Wingdings" charset="2"/>
              <a:buChar char=""/>
            </a:pPr>
            <a:r>
              <a:rPr lang="en-US" sz="2000" b="1" strike="noStrike" spc="-1">
                <a:solidFill>
                  <a:srgbClr val="000000"/>
                </a:solidFill>
                <a:uFill>
                  <a:solidFill>
                    <a:srgbClr val="FFFFFF"/>
                  </a:solidFill>
                </a:uFill>
                <a:latin typeface="Calibri"/>
              </a:rPr>
              <a:t>Activities completed since CBSC15</a:t>
            </a:r>
            <a:endParaRPr lang="pt-BR" sz="1800" strike="noStrike" spc="-1">
              <a:solidFill>
                <a:srgbClr val="000000"/>
              </a:solidFill>
              <a:uFill>
                <a:solidFill>
                  <a:srgbClr val="FFFFFF"/>
                </a:solidFill>
              </a:uFill>
              <a:latin typeface="Arial"/>
            </a:endParaRPr>
          </a:p>
          <a:p>
            <a:pPr marL="432000" indent="-323640" algn="just">
              <a:buClr>
                <a:srgbClr val="000000"/>
              </a:buClr>
              <a:buSzPct val="45000"/>
              <a:buFont typeface="Wingdings" charset="2"/>
              <a:buChar char=""/>
            </a:pPr>
            <a:r>
              <a:rPr lang="en-US" sz="1800" b="1" strike="noStrike" spc="-1">
                <a:solidFill>
                  <a:srgbClr val="000000"/>
                </a:solidFill>
                <a:uFill>
                  <a:solidFill>
                    <a:srgbClr val="FFFFFF"/>
                  </a:solidFill>
                </a:uFill>
                <a:latin typeface="Calibri"/>
              </a:rPr>
              <a:t>Data Management Workshop,</a:t>
            </a:r>
            <a:r>
              <a:rPr lang="en-US" sz="1800" strike="noStrike" spc="-1">
                <a:solidFill>
                  <a:srgbClr val="000000"/>
                </a:solidFill>
                <a:uFill>
                  <a:solidFill>
                    <a:srgbClr val="FFFFFF"/>
                  </a:solidFill>
                </a:uFill>
                <a:latin typeface="Calibri"/>
              </a:rPr>
              <a:t> in Uruguay, at SOHMA, November, 20 – 24, with 18 participants of Argentina, Brazil, Uruguay, Colombia and Mexico. The course was an opportunity to the RHC members discuss issues like data acquisition and qualifying, metadata profile, data and metadata storage/database, and database uses/queries, giving the participants an understanding of spatial data infrastructures (SDI) for the provision of basic geospatial data.</a:t>
            </a:r>
            <a:endParaRPr lang="pt-BR" sz="1800" strike="noStrike" spc="-1">
              <a:solidFill>
                <a:srgbClr val="000000"/>
              </a:solidFill>
              <a:uFill>
                <a:solidFill>
                  <a:srgbClr val="FFFFFF"/>
                </a:solidFill>
              </a:uFill>
              <a:latin typeface="Arial"/>
            </a:endParaRPr>
          </a:p>
        </p:txBody>
      </p:sp>
      <p:pic>
        <p:nvPicPr>
          <p:cNvPr id="86" name="Picture 85"/>
          <p:cNvPicPr/>
          <p:nvPr/>
        </p:nvPicPr>
        <p:blipFill>
          <a:blip r:embed="rId2"/>
          <a:stretch/>
        </p:blipFill>
        <p:spPr>
          <a:xfrm>
            <a:off x="1800000" y="3285360"/>
            <a:ext cx="5847840" cy="32666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1"/>
          <p:cNvSpPr/>
          <p:nvPr/>
        </p:nvSpPr>
        <p:spPr>
          <a:xfrm>
            <a:off x="457200" y="1244520"/>
            <a:ext cx="8228880" cy="39769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640" algn="just">
              <a:lnSpc>
                <a:spcPct val="100000"/>
              </a:lnSpc>
              <a:buClr>
                <a:srgbClr val="000000"/>
              </a:buClr>
              <a:buSzPct val="45000"/>
              <a:buFont typeface="Wingdings" charset="2"/>
              <a:buChar char=""/>
            </a:pPr>
            <a:r>
              <a:rPr lang="en-US" sz="2000" b="1" strike="noStrike" spc="-1">
                <a:solidFill>
                  <a:srgbClr val="000000"/>
                </a:solidFill>
                <a:uFill>
                  <a:solidFill>
                    <a:srgbClr val="FFFFFF"/>
                  </a:solidFill>
                </a:uFill>
                <a:latin typeface="Calibri"/>
              </a:rPr>
              <a:t>Activities completed since CBSC15</a:t>
            </a:r>
            <a:endParaRPr lang="pt-BR"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en-US" sz="2000" b="1" strike="noStrike" spc="-1">
                <a:solidFill>
                  <a:srgbClr val="000000"/>
                </a:solidFill>
                <a:uFill>
                  <a:solidFill>
                    <a:srgbClr val="FFFFFF"/>
                  </a:solidFill>
                </a:uFill>
                <a:latin typeface="Calibri"/>
              </a:rPr>
              <a:t> </a:t>
            </a:r>
            <a:endParaRPr lang="pt-BR" sz="1800" strike="noStrike" spc="-1">
              <a:solidFill>
                <a:srgbClr val="000000"/>
              </a:solidFill>
              <a:uFill>
                <a:solidFill>
                  <a:srgbClr val="FFFFFF"/>
                </a:solidFill>
              </a:uFill>
              <a:latin typeface="Arial"/>
            </a:endParaRPr>
          </a:p>
          <a:p>
            <a:pPr marL="432000" indent="-323640" algn="just">
              <a:buClr>
                <a:srgbClr val="000000"/>
              </a:buClr>
              <a:buSzPct val="45000"/>
              <a:buFont typeface="Wingdings" charset="2"/>
              <a:buChar char=""/>
            </a:pPr>
            <a:r>
              <a:rPr lang="en-US" sz="1800" strike="noStrike" spc="-1">
                <a:solidFill>
                  <a:srgbClr val="000000"/>
                </a:solidFill>
                <a:uFill>
                  <a:solidFill>
                    <a:srgbClr val="FFFFFF"/>
                  </a:solidFill>
                </a:uFill>
                <a:latin typeface="Calibri"/>
              </a:rPr>
              <a:t>In 2017, SWAtHC member were invited to participate in the MACHC's Workshop off</a:t>
            </a:r>
            <a:r>
              <a:rPr lang="en-US" sz="1800" b="1" strike="noStrike" spc="-1">
                <a:solidFill>
                  <a:srgbClr val="000000"/>
                </a:solidFill>
                <a:uFill>
                  <a:solidFill>
                    <a:srgbClr val="FFFFFF"/>
                  </a:solidFill>
                </a:uFill>
                <a:latin typeface="Calibri"/>
              </a:rPr>
              <a:t> Geophysical Analysis and Identification of Seamounts</a:t>
            </a:r>
            <a:r>
              <a:rPr lang="en-US" sz="1800" strike="noStrike" spc="-1">
                <a:solidFill>
                  <a:srgbClr val="000000"/>
                </a:solidFill>
                <a:uFill>
                  <a:solidFill>
                    <a:srgbClr val="FFFFFF"/>
                  </a:solidFill>
                </a:uFill>
                <a:latin typeface="Calibri"/>
              </a:rPr>
              <a:t> which was held in Cartagena das Indias, Colombia, in October 23-27.</a:t>
            </a:r>
            <a:endParaRPr lang="pt-BR" sz="1800" strike="noStrike" spc="-1">
              <a:solidFill>
                <a:srgbClr val="000000"/>
              </a:solidFill>
              <a:uFill>
                <a:solidFill>
                  <a:srgbClr val="FFFFFF"/>
                </a:solidFill>
              </a:uFill>
              <a:latin typeface="Arial"/>
            </a:endParaRPr>
          </a:p>
          <a:p>
            <a:pPr marL="432000" indent="-323640" algn="just">
              <a:buClr>
                <a:srgbClr val="000000"/>
              </a:buClr>
              <a:buSzPct val="45000"/>
              <a:buFont typeface="Wingdings" charset="2"/>
              <a:buChar char=""/>
            </a:pPr>
            <a:r>
              <a:rPr lang="en-US" sz="1800" strike="noStrike" spc="-1">
                <a:solidFill>
                  <a:srgbClr val="000000"/>
                </a:solidFill>
                <a:uFill>
                  <a:solidFill>
                    <a:srgbClr val="FFFFFF"/>
                  </a:solidFill>
                </a:uFill>
                <a:latin typeface="Calibri"/>
              </a:rPr>
              <a:t> </a:t>
            </a:r>
            <a:endParaRPr lang="pt-BR" sz="1800" strike="noStrike" spc="-1">
              <a:solidFill>
                <a:srgbClr val="000000"/>
              </a:solidFill>
              <a:uFill>
                <a:solidFill>
                  <a:srgbClr val="FFFFFF"/>
                </a:solidFill>
              </a:uFill>
              <a:latin typeface="Arial"/>
            </a:endParaRPr>
          </a:p>
          <a:p>
            <a:pPr marL="432000" indent="-323640" algn="just">
              <a:buClr>
                <a:srgbClr val="000000"/>
              </a:buClr>
              <a:buSzPct val="45000"/>
              <a:buFont typeface="Wingdings" charset="2"/>
              <a:buChar char=""/>
            </a:pPr>
            <a:r>
              <a:rPr lang="en-US" sz="1800" strike="noStrike" spc="-1">
                <a:solidFill>
                  <a:srgbClr val="000000"/>
                </a:solidFill>
                <a:uFill>
                  <a:solidFill>
                    <a:srgbClr val="FFFFFF"/>
                  </a:solidFill>
                </a:uFill>
                <a:latin typeface="Calibri"/>
              </a:rPr>
              <a:t>The SWAtHC acknowledges the efforts of the MACHC and the SEPRHC to coordinate joint CB activities across the three regions.</a:t>
            </a:r>
            <a:endParaRPr lang="pt-BR" sz="1800" strike="noStrike" spc="-1">
              <a:solidFill>
                <a:srgbClr val="000000"/>
              </a:solidFill>
              <a:uFill>
                <a:solidFill>
                  <a:srgbClr val="FFFFFF"/>
                </a:solidFill>
              </a:uFill>
              <a:latin typeface="Arial"/>
            </a:endParaRPr>
          </a:p>
          <a:p>
            <a:pPr marL="432000" indent="-323640" algn="just">
              <a:buClr>
                <a:srgbClr val="000000"/>
              </a:buClr>
              <a:buSzPct val="45000"/>
              <a:buFont typeface="Wingdings" charset="2"/>
              <a:buChar char=""/>
            </a:pPr>
            <a:r>
              <a:rPr lang="en-US" sz="1800" strike="noStrike" spc="-1">
                <a:solidFill>
                  <a:srgbClr val="000000"/>
                </a:solidFill>
                <a:uFill>
                  <a:solidFill>
                    <a:srgbClr val="FFFFFF"/>
                  </a:solidFill>
                </a:uFill>
                <a:latin typeface="Calibri"/>
              </a:rPr>
              <a:t> </a:t>
            </a:r>
            <a:endParaRPr lang="pt-BR" sz="1800" strike="noStrike" spc="-1">
              <a:solidFill>
                <a:srgbClr val="000000"/>
              </a:solidFill>
              <a:uFill>
                <a:solidFill>
                  <a:srgbClr val="FFFFFF"/>
                </a:solidFill>
              </a:uFill>
              <a:latin typeface="Arial"/>
            </a:endParaRPr>
          </a:p>
          <a:p>
            <a:pPr marL="432000" indent="-323640" algn="just">
              <a:buClr>
                <a:srgbClr val="000000"/>
              </a:buClr>
              <a:buSzPct val="45000"/>
              <a:buFont typeface="Wingdings" charset="2"/>
              <a:buChar char=""/>
            </a:pPr>
            <a:r>
              <a:rPr lang="en-US" sz="1800" strike="noStrike" spc="-1">
                <a:solidFill>
                  <a:srgbClr val="000000"/>
                </a:solidFill>
                <a:uFill>
                  <a:solidFill>
                    <a:srgbClr val="FFFFFF"/>
                  </a:solidFill>
                </a:uFill>
                <a:latin typeface="Calibri"/>
              </a:rPr>
              <a:t> </a:t>
            </a:r>
            <a:endParaRPr lang="pt-BR"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457200" y="1244520"/>
            <a:ext cx="8228880" cy="39769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640" algn="just">
              <a:lnSpc>
                <a:spcPct val="100000"/>
              </a:lnSpc>
              <a:buClr>
                <a:srgbClr val="000000"/>
              </a:buClr>
              <a:buSzPct val="45000"/>
              <a:buFont typeface="Wingdings" charset="2"/>
              <a:buChar char=""/>
            </a:pPr>
            <a:r>
              <a:rPr lang="en-US" sz="2000" b="1" strike="noStrike" spc="-1">
                <a:solidFill>
                  <a:srgbClr val="000000"/>
                </a:solidFill>
                <a:uFill>
                  <a:solidFill>
                    <a:srgbClr val="FFFFFF"/>
                  </a:solidFill>
                </a:uFill>
                <a:latin typeface="Calibri"/>
              </a:rPr>
              <a:t>Activities completed since CBSC15</a:t>
            </a:r>
            <a:endParaRPr lang="pt-BR"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en-US" sz="2000" b="1" strike="noStrike" spc="-1">
                <a:solidFill>
                  <a:srgbClr val="000000"/>
                </a:solidFill>
                <a:uFill>
                  <a:solidFill>
                    <a:srgbClr val="FFFFFF"/>
                  </a:solidFill>
                </a:uFill>
                <a:latin typeface="Calibri"/>
              </a:rPr>
              <a:t> </a:t>
            </a:r>
            <a:endParaRPr lang="pt-BR" sz="1800" strike="noStrike" spc="-1">
              <a:solidFill>
                <a:srgbClr val="000000"/>
              </a:solidFill>
              <a:uFill>
                <a:solidFill>
                  <a:srgbClr val="FFFFFF"/>
                </a:solidFill>
              </a:uFill>
              <a:latin typeface="Arial"/>
            </a:endParaRPr>
          </a:p>
          <a:p>
            <a:pPr marL="432000" indent="-323640" algn="just">
              <a:buClr>
                <a:srgbClr val="000000"/>
              </a:buClr>
              <a:buSzPct val="45000"/>
              <a:buFont typeface="Wingdings" charset="2"/>
              <a:buChar char=""/>
            </a:pPr>
            <a:r>
              <a:rPr lang="en-US" sz="1800" b="1" strike="noStrike" spc="-1">
                <a:solidFill>
                  <a:srgbClr val="000000"/>
                </a:solidFill>
                <a:uFill>
                  <a:solidFill>
                    <a:srgbClr val="FFFFFF"/>
                  </a:solidFill>
                </a:uFill>
                <a:latin typeface="Calibri"/>
              </a:rPr>
              <a:t>Training of Foreign Countries Personnel:</a:t>
            </a:r>
            <a:endParaRPr lang="pt-BR" sz="1800" strike="noStrike" spc="-1">
              <a:solidFill>
                <a:srgbClr val="000000"/>
              </a:solidFill>
              <a:uFill>
                <a:solidFill>
                  <a:srgbClr val="FFFFFF"/>
                </a:solidFill>
              </a:uFill>
              <a:latin typeface="Arial"/>
            </a:endParaRPr>
          </a:p>
          <a:p>
            <a:pPr marL="432000" indent="-323640" algn="just">
              <a:buClr>
                <a:srgbClr val="000000"/>
              </a:buClr>
              <a:buSzPct val="45000"/>
              <a:buFont typeface="Wingdings" charset="2"/>
              <a:buChar char=""/>
            </a:pPr>
            <a:r>
              <a:rPr lang="en-US" sz="1800" b="1" strike="noStrike" spc="-1">
                <a:solidFill>
                  <a:srgbClr val="000000"/>
                </a:solidFill>
                <a:uFill>
                  <a:solidFill>
                    <a:srgbClr val="FFFFFF"/>
                  </a:solidFill>
                </a:uFill>
                <a:latin typeface="Calibri"/>
              </a:rPr>
              <a:t> </a:t>
            </a:r>
            <a:endParaRPr lang="pt-BR" sz="1800" strike="noStrike" spc="-1">
              <a:solidFill>
                <a:srgbClr val="000000"/>
              </a:solidFill>
              <a:uFill>
                <a:solidFill>
                  <a:srgbClr val="FFFFFF"/>
                </a:solidFill>
              </a:uFill>
              <a:latin typeface="Arial"/>
            </a:endParaRPr>
          </a:p>
          <a:p>
            <a:pPr marL="432000" indent="-323640" algn="just">
              <a:buClr>
                <a:srgbClr val="000000"/>
              </a:buClr>
              <a:buSzPct val="45000"/>
              <a:buFont typeface="Wingdings" charset="2"/>
              <a:buChar char=""/>
            </a:pPr>
            <a:r>
              <a:rPr lang="en-US" sz="1800" strike="noStrike" spc="-1">
                <a:solidFill>
                  <a:srgbClr val="000000"/>
                </a:solidFill>
                <a:uFill>
                  <a:solidFill>
                    <a:srgbClr val="FFFFFF"/>
                  </a:solidFill>
                </a:uFill>
                <a:latin typeface="Calibri"/>
              </a:rPr>
              <a:t>- at DHN (Brazilian Funding), in 2017, two </a:t>
            </a:r>
            <a:r>
              <a:rPr lang="en-US" sz="1800" b="1" strike="noStrike" spc="-1">
                <a:solidFill>
                  <a:srgbClr val="000000"/>
                </a:solidFill>
                <a:uFill>
                  <a:solidFill>
                    <a:srgbClr val="FFFFFF"/>
                  </a:solidFill>
                </a:uFill>
                <a:latin typeface="Calibri"/>
              </a:rPr>
              <a:t>Mozambican</a:t>
            </a:r>
            <a:r>
              <a:rPr lang="en-US" sz="1800" strike="noStrike" spc="-1">
                <a:solidFill>
                  <a:srgbClr val="000000"/>
                </a:solidFill>
                <a:uFill>
                  <a:solidFill>
                    <a:srgbClr val="FFFFFF"/>
                  </a:solidFill>
                </a:uFill>
                <a:latin typeface="Calibri"/>
              </a:rPr>
              <a:t> personnel, from INAHINA, concluded the </a:t>
            </a:r>
            <a:r>
              <a:rPr lang="en-US" sz="1800" b="1" strike="noStrike" spc="-1">
                <a:solidFill>
                  <a:srgbClr val="000000"/>
                </a:solidFill>
                <a:uFill>
                  <a:solidFill>
                    <a:srgbClr val="FFFFFF"/>
                  </a:solidFill>
                </a:uFill>
                <a:latin typeface="Calibri"/>
              </a:rPr>
              <a:t>Advanced Training Course in Hydrography and Navigation for Petty Officers</a:t>
            </a:r>
            <a:r>
              <a:rPr lang="en-US" sz="1800" strike="noStrike" spc="-1">
                <a:solidFill>
                  <a:srgbClr val="000000"/>
                </a:solidFill>
                <a:uFill>
                  <a:solidFill>
                    <a:srgbClr val="FFFFFF"/>
                  </a:solidFill>
                </a:uFill>
                <a:latin typeface="Calibri"/>
              </a:rPr>
              <a:t>, course recognized by IHO as </a:t>
            </a:r>
            <a:r>
              <a:rPr lang="en-US" sz="1800" b="1" strike="noStrike" spc="-1">
                <a:solidFill>
                  <a:srgbClr val="000000"/>
                </a:solidFill>
                <a:uFill>
                  <a:solidFill>
                    <a:srgbClr val="FFFFFF"/>
                  </a:solidFill>
                </a:uFill>
                <a:latin typeface="Calibri"/>
              </a:rPr>
              <a:t>Cat “B”</a:t>
            </a:r>
            <a:r>
              <a:rPr lang="en-US" sz="1800" strike="noStrike" spc="-1">
                <a:solidFill>
                  <a:srgbClr val="000000"/>
                </a:solidFill>
                <a:uFill>
                  <a:solidFill>
                    <a:srgbClr val="FFFFFF"/>
                  </a:solidFill>
                </a:uFill>
                <a:latin typeface="Calibri"/>
              </a:rPr>
              <a:t>; and</a:t>
            </a:r>
            <a:endParaRPr lang="pt-BR" sz="1800" strike="noStrike" spc="-1">
              <a:solidFill>
                <a:srgbClr val="000000"/>
              </a:solidFill>
              <a:uFill>
                <a:solidFill>
                  <a:srgbClr val="FFFFFF"/>
                </a:solidFill>
              </a:uFill>
              <a:latin typeface="Arial"/>
            </a:endParaRPr>
          </a:p>
          <a:p>
            <a:pPr marL="432000" indent="-323640" algn="just">
              <a:buClr>
                <a:srgbClr val="000000"/>
              </a:buClr>
              <a:buSzPct val="45000"/>
              <a:buFont typeface="Wingdings" charset="2"/>
              <a:buChar char=""/>
            </a:pPr>
            <a:r>
              <a:rPr lang="en-US" sz="1800" strike="noStrike" spc="-1">
                <a:solidFill>
                  <a:srgbClr val="000000"/>
                </a:solidFill>
                <a:uFill>
                  <a:solidFill>
                    <a:srgbClr val="FFFFFF"/>
                  </a:solidFill>
                </a:uFill>
                <a:latin typeface="Calibri"/>
              </a:rPr>
              <a:t> </a:t>
            </a:r>
            <a:endParaRPr lang="pt-BR" sz="1800" strike="noStrike" spc="-1">
              <a:solidFill>
                <a:srgbClr val="000000"/>
              </a:solidFill>
              <a:uFill>
                <a:solidFill>
                  <a:srgbClr val="FFFFFF"/>
                </a:solidFill>
              </a:uFill>
              <a:latin typeface="Arial"/>
            </a:endParaRPr>
          </a:p>
          <a:p>
            <a:pPr marL="432000" indent="-323640" algn="just">
              <a:buClr>
                <a:srgbClr val="000000"/>
              </a:buClr>
              <a:buSzPct val="45000"/>
              <a:buFont typeface="Wingdings" charset="2"/>
              <a:buChar char=""/>
            </a:pPr>
            <a:r>
              <a:rPr lang="en-US" sz="1800" strike="noStrike" spc="-1">
                <a:solidFill>
                  <a:srgbClr val="000000"/>
                </a:solidFill>
                <a:uFill>
                  <a:solidFill>
                    <a:srgbClr val="FFFFFF"/>
                  </a:solidFill>
                </a:uFill>
                <a:latin typeface="Calibri"/>
              </a:rPr>
              <a:t>- at DHN (Brazilian Funding), in 2018, one </a:t>
            </a:r>
            <a:r>
              <a:rPr lang="en-US" sz="1800" b="1" strike="noStrike" spc="-1">
                <a:solidFill>
                  <a:srgbClr val="000000"/>
                </a:solidFill>
                <a:uFill>
                  <a:solidFill>
                    <a:srgbClr val="FFFFFF"/>
                  </a:solidFill>
                </a:uFill>
                <a:latin typeface="Calibri"/>
              </a:rPr>
              <a:t>Bolivian</a:t>
            </a:r>
            <a:r>
              <a:rPr lang="en-US" sz="1800" strike="noStrike" spc="-1">
                <a:solidFill>
                  <a:srgbClr val="000000"/>
                </a:solidFill>
                <a:uFill>
                  <a:solidFill>
                    <a:srgbClr val="FFFFFF"/>
                  </a:solidFill>
                </a:uFill>
                <a:latin typeface="Calibri"/>
              </a:rPr>
              <a:t> Officer are studying in </a:t>
            </a:r>
            <a:r>
              <a:rPr lang="en-US" sz="1800" b="1" strike="noStrike" spc="-1">
                <a:solidFill>
                  <a:srgbClr val="000000"/>
                </a:solidFill>
                <a:uFill>
                  <a:solidFill>
                    <a:srgbClr val="FFFFFF"/>
                  </a:solidFill>
                </a:uFill>
                <a:latin typeface="Calibri"/>
              </a:rPr>
              <a:t>Advanced Training Course in Hydrography for Officers</a:t>
            </a:r>
            <a:r>
              <a:rPr lang="en-US" sz="1800" strike="noStrike" spc="-1">
                <a:solidFill>
                  <a:srgbClr val="000000"/>
                </a:solidFill>
                <a:uFill>
                  <a:solidFill>
                    <a:srgbClr val="FFFFFF"/>
                  </a:solidFill>
                </a:uFill>
                <a:latin typeface="Calibri"/>
              </a:rPr>
              <a:t>, course recognized by IHO as</a:t>
            </a:r>
            <a:r>
              <a:rPr lang="en-US" sz="1800" b="1" strike="noStrike" spc="-1">
                <a:solidFill>
                  <a:srgbClr val="000000"/>
                </a:solidFill>
                <a:uFill>
                  <a:solidFill>
                    <a:srgbClr val="FFFFFF"/>
                  </a:solidFill>
                </a:uFill>
                <a:latin typeface="Calibri"/>
              </a:rPr>
              <a:t> Cat “A”</a:t>
            </a:r>
            <a:r>
              <a:rPr lang="en-US" sz="1800" strike="noStrike" spc="-1">
                <a:solidFill>
                  <a:srgbClr val="000000"/>
                </a:solidFill>
                <a:uFill>
                  <a:solidFill>
                    <a:srgbClr val="FFFFFF"/>
                  </a:solidFill>
                </a:uFill>
                <a:latin typeface="Calibri"/>
              </a:rPr>
              <a:t>.</a:t>
            </a:r>
            <a:endParaRPr lang="pt-BR"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Shape 1"/>
          <p:cNvSpPr txBox="1"/>
          <p:nvPr/>
        </p:nvSpPr>
        <p:spPr>
          <a:xfrm>
            <a:off x="411120" y="1388520"/>
            <a:ext cx="8228880" cy="4803480"/>
          </a:xfrm>
          <a:prstGeom prst="rect">
            <a:avLst/>
          </a:prstGeom>
          <a:noFill/>
          <a:ln>
            <a:noFill/>
          </a:ln>
        </p:spPr>
        <p:txBody>
          <a:bodyPr lIns="0" tIns="0" rIns="0" bIns="0"/>
          <a:lstStyle/>
          <a:p>
            <a:pPr marL="432000" indent="-324000">
              <a:buClr>
                <a:srgbClr val="000000"/>
              </a:buClr>
              <a:buSzPct val="45000"/>
              <a:buFont typeface="Wingdings" charset="2"/>
              <a:buChar char=""/>
            </a:pPr>
            <a:r>
              <a:rPr lang="pt-BR" sz="2000" b="1" strike="noStrike" spc="-1">
                <a:solidFill>
                  <a:srgbClr val="000000"/>
                </a:solidFill>
                <a:uFill>
                  <a:solidFill>
                    <a:srgbClr val="FFFFFF"/>
                  </a:solidFill>
                </a:uFill>
                <a:latin typeface="Calibri"/>
                <a:ea typeface="Microsoft YaHei"/>
              </a:rPr>
              <a:t>Activities planned for 2018 and 2019</a:t>
            </a:r>
            <a:endParaRPr lang="pt-BR" sz="2000" b="1" strike="noStrike" spc="-1">
              <a:solidFill>
                <a:srgbClr val="000000"/>
              </a:solidFill>
              <a:uFill>
                <a:solidFill>
                  <a:srgbClr val="FFFFFF"/>
                </a:solidFill>
              </a:uFill>
              <a:latin typeface="Calibri"/>
            </a:endParaRPr>
          </a:p>
          <a:p>
            <a:pPr marL="432000" indent="-324000">
              <a:buClr>
                <a:srgbClr val="000000"/>
              </a:buClr>
              <a:buSzPct val="45000"/>
              <a:buFont typeface="Wingdings" charset="2"/>
              <a:buChar char=""/>
            </a:pPr>
            <a:r>
              <a:rPr lang="en-US" sz="1800" strike="noStrike" spc="-1">
                <a:solidFill>
                  <a:srgbClr val="000000"/>
                </a:solidFill>
                <a:uFill>
                  <a:solidFill>
                    <a:srgbClr val="FFFFFF"/>
                  </a:solidFill>
                </a:uFill>
                <a:latin typeface="Calibri"/>
                <a:ea typeface="Microsoft YaHei"/>
              </a:rPr>
              <a:t>SWAtHC will perform three events on the second semester of 2018:</a:t>
            </a:r>
            <a:endParaRPr lang="pt-BR" sz="2000" b="1" strike="noStrike" spc="-1">
              <a:solidFill>
                <a:srgbClr val="000000"/>
              </a:solidFill>
              <a:uFill>
                <a:solidFill>
                  <a:srgbClr val="FFFFFF"/>
                </a:solidFill>
              </a:uFill>
              <a:latin typeface="Calibri"/>
            </a:endParaRPr>
          </a:p>
          <a:p>
            <a:pPr marL="864000" lvl="1" indent="-324000">
              <a:buClr>
                <a:srgbClr val="000000"/>
              </a:buClr>
              <a:buSzPct val="75000"/>
              <a:buFont typeface="Symbol" charset="2"/>
              <a:buChar char=""/>
            </a:pPr>
            <a:r>
              <a:rPr lang="pt-BR" sz="1800" strike="noStrike" spc="-1">
                <a:solidFill>
                  <a:srgbClr val="000000"/>
                </a:solidFill>
                <a:uFill>
                  <a:solidFill>
                    <a:srgbClr val="FFFFFF"/>
                  </a:solidFill>
                </a:uFill>
                <a:latin typeface="Calibri"/>
                <a:ea typeface="Microsoft YaHei"/>
              </a:rPr>
              <a:t>- MSI Workshop. Brazil, DHN, planned to be held in October.</a:t>
            </a:r>
            <a:endParaRPr lang="pt-BR" sz="2800" strike="noStrike" spc="-1">
              <a:solidFill>
                <a:srgbClr val="000000"/>
              </a:solidFill>
              <a:uFill>
                <a:solidFill>
                  <a:srgbClr val="FFFFFF"/>
                </a:solidFill>
              </a:uFill>
              <a:latin typeface="Arial"/>
            </a:endParaRPr>
          </a:p>
          <a:p>
            <a:pPr marL="864000" lvl="1" indent="-324000">
              <a:buClr>
                <a:srgbClr val="000000"/>
              </a:buClr>
              <a:buSzPct val="75000"/>
              <a:buFont typeface="Symbol" charset="2"/>
              <a:buChar char=""/>
            </a:pPr>
            <a:r>
              <a:rPr lang="pt-BR" sz="1800" strike="noStrike" spc="-1">
                <a:solidFill>
                  <a:srgbClr val="000000"/>
                </a:solidFill>
                <a:uFill>
                  <a:solidFill>
                    <a:srgbClr val="FFFFFF"/>
                  </a:solidFill>
                </a:uFill>
                <a:latin typeface="Calibri"/>
                <a:ea typeface="Microsoft YaHei"/>
              </a:rPr>
              <a:t>- Port and Shallow Water Survey Course. Argentina, SHN.</a:t>
            </a:r>
            <a:endParaRPr lang="pt-BR" sz="2800" strike="noStrike" spc="-1">
              <a:solidFill>
                <a:srgbClr val="000000"/>
              </a:solidFill>
              <a:uFill>
                <a:solidFill>
                  <a:srgbClr val="FFFFFF"/>
                </a:solidFill>
              </a:uFill>
              <a:latin typeface="Arial"/>
            </a:endParaRPr>
          </a:p>
          <a:p>
            <a:pPr marL="864000" lvl="1" indent="-324000">
              <a:buClr>
                <a:srgbClr val="000000"/>
              </a:buClr>
              <a:buSzPct val="75000"/>
              <a:buFont typeface="Symbol" charset="2"/>
              <a:buChar char=""/>
            </a:pPr>
            <a:r>
              <a:rPr lang="pt-BR" sz="1800" strike="noStrike" spc="-1">
                <a:solidFill>
                  <a:srgbClr val="000000"/>
                </a:solidFill>
                <a:uFill>
                  <a:solidFill>
                    <a:srgbClr val="FFFFFF"/>
                  </a:solidFill>
                </a:uFill>
                <a:latin typeface="Calibri"/>
                <a:ea typeface="Microsoft YaHei"/>
              </a:rPr>
              <a:t>- MSDI and Data Management Workshop. Uruguay, SOHMA.</a:t>
            </a:r>
            <a:endParaRPr lang="pt-BR" sz="2800" strike="noStrike" spc="-1">
              <a:solidFill>
                <a:srgbClr val="000000"/>
              </a:solidFill>
              <a:uFill>
                <a:solidFill>
                  <a:srgbClr val="FFFFFF"/>
                </a:solidFill>
              </a:uFill>
              <a:latin typeface="Arial"/>
            </a:endParaRPr>
          </a:p>
          <a:p>
            <a:pPr marL="864000" lvl="1" indent="-324000">
              <a:buClr>
                <a:srgbClr val="000000"/>
              </a:buClr>
              <a:buSzPct val="75000"/>
              <a:buFont typeface="Symbol" charset="2"/>
              <a:buChar char=""/>
            </a:pPr>
            <a:r>
              <a:rPr lang="pt-BR" sz="1800" strike="noStrike" spc="-1">
                <a:solidFill>
                  <a:srgbClr val="000000"/>
                </a:solidFill>
                <a:uFill>
                  <a:solidFill>
                    <a:srgbClr val="FFFFFF"/>
                  </a:solidFill>
                </a:uFill>
                <a:latin typeface="Calibri"/>
                <a:ea typeface="Microsoft YaHei"/>
              </a:rPr>
              <a:t> </a:t>
            </a:r>
            <a:endParaRPr lang="pt-BR" sz="2800" strike="noStrike" spc="-1">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pt-BR" sz="1800" strike="noStrike" spc="-1">
                <a:solidFill>
                  <a:srgbClr val="000000"/>
                </a:solidFill>
                <a:uFill>
                  <a:solidFill>
                    <a:srgbClr val="FFFFFF"/>
                  </a:solidFill>
                </a:uFill>
                <a:latin typeface="Calibri"/>
                <a:ea typeface="Microsoft YaHei"/>
              </a:rPr>
              <a:t>SWAtHC submitted to CBSC three events to be delivered in 2019:</a:t>
            </a:r>
            <a:endParaRPr lang="pt-BR" sz="2000" b="1" strike="noStrike" spc="-1">
              <a:solidFill>
                <a:srgbClr val="000000"/>
              </a:solidFill>
              <a:uFill>
                <a:solidFill>
                  <a:srgbClr val="FFFFFF"/>
                </a:solidFill>
              </a:uFill>
              <a:latin typeface="Calibri"/>
            </a:endParaRPr>
          </a:p>
          <a:p>
            <a:pPr marL="864000" lvl="1" indent="-324000">
              <a:buClr>
                <a:srgbClr val="000000"/>
              </a:buClr>
              <a:buSzPct val="75000"/>
              <a:buFont typeface="Symbol" charset="2"/>
              <a:buChar char=""/>
            </a:pPr>
            <a:r>
              <a:rPr lang="pt-BR" sz="1800" strike="noStrike" spc="-1">
                <a:solidFill>
                  <a:srgbClr val="000000"/>
                </a:solidFill>
                <a:uFill>
                  <a:solidFill>
                    <a:srgbClr val="FFFFFF"/>
                  </a:solidFill>
                </a:uFill>
                <a:latin typeface="Calibri"/>
                <a:ea typeface="Microsoft YaHei"/>
              </a:rPr>
              <a:t>- Multibeam Data Processing and bathymetry database Workshop. Argentina, SHN.</a:t>
            </a:r>
            <a:endParaRPr lang="pt-BR" sz="2800" strike="noStrike" spc="-1">
              <a:solidFill>
                <a:srgbClr val="000000"/>
              </a:solidFill>
              <a:uFill>
                <a:solidFill>
                  <a:srgbClr val="FFFFFF"/>
                </a:solidFill>
              </a:uFill>
              <a:latin typeface="Arial"/>
            </a:endParaRPr>
          </a:p>
          <a:p>
            <a:pPr marL="864000" lvl="1" indent="-324000">
              <a:buClr>
                <a:srgbClr val="000000"/>
              </a:buClr>
              <a:buSzPct val="75000"/>
              <a:buFont typeface="Symbol" charset="2"/>
              <a:buChar char=""/>
            </a:pPr>
            <a:r>
              <a:rPr lang="pt-BR" sz="1800" strike="noStrike" spc="-1">
                <a:solidFill>
                  <a:srgbClr val="000000"/>
                </a:solidFill>
                <a:uFill>
                  <a:solidFill>
                    <a:srgbClr val="FFFFFF"/>
                  </a:solidFill>
                </a:uFill>
                <a:latin typeface="Calibri"/>
                <a:ea typeface="Microsoft YaHei"/>
              </a:rPr>
              <a:t>- Tide Training. Brazil, DHN.</a:t>
            </a:r>
            <a:endParaRPr lang="pt-BR" sz="2800" strike="noStrike" spc="-1">
              <a:solidFill>
                <a:srgbClr val="000000"/>
              </a:solidFill>
              <a:uFill>
                <a:solidFill>
                  <a:srgbClr val="FFFFFF"/>
                </a:solidFill>
              </a:uFill>
              <a:latin typeface="Arial"/>
            </a:endParaRPr>
          </a:p>
          <a:p>
            <a:pPr marL="864000" lvl="1" indent="-324000">
              <a:buClr>
                <a:srgbClr val="000000"/>
              </a:buClr>
              <a:buSzPct val="75000"/>
              <a:buFont typeface="Symbol" charset="2"/>
              <a:buChar char=""/>
            </a:pPr>
            <a:r>
              <a:rPr lang="pt-BR" sz="1800" strike="noStrike" spc="-1">
                <a:solidFill>
                  <a:srgbClr val="000000"/>
                </a:solidFill>
                <a:uFill>
                  <a:solidFill>
                    <a:srgbClr val="FFFFFF"/>
                  </a:solidFill>
                </a:uFill>
                <a:latin typeface="Calibri"/>
                <a:ea typeface="Microsoft YaHei"/>
              </a:rPr>
              <a:t>- Multibeam Systems Total Uncertainty Workshop. Uruguay, SOHMA.</a:t>
            </a:r>
            <a:endParaRPr lang="pt-BR" sz="2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411120" y="1388520"/>
            <a:ext cx="8228880" cy="4803480"/>
          </a:xfrm>
          <a:prstGeom prst="rect">
            <a:avLst/>
          </a:prstGeom>
          <a:noFill/>
          <a:ln>
            <a:noFill/>
          </a:ln>
        </p:spPr>
        <p:txBody>
          <a:bodyPr lIns="0" tIns="0" rIns="0" bIns="0"/>
          <a:lstStyle/>
          <a:p>
            <a:pPr marL="432000" indent="-324000">
              <a:buClr>
                <a:srgbClr val="000000"/>
              </a:buClr>
              <a:buSzPct val="45000"/>
              <a:buFont typeface="Wingdings" charset="2"/>
              <a:buChar char=""/>
            </a:pPr>
            <a:r>
              <a:rPr lang="en-US" sz="2000" b="1" strike="noStrike" spc="-1">
                <a:solidFill>
                  <a:srgbClr val="000000"/>
                </a:solidFill>
                <a:uFill>
                  <a:solidFill>
                    <a:srgbClr val="FFFFFF"/>
                  </a:solidFill>
                </a:uFill>
                <a:latin typeface="Calibri"/>
                <a:ea typeface="Microsoft YaHei"/>
              </a:rPr>
              <a:t>Conclusions</a:t>
            </a:r>
            <a:endParaRPr lang="pt-BR" sz="2000" b="1" strike="noStrike" spc="-1">
              <a:solidFill>
                <a:srgbClr val="000000"/>
              </a:solidFill>
              <a:uFill>
                <a:solidFill>
                  <a:srgbClr val="FFFFFF"/>
                </a:solidFill>
              </a:uFill>
              <a:latin typeface="Calibri"/>
            </a:endParaRPr>
          </a:p>
          <a:p>
            <a:pPr marL="432000" indent="-324000">
              <a:buClr>
                <a:srgbClr val="000000"/>
              </a:buClr>
              <a:buSzPct val="45000"/>
              <a:buFont typeface="Wingdings" charset="2"/>
              <a:buChar char=""/>
            </a:pPr>
            <a:r>
              <a:rPr lang="en-US" sz="1800" strike="noStrike" spc="-1">
                <a:solidFill>
                  <a:srgbClr val="000000"/>
                </a:solidFill>
                <a:uFill>
                  <a:solidFill>
                    <a:srgbClr val="FFFFFF"/>
                  </a:solidFill>
                </a:uFill>
                <a:latin typeface="Calibri"/>
                <a:ea typeface="Microsoft YaHei"/>
              </a:rPr>
              <a:t>SWAtHC is committed to carrying out forward hydrographic, cartographic and capacity building activities in a strait alignment with IHO objectives and goals.</a:t>
            </a:r>
            <a:endParaRPr lang="pt-BR" sz="2000" b="1" strike="noStrike" spc="-1">
              <a:solidFill>
                <a:srgbClr val="000000"/>
              </a:solidFill>
              <a:uFill>
                <a:solidFill>
                  <a:srgbClr val="FFFFFF"/>
                </a:solidFill>
              </a:uFill>
              <a:latin typeface="Calibri"/>
            </a:endParaRPr>
          </a:p>
          <a:p>
            <a:pPr marL="432000" indent="-324000">
              <a:buClr>
                <a:srgbClr val="000000"/>
              </a:buClr>
              <a:buSzPct val="45000"/>
              <a:buFont typeface="Wingdings" charset="2"/>
              <a:buChar char=""/>
            </a:pPr>
            <a:r>
              <a:rPr lang="en-US" sz="1800" strike="noStrike" spc="-1">
                <a:solidFill>
                  <a:srgbClr val="000000"/>
                </a:solidFill>
                <a:uFill>
                  <a:solidFill>
                    <a:srgbClr val="FFFFFF"/>
                  </a:solidFill>
                </a:uFill>
                <a:latin typeface="Calibri"/>
                <a:ea typeface="Microsoft YaHei"/>
              </a:rPr>
              <a:t> </a:t>
            </a:r>
            <a:endParaRPr lang="pt-BR" sz="2000" b="1" strike="noStrike" spc="-1">
              <a:solidFill>
                <a:srgbClr val="000000"/>
              </a:solidFill>
              <a:uFill>
                <a:solidFill>
                  <a:srgbClr val="FFFFFF"/>
                </a:solidFill>
              </a:uFill>
              <a:latin typeface="Calibri"/>
            </a:endParaRPr>
          </a:p>
          <a:p>
            <a:pPr marL="432000" indent="-324000">
              <a:buClr>
                <a:srgbClr val="000000"/>
              </a:buClr>
              <a:buSzPct val="45000"/>
              <a:buFont typeface="Wingdings" charset="2"/>
              <a:buChar char=""/>
            </a:pPr>
            <a:r>
              <a:rPr lang="en-US" sz="2000" b="1" strike="noStrike" spc="-1">
                <a:solidFill>
                  <a:srgbClr val="000000"/>
                </a:solidFill>
                <a:uFill>
                  <a:solidFill>
                    <a:srgbClr val="FFFFFF"/>
                  </a:solidFill>
                </a:uFill>
                <a:latin typeface="Calibri"/>
                <a:ea typeface="Microsoft YaHei"/>
              </a:rPr>
              <a:t>Action Required of CBSC16</a:t>
            </a:r>
            <a:endParaRPr lang="pt-BR" sz="2000" b="1" strike="noStrike" spc="-1">
              <a:solidFill>
                <a:srgbClr val="000000"/>
              </a:solidFill>
              <a:uFill>
                <a:solidFill>
                  <a:srgbClr val="FFFFFF"/>
                </a:solidFill>
              </a:uFill>
              <a:latin typeface="Calibri"/>
            </a:endParaRPr>
          </a:p>
          <a:p>
            <a:pPr marL="432000" indent="-324000">
              <a:buClr>
                <a:srgbClr val="000000"/>
              </a:buClr>
              <a:buSzPct val="45000"/>
              <a:buFont typeface="Wingdings" charset="2"/>
              <a:buChar char=""/>
            </a:pPr>
            <a:r>
              <a:rPr lang="en-US" sz="1800" strike="noStrike" spc="-1">
                <a:solidFill>
                  <a:srgbClr val="000000"/>
                </a:solidFill>
                <a:uFill>
                  <a:solidFill>
                    <a:srgbClr val="FFFFFF"/>
                  </a:solidFill>
                </a:uFill>
                <a:latin typeface="Calibri"/>
                <a:ea typeface="Microsoft YaHei"/>
              </a:rPr>
              <a:t>The CBSC is invited to:</a:t>
            </a:r>
            <a:endParaRPr lang="pt-BR" sz="2000" b="1" strike="noStrike" spc="-1">
              <a:solidFill>
                <a:srgbClr val="000000"/>
              </a:solidFill>
              <a:uFill>
                <a:solidFill>
                  <a:srgbClr val="FFFFFF"/>
                </a:solidFill>
              </a:uFill>
              <a:latin typeface="Calibri"/>
            </a:endParaRPr>
          </a:p>
          <a:p>
            <a:pPr marL="864000" lvl="1" indent="-324000">
              <a:buClr>
                <a:srgbClr val="000000"/>
              </a:buClr>
              <a:buSzPct val="75000"/>
              <a:buFont typeface="Symbol" charset="2"/>
              <a:buChar char=""/>
            </a:pPr>
            <a:r>
              <a:rPr lang="en-US" sz="1800" strike="noStrike" spc="-1">
                <a:solidFill>
                  <a:srgbClr val="000000"/>
                </a:solidFill>
                <a:uFill>
                  <a:solidFill>
                    <a:srgbClr val="FFFFFF"/>
                  </a:solidFill>
                </a:uFill>
                <a:latin typeface="Calibri"/>
                <a:ea typeface="Microsoft YaHei"/>
              </a:rPr>
              <a:t>a. Note this report.</a:t>
            </a:r>
            <a:endParaRPr lang="pt-BR" sz="2800" strike="noStrike" spc="-1">
              <a:solidFill>
                <a:srgbClr val="000000"/>
              </a:solidFill>
              <a:uFill>
                <a:solidFill>
                  <a:srgbClr val="FFFFFF"/>
                </a:solidFill>
              </a:uFill>
              <a:latin typeface="Arial"/>
            </a:endParaRPr>
          </a:p>
          <a:p>
            <a:pPr marL="864000" lvl="1" indent="-324000">
              <a:buClr>
                <a:srgbClr val="000000"/>
              </a:buClr>
              <a:buSzPct val="75000"/>
              <a:buFont typeface="Symbol" charset="2"/>
              <a:buChar char=""/>
            </a:pPr>
            <a:r>
              <a:rPr lang="en-US" sz="1800" strike="noStrike" spc="-1">
                <a:solidFill>
                  <a:srgbClr val="000000"/>
                </a:solidFill>
                <a:uFill>
                  <a:solidFill>
                    <a:srgbClr val="FFFFFF"/>
                  </a:solidFill>
                </a:uFill>
                <a:latin typeface="Calibri"/>
                <a:ea typeface="Microsoft YaHei"/>
              </a:rPr>
              <a:t>b. The SWAtHC is proposing three events to be delivered in 2019 and requires approval.</a:t>
            </a:r>
            <a:endParaRPr lang="pt-BR" sz="2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550</Words>
  <Application>Microsoft Office PowerPoint</Application>
  <PresentationFormat>On-screen Show (4:3)</PresentationFormat>
  <Paragraphs>42</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Microsoft YaHei</vt:lpstr>
      <vt:lpstr>Arial</vt:lpstr>
      <vt:lpstr>Calibri</vt:lpstr>
      <vt:lpstr>DejaVu Sans</vt:lpstr>
      <vt:lpstr>Symbol</vt:lpstr>
      <vt:lpstr>Times New Roman</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ORGANIZACIÓN HIDROGRÁFICA INTERNACIONAL  COMISIÓN HIDROGRÁFICA DEL ATLÁNTICO SUDOCCIDENTAL  (CHAtSO)   11ª Reunión, Niterói, Rio de Janeiro</dc:title>
  <dc:creator>HMacedo</dc:creator>
  <cp:lastModifiedBy>Alberto Costa Neves</cp:lastModifiedBy>
  <cp:revision>34</cp:revision>
  <dcterms:created xsi:type="dcterms:W3CDTF">2018-05-17T14:59:51Z</dcterms:created>
  <dcterms:modified xsi:type="dcterms:W3CDTF">2018-05-30T02:39:37Z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reated">
    <vt:filetime>2017-06-12T00:00:00Z</vt:filetime>
  </property>
  <property fmtid="{D5CDD505-2E9C-101B-9397-08002B2CF9AE}" pid="4" name="HiddenSlides">
    <vt:i4>0</vt:i4>
  </property>
  <property fmtid="{D5CDD505-2E9C-101B-9397-08002B2CF9AE}" pid="5" name="HyperlinksChanged">
    <vt:bool>false</vt:bool>
  </property>
  <property fmtid="{D5CDD505-2E9C-101B-9397-08002B2CF9AE}" pid="6" name="LastSaved">
    <vt:filetime>2018-05-17T00:00:00Z</vt:filetime>
  </property>
  <property fmtid="{D5CDD505-2E9C-101B-9397-08002B2CF9AE}" pid="7" name="LinksUpToDate">
    <vt:bool>false</vt:bool>
  </property>
  <property fmtid="{D5CDD505-2E9C-101B-9397-08002B2CF9AE}" pid="8" name="MMClips">
    <vt:i4>0</vt:i4>
  </property>
  <property fmtid="{D5CDD505-2E9C-101B-9397-08002B2CF9AE}" pid="9" name="Notes">
    <vt:i4>0</vt:i4>
  </property>
  <property fmtid="{D5CDD505-2E9C-101B-9397-08002B2CF9AE}" pid="10" name="PresentationFormat">
    <vt:lpwstr>Presentación en pantalla (4:3)</vt:lpwstr>
  </property>
  <property fmtid="{D5CDD505-2E9C-101B-9397-08002B2CF9AE}" pid="11" name="ScaleCrop">
    <vt:bool>false</vt:bool>
  </property>
  <property fmtid="{D5CDD505-2E9C-101B-9397-08002B2CF9AE}" pid="12" name="ShareDoc">
    <vt:bool>false</vt:bool>
  </property>
  <property fmtid="{D5CDD505-2E9C-101B-9397-08002B2CF9AE}" pid="13" name="Slides">
    <vt:i4>7</vt:i4>
  </property>
</Properties>
</file>