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19/07/2019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Halifax, Canada 26th – 30st August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xmlns="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 smtClean="0">
                <a:latin typeface="Arial Black" panose="020B0A04020102020204" pitchFamily="34" charset="0"/>
              </a:rPr>
              <a:t> </a:t>
            </a:r>
            <a:r>
              <a:rPr lang="fr-FR" sz="2400" cap="all" dirty="0" smtClean="0">
                <a:latin typeface="Arial Black" panose="020B0A04020102020204" pitchFamily="34" charset="0"/>
              </a:rPr>
              <a:t>SLIDE TITLE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WWNWS11    August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Text/Bullets</a:t>
            </a:r>
            <a:r>
              <a:rPr lang="en-US" sz="245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David Wyatt</cp:lastModifiedBy>
  <cp:revision>6</cp:revision>
  <dcterms:created xsi:type="dcterms:W3CDTF">2019-06-25T12:28:44Z</dcterms:created>
  <dcterms:modified xsi:type="dcterms:W3CDTF">2019-07-19T11:40:51Z</dcterms:modified>
</cp:coreProperties>
</file>