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53"/>
  </p:notesMasterIdLst>
  <p:sldIdLst>
    <p:sldId id="338" r:id="rId3"/>
    <p:sldId id="345" r:id="rId4"/>
    <p:sldId id="346" r:id="rId5"/>
    <p:sldId id="347" r:id="rId6"/>
    <p:sldId id="349" r:id="rId7"/>
    <p:sldId id="350" r:id="rId8"/>
    <p:sldId id="351" r:id="rId9"/>
    <p:sldId id="352" r:id="rId10"/>
    <p:sldId id="357" r:id="rId11"/>
    <p:sldId id="358" r:id="rId12"/>
    <p:sldId id="359" r:id="rId13"/>
    <p:sldId id="356" r:id="rId14"/>
    <p:sldId id="353" r:id="rId15"/>
    <p:sldId id="354" r:id="rId16"/>
    <p:sldId id="355" r:id="rId17"/>
    <p:sldId id="360" r:id="rId18"/>
    <p:sldId id="361" r:id="rId19"/>
    <p:sldId id="362" r:id="rId20"/>
    <p:sldId id="303" r:id="rId21"/>
    <p:sldId id="363" r:id="rId22"/>
    <p:sldId id="305" r:id="rId23"/>
    <p:sldId id="367" r:id="rId24"/>
    <p:sldId id="369" r:id="rId25"/>
    <p:sldId id="372" r:id="rId26"/>
    <p:sldId id="373" r:id="rId27"/>
    <p:sldId id="374" r:id="rId28"/>
    <p:sldId id="375" r:id="rId29"/>
    <p:sldId id="312" r:id="rId30"/>
    <p:sldId id="376" r:id="rId31"/>
    <p:sldId id="313" r:id="rId32"/>
    <p:sldId id="377" r:id="rId33"/>
    <p:sldId id="378" r:id="rId34"/>
    <p:sldId id="379" r:id="rId35"/>
    <p:sldId id="392" r:id="rId36"/>
    <p:sldId id="380" r:id="rId37"/>
    <p:sldId id="381" r:id="rId38"/>
    <p:sldId id="382" r:id="rId39"/>
    <p:sldId id="383" r:id="rId40"/>
    <p:sldId id="391" r:id="rId41"/>
    <p:sldId id="329" r:id="rId42"/>
    <p:sldId id="384" r:id="rId43"/>
    <p:sldId id="332" r:id="rId44"/>
    <p:sldId id="385" r:id="rId45"/>
    <p:sldId id="386" r:id="rId46"/>
    <p:sldId id="388" r:id="rId47"/>
    <p:sldId id="387" r:id="rId48"/>
    <p:sldId id="333" r:id="rId49"/>
    <p:sldId id="334" r:id="rId50"/>
    <p:sldId id="389" r:id="rId51"/>
    <p:sldId id="390" r:id="rId5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Tech" initials="Abri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ECFF"/>
    <a:srgbClr val="E8EFF8"/>
    <a:srgbClr val="DED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-560" y="-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commentAuthors" Target="commentAuthors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56DDCB-137B-4AB7-B2BF-0A4B0499F031}" type="doc">
      <dgm:prSet loTypeId="urn:microsoft.com/office/officeart/2005/8/layout/hChevron3" loCatId="process" qsTypeId="urn:microsoft.com/office/officeart/2005/8/quickstyle/simple1" qsCatId="simple" csTypeId="urn:microsoft.com/office/officeart/2005/8/colors/colorful5" csCatId="colorful" phldr="1"/>
      <dgm:spPr/>
    </dgm:pt>
    <dgm:pt modelId="{6B722919-364E-4D99-8FC5-6B0BDBD38C83}">
      <dgm:prSet phldrT="[Text]"/>
      <dgm:spPr/>
      <dgm:t>
        <a:bodyPr/>
        <a:lstStyle/>
        <a:p>
          <a:r>
            <a:rPr lang="en-US" dirty="0" smtClean="0"/>
            <a:t>2017</a:t>
          </a:r>
          <a:endParaRPr lang="en-US" dirty="0"/>
        </a:p>
      </dgm:t>
    </dgm:pt>
    <dgm:pt modelId="{267CABBC-C6F6-4C04-B12B-6E2C91A0D0D4}" type="parTrans" cxnId="{088256C9-3C2C-4C81-8D81-CAFEB0A7D314}">
      <dgm:prSet/>
      <dgm:spPr/>
      <dgm:t>
        <a:bodyPr/>
        <a:lstStyle/>
        <a:p>
          <a:endParaRPr lang="en-US"/>
        </a:p>
      </dgm:t>
    </dgm:pt>
    <dgm:pt modelId="{769664C3-5F2E-46FB-BCC6-90F9C8E329E6}" type="sibTrans" cxnId="{088256C9-3C2C-4C81-8D81-CAFEB0A7D314}">
      <dgm:prSet/>
      <dgm:spPr/>
      <dgm:t>
        <a:bodyPr/>
        <a:lstStyle/>
        <a:p>
          <a:endParaRPr lang="en-US"/>
        </a:p>
      </dgm:t>
    </dgm:pt>
    <dgm:pt modelId="{AE628A1E-4D11-4AFE-9477-E31E5DC40370}">
      <dgm:prSet phldrT="[Text]"/>
      <dgm:spPr/>
      <dgm:t>
        <a:bodyPr/>
        <a:lstStyle/>
        <a:p>
          <a:r>
            <a:rPr lang="en-US" dirty="0" smtClean="0"/>
            <a:t>2019</a:t>
          </a:r>
          <a:endParaRPr lang="en-US" dirty="0"/>
        </a:p>
      </dgm:t>
    </dgm:pt>
    <dgm:pt modelId="{B024749D-DAF8-4867-B8B7-39C78182160B}" type="parTrans" cxnId="{A8E67E11-D195-4253-9FB0-22F7F84CE726}">
      <dgm:prSet/>
      <dgm:spPr/>
      <dgm:t>
        <a:bodyPr/>
        <a:lstStyle/>
        <a:p>
          <a:endParaRPr lang="en-US"/>
        </a:p>
      </dgm:t>
    </dgm:pt>
    <dgm:pt modelId="{C16C06C7-7337-4596-9D64-6E8AFC7C08F1}" type="sibTrans" cxnId="{A8E67E11-D195-4253-9FB0-22F7F84CE726}">
      <dgm:prSet/>
      <dgm:spPr/>
      <dgm:t>
        <a:bodyPr/>
        <a:lstStyle/>
        <a:p>
          <a:endParaRPr lang="en-US"/>
        </a:p>
      </dgm:t>
    </dgm:pt>
    <dgm:pt modelId="{11E686FC-F804-4667-B30F-844E956CC26F}">
      <dgm:prSet phldrT="[Text]"/>
      <dgm:spPr/>
      <dgm:t>
        <a:bodyPr/>
        <a:lstStyle/>
        <a:p>
          <a:r>
            <a:rPr lang="en-US" dirty="0" smtClean="0"/>
            <a:t>2020</a:t>
          </a:r>
          <a:endParaRPr lang="en-US" dirty="0"/>
        </a:p>
      </dgm:t>
    </dgm:pt>
    <dgm:pt modelId="{9A46BA4B-0F2C-4261-A5D6-C5DF2AB8238C}" type="parTrans" cxnId="{A3C88D83-1B0D-4286-BF00-07283A9C8648}">
      <dgm:prSet/>
      <dgm:spPr/>
      <dgm:t>
        <a:bodyPr/>
        <a:lstStyle/>
        <a:p>
          <a:endParaRPr lang="en-US"/>
        </a:p>
      </dgm:t>
    </dgm:pt>
    <dgm:pt modelId="{EF647F63-9675-46CC-A84B-99CA0CB2E104}" type="sibTrans" cxnId="{A3C88D83-1B0D-4286-BF00-07283A9C8648}">
      <dgm:prSet/>
      <dgm:spPr/>
      <dgm:t>
        <a:bodyPr/>
        <a:lstStyle/>
        <a:p>
          <a:endParaRPr lang="en-US"/>
        </a:p>
      </dgm:t>
    </dgm:pt>
    <dgm:pt modelId="{A137BDFD-8930-45A7-B3AF-8DB45DC85FE8}">
      <dgm:prSet phldrT="[Text]"/>
      <dgm:spPr/>
      <dgm:t>
        <a:bodyPr/>
        <a:lstStyle/>
        <a:p>
          <a:r>
            <a:rPr lang="en-US" dirty="0" smtClean="0"/>
            <a:t>2018</a:t>
          </a:r>
          <a:endParaRPr lang="en-US" dirty="0"/>
        </a:p>
      </dgm:t>
    </dgm:pt>
    <dgm:pt modelId="{9113BE7D-54FB-4696-91D8-E00BB0D0FFB7}" type="parTrans" cxnId="{0CC401C4-4A9A-4216-865A-3B19545333E2}">
      <dgm:prSet/>
      <dgm:spPr/>
      <dgm:t>
        <a:bodyPr/>
        <a:lstStyle/>
        <a:p>
          <a:endParaRPr lang="en-US"/>
        </a:p>
      </dgm:t>
    </dgm:pt>
    <dgm:pt modelId="{F3E53CA7-7D25-41E5-A5B5-70DCFE23BF2D}" type="sibTrans" cxnId="{0CC401C4-4A9A-4216-865A-3B19545333E2}">
      <dgm:prSet/>
      <dgm:spPr/>
      <dgm:t>
        <a:bodyPr/>
        <a:lstStyle/>
        <a:p>
          <a:endParaRPr lang="en-US"/>
        </a:p>
      </dgm:t>
    </dgm:pt>
    <dgm:pt modelId="{7E73DC11-749E-43CE-BE2F-7D7B5869F8DC}" type="pres">
      <dgm:prSet presAssocID="{0556DDCB-137B-4AB7-B2BF-0A4B0499F031}" presName="Name0" presStyleCnt="0">
        <dgm:presLayoutVars>
          <dgm:dir/>
          <dgm:resizeHandles val="exact"/>
        </dgm:presLayoutVars>
      </dgm:prSet>
      <dgm:spPr/>
    </dgm:pt>
    <dgm:pt modelId="{2F61953D-161D-432F-9D18-B1DDEED3E1AF}" type="pres">
      <dgm:prSet presAssocID="{6B722919-364E-4D99-8FC5-6B0BDBD38C83}" presName="parTxOnly" presStyleLbl="node1" presStyleIdx="0" presStyleCnt="4" custScaleY="357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4C3280-7728-462D-B7C8-64C39E3534CC}" type="pres">
      <dgm:prSet presAssocID="{769664C3-5F2E-46FB-BCC6-90F9C8E329E6}" presName="parSpace" presStyleCnt="0"/>
      <dgm:spPr/>
    </dgm:pt>
    <dgm:pt modelId="{444312C3-5E3B-453B-AF7E-9CBA0C2281B1}" type="pres">
      <dgm:prSet presAssocID="{A137BDFD-8930-45A7-B3AF-8DB45DC85FE8}" presName="parTxOnly" presStyleLbl="node1" presStyleIdx="1" presStyleCnt="4" custScaleY="357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ED0CD5-B8FD-4A99-829F-BE3DCAC78389}" type="pres">
      <dgm:prSet presAssocID="{F3E53CA7-7D25-41E5-A5B5-70DCFE23BF2D}" presName="parSpace" presStyleCnt="0"/>
      <dgm:spPr/>
    </dgm:pt>
    <dgm:pt modelId="{AE487887-3DD3-4BA0-8652-BA7482850F86}" type="pres">
      <dgm:prSet presAssocID="{AE628A1E-4D11-4AFE-9477-E31E5DC40370}" presName="parTxOnly" presStyleLbl="node1" presStyleIdx="2" presStyleCnt="4" custScaleY="357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E801BC-867D-49E0-836D-F62C91145B36}" type="pres">
      <dgm:prSet presAssocID="{C16C06C7-7337-4596-9D64-6E8AFC7C08F1}" presName="parSpace" presStyleCnt="0"/>
      <dgm:spPr/>
    </dgm:pt>
    <dgm:pt modelId="{DAC648B2-DCFF-474F-9448-F5C11FDE18B2}" type="pres">
      <dgm:prSet presAssocID="{11E686FC-F804-4667-B30F-844E956CC26F}" presName="parTxOnly" presStyleLbl="node1" presStyleIdx="3" presStyleCnt="4" custScaleY="357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E67E11-D195-4253-9FB0-22F7F84CE726}" srcId="{0556DDCB-137B-4AB7-B2BF-0A4B0499F031}" destId="{AE628A1E-4D11-4AFE-9477-E31E5DC40370}" srcOrd="2" destOrd="0" parTransId="{B024749D-DAF8-4867-B8B7-39C78182160B}" sibTransId="{C16C06C7-7337-4596-9D64-6E8AFC7C08F1}"/>
    <dgm:cxn modelId="{A3C88D83-1B0D-4286-BF00-07283A9C8648}" srcId="{0556DDCB-137B-4AB7-B2BF-0A4B0499F031}" destId="{11E686FC-F804-4667-B30F-844E956CC26F}" srcOrd="3" destOrd="0" parTransId="{9A46BA4B-0F2C-4261-A5D6-C5DF2AB8238C}" sibTransId="{EF647F63-9675-46CC-A84B-99CA0CB2E104}"/>
    <dgm:cxn modelId="{67FA5EC5-D541-41FE-8CB7-6D1AA6F783C5}" type="presOf" srcId="{AE628A1E-4D11-4AFE-9477-E31E5DC40370}" destId="{AE487887-3DD3-4BA0-8652-BA7482850F86}" srcOrd="0" destOrd="0" presId="urn:microsoft.com/office/officeart/2005/8/layout/hChevron3"/>
    <dgm:cxn modelId="{778C6809-65B8-47B6-8407-894E258DF026}" type="presOf" srcId="{11E686FC-F804-4667-B30F-844E956CC26F}" destId="{DAC648B2-DCFF-474F-9448-F5C11FDE18B2}" srcOrd="0" destOrd="0" presId="urn:microsoft.com/office/officeart/2005/8/layout/hChevron3"/>
    <dgm:cxn modelId="{69875971-8F15-4A61-9F4A-978D28830A1C}" type="presOf" srcId="{A137BDFD-8930-45A7-B3AF-8DB45DC85FE8}" destId="{444312C3-5E3B-453B-AF7E-9CBA0C2281B1}" srcOrd="0" destOrd="0" presId="urn:microsoft.com/office/officeart/2005/8/layout/hChevron3"/>
    <dgm:cxn modelId="{C7FBA0F4-301E-481E-9713-A68A1771D3C3}" type="presOf" srcId="{6B722919-364E-4D99-8FC5-6B0BDBD38C83}" destId="{2F61953D-161D-432F-9D18-B1DDEED3E1AF}" srcOrd="0" destOrd="0" presId="urn:microsoft.com/office/officeart/2005/8/layout/hChevron3"/>
    <dgm:cxn modelId="{088256C9-3C2C-4C81-8D81-CAFEB0A7D314}" srcId="{0556DDCB-137B-4AB7-B2BF-0A4B0499F031}" destId="{6B722919-364E-4D99-8FC5-6B0BDBD38C83}" srcOrd="0" destOrd="0" parTransId="{267CABBC-C6F6-4C04-B12B-6E2C91A0D0D4}" sibTransId="{769664C3-5F2E-46FB-BCC6-90F9C8E329E6}"/>
    <dgm:cxn modelId="{8EFB84B3-EF1C-4D34-A9AC-25F8E8F13AE8}" type="presOf" srcId="{0556DDCB-137B-4AB7-B2BF-0A4B0499F031}" destId="{7E73DC11-749E-43CE-BE2F-7D7B5869F8DC}" srcOrd="0" destOrd="0" presId="urn:microsoft.com/office/officeart/2005/8/layout/hChevron3"/>
    <dgm:cxn modelId="{0CC401C4-4A9A-4216-865A-3B19545333E2}" srcId="{0556DDCB-137B-4AB7-B2BF-0A4B0499F031}" destId="{A137BDFD-8930-45A7-B3AF-8DB45DC85FE8}" srcOrd="1" destOrd="0" parTransId="{9113BE7D-54FB-4696-91D8-E00BB0D0FFB7}" sibTransId="{F3E53CA7-7D25-41E5-A5B5-70DCFE23BF2D}"/>
    <dgm:cxn modelId="{00D8805C-4900-4DD7-A9C0-EC50CEE6E547}" type="presParOf" srcId="{7E73DC11-749E-43CE-BE2F-7D7B5869F8DC}" destId="{2F61953D-161D-432F-9D18-B1DDEED3E1AF}" srcOrd="0" destOrd="0" presId="urn:microsoft.com/office/officeart/2005/8/layout/hChevron3"/>
    <dgm:cxn modelId="{7216F5B4-4607-4F88-A565-5C3A0B06CDE4}" type="presParOf" srcId="{7E73DC11-749E-43CE-BE2F-7D7B5869F8DC}" destId="{124C3280-7728-462D-B7C8-64C39E3534CC}" srcOrd="1" destOrd="0" presId="urn:microsoft.com/office/officeart/2005/8/layout/hChevron3"/>
    <dgm:cxn modelId="{398D8108-BC49-4301-8C65-CD25AD49D569}" type="presParOf" srcId="{7E73DC11-749E-43CE-BE2F-7D7B5869F8DC}" destId="{444312C3-5E3B-453B-AF7E-9CBA0C2281B1}" srcOrd="2" destOrd="0" presId="urn:microsoft.com/office/officeart/2005/8/layout/hChevron3"/>
    <dgm:cxn modelId="{CBAAB3D4-7150-41F2-91E9-56872C193C19}" type="presParOf" srcId="{7E73DC11-749E-43CE-BE2F-7D7B5869F8DC}" destId="{B6ED0CD5-B8FD-4A99-829F-BE3DCAC78389}" srcOrd="3" destOrd="0" presId="urn:microsoft.com/office/officeart/2005/8/layout/hChevron3"/>
    <dgm:cxn modelId="{1E258FF5-A5F4-49E6-9727-E4F2E796E44C}" type="presParOf" srcId="{7E73DC11-749E-43CE-BE2F-7D7B5869F8DC}" destId="{AE487887-3DD3-4BA0-8652-BA7482850F86}" srcOrd="4" destOrd="0" presId="urn:microsoft.com/office/officeart/2005/8/layout/hChevron3"/>
    <dgm:cxn modelId="{71FCBF41-1035-4B78-BC99-100B3FB65310}" type="presParOf" srcId="{7E73DC11-749E-43CE-BE2F-7D7B5869F8DC}" destId="{05E801BC-867D-49E0-836D-F62C91145B36}" srcOrd="5" destOrd="0" presId="urn:microsoft.com/office/officeart/2005/8/layout/hChevron3"/>
    <dgm:cxn modelId="{C51F4856-5B79-438D-968D-0D4D5671E6A6}" type="presParOf" srcId="{7E73DC11-749E-43CE-BE2F-7D7B5869F8DC}" destId="{DAC648B2-DCFF-474F-9448-F5C11FDE18B2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1CDA83-ECCB-4DA7-B0D5-33CFFA1DEF78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0F8ADA88-3106-4F05-898C-AD5D0B6E3A27}">
      <dgm:prSet phldrT="[Text]"/>
      <dgm:spPr/>
      <dgm:t>
        <a:bodyPr/>
        <a:lstStyle/>
        <a:p>
          <a:r>
            <a:rPr lang="en-US" dirty="0" smtClean="0"/>
            <a:t>Jan</a:t>
          </a:r>
          <a:endParaRPr lang="en-US" dirty="0"/>
        </a:p>
      </dgm:t>
    </dgm:pt>
    <dgm:pt modelId="{02D619A6-2D4C-4181-B63F-3CE5C769E7DB}" type="parTrans" cxnId="{2114EBC7-002E-4130-BED2-0EE989363FAF}">
      <dgm:prSet/>
      <dgm:spPr/>
      <dgm:t>
        <a:bodyPr/>
        <a:lstStyle/>
        <a:p>
          <a:endParaRPr lang="en-US"/>
        </a:p>
      </dgm:t>
    </dgm:pt>
    <dgm:pt modelId="{FD61DB86-3432-4449-82AD-F6623FEAD295}" type="sibTrans" cxnId="{2114EBC7-002E-4130-BED2-0EE989363FAF}">
      <dgm:prSet/>
      <dgm:spPr/>
      <dgm:t>
        <a:bodyPr/>
        <a:lstStyle/>
        <a:p>
          <a:endParaRPr lang="en-US"/>
        </a:p>
      </dgm:t>
    </dgm:pt>
    <dgm:pt modelId="{708745A1-2FCC-4AAA-8340-3BFB838D5E02}">
      <dgm:prSet phldrT="[Text]"/>
      <dgm:spPr/>
      <dgm:t>
        <a:bodyPr/>
        <a:lstStyle/>
        <a:p>
          <a:r>
            <a:rPr lang="en-US" dirty="0" smtClean="0"/>
            <a:t>Nov</a:t>
          </a:r>
          <a:endParaRPr lang="en-US" dirty="0"/>
        </a:p>
      </dgm:t>
    </dgm:pt>
    <dgm:pt modelId="{8F1BB554-FADB-4423-955E-65B5BDE2C8C3}" type="parTrans" cxnId="{7E9A69BA-331B-4DA8-9121-0E86F97CF77A}">
      <dgm:prSet/>
      <dgm:spPr/>
      <dgm:t>
        <a:bodyPr/>
        <a:lstStyle/>
        <a:p>
          <a:endParaRPr lang="en-US"/>
        </a:p>
      </dgm:t>
    </dgm:pt>
    <dgm:pt modelId="{42A92676-BAA4-4CA6-A256-6ADAF9D2F910}" type="sibTrans" cxnId="{7E9A69BA-331B-4DA8-9121-0E86F97CF77A}">
      <dgm:prSet/>
      <dgm:spPr/>
      <dgm:t>
        <a:bodyPr/>
        <a:lstStyle/>
        <a:p>
          <a:endParaRPr lang="en-US"/>
        </a:p>
      </dgm:t>
    </dgm:pt>
    <dgm:pt modelId="{D8410EA4-A0E8-4B71-9E17-B5026A76C29E}">
      <dgm:prSet phldrT="[Text]"/>
      <dgm:spPr/>
      <dgm:t>
        <a:bodyPr/>
        <a:lstStyle/>
        <a:p>
          <a:r>
            <a:rPr lang="en-US" dirty="0" smtClean="0"/>
            <a:t>Feb</a:t>
          </a:r>
          <a:endParaRPr lang="en-US" dirty="0"/>
        </a:p>
      </dgm:t>
    </dgm:pt>
    <dgm:pt modelId="{92006069-F86C-43C2-A626-44EB686D6FA0}" type="parTrans" cxnId="{3C3626ED-501A-4D69-A177-97071548B7CC}">
      <dgm:prSet/>
      <dgm:spPr/>
      <dgm:t>
        <a:bodyPr/>
        <a:lstStyle/>
        <a:p>
          <a:endParaRPr lang="en-US"/>
        </a:p>
      </dgm:t>
    </dgm:pt>
    <dgm:pt modelId="{34622980-9E82-4C2E-8B3F-1B7777A25569}" type="sibTrans" cxnId="{3C3626ED-501A-4D69-A177-97071548B7CC}">
      <dgm:prSet/>
      <dgm:spPr/>
      <dgm:t>
        <a:bodyPr/>
        <a:lstStyle/>
        <a:p>
          <a:endParaRPr lang="en-US"/>
        </a:p>
      </dgm:t>
    </dgm:pt>
    <dgm:pt modelId="{A4AAB62B-7666-4F89-9125-0A7B080913A5}">
      <dgm:prSet phldrT="[Text]"/>
      <dgm:spPr/>
      <dgm:t>
        <a:bodyPr/>
        <a:lstStyle/>
        <a:p>
          <a:r>
            <a:rPr lang="en-US" dirty="0" smtClean="0"/>
            <a:t>Mar</a:t>
          </a:r>
          <a:endParaRPr lang="en-US" dirty="0"/>
        </a:p>
      </dgm:t>
    </dgm:pt>
    <dgm:pt modelId="{B414D37E-92BC-49A4-BACE-C5DDFA584585}" type="parTrans" cxnId="{55458CE0-3326-458B-947A-40128960BB32}">
      <dgm:prSet/>
      <dgm:spPr/>
      <dgm:t>
        <a:bodyPr/>
        <a:lstStyle/>
        <a:p>
          <a:endParaRPr lang="en-US"/>
        </a:p>
      </dgm:t>
    </dgm:pt>
    <dgm:pt modelId="{A6D5628E-C1D9-4847-B04F-595C324FEF52}" type="sibTrans" cxnId="{55458CE0-3326-458B-947A-40128960BB32}">
      <dgm:prSet/>
      <dgm:spPr/>
      <dgm:t>
        <a:bodyPr/>
        <a:lstStyle/>
        <a:p>
          <a:endParaRPr lang="en-US"/>
        </a:p>
      </dgm:t>
    </dgm:pt>
    <dgm:pt modelId="{11C0F9C8-684F-4AAD-95C0-0632B0F510DD}">
      <dgm:prSet phldrT="[Text]"/>
      <dgm:spPr/>
      <dgm:t>
        <a:bodyPr/>
        <a:lstStyle/>
        <a:p>
          <a:r>
            <a:rPr lang="en-US" dirty="0" smtClean="0"/>
            <a:t>April</a:t>
          </a:r>
          <a:endParaRPr lang="en-US" dirty="0"/>
        </a:p>
      </dgm:t>
    </dgm:pt>
    <dgm:pt modelId="{290A968B-AC95-44BD-BA1B-6BC653A35127}" type="parTrans" cxnId="{D90045C8-1585-4DE6-B6B2-820CEEFAB7B8}">
      <dgm:prSet/>
      <dgm:spPr/>
      <dgm:t>
        <a:bodyPr/>
        <a:lstStyle/>
        <a:p>
          <a:endParaRPr lang="en-US"/>
        </a:p>
      </dgm:t>
    </dgm:pt>
    <dgm:pt modelId="{0BEC7FA2-8634-4E9A-88BD-639D71AD21C1}" type="sibTrans" cxnId="{D90045C8-1585-4DE6-B6B2-820CEEFAB7B8}">
      <dgm:prSet/>
      <dgm:spPr/>
      <dgm:t>
        <a:bodyPr/>
        <a:lstStyle/>
        <a:p>
          <a:endParaRPr lang="en-US"/>
        </a:p>
      </dgm:t>
    </dgm:pt>
    <dgm:pt modelId="{CEC95252-DCF5-4362-A715-2527C98F38E1}">
      <dgm:prSet phldrT="[Text]"/>
      <dgm:spPr/>
      <dgm:t>
        <a:bodyPr/>
        <a:lstStyle/>
        <a:p>
          <a:r>
            <a:rPr lang="en-US" dirty="0" smtClean="0"/>
            <a:t>May</a:t>
          </a:r>
          <a:endParaRPr lang="en-US" dirty="0"/>
        </a:p>
      </dgm:t>
    </dgm:pt>
    <dgm:pt modelId="{1F3A41F3-B10C-493E-843F-B0E912F5DB15}" type="parTrans" cxnId="{3E4B0B49-6097-4C17-8C35-3DDA247B5C86}">
      <dgm:prSet/>
      <dgm:spPr/>
      <dgm:t>
        <a:bodyPr/>
        <a:lstStyle/>
        <a:p>
          <a:endParaRPr lang="en-US"/>
        </a:p>
      </dgm:t>
    </dgm:pt>
    <dgm:pt modelId="{E1C20060-4DE3-46AE-9489-4DA3D75D88FC}" type="sibTrans" cxnId="{3E4B0B49-6097-4C17-8C35-3DDA247B5C86}">
      <dgm:prSet/>
      <dgm:spPr/>
      <dgm:t>
        <a:bodyPr/>
        <a:lstStyle/>
        <a:p>
          <a:endParaRPr lang="en-US"/>
        </a:p>
      </dgm:t>
    </dgm:pt>
    <dgm:pt modelId="{919C23FD-AE01-4A7C-827C-6F0A77F803A3}">
      <dgm:prSet phldrT="[Text]"/>
      <dgm:spPr/>
      <dgm:t>
        <a:bodyPr/>
        <a:lstStyle/>
        <a:p>
          <a:r>
            <a:rPr lang="en-US" dirty="0" smtClean="0"/>
            <a:t>June</a:t>
          </a:r>
          <a:endParaRPr lang="en-US" dirty="0"/>
        </a:p>
      </dgm:t>
    </dgm:pt>
    <dgm:pt modelId="{8397E83C-A68A-4974-A262-BE027A911CAB}" type="parTrans" cxnId="{81DFAE1A-729A-4D07-9EBE-1139F007E66F}">
      <dgm:prSet/>
      <dgm:spPr/>
      <dgm:t>
        <a:bodyPr/>
        <a:lstStyle/>
        <a:p>
          <a:endParaRPr lang="en-US"/>
        </a:p>
      </dgm:t>
    </dgm:pt>
    <dgm:pt modelId="{77657D2D-21B8-4BA8-B24B-7CFCB26B6D8D}" type="sibTrans" cxnId="{81DFAE1A-729A-4D07-9EBE-1139F007E66F}">
      <dgm:prSet/>
      <dgm:spPr/>
      <dgm:t>
        <a:bodyPr/>
        <a:lstStyle/>
        <a:p>
          <a:endParaRPr lang="en-US"/>
        </a:p>
      </dgm:t>
    </dgm:pt>
    <dgm:pt modelId="{42EDBE37-191C-4ACA-B043-D1B5B55FD445}">
      <dgm:prSet phldrT="[Text]"/>
      <dgm:spPr/>
      <dgm:t>
        <a:bodyPr/>
        <a:lstStyle/>
        <a:p>
          <a:r>
            <a:rPr lang="en-US" dirty="0" smtClean="0"/>
            <a:t>July</a:t>
          </a:r>
          <a:endParaRPr lang="en-US" dirty="0"/>
        </a:p>
      </dgm:t>
    </dgm:pt>
    <dgm:pt modelId="{39C9CF1B-3606-4CF7-97FD-D8B995839328}" type="parTrans" cxnId="{5D64F8A3-BEEB-451E-9520-B6618C8D30DE}">
      <dgm:prSet/>
      <dgm:spPr/>
      <dgm:t>
        <a:bodyPr/>
        <a:lstStyle/>
        <a:p>
          <a:endParaRPr lang="en-US"/>
        </a:p>
      </dgm:t>
    </dgm:pt>
    <dgm:pt modelId="{1EB2AD2C-1F08-47EA-BFCE-EFEEB41C01F9}" type="sibTrans" cxnId="{5D64F8A3-BEEB-451E-9520-B6618C8D30DE}">
      <dgm:prSet/>
      <dgm:spPr/>
      <dgm:t>
        <a:bodyPr/>
        <a:lstStyle/>
        <a:p>
          <a:endParaRPr lang="en-US"/>
        </a:p>
      </dgm:t>
    </dgm:pt>
    <dgm:pt modelId="{F4252534-08E7-4AFF-91FA-C5EBD13E060A}">
      <dgm:prSet phldrT="[Text]"/>
      <dgm:spPr/>
      <dgm:t>
        <a:bodyPr/>
        <a:lstStyle/>
        <a:p>
          <a:r>
            <a:rPr lang="en-US" dirty="0" smtClean="0"/>
            <a:t>Aug</a:t>
          </a:r>
          <a:endParaRPr lang="en-US" dirty="0"/>
        </a:p>
      </dgm:t>
    </dgm:pt>
    <dgm:pt modelId="{83ECB846-AA6B-4F3C-9395-84689D43AFC7}" type="parTrans" cxnId="{C4D9405C-C98E-4497-8D1E-E3CCBF48C174}">
      <dgm:prSet/>
      <dgm:spPr/>
      <dgm:t>
        <a:bodyPr/>
        <a:lstStyle/>
        <a:p>
          <a:endParaRPr lang="en-US"/>
        </a:p>
      </dgm:t>
    </dgm:pt>
    <dgm:pt modelId="{7A4F78F5-4DAC-4DC1-B0D1-504B14AE21FF}" type="sibTrans" cxnId="{C4D9405C-C98E-4497-8D1E-E3CCBF48C174}">
      <dgm:prSet/>
      <dgm:spPr/>
      <dgm:t>
        <a:bodyPr/>
        <a:lstStyle/>
        <a:p>
          <a:endParaRPr lang="en-US"/>
        </a:p>
      </dgm:t>
    </dgm:pt>
    <dgm:pt modelId="{40BBD105-2CB5-4EBC-8D94-EC0600D10532}">
      <dgm:prSet phldrT="[Text]"/>
      <dgm:spPr/>
      <dgm:t>
        <a:bodyPr/>
        <a:lstStyle/>
        <a:p>
          <a:r>
            <a:rPr lang="en-US" dirty="0" smtClean="0"/>
            <a:t>Sep</a:t>
          </a:r>
          <a:endParaRPr lang="en-US" dirty="0"/>
        </a:p>
      </dgm:t>
    </dgm:pt>
    <dgm:pt modelId="{D1E126E1-5650-491B-9CBC-DE7AEFB65830}" type="parTrans" cxnId="{7B4F48B0-9F9A-44F1-B1EC-92BBDF9043DE}">
      <dgm:prSet/>
      <dgm:spPr/>
      <dgm:t>
        <a:bodyPr/>
        <a:lstStyle/>
        <a:p>
          <a:endParaRPr lang="en-US"/>
        </a:p>
      </dgm:t>
    </dgm:pt>
    <dgm:pt modelId="{AF76421D-70D8-4F63-AEBA-79CC345ABEA3}" type="sibTrans" cxnId="{7B4F48B0-9F9A-44F1-B1EC-92BBDF9043DE}">
      <dgm:prSet/>
      <dgm:spPr/>
      <dgm:t>
        <a:bodyPr/>
        <a:lstStyle/>
        <a:p>
          <a:endParaRPr lang="en-US"/>
        </a:p>
      </dgm:t>
    </dgm:pt>
    <dgm:pt modelId="{757B03A0-68D5-4041-807C-13EBE8A72642}">
      <dgm:prSet phldrT="[Text]"/>
      <dgm:spPr/>
      <dgm:t>
        <a:bodyPr/>
        <a:lstStyle/>
        <a:p>
          <a:r>
            <a:rPr lang="en-US" dirty="0" smtClean="0"/>
            <a:t>Oct</a:t>
          </a:r>
          <a:endParaRPr lang="en-US" dirty="0"/>
        </a:p>
      </dgm:t>
    </dgm:pt>
    <dgm:pt modelId="{25E418C4-99A9-49E8-850C-3394EF3D11C7}" type="parTrans" cxnId="{CDCC51BF-5A65-4DD6-8650-7B2F848E739E}">
      <dgm:prSet/>
      <dgm:spPr/>
      <dgm:t>
        <a:bodyPr/>
        <a:lstStyle/>
        <a:p>
          <a:endParaRPr lang="en-US"/>
        </a:p>
      </dgm:t>
    </dgm:pt>
    <dgm:pt modelId="{4C6A7D8B-2C69-4F12-98AA-EB28B830F4CF}" type="sibTrans" cxnId="{CDCC51BF-5A65-4DD6-8650-7B2F848E739E}">
      <dgm:prSet/>
      <dgm:spPr/>
      <dgm:t>
        <a:bodyPr/>
        <a:lstStyle/>
        <a:p>
          <a:endParaRPr lang="en-US"/>
        </a:p>
      </dgm:t>
    </dgm:pt>
    <dgm:pt modelId="{F255FFDF-AD2A-4D67-A5A0-DA48C7DE6481}">
      <dgm:prSet phldrT="[Text]"/>
      <dgm:spPr/>
      <dgm:t>
        <a:bodyPr/>
        <a:lstStyle/>
        <a:p>
          <a:r>
            <a:rPr lang="en-US" dirty="0" smtClean="0"/>
            <a:t>Dec</a:t>
          </a:r>
          <a:endParaRPr lang="en-US" dirty="0"/>
        </a:p>
      </dgm:t>
    </dgm:pt>
    <dgm:pt modelId="{D979ACBC-077A-4CFF-9A74-A7DEA4B1CAF3}" type="parTrans" cxnId="{5E65ABDA-52F4-41D7-B597-6DEA3A5D50C9}">
      <dgm:prSet/>
      <dgm:spPr/>
      <dgm:t>
        <a:bodyPr/>
        <a:lstStyle/>
        <a:p>
          <a:endParaRPr lang="en-US"/>
        </a:p>
      </dgm:t>
    </dgm:pt>
    <dgm:pt modelId="{DA2CD459-D595-43A3-ADEF-879EF8CE899B}" type="sibTrans" cxnId="{5E65ABDA-52F4-41D7-B597-6DEA3A5D50C9}">
      <dgm:prSet/>
      <dgm:spPr/>
      <dgm:t>
        <a:bodyPr/>
        <a:lstStyle/>
        <a:p>
          <a:endParaRPr lang="en-US"/>
        </a:p>
      </dgm:t>
    </dgm:pt>
    <dgm:pt modelId="{B8C93F5C-8F81-449D-BC16-4E6ED61A4CF3}" type="pres">
      <dgm:prSet presAssocID="{471CDA83-ECCB-4DA7-B0D5-33CFFA1DEF78}" presName="Name0" presStyleCnt="0">
        <dgm:presLayoutVars>
          <dgm:dir/>
          <dgm:resizeHandles val="exact"/>
        </dgm:presLayoutVars>
      </dgm:prSet>
      <dgm:spPr/>
    </dgm:pt>
    <dgm:pt modelId="{1D60C10A-C1E5-4C12-B7D2-2019AC64E870}" type="pres">
      <dgm:prSet presAssocID="{0F8ADA88-3106-4F05-898C-AD5D0B6E3A27}" presName="parTxOnly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B7F8FF-B7CD-4DB1-9197-EC813460F90D}" type="pres">
      <dgm:prSet presAssocID="{FD61DB86-3432-4449-82AD-F6623FEAD295}" presName="parSpace" presStyleCnt="0"/>
      <dgm:spPr/>
    </dgm:pt>
    <dgm:pt modelId="{EF4F2722-6335-466F-8267-3A574966239B}" type="pres">
      <dgm:prSet presAssocID="{D8410EA4-A0E8-4B71-9E17-B5026A76C29E}" presName="parTxOnly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551BF8-F80D-4680-9566-099735F2134E}" type="pres">
      <dgm:prSet presAssocID="{34622980-9E82-4C2E-8B3F-1B7777A25569}" presName="parSpace" presStyleCnt="0"/>
      <dgm:spPr/>
    </dgm:pt>
    <dgm:pt modelId="{A78BB72F-73BF-4F9F-BFA6-B92411D0DF29}" type="pres">
      <dgm:prSet presAssocID="{A4AAB62B-7666-4F89-9125-0A7B080913A5}" presName="parTxOnly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799DFA-64EA-4EC9-89A6-8691EA327D0A}" type="pres">
      <dgm:prSet presAssocID="{A6D5628E-C1D9-4847-B04F-595C324FEF52}" presName="parSpace" presStyleCnt="0"/>
      <dgm:spPr/>
    </dgm:pt>
    <dgm:pt modelId="{EAE57F39-395C-4971-A082-40CEB50AC204}" type="pres">
      <dgm:prSet presAssocID="{11C0F9C8-684F-4AAD-95C0-0632B0F510DD}" presName="parTxOnly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6DBE85-D4BE-4F1D-822D-9D1CA271F01F}" type="pres">
      <dgm:prSet presAssocID="{0BEC7FA2-8634-4E9A-88BD-639D71AD21C1}" presName="parSpace" presStyleCnt="0"/>
      <dgm:spPr/>
    </dgm:pt>
    <dgm:pt modelId="{BBF414F6-D526-4CC3-82E2-B3E158B505ED}" type="pres">
      <dgm:prSet presAssocID="{CEC95252-DCF5-4362-A715-2527C98F38E1}" presName="parTxOnly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7B3063-4264-47B6-9E95-31DA70BDB3BD}" type="pres">
      <dgm:prSet presAssocID="{E1C20060-4DE3-46AE-9489-4DA3D75D88FC}" presName="parSpace" presStyleCnt="0"/>
      <dgm:spPr/>
    </dgm:pt>
    <dgm:pt modelId="{C2885BF2-5023-4CB7-9E53-0439660D504F}" type="pres">
      <dgm:prSet presAssocID="{919C23FD-AE01-4A7C-827C-6F0A77F803A3}" presName="parTxOnly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C07894-BE99-4599-A924-4F42D7E72CC2}" type="pres">
      <dgm:prSet presAssocID="{77657D2D-21B8-4BA8-B24B-7CFCB26B6D8D}" presName="parSpace" presStyleCnt="0"/>
      <dgm:spPr/>
    </dgm:pt>
    <dgm:pt modelId="{9270EB83-89B7-4053-BF82-207DF8CBBB36}" type="pres">
      <dgm:prSet presAssocID="{42EDBE37-191C-4ACA-B043-D1B5B55FD445}" presName="parTxOnly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0A0815-55E3-4B66-97ED-0E59312EBF18}" type="pres">
      <dgm:prSet presAssocID="{1EB2AD2C-1F08-47EA-BFCE-EFEEB41C01F9}" presName="parSpace" presStyleCnt="0"/>
      <dgm:spPr/>
    </dgm:pt>
    <dgm:pt modelId="{B144DF6D-2547-459E-9889-1C5944777D92}" type="pres">
      <dgm:prSet presAssocID="{F4252534-08E7-4AFF-91FA-C5EBD13E060A}" presName="parTxOnly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A8C8E6-66F9-42B8-B5A4-B89C5A8E7E9F}" type="pres">
      <dgm:prSet presAssocID="{7A4F78F5-4DAC-4DC1-B0D1-504B14AE21FF}" presName="parSpace" presStyleCnt="0"/>
      <dgm:spPr/>
    </dgm:pt>
    <dgm:pt modelId="{50B30AA2-2A20-4337-AB28-0D7346C92843}" type="pres">
      <dgm:prSet presAssocID="{40BBD105-2CB5-4EBC-8D94-EC0600D10532}" presName="parTxOnly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A8FA4F-26DD-4609-A8DF-B5CFE7A14B33}" type="pres">
      <dgm:prSet presAssocID="{AF76421D-70D8-4F63-AEBA-79CC345ABEA3}" presName="parSpace" presStyleCnt="0"/>
      <dgm:spPr/>
    </dgm:pt>
    <dgm:pt modelId="{3699BC14-A1AA-40FF-9AA6-61470DAB634E}" type="pres">
      <dgm:prSet presAssocID="{757B03A0-68D5-4041-807C-13EBE8A72642}" presName="parTxOnly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56C63C-BB25-44D6-86D1-1A7308628BCC}" type="pres">
      <dgm:prSet presAssocID="{4C6A7D8B-2C69-4F12-98AA-EB28B830F4CF}" presName="parSpace" presStyleCnt="0"/>
      <dgm:spPr/>
    </dgm:pt>
    <dgm:pt modelId="{6D0B74E5-C9FB-4DBC-89CB-B767CA4451CB}" type="pres">
      <dgm:prSet presAssocID="{708745A1-2FCC-4AAA-8340-3BFB838D5E02}" presName="parTxOnly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653291-AF24-441F-93B3-5EC25EB4E13C}" type="pres">
      <dgm:prSet presAssocID="{42A92676-BAA4-4CA6-A256-6ADAF9D2F910}" presName="parSpace" presStyleCnt="0"/>
      <dgm:spPr/>
    </dgm:pt>
    <dgm:pt modelId="{56AA90E1-A544-497B-94E9-4E03893EC6B6}" type="pres">
      <dgm:prSet presAssocID="{F255FFDF-AD2A-4D67-A5A0-DA48C7DE6481}" presName="parTxOnly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8E0364-0DCB-48E1-9FBF-8C4E63BB7B18}" type="presOf" srcId="{471CDA83-ECCB-4DA7-B0D5-33CFFA1DEF78}" destId="{B8C93F5C-8F81-449D-BC16-4E6ED61A4CF3}" srcOrd="0" destOrd="0" presId="urn:microsoft.com/office/officeart/2005/8/layout/hChevron3"/>
    <dgm:cxn modelId="{C7B828B4-45E6-4D8F-9618-B564B2DA7E2D}" type="presOf" srcId="{D8410EA4-A0E8-4B71-9E17-B5026A76C29E}" destId="{EF4F2722-6335-466F-8267-3A574966239B}" srcOrd="0" destOrd="0" presId="urn:microsoft.com/office/officeart/2005/8/layout/hChevron3"/>
    <dgm:cxn modelId="{60F7B1D8-29D9-49EE-8B60-E8A569270BCF}" type="presOf" srcId="{A4AAB62B-7666-4F89-9125-0A7B080913A5}" destId="{A78BB72F-73BF-4F9F-BFA6-B92411D0DF29}" srcOrd="0" destOrd="0" presId="urn:microsoft.com/office/officeart/2005/8/layout/hChevron3"/>
    <dgm:cxn modelId="{82189DCE-9A40-485C-8161-224D86565772}" type="presOf" srcId="{CEC95252-DCF5-4362-A715-2527C98F38E1}" destId="{BBF414F6-D526-4CC3-82E2-B3E158B505ED}" srcOrd="0" destOrd="0" presId="urn:microsoft.com/office/officeart/2005/8/layout/hChevron3"/>
    <dgm:cxn modelId="{55458CE0-3326-458B-947A-40128960BB32}" srcId="{471CDA83-ECCB-4DA7-B0D5-33CFFA1DEF78}" destId="{A4AAB62B-7666-4F89-9125-0A7B080913A5}" srcOrd="2" destOrd="0" parTransId="{B414D37E-92BC-49A4-BACE-C5DDFA584585}" sibTransId="{A6D5628E-C1D9-4847-B04F-595C324FEF52}"/>
    <dgm:cxn modelId="{A158A7D1-F527-4DBE-9763-2454F53A4C8B}" type="presOf" srcId="{F4252534-08E7-4AFF-91FA-C5EBD13E060A}" destId="{B144DF6D-2547-459E-9889-1C5944777D92}" srcOrd="0" destOrd="0" presId="urn:microsoft.com/office/officeart/2005/8/layout/hChevron3"/>
    <dgm:cxn modelId="{43D0711B-9D60-4F15-8AC5-115CD9497480}" type="presOf" srcId="{42EDBE37-191C-4ACA-B043-D1B5B55FD445}" destId="{9270EB83-89B7-4053-BF82-207DF8CBBB36}" srcOrd="0" destOrd="0" presId="urn:microsoft.com/office/officeart/2005/8/layout/hChevron3"/>
    <dgm:cxn modelId="{C4D9405C-C98E-4497-8D1E-E3CCBF48C174}" srcId="{471CDA83-ECCB-4DA7-B0D5-33CFFA1DEF78}" destId="{F4252534-08E7-4AFF-91FA-C5EBD13E060A}" srcOrd="7" destOrd="0" parTransId="{83ECB846-AA6B-4F3C-9395-84689D43AFC7}" sibTransId="{7A4F78F5-4DAC-4DC1-B0D1-504B14AE21FF}"/>
    <dgm:cxn modelId="{9F2A03CF-D0A7-45ED-AA15-0BA394FBC250}" type="presOf" srcId="{708745A1-2FCC-4AAA-8340-3BFB838D5E02}" destId="{6D0B74E5-C9FB-4DBC-89CB-B767CA4451CB}" srcOrd="0" destOrd="0" presId="urn:microsoft.com/office/officeart/2005/8/layout/hChevron3"/>
    <dgm:cxn modelId="{C9A3FC34-DD10-4FC8-BCFA-18830F530058}" type="presOf" srcId="{757B03A0-68D5-4041-807C-13EBE8A72642}" destId="{3699BC14-A1AA-40FF-9AA6-61470DAB634E}" srcOrd="0" destOrd="0" presId="urn:microsoft.com/office/officeart/2005/8/layout/hChevron3"/>
    <dgm:cxn modelId="{093BA3D0-62C2-4684-8FA0-1598894A2235}" type="presOf" srcId="{11C0F9C8-684F-4AAD-95C0-0632B0F510DD}" destId="{EAE57F39-395C-4971-A082-40CEB50AC204}" srcOrd="0" destOrd="0" presId="urn:microsoft.com/office/officeart/2005/8/layout/hChevron3"/>
    <dgm:cxn modelId="{3E4B0B49-6097-4C17-8C35-3DDA247B5C86}" srcId="{471CDA83-ECCB-4DA7-B0D5-33CFFA1DEF78}" destId="{CEC95252-DCF5-4362-A715-2527C98F38E1}" srcOrd="4" destOrd="0" parTransId="{1F3A41F3-B10C-493E-843F-B0E912F5DB15}" sibTransId="{E1C20060-4DE3-46AE-9489-4DA3D75D88FC}"/>
    <dgm:cxn modelId="{81DFAE1A-729A-4D07-9EBE-1139F007E66F}" srcId="{471CDA83-ECCB-4DA7-B0D5-33CFFA1DEF78}" destId="{919C23FD-AE01-4A7C-827C-6F0A77F803A3}" srcOrd="5" destOrd="0" parTransId="{8397E83C-A68A-4974-A262-BE027A911CAB}" sibTransId="{77657D2D-21B8-4BA8-B24B-7CFCB26B6D8D}"/>
    <dgm:cxn modelId="{7E9A69BA-331B-4DA8-9121-0E86F97CF77A}" srcId="{471CDA83-ECCB-4DA7-B0D5-33CFFA1DEF78}" destId="{708745A1-2FCC-4AAA-8340-3BFB838D5E02}" srcOrd="10" destOrd="0" parTransId="{8F1BB554-FADB-4423-955E-65B5BDE2C8C3}" sibTransId="{42A92676-BAA4-4CA6-A256-6ADAF9D2F910}"/>
    <dgm:cxn modelId="{DD502BBF-BE7E-4F92-A809-B21298887F69}" type="presOf" srcId="{919C23FD-AE01-4A7C-827C-6F0A77F803A3}" destId="{C2885BF2-5023-4CB7-9E53-0439660D504F}" srcOrd="0" destOrd="0" presId="urn:microsoft.com/office/officeart/2005/8/layout/hChevron3"/>
    <dgm:cxn modelId="{3C3626ED-501A-4D69-A177-97071548B7CC}" srcId="{471CDA83-ECCB-4DA7-B0D5-33CFFA1DEF78}" destId="{D8410EA4-A0E8-4B71-9E17-B5026A76C29E}" srcOrd="1" destOrd="0" parTransId="{92006069-F86C-43C2-A626-44EB686D6FA0}" sibTransId="{34622980-9E82-4C2E-8B3F-1B7777A25569}"/>
    <dgm:cxn modelId="{5E65ABDA-52F4-41D7-B597-6DEA3A5D50C9}" srcId="{471CDA83-ECCB-4DA7-B0D5-33CFFA1DEF78}" destId="{F255FFDF-AD2A-4D67-A5A0-DA48C7DE6481}" srcOrd="11" destOrd="0" parTransId="{D979ACBC-077A-4CFF-9A74-A7DEA4B1CAF3}" sibTransId="{DA2CD459-D595-43A3-ADEF-879EF8CE899B}"/>
    <dgm:cxn modelId="{5D64F8A3-BEEB-451E-9520-B6618C8D30DE}" srcId="{471CDA83-ECCB-4DA7-B0D5-33CFFA1DEF78}" destId="{42EDBE37-191C-4ACA-B043-D1B5B55FD445}" srcOrd="6" destOrd="0" parTransId="{39C9CF1B-3606-4CF7-97FD-D8B995839328}" sibTransId="{1EB2AD2C-1F08-47EA-BFCE-EFEEB41C01F9}"/>
    <dgm:cxn modelId="{FC10B220-6E35-4860-A5F8-6BB7B2A475BF}" type="presOf" srcId="{F255FFDF-AD2A-4D67-A5A0-DA48C7DE6481}" destId="{56AA90E1-A544-497B-94E9-4E03893EC6B6}" srcOrd="0" destOrd="0" presId="urn:microsoft.com/office/officeart/2005/8/layout/hChevron3"/>
    <dgm:cxn modelId="{CDCC51BF-5A65-4DD6-8650-7B2F848E739E}" srcId="{471CDA83-ECCB-4DA7-B0D5-33CFFA1DEF78}" destId="{757B03A0-68D5-4041-807C-13EBE8A72642}" srcOrd="9" destOrd="0" parTransId="{25E418C4-99A9-49E8-850C-3394EF3D11C7}" sibTransId="{4C6A7D8B-2C69-4F12-98AA-EB28B830F4CF}"/>
    <dgm:cxn modelId="{C249FA3E-9857-4BE9-970E-81E1D31159B0}" type="presOf" srcId="{0F8ADA88-3106-4F05-898C-AD5D0B6E3A27}" destId="{1D60C10A-C1E5-4C12-B7D2-2019AC64E870}" srcOrd="0" destOrd="0" presId="urn:microsoft.com/office/officeart/2005/8/layout/hChevron3"/>
    <dgm:cxn modelId="{D90045C8-1585-4DE6-B6B2-820CEEFAB7B8}" srcId="{471CDA83-ECCB-4DA7-B0D5-33CFFA1DEF78}" destId="{11C0F9C8-684F-4AAD-95C0-0632B0F510DD}" srcOrd="3" destOrd="0" parTransId="{290A968B-AC95-44BD-BA1B-6BC653A35127}" sibTransId="{0BEC7FA2-8634-4E9A-88BD-639D71AD21C1}"/>
    <dgm:cxn modelId="{7B4F48B0-9F9A-44F1-B1EC-92BBDF9043DE}" srcId="{471CDA83-ECCB-4DA7-B0D5-33CFFA1DEF78}" destId="{40BBD105-2CB5-4EBC-8D94-EC0600D10532}" srcOrd="8" destOrd="0" parTransId="{D1E126E1-5650-491B-9CBC-DE7AEFB65830}" sibTransId="{AF76421D-70D8-4F63-AEBA-79CC345ABEA3}"/>
    <dgm:cxn modelId="{3722861D-E67D-452A-9CF7-7AB37ED2C80E}" type="presOf" srcId="{40BBD105-2CB5-4EBC-8D94-EC0600D10532}" destId="{50B30AA2-2A20-4337-AB28-0D7346C92843}" srcOrd="0" destOrd="0" presId="urn:microsoft.com/office/officeart/2005/8/layout/hChevron3"/>
    <dgm:cxn modelId="{2114EBC7-002E-4130-BED2-0EE989363FAF}" srcId="{471CDA83-ECCB-4DA7-B0D5-33CFFA1DEF78}" destId="{0F8ADA88-3106-4F05-898C-AD5D0B6E3A27}" srcOrd="0" destOrd="0" parTransId="{02D619A6-2D4C-4181-B63F-3CE5C769E7DB}" sibTransId="{FD61DB86-3432-4449-82AD-F6623FEAD295}"/>
    <dgm:cxn modelId="{2DA3CB64-5947-48D6-BB79-6C5AB959F067}" type="presParOf" srcId="{B8C93F5C-8F81-449D-BC16-4E6ED61A4CF3}" destId="{1D60C10A-C1E5-4C12-B7D2-2019AC64E870}" srcOrd="0" destOrd="0" presId="urn:microsoft.com/office/officeart/2005/8/layout/hChevron3"/>
    <dgm:cxn modelId="{53489AEB-7CE6-46C4-BDC0-0AFDF338FF71}" type="presParOf" srcId="{B8C93F5C-8F81-449D-BC16-4E6ED61A4CF3}" destId="{E9B7F8FF-B7CD-4DB1-9197-EC813460F90D}" srcOrd="1" destOrd="0" presId="urn:microsoft.com/office/officeart/2005/8/layout/hChevron3"/>
    <dgm:cxn modelId="{152A0D2B-E860-4594-8010-BA259E28871D}" type="presParOf" srcId="{B8C93F5C-8F81-449D-BC16-4E6ED61A4CF3}" destId="{EF4F2722-6335-466F-8267-3A574966239B}" srcOrd="2" destOrd="0" presId="urn:microsoft.com/office/officeart/2005/8/layout/hChevron3"/>
    <dgm:cxn modelId="{D44829BD-9133-42F0-9252-8A6DA367E8EC}" type="presParOf" srcId="{B8C93F5C-8F81-449D-BC16-4E6ED61A4CF3}" destId="{26551BF8-F80D-4680-9566-099735F2134E}" srcOrd="3" destOrd="0" presId="urn:microsoft.com/office/officeart/2005/8/layout/hChevron3"/>
    <dgm:cxn modelId="{92DA80E4-5419-484F-83D4-214B73235329}" type="presParOf" srcId="{B8C93F5C-8F81-449D-BC16-4E6ED61A4CF3}" destId="{A78BB72F-73BF-4F9F-BFA6-B92411D0DF29}" srcOrd="4" destOrd="0" presId="urn:microsoft.com/office/officeart/2005/8/layout/hChevron3"/>
    <dgm:cxn modelId="{2B039FB8-ACDE-45EE-82BB-481859481904}" type="presParOf" srcId="{B8C93F5C-8F81-449D-BC16-4E6ED61A4CF3}" destId="{EF799DFA-64EA-4EC9-89A6-8691EA327D0A}" srcOrd="5" destOrd="0" presId="urn:microsoft.com/office/officeart/2005/8/layout/hChevron3"/>
    <dgm:cxn modelId="{8A5493A5-1033-4C4B-8DF9-7FE187A96334}" type="presParOf" srcId="{B8C93F5C-8F81-449D-BC16-4E6ED61A4CF3}" destId="{EAE57F39-395C-4971-A082-40CEB50AC204}" srcOrd="6" destOrd="0" presId="urn:microsoft.com/office/officeart/2005/8/layout/hChevron3"/>
    <dgm:cxn modelId="{8201BC98-01AD-4225-A902-6D275B65EACE}" type="presParOf" srcId="{B8C93F5C-8F81-449D-BC16-4E6ED61A4CF3}" destId="{526DBE85-D4BE-4F1D-822D-9D1CA271F01F}" srcOrd="7" destOrd="0" presId="urn:microsoft.com/office/officeart/2005/8/layout/hChevron3"/>
    <dgm:cxn modelId="{A36AF63C-E217-4DE0-910E-B28FCA445C91}" type="presParOf" srcId="{B8C93F5C-8F81-449D-BC16-4E6ED61A4CF3}" destId="{BBF414F6-D526-4CC3-82E2-B3E158B505ED}" srcOrd="8" destOrd="0" presId="urn:microsoft.com/office/officeart/2005/8/layout/hChevron3"/>
    <dgm:cxn modelId="{AB2917BA-B0DE-45CF-9EB9-C1A1BD0DDB79}" type="presParOf" srcId="{B8C93F5C-8F81-449D-BC16-4E6ED61A4CF3}" destId="{BE7B3063-4264-47B6-9E95-31DA70BDB3BD}" srcOrd="9" destOrd="0" presId="urn:microsoft.com/office/officeart/2005/8/layout/hChevron3"/>
    <dgm:cxn modelId="{002AC26F-5C50-43B6-8014-1E976700AFB4}" type="presParOf" srcId="{B8C93F5C-8F81-449D-BC16-4E6ED61A4CF3}" destId="{C2885BF2-5023-4CB7-9E53-0439660D504F}" srcOrd="10" destOrd="0" presId="urn:microsoft.com/office/officeart/2005/8/layout/hChevron3"/>
    <dgm:cxn modelId="{CCDE5333-316A-4DDB-AC5C-0664E3D60A13}" type="presParOf" srcId="{B8C93F5C-8F81-449D-BC16-4E6ED61A4CF3}" destId="{14C07894-BE99-4599-A924-4F42D7E72CC2}" srcOrd="11" destOrd="0" presId="urn:microsoft.com/office/officeart/2005/8/layout/hChevron3"/>
    <dgm:cxn modelId="{338ABE18-A2F7-48F7-99E9-8E5F14DB1079}" type="presParOf" srcId="{B8C93F5C-8F81-449D-BC16-4E6ED61A4CF3}" destId="{9270EB83-89B7-4053-BF82-207DF8CBBB36}" srcOrd="12" destOrd="0" presId="urn:microsoft.com/office/officeart/2005/8/layout/hChevron3"/>
    <dgm:cxn modelId="{5B5E6850-B9D6-4BC6-A31D-DF4800D87D25}" type="presParOf" srcId="{B8C93F5C-8F81-449D-BC16-4E6ED61A4CF3}" destId="{600A0815-55E3-4B66-97ED-0E59312EBF18}" srcOrd="13" destOrd="0" presId="urn:microsoft.com/office/officeart/2005/8/layout/hChevron3"/>
    <dgm:cxn modelId="{F5BCF2BB-4730-41A3-AC29-2E4A8E38E526}" type="presParOf" srcId="{B8C93F5C-8F81-449D-BC16-4E6ED61A4CF3}" destId="{B144DF6D-2547-459E-9889-1C5944777D92}" srcOrd="14" destOrd="0" presId="urn:microsoft.com/office/officeart/2005/8/layout/hChevron3"/>
    <dgm:cxn modelId="{55216945-87D0-4EE0-8425-C96A09FE608F}" type="presParOf" srcId="{B8C93F5C-8F81-449D-BC16-4E6ED61A4CF3}" destId="{AFA8C8E6-66F9-42B8-B5A4-B89C5A8E7E9F}" srcOrd="15" destOrd="0" presId="urn:microsoft.com/office/officeart/2005/8/layout/hChevron3"/>
    <dgm:cxn modelId="{276A638B-35AD-4223-8E9F-B1C3356A2693}" type="presParOf" srcId="{B8C93F5C-8F81-449D-BC16-4E6ED61A4CF3}" destId="{50B30AA2-2A20-4337-AB28-0D7346C92843}" srcOrd="16" destOrd="0" presId="urn:microsoft.com/office/officeart/2005/8/layout/hChevron3"/>
    <dgm:cxn modelId="{32CB4ADD-1FA3-466E-B8E8-A214FE674614}" type="presParOf" srcId="{B8C93F5C-8F81-449D-BC16-4E6ED61A4CF3}" destId="{C2A8FA4F-26DD-4609-A8DF-B5CFE7A14B33}" srcOrd="17" destOrd="0" presId="urn:microsoft.com/office/officeart/2005/8/layout/hChevron3"/>
    <dgm:cxn modelId="{7144BD72-A1CB-4908-8360-B86BA53BB414}" type="presParOf" srcId="{B8C93F5C-8F81-449D-BC16-4E6ED61A4CF3}" destId="{3699BC14-A1AA-40FF-9AA6-61470DAB634E}" srcOrd="18" destOrd="0" presId="urn:microsoft.com/office/officeart/2005/8/layout/hChevron3"/>
    <dgm:cxn modelId="{380EA202-2C7B-4AF4-98E2-86A437B2C663}" type="presParOf" srcId="{B8C93F5C-8F81-449D-BC16-4E6ED61A4CF3}" destId="{6756C63C-BB25-44D6-86D1-1A7308628BCC}" srcOrd="19" destOrd="0" presId="urn:microsoft.com/office/officeart/2005/8/layout/hChevron3"/>
    <dgm:cxn modelId="{8A0ADADC-EE51-437D-85A1-166DB3FE4EE2}" type="presParOf" srcId="{B8C93F5C-8F81-449D-BC16-4E6ED61A4CF3}" destId="{6D0B74E5-C9FB-4DBC-89CB-B767CA4451CB}" srcOrd="20" destOrd="0" presId="urn:microsoft.com/office/officeart/2005/8/layout/hChevron3"/>
    <dgm:cxn modelId="{7B928F44-96B4-4945-AEAB-753A0E93A197}" type="presParOf" srcId="{B8C93F5C-8F81-449D-BC16-4E6ED61A4CF3}" destId="{A2653291-AF24-441F-93B3-5EC25EB4E13C}" srcOrd="21" destOrd="0" presId="urn:microsoft.com/office/officeart/2005/8/layout/hChevron3"/>
    <dgm:cxn modelId="{DCEC6F22-A097-4064-A569-02EDEC622834}" type="presParOf" srcId="{B8C93F5C-8F81-449D-BC16-4E6ED61A4CF3}" destId="{56AA90E1-A544-497B-94E9-4E03893EC6B6}" srcOrd="2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FE2AD2-465D-4C59-8BDF-F12D6B651FA1}" type="doc">
      <dgm:prSet loTypeId="urn:microsoft.com/office/officeart/2005/8/layout/hChevron3" loCatId="process" qsTypeId="urn:microsoft.com/office/officeart/2005/8/quickstyle/simple1" qsCatId="simple" csTypeId="urn:microsoft.com/office/officeart/2005/8/colors/accent3_4" csCatId="accent3" phldr="1"/>
      <dgm:spPr/>
    </dgm:pt>
    <dgm:pt modelId="{6E38E5EF-A988-4143-857D-23CE74997BE3}">
      <dgm:prSet phldrT="[Text]"/>
      <dgm:spPr/>
      <dgm:t>
        <a:bodyPr/>
        <a:lstStyle/>
        <a:p>
          <a:r>
            <a:rPr lang="en-US" dirty="0" smtClean="0"/>
            <a:t>2012</a:t>
          </a:r>
          <a:endParaRPr lang="en-US" dirty="0"/>
        </a:p>
      </dgm:t>
    </dgm:pt>
    <dgm:pt modelId="{517D29B5-02D5-4E04-97DA-F93A9AD8C15E}" type="parTrans" cxnId="{5F788EAF-25F9-4CB2-A3D4-3CBE00B18A8F}">
      <dgm:prSet/>
      <dgm:spPr/>
      <dgm:t>
        <a:bodyPr/>
        <a:lstStyle/>
        <a:p>
          <a:endParaRPr lang="en-US"/>
        </a:p>
      </dgm:t>
    </dgm:pt>
    <dgm:pt modelId="{50312435-A19D-43B1-99B9-3086735E431D}" type="sibTrans" cxnId="{5F788EAF-25F9-4CB2-A3D4-3CBE00B18A8F}">
      <dgm:prSet/>
      <dgm:spPr/>
      <dgm:t>
        <a:bodyPr/>
        <a:lstStyle/>
        <a:p>
          <a:endParaRPr lang="en-US"/>
        </a:p>
      </dgm:t>
    </dgm:pt>
    <dgm:pt modelId="{DACC09F7-AD75-40C1-8841-C89F19AF4EBF}">
      <dgm:prSet phldrT="[Text]"/>
      <dgm:spPr/>
      <dgm:t>
        <a:bodyPr/>
        <a:lstStyle/>
        <a:p>
          <a:r>
            <a:rPr lang="en-US" dirty="0" smtClean="0"/>
            <a:t>2013</a:t>
          </a:r>
        </a:p>
      </dgm:t>
    </dgm:pt>
    <dgm:pt modelId="{84E754C3-188A-4C37-A72F-D2E7EB570DDF}" type="parTrans" cxnId="{700FA784-2185-42C7-860E-1A916C0CBADE}">
      <dgm:prSet/>
      <dgm:spPr/>
      <dgm:t>
        <a:bodyPr/>
        <a:lstStyle/>
        <a:p>
          <a:endParaRPr lang="en-US"/>
        </a:p>
      </dgm:t>
    </dgm:pt>
    <dgm:pt modelId="{B23172FE-6257-494A-B209-BD5407F0B6F6}" type="sibTrans" cxnId="{700FA784-2185-42C7-860E-1A916C0CBADE}">
      <dgm:prSet/>
      <dgm:spPr/>
      <dgm:t>
        <a:bodyPr/>
        <a:lstStyle/>
        <a:p>
          <a:endParaRPr lang="en-US"/>
        </a:p>
      </dgm:t>
    </dgm:pt>
    <dgm:pt modelId="{ED2B3957-0FF0-4016-8687-C1B2970957D1}">
      <dgm:prSet phldrT="[Text]"/>
      <dgm:spPr/>
      <dgm:t>
        <a:bodyPr/>
        <a:lstStyle/>
        <a:p>
          <a:r>
            <a:rPr lang="en-US" dirty="0" smtClean="0"/>
            <a:t>2014</a:t>
          </a:r>
          <a:endParaRPr lang="en-US" dirty="0"/>
        </a:p>
      </dgm:t>
    </dgm:pt>
    <dgm:pt modelId="{930CE0FA-CAED-4C8E-9495-89D3CBA67720}" type="parTrans" cxnId="{2BC59DA0-ED08-4523-BDE0-9448E0E3A135}">
      <dgm:prSet/>
      <dgm:spPr/>
      <dgm:t>
        <a:bodyPr/>
        <a:lstStyle/>
        <a:p>
          <a:endParaRPr lang="en-US"/>
        </a:p>
      </dgm:t>
    </dgm:pt>
    <dgm:pt modelId="{2768A414-CC6D-4A4A-9797-59768FBF539E}" type="sibTrans" cxnId="{2BC59DA0-ED08-4523-BDE0-9448E0E3A135}">
      <dgm:prSet/>
      <dgm:spPr/>
      <dgm:t>
        <a:bodyPr/>
        <a:lstStyle/>
        <a:p>
          <a:endParaRPr lang="en-US"/>
        </a:p>
      </dgm:t>
    </dgm:pt>
    <dgm:pt modelId="{5C90103D-73ED-4EA3-AD46-EEF25A493B5B}">
      <dgm:prSet phldrT="[Text]"/>
      <dgm:spPr/>
      <dgm:t>
        <a:bodyPr/>
        <a:lstStyle/>
        <a:p>
          <a:r>
            <a:rPr lang="en-US" dirty="0" smtClean="0"/>
            <a:t>2015</a:t>
          </a:r>
          <a:endParaRPr lang="en-US" dirty="0"/>
        </a:p>
      </dgm:t>
    </dgm:pt>
    <dgm:pt modelId="{CC52A3CC-9480-4FA7-841C-33A7DC824B88}" type="parTrans" cxnId="{8D05ACE9-7B9F-4D47-801D-823220EC0B08}">
      <dgm:prSet/>
      <dgm:spPr/>
      <dgm:t>
        <a:bodyPr/>
        <a:lstStyle/>
        <a:p>
          <a:endParaRPr lang="en-US"/>
        </a:p>
      </dgm:t>
    </dgm:pt>
    <dgm:pt modelId="{7E62DF34-6450-45C7-A42F-6FDD4AA053A5}" type="sibTrans" cxnId="{8D05ACE9-7B9F-4D47-801D-823220EC0B08}">
      <dgm:prSet/>
      <dgm:spPr/>
      <dgm:t>
        <a:bodyPr/>
        <a:lstStyle/>
        <a:p>
          <a:endParaRPr lang="en-US"/>
        </a:p>
      </dgm:t>
    </dgm:pt>
    <dgm:pt modelId="{0035DC7B-1A49-400B-BD75-9DDB11D2497F}">
      <dgm:prSet phldrT="[Text]"/>
      <dgm:spPr/>
      <dgm:t>
        <a:bodyPr/>
        <a:lstStyle/>
        <a:p>
          <a:r>
            <a:rPr lang="en-US" dirty="0" smtClean="0"/>
            <a:t>2016</a:t>
          </a:r>
          <a:endParaRPr lang="en-US" dirty="0"/>
        </a:p>
      </dgm:t>
    </dgm:pt>
    <dgm:pt modelId="{63FBFEF4-C40D-43CD-9961-B1A58E59CC41}" type="parTrans" cxnId="{A2B36E39-92E1-4912-80C7-8E51690ADA1F}">
      <dgm:prSet/>
      <dgm:spPr/>
      <dgm:t>
        <a:bodyPr/>
        <a:lstStyle/>
        <a:p>
          <a:endParaRPr lang="en-US"/>
        </a:p>
      </dgm:t>
    </dgm:pt>
    <dgm:pt modelId="{775CE783-4B2E-4937-B997-F5D02DEBB8C3}" type="sibTrans" cxnId="{A2B36E39-92E1-4912-80C7-8E51690ADA1F}">
      <dgm:prSet/>
      <dgm:spPr/>
      <dgm:t>
        <a:bodyPr/>
        <a:lstStyle/>
        <a:p>
          <a:endParaRPr lang="en-US"/>
        </a:p>
      </dgm:t>
    </dgm:pt>
    <dgm:pt modelId="{E9FC7FAE-E20D-4CD1-8740-A00E35FE3139}">
      <dgm:prSet phldrT="[Text]"/>
      <dgm:spPr/>
      <dgm:t>
        <a:bodyPr/>
        <a:lstStyle/>
        <a:p>
          <a:r>
            <a:rPr lang="en-US" dirty="0" smtClean="0"/>
            <a:t>2017</a:t>
          </a:r>
          <a:endParaRPr lang="en-US" dirty="0"/>
        </a:p>
      </dgm:t>
    </dgm:pt>
    <dgm:pt modelId="{B43C09D1-EB93-4E51-A514-07E63ADB859A}" type="parTrans" cxnId="{554BEA15-8CD6-46F1-900C-ED150DB2345A}">
      <dgm:prSet/>
      <dgm:spPr/>
      <dgm:t>
        <a:bodyPr/>
        <a:lstStyle/>
        <a:p>
          <a:endParaRPr lang="en-US"/>
        </a:p>
      </dgm:t>
    </dgm:pt>
    <dgm:pt modelId="{8065667C-AD17-4ECC-8826-21E381F08A01}" type="sibTrans" cxnId="{554BEA15-8CD6-46F1-900C-ED150DB2345A}">
      <dgm:prSet/>
      <dgm:spPr/>
      <dgm:t>
        <a:bodyPr/>
        <a:lstStyle/>
        <a:p>
          <a:endParaRPr lang="en-US"/>
        </a:p>
      </dgm:t>
    </dgm:pt>
    <dgm:pt modelId="{3E91AB01-53E8-42F1-AA1E-E81D5F95E2B7}">
      <dgm:prSet phldrT="[Text]"/>
      <dgm:spPr/>
      <dgm:t>
        <a:bodyPr/>
        <a:lstStyle/>
        <a:p>
          <a:r>
            <a:rPr lang="en-US" dirty="0" smtClean="0"/>
            <a:t>2018</a:t>
          </a:r>
          <a:endParaRPr lang="en-US" dirty="0"/>
        </a:p>
      </dgm:t>
    </dgm:pt>
    <dgm:pt modelId="{7C27EA11-234F-435F-B115-EE043DE72EB9}" type="parTrans" cxnId="{C8202D61-6F8E-4CED-B3F0-5CD2CA4C6927}">
      <dgm:prSet/>
      <dgm:spPr/>
      <dgm:t>
        <a:bodyPr/>
        <a:lstStyle/>
        <a:p>
          <a:endParaRPr lang="en-US"/>
        </a:p>
      </dgm:t>
    </dgm:pt>
    <dgm:pt modelId="{ADC513CC-886F-4EA6-9876-56CDA83981D9}" type="sibTrans" cxnId="{C8202D61-6F8E-4CED-B3F0-5CD2CA4C6927}">
      <dgm:prSet/>
      <dgm:spPr/>
      <dgm:t>
        <a:bodyPr/>
        <a:lstStyle/>
        <a:p>
          <a:endParaRPr lang="en-US"/>
        </a:p>
      </dgm:t>
    </dgm:pt>
    <dgm:pt modelId="{88BDD69D-7A4C-409A-80A9-76334E4CFD52}">
      <dgm:prSet phldrT="[Text]"/>
      <dgm:spPr/>
      <dgm:t>
        <a:bodyPr/>
        <a:lstStyle/>
        <a:p>
          <a:r>
            <a:rPr lang="en-US" dirty="0" smtClean="0"/>
            <a:t>2019</a:t>
          </a:r>
          <a:endParaRPr lang="en-US" dirty="0"/>
        </a:p>
      </dgm:t>
    </dgm:pt>
    <dgm:pt modelId="{4DD75F27-A1B8-47A8-A5E8-79F36390C10D}" type="parTrans" cxnId="{FCDAFD3A-AA5A-427C-B7CB-BAFDD471AE67}">
      <dgm:prSet/>
      <dgm:spPr/>
      <dgm:t>
        <a:bodyPr/>
        <a:lstStyle/>
        <a:p>
          <a:endParaRPr lang="en-US"/>
        </a:p>
      </dgm:t>
    </dgm:pt>
    <dgm:pt modelId="{C8EB0AB5-C496-493E-9426-589644A8DC61}" type="sibTrans" cxnId="{FCDAFD3A-AA5A-427C-B7CB-BAFDD471AE67}">
      <dgm:prSet/>
      <dgm:spPr/>
      <dgm:t>
        <a:bodyPr/>
        <a:lstStyle/>
        <a:p>
          <a:endParaRPr lang="en-US"/>
        </a:p>
      </dgm:t>
    </dgm:pt>
    <dgm:pt modelId="{AE1102DA-E958-4EEB-9703-89AE8FE59B59}">
      <dgm:prSet phldrT="[Text]"/>
      <dgm:spPr/>
      <dgm:t>
        <a:bodyPr/>
        <a:lstStyle/>
        <a:p>
          <a:r>
            <a:rPr lang="en-US" dirty="0" smtClean="0"/>
            <a:t>2011</a:t>
          </a:r>
          <a:endParaRPr lang="en-US" dirty="0"/>
        </a:p>
      </dgm:t>
    </dgm:pt>
    <dgm:pt modelId="{06737BD3-A05B-4FF6-842C-ECD48407343B}" type="parTrans" cxnId="{07E8DD2C-963B-4A0D-B809-741210F0FB46}">
      <dgm:prSet/>
      <dgm:spPr/>
      <dgm:t>
        <a:bodyPr/>
        <a:lstStyle/>
        <a:p>
          <a:endParaRPr lang="en-US"/>
        </a:p>
      </dgm:t>
    </dgm:pt>
    <dgm:pt modelId="{D3B63F49-BC30-4AD3-B14E-B745B892880B}" type="sibTrans" cxnId="{07E8DD2C-963B-4A0D-B809-741210F0FB46}">
      <dgm:prSet/>
      <dgm:spPr/>
      <dgm:t>
        <a:bodyPr/>
        <a:lstStyle/>
        <a:p>
          <a:endParaRPr lang="en-US"/>
        </a:p>
      </dgm:t>
    </dgm:pt>
    <dgm:pt modelId="{D81ADB87-5734-4BDB-A727-0F6662549B05}">
      <dgm:prSet phldrT="[Text]"/>
      <dgm:spPr/>
      <dgm:t>
        <a:bodyPr/>
        <a:lstStyle/>
        <a:p>
          <a:r>
            <a:rPr lang="en-US" dirty="0" smtClean="0"/>
            <a:t>2010</a:t>
          </a:r>
          <a:endParaRPr lang="en-US" dirty="0"/>
        </a:p>
      </dgm:t>
    </dgm:pt>
    <dgm:pt modelId="{6416674C-C789-4938-A7C6-183145304A0C}" type="parTrans" cxnId="{94A6A311-5704-45DE-B19F-09E3D2C749D9}">
      <dgm:prSet/>
      <dgm:spPr/>
      <dgm:t>
        <a:bodyPr/>
        <a:lstStyle/>
        <a:p>
          <a:endParaRPr lang="en-US"/>
        </a:p>
      </dgm:t>
    </dgm:pt>
    <dgm:pt modelId="{E4E2D90A-014D-45E3-87DB-7FDEAA8C1681}" type="sibTrans" cxnId="{94A6A311-5704-45DE-B19F-09E3D2C749D9}">
      <dgm:prSet/>
      <dgm:spPr/>
      <dgm:t>
        <a:bodyPr/>
        <a:lstStyle/>
        <a:p>
          <a:endParaRPr lang="en-US"/>
        </a:p>
      </dgm:t>
    </dgm:pt>
    <dgm:pt modelId="{B0B6A924-38D3-4622-83AE-7F2C59729AAD}" type="pres">
      <dgm:prSet presAssocID="{21FE2AD2-465D-4C59-8BDF-F12D6B651FA1}" presName="Name0" presStyleCnt="0">
        <dgm:presLayoutVars>
          <dgm:dir/>
          <dgm:resizeHandles val="exact"/>
        </dgm:presLayoutVars>
      </dgm:prSet>
      <dgm:spPr/>
    </dgm:pt>
    <dgm:pt modelId="{CD40E1BA-CB84-4092-BE30-10564C72C89A}" type="pres">
      <dgm:prSet presAssocID="{D81ADB87-5734-4BDB-A727-0F6662549B05}" presName="parTxOnly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2BE623-BFA5-4885-90F3-FD9CA1C68D54}" type="pres">
      <dgm:prSet presAssocID="{E4E2D90A-014D-45E3-87DB-7FDEAA8C1681}" presName="parSpace" presStyleCnt="0"/>
      <dgm:spPr/>
    </dgm:pt>
    <dgm:pt modelId="{4A520FC3-7F3F-41C2-9F77-4711FF23E4C2}" type="pres">
      <dgm:prSet presAssocID="{AE1102DA-E958-4EEB-9703-89AE8FE59B59}" presName="parTxOnly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5FAA30-D825-4DC1-A072-268B855A4ED5}" type="pres">
      <dgm:prSet presAssocID="{D3B63F49-BC30-4AD3-B14E-B745B892880B}" presName="parSpace" presStyleCnt="0"/>
      <dgm:spPr/>
    </dgm:pt>
    <dgm:pt modelId="{6733E2C5-A926-47F8-8F1C-18BC0C35ED82}" type="pres">
      <dgm:prSet presAssocID="{6E38E5EF-A988-4143-857D-23CE74997BE3}" presName="parTxOnly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DADB15-B869-4B0E-BCE7-89DE54F64791}" type="pres">
      <dgm:prSet presAssocID="{50312435-A19D-43B1-99B9-3086735E431D}" presName="parSpace" presStyleCnt="0"/>
      <dgm:spPr/>
    </dgm:pt>
    <dgm:pt modelId="{CEFE3FBE-D273-45B5-AFCC-8C7779249EEF}" type="pres">
      <dgm:prSet presAssocID="{DACC09F7-AD75-40C1-8841-C89F19AF4EBF}" presName="parTxOnly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3B2BDC-45C9-4AA4-A65E-82BB517229BA}" type="pres">
      <dgm:prSet presAssocID="{B23172FE-6257-494A-B209-BD5407F0B6F6}" presName="parSpace" presStyleCnt="0"/>
      <dgm:spPr/>
    </dgm:pt>
    <dgm:pt modelId="{5F73EB40-1578-48BF-A1A8-DE5918A262DD}" type="pres">
      <dgm:prSet presAssocID="{ED2B3957-0FF0-4016-8687-C1B2970957D1}" presName="parTxOnly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DCE3BB-B558-4C3D-99F3-B470F1F6EC98}" type="pres">
      <dgm:prSet presAssocID="{2768A414-CC6D-4A4A-9797-59768FBF539E}" presName="parSpace" presStyleCnt="0"/>
      <dgm:spPr/>
    </dgm:pt>
    <dgm:pt modelId="{935C1773-9755-47E7-B6B1-FA1836E2B9BB}" type="pres">
      <dgm:prSet presAssocID="{5C90103D-73ED-4EA3-AD46-EEF25A493B5B}" presName="parTxOnly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7467B5-B068-467C-931A-57FC0C36F979}" type="pres">
      <dgm:prSet presAssocID="{7E62DF34-6450-45C7-A42F-6FDD4AA053A5}" presName="parSpace" presStyleCnt="0"/>
      <dgm:spPr/>
    </dgm:pt>
    <dgm:pt modelId="{2442FA46-14AE-45CC-BBCA-7C1E4FE1C377}" type="pres">
      <dgm:prSet presAssocID="{0035DC7B-1A49-400B-BD75-9DDB11D2497F}" presName="parTxOnly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D5DED9-0AC8-4B5D-A69B-94710319C0E6}" type="pres">
      <dgm:prSet presAssocID="{775CE783-4B2E-4937-B997-F5D02DEBB8C3}" presName="parSpace" presStyleCnt="0"/>
      <dgm:spPr/>
    </dgm:pt>
    <dgm:pt modelId="{6CF8852F-74AF-4154-8746-2040828140A8}" type="pres">
      <dgm:prSet presAssocID="{E9FC7FAE-E20D-4CD1-8740-A00E35FE3139}" presName="parTxOnly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AC049E-59D1-46F6-AD1C-092DFAACA45B}" type="pres">
      <dgm:prSet presAssocID="{8065667C-AD17-4ECC-8826-21E381F08A01}" presName="parSpace" presStyleCnt="0"/>
      <dgm:spPr/>
    </dgm:pt>
    <dgm:pt modelId="{E93D5635-EEB9-40DE-A23F-19C27AB1D0D3}" type="pres">
      <dgm:prSet presAssocID="{3E91AB01-53E8-42F1-AA1E-E81D5F95E2B7}" presName="parTxOnly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B716F8-167C-430E-A804-4DD8AC9CCDFB}" type="pres">
      <dgm:prSet presAssocID="{ADC513CC-886F-4EA6-9876-56CDA83981D9}" presName="parSpace" presStyleCnt="0"/>
      <dgm:spPr/>
    </dgm:pt>
    <dgm:pt modelId="{68455828-EEA4-4ED7-A2AA-EDA3B8A34EE6}" type="pres">
      <dgm:prSet presAssocID="{88BDD69D-7A4C-409A-80A9-76334E4CFD52}" presName="parTxOnly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4007B2-054D-42E9-9008-66BD1450699C}" type="presOf" srcId="{D81ADB87-5734-4BDB-A727-0F6662549B05}" destId="{CD40E1BA-CB84-4092-BE30-10564C72C89A}" srcOrd="0" destOrd="0" presId="urn:microsoft.com/office/officeart/2005/8/layout/hChevron3"/>
    <dgm:cxn modelId="{9C1C5AAE-E12E-492A-B4E0-20C14C686B67}" type="presOf" srcId="{ED2B3957-0FF0-4016-8687-C1B2970957D1}" destId="{5F73EB40-1578-48BF-A1A8-DE5918A262DD}" srcOrd="0" destOrd="0" presId="urn:microsoft.com/office/officeart/2005/8/layout/hChevron3"/>
    <dgm:cxn modelId="{83BABFA5-9E32-414C-9BA8-F2D3C98C7E8C}" type="presOf" srcId="{6E38E5EF-A988-4143-857D-23CE74997BE3}" destId="{6733E2C5-A926-47F8-8F1C-18BC0C35ED82}" srcOrd="0" destOrd="0" presId="urn:microsoft.com/office/officeart/2005/8/layout/hChevron3"/>
    <dgm:cxn modelId="{234B6A64-293A-4883-89D0-53A8C5ED71BE}" type="presOf" srcId="{5C90103D-73ED-4EA3-AD46-EEF25A493B5B}" destId="{935C1773-9755-47E7-B6B1-FA1836E2B9BB}" srcOrd="0" destOrd="0" presId="urn:microsoft.com/office/officeart/2005/8/layout/hChevron3"/>
    <dgm:cxn modelId="{FCDAFD3A-AA5A-427C-B7CB-BAFDD471AE67}" srcId="{21FE2AD2-465D-4C59-8BDF-F12D6B651FA1}" destId="{88BDD69D-7A4C-409A-80A9-76334E4CFD52}" srcOrd="9" destOrd="0" parTransId="{4DD75F27-A1B8-47A8-A5E8-79F36390C10D}" sibTransId="{C8EB0AB5-C496-493E-9426-589644A8DC61}"/>
    <dgm:cxn modelId="{0097E930-AA26-4B9F-A3C7-322071B5AD43}" type="presOf" srcId="{88BDD69D-7A4C-409A-80A9-76334E4CFD52}" destId="{68455828-EEA4-4ED7-A2AA-EDA3B8A34EE6}" srcOrd="0" destOrd="0" presId="urn:microsoft.com/office/officeart/2005/8/layout/hChevron3"/>
    <dgm:cxn modelId="{554BEA15-8CD6-46F1-900C-ED150DB2345A}" srcId="{21FE2AD2-465D-4C59-8BDF-F12D6B651FA1}" destId="{E9FC7FAE-E20D-4CD1-8740-A00E35FE3139}" srcOrd="7" destOrd="0" parTransId="{B43C09D1-EB93-4E51-A514-07E63ADB859A}" sibTransId="{8065667C-AD17-4ECC-8826-21E381F08A01}"/>
    <dgm:cxn modelId="{C8202D61-6F8E-4CED-B3F0-5CD2CA4C6927}" srcId="{21FE2AD2-465D-4C59-8BDF-F12D6B651FA1}" destId="{3E91AB01-53E8-42F1-AA1E-E81D5F95E2B7}" srcOrd="8" destOrd="0" parTransId="{7C27EA11-234F-435F-B115-EE043DE72EB9}" sibTransId="{ADC513CC-886F-4EA6-9876-56CDA83981D9}"/>
    <dgm:cxn modelId="{15593F2F-36AF-4EC7-9A8F-E8C9D0CD71ED}" type="presOf" srcId="{AE1102DA-E958-4EEB-9703-89AE8FE59B59}" destId="{4A520FC3-7F3F-41C2-9F77-4711FF23E4C2}" srcOrd="0" destOrd="0" presId="urn:microsoft.com/office/officeart/2005/8/layout/hChevron3"/>
    <dgm:cxn modelId="{8D05ACE9-7B9F-4D47-801D-823220EC0B08}" srcId="{21FE2AD2-465D-4C59-8BDF-F12D6B651FA1}" destId="{5C90103D-73ED-4EA3-AD46-EEF25A493B5B}" srcOrd="5" destOrd="0" parTransId="{CC52A3CC-9480-4FA7-841C-33A7DC824B88}" sibTransId="{7E62DF34-6450-45C7-A42F-6FDD4AA053A5}"/>
    <dgm:cxn modelId="{0781B333-9CB4-4F2E-B433-8FA18EC13A8E}" type="presOf" srcId="{DACC09F7-AD75-40C1-8841-C89F19AF4EBF}" destId="{CEFE3FBE-D273-45B5-AFCC-8C7779249EEF}" srcOrd="0" destOrd="0" presId="urn:microsoft.com/office/officeart/2005/8/layout/hChevron3"/>
    <dgm:cxn modelId="{700FA784-2185-42C7-860E-1A916C0CBADE}" srcId="{21FE2AD2-465D-4C59-8BDF-F12D6B651FA1}" destId="{DACC09F7-AD75-40C1-8841-C89F19AF4EBF}" srcOrd="3" destOrd="0" parTransId="{84E754C3-188A-4C37-A72F-D2E7EB570DDF}" sibTransId="{B23172FE-6257-494A-B209-BD5407F0B6F6}"/>
    <dgm:cxn modelId="{2C6B10D2-0388-4459-91EA-5B5BC233206F}" type="presOf" srcId="{0035DC7B-1A49-400B-BD75-9DDB11D2497F}" destId="{2442FA46-14AE-45CC-BBCA-7C1E4FE1C377}" srcOrd="0" destOrd="0" presId="urn:microsoft.com/office/officeart/2005/8/layout/hChevron3"/>
    <dgm:cxn modelId="{07E8DD2C-963B-4A0D-B809-741210F0FB46}" srcId="{21FE2AD2-465D-4C59-8BDF-F12D6B651FA1}" destId="{AE1102DA-E958-4EEB-9703-89AE8FE59B59}" srcOrd="1" destOrd="0" parTransId="{06737BD3-A05B-4FF6-842C-ECD48407343B}" sibTransId="{D3B63F49-BC30-4AD3-B14E-B745B892880B}"/>
    <dgm:cxn modelId="{94A6A311-5704-45DE-B19F-09E3D2C749D9}" srcId="{21FE2AD2-465D-4C59-8BDF-F12D6B651FA1}" destId="{D81ADB87-5734-4BDB-A727-0F6662549B05}" srcOrd="0" destOrd="0" parTransId="{6416674C-C789-4938-A7C6-183145304A0C}" sibTransId="{E4E2D90A-014D-45E3-87DB-7FDEAA8C1681}"/>
    <dgm:cxn modelId="{A2B36E39-92E1-4912-80C7-8E51690ADA1F}" srcId="{21FE2AD2-465D-4C59-8BDF-F12D6B651FA1}" destId="{0035DC7B-1A49-400B-BD75-9DDB11D2497F}" srcOrd="6" destOrd="0" parTransId="{63FBFEF4-C40D-43CD-9961-B1A58E59CC41}" sibTransId="{775CE783-4B2E-4937-B997-F5D02DEBB8C3}"/>
    <dgm:cxn modelId="{84206416-852E-466E-9150-0AB1C26108AA}" type="presOf" srcId="{E9FC7FAE-E20D-4CD1-8740-A00E35FE3139}" destId="{6CF8852F-74AF-4154-8746-2040828140A8}" srcOrd="0" destOrd="0" presId="urn:microsoft.com/office/officeart/2005/8/layout/hChevron3"/>
    <dgm:cxn modelId="{BF08EE38-B6C3-4797-B001-791D7785BA34}" type="presOf" srcId="{3E91AB01-53E8-42F1-AA1E-E81D5F95E2B7}" destId="{E93D5635-EEB9-40DE-A23F-19C27AB1D0D3}" srcOrd="0" destOrd="0" presId="urn:microsoft.com/office/officeart/2005/8/layout/hChevron3"/>
    <dgm:cxn modelId="{5F788EAF-25F9-4CB2-A3D4-3CBE00B18A8F}" srcId="{21FE2AD2-465D-4C59-8BDF-F12D6B651FA1}" destId="{6E38E5EF-A988-4143-857D-23CE74997BE3}" srcOrd="2" destOrd="0" parTransId="{517D29B5-02D5-4E04-97DA-F93A9AD8C15E}" sibTransId="{50312435-A19D-43B1-99B9-3086735E431D}"/>
    <dgm:cxn modelId="{C9ECBCCF-33AD-4B23-8014-28B33BE31189}" type="presOf" srcId="{21FE2AD2-465D-4C59-8BDF-F12D6B651FA1}" destId="{B0B6A924-38D3-4622-83AE-7F2C59729AAD}" srcOrd="0" destOrd="0" presId="urn:microsoft.com/office/officeart/2005/8/layout/hChevron3"/>
    <dgm:cxn modelId="{2BC59DA0-ED08-4523-BDE0-9448E0E3A135}" srcId="{21FE2AD2-465D-4C59-8BDF-F12D6B651FA1}" destId="{ED2B3957-0FF0-4016-8687-C1B2970957D1}" srcOrd="4" destOrd="0" parTransId="{930CE0FA-CAED-4C8E-9495-89D3CBA67720}" sibTransId="{2768A414-CC6D-4A4A-9797-59768FBF539E}"/>
    <dgm:cxn modelId="{8206C6B4-76F2-43F9-8727-EBECD0EA50BE}" type="presParOf" srcId="{B0B6A924-38D3-4622-83AE-7F2C59729AAD}" destId="{CD40E1BA-CB84-4092-BE30-10564C72C89A}" srcOrd="0" destOrd="0" presId="urn:microsoft.com/office/officeart/2005/8/layout/hChevron3"/>
    <dgm:cxn modelId="{18356CF6-BEB7-43CB-9327-605F5CE0EA45}" type="presParOf" srcId="{B0B6A924-38D3-4622-83AE-7F2C59729AAD}" destId="{2B2BE623-BFA5-4885-90F3-FD9CA1C68D54}" srcOrd="1" destOrd="0" presId="urn:microsoft.com/office/officeart/2005/8/layout/hChevron3"/>
    <dgm:cxn modelId="{4E7FDB33-5293-45BE-B1C2-A28C565B73AF}" type="presParOf" srcId="{B0B6A924-38D3-4622-83AE-7F2C59729AAD}" destId="{4A520FC3-7F3F-41C2-9F77-4711FF23E4C2}" srcOrd="2" destOrd="0" presId="urn:microsoft.com/office/officeart/2005/8/layout/hChevron3"/>
    <dgm:cxn modelId="{AE586B95-FAE8-482A-842B-F707EE2EC563}" type="presParOf" srcId="{B0B6A924-38D3-4622-83AE-7F2C59729AAD}" destId="{115FAA30-D825-4DC1-A072-268B855A4ED5}" srcOrd="3" destOrd="0" presId="urn:microsoft.com/office/officeart/2005/8/layout/hChevron3"/>
    <dgm:cxn modelId="{41122771-C35D-4B3D-B138-44D7757ADA7B}" type="presParOf" srcId="{B0B6A924-38D3-4622-83AE-7F2C59729AAD}" destId="{6733E2C5-A926-47F8-8F1C-18BC0C35ED82}" srcOrd="4" destOrd="0" presId="urn:microsoft.com/office/officeart/2005/8/layout/hChevron3"/>
    <dgm:cxn modelId="{A67FA427-7324-4B26-A19C-4093BE480135}" type="presParOf" srcId="{B0B6A924-38D3-4622-83AE-7F2C59729AAD}" destId="{3DDADB15-B869-4B0E-BCE7-89DE54F64791}" srcOrd="5" destOrd="0" presId="urn:microsoft.com/office/officeart/2005/8/layout/hChevron3"/>
    <dgm:cxn modelId="{5EB3AAF3-E820-4FE6-9E51-B56FB377D405}" type="presParOf" srcId="{B0B6A924-38D3-4622-83AE-7F2C59729AAD}" destId="{CEFE3FBE-D273-45B5-AFCC-8C7779249EEF}" srcOrd="6" destOrd="0" presId="urn:microsoft.com/office/officeart/2005/8/layout/hChevron3"/>
    <dgm:cxn modelId="{9FC6A42A-4C95-42BB-BD65-AF2C381EAE2F}" type="presParOf" srcId="{B0B6A924-38D3-4622-83AE-7F2C59729AAD}" destId="{443B2BDC-45C9-4AA4-A65E-82BB517229BA}" srcOrd="7" destOrd="0" presId="urn:microsoft.com/office/officeart/2005/8/layout/hChevron3"/>
    <dgm:cxn modelId="{23F53632-F290-4AAC-976F-BAF0869CF0ED}" type="presParOf" srcId="{B0B6A924-38D3-4622-83AE-7F2C59729AAD}" destId="{5F73EB40-1578-48BF-A1A8-DE5918A262DD}" srcOrd="8" destOrd="0" presId="urn:microsoft.com/office/officeart/2005/8/layout/hChevron3"/>
    <dgm:cxn modelId="{C0A9387D-8730-4340-B466-BF6E8602ACD2}" type="presParOf" srcId="{B0B6A924-38D3-4622-83AE-7F2C59729AAD}" destId="{99DCE3BB-B558-4C3D-99F3-B470F1F6EC98}" srcOrd="9" destOrd="0" presId="urn:microsoft.com/office/officeart/2005/8/layout/hChevron3"/>
    <dgm:cxn modelId="{7A1DC23B-B142-4C7A-9635-67B03C67CFA4}" type="presParOf" srcId="{B0B6A924-38D3-4622-83AE-7F2C59729AAD}" destId="{935C1773-9755-47E7-B6B1-FA1836E2B9BB}" srcOrd="10" destOrd="0" presId="urn:microsoft.com/office/officeart/2005/8/layout/hChevron3"/>
    <dgm:cxn modelId="{350B684F-C382-4810-8EE3-02403C7FA2E8}" type="presParOf" srcId="{B0B6A924-38D3-4622-83AE-7F2C59729AAD}" destId="{4F7467B5-B068-467C-931A-57FC0C36F979}" srcOrd="11" destOrd="0" presId="urn:microsoft.com/office/officeart/2005/8/layout/hChevron3"/>
    <dgm:cxn modelId="{8D1C8CFD-87F3-451E-B1C3-5034C46B706A}" type="presParOf" srcId="{B0B6A924-38D3-4622-83AE-7F2C59729AAD}" destId="{2442FA46-14AE-45CC-BBCA-7C1E4FE1C377}" srcOrd="12" destOrd="0" presId="urn:microsoft.com/office/officeart/2005/8/layout/hChevron3"/>
    <dgm:cxn modelId="{4E4A5C06-F524-4482-BC8B-96A9C832AFCC}" type="presParOf" srcId="{B0B6A924-38D3-4622-83AE-7F2C59729AAD}" destId="{80D5DED9-0AC8-4B5D-A69B-94710319C0E6}" srcOrd="13" destOrd="0" presId="urn:microsoft.com/office/officeart/2005/8/layout/hChevron3"/>
    <dgm:cxn modelId="{9516723D-4D38-4531-93AD-61820461D692}" type="presParOf" srcId="{B0B6A924-38D3-4622-83AE-7F2C59729AAD}" destId="{6CF8852F-74AF-4154-8746-2040828140A8}" srcOrd="14" destOrd="0" presId="urn:microsoft.com/office/officeart/2005/8/layout/hChevron3"/>
    <dgm:cxn modelId="{5C8EA6C4-F51E-410E-A69B-D76E9DF718D0}" type="presParOf" srcId="{B0B6A924-38D3-4622-83AE-7F2C59729AAD}" destId="{53AC049E-59D1-46F6-AD1C-092DFAACA45B}" srcOrd="15" destOrd="0" presId="urn:microsoft.com/office/officeart/2005/8/layout/hChevron3"/>
    <dgm:cxn modelId="{75AD7C21-CDB5-4888-97BD-69D553E0AFBA}" type="presParOf" srcId="{B0B6A924-38D3-4622-83AE-7F2C59729AAD}" destId="{E93D5635-EEB9-40DE-A23F-19C27AB1D0D3}" srcOrd="16" destOrd="0" presId="urn:microsoft.com/office/officeart/2005/8/layout/hChevron3"/>
    <dgm:cxn modelId="{A9DBB3C5-8CEA-48AA-B741-ED1CE4D737B5}" type="presParOf" srcId="{B0B6A924-38D3-4622-83AE-7F2C59729AAD}" destId="{FBB716F8-167C-430E-A804-4DD8AC9CCDFB}" srcOrd="17" destOrd="0" presId="urn:microsoft.com/office/officeart/2005/8/layout/hChevron3"/>
    <dgm:cxn modelId="{C1B9DBFD-74D4-4DBD-90EA-85D331A2C1BB}" type="presParOf" srcId="{B0B6A924-38D3-4622-83AE-7F2C59729AAD}" destId="{68455828-EEA4-4ED7-A2AA-EDA3B8A34EE6}" srcOrd="1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61953D-161D-432F-9D18-B1DDEED3E1AF}">
      <dsp:nvSpPr>
        <dsp:cNvPr id="0" name=""/>
        <dsp:cNvSpPr/>
      </dsp:nvSpPr>
      <dsp:spPr>
        <a:xfrm>
          <a:off x="3433" y="309490"/>
          <a:ext cx="3444565" cy="492366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33338" bIns="666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2017</a:t>
          </a:r>
          <a:endParaRPr lang="en-US" sz="2500" kern="1200" dirty="0"/>
        </a:p>
      </dsp:txBody>
      <dsp:txXfrm>
        <a:off x="3433" y="309490"/>
        <a:ext cx="3321474" cy="492366"/>
      </dsp:txXfrm>
    </dsp:sp>
    <dsp:sp modelId="{444312C3-5E3B-453B-AF7E-9CBA0C2281B1}">
      <dsp:nvSpPr>
        <dsp:cNvPr id="0" name=""/>
        <dsp:cNvSpPr/>
      </dsp:nvSpPr>
      <dsp:spPr>
        <a:xfrm>
          <a:off x="2759085" y="309490"/>
          <a:ext cx="3444565" cy="492366"/>
        </a:xfrm>
        <a:prstGeom prst="chevron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66675" rIns="33338" bIns="666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2018</a:t>
          </a:r>
          <a:endParaRPr lang="en-US" sz="2500" kern="1200" dirty="0"/>
        </a:p>
      </dsp:txBody>
      <dsp:txXfrm>
        <a:off x="3005268" y="309490"/>
        <a:ext cx="2952199" cy="492366"/>
      </dsp:txXfrm>
    </dsp:sp>
    <dsp:sp modelId="{AE487887-3DD3-4BA0-8652-BA7482850F86}">
      <dsp:nvSpPr>
        <dsp:cNvPr id="0" name=""/>
        <dsp:cNvSpPr/>
      </dsp:nvSpPr>
      <dsp:spPr>
        <a:xfrm>
          <a:off x="5514737" y="309490"/>
          <a:ext cx="3444565" cy="492366"/>
        </a:xfrm>
        <a:prstGeom prst="chevron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66675" rIns="33338" bIns="666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2019</a:t>
          </a:r>
          <a:endParaRPr lang="en-US" sz="2500" kern="1200" dirty="0"/>
        </a:p>
      </dsp:txBody>
      <dsp:txXfrm>
        <a:off x="5760920" y="309490"/>
        <a:ext cx="2952199" cy="492366"/>
      </dsp:txXfrm>
    </dsp:sp>
    <dsp:sp modelId="{DAC648B2-DCFF-474F-9448-F5C11FDE18B2}">
      <dsp:nvSpPr>
        <dsp:cNvPr id="0" name=""/>
        <dsp:cNvSpPr/>
      </dsp:nvSpPr>
      <dsp:spPr>
        <a:xfrm>
          <a:off x="8270389" y="309490"/>
          <a:ext cx="3444565" cy="492366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66675" rIns="33338" bIns="666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2020</a:t>
          </a:r>
          <a:endParaRPr lang="en-US" sz="2500" kern="1200" dirty="0"/>
        </a:p>
      </dsp:txBody>
      <dsp:txXfrm>
        <a:off x="8516572" y="309490"/>
        <a:ext cx="2952199" cy="4923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0C10A-C1E5-4C12-B7D2-2019AC64E870}">
      <dsp:nvSpPr>
        <dsp:cNvPr id="0" name=""/>
        <dsp:cNvSpPr/>
      </dsp:nvSpPr>
      <dsp:spPr>
        <a:xfrm>
          <a:off x="5776" y="1003446"/>
          <a:ext cx="1071841" cy="428736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56007" rIns="28004" bIns="56007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Jan</a:t>
          </a:r>
          <a:endParaRPr lang="en-US" sz="2100" kern="1200" dirty="0"/>
        </a:p>
      </dsp:txBody>
      <dsp:txXfrm>
        <a:off x="5776" y="1003446"/>
        <a:ext cx="964657" cy="428736"/>
      </dsp:txXfrm>
    </dsp:sp>
    <dsp:sp modelId="{EF4F2722-6335-466F-8267-3A574966239B}">
      <dsp:nvSpPr>
        <dsp:cNvPr id="0" name=""/>
        <dsp:cNvSpPr/>
      </dsp:nvSpPr>
      <dsp:spPr>
        <a:xfrm>
          <a:off x="863249" y="1003446"/>
          <a:ext cx="1071841" cy="42873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56007" rIns="28004" bIns="56007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Feb</a:t>
          </a:r>
          <a:endParaRPr lang="en-US" sz="2100" kern="1200" dirty="0"/>
        </a:p>
      </dsp:txBody>
      <dsp:txXfrm>
        <a:off x="1077617" y="1003446"/>
        <a:ext cx="643105" cy="428736"/>
      </dsp:txXfrm>
    </dsp:sp>
    <dsp:sp modelId="{A78BB72F-73BF-4F9F-BFA6-B92411D0DF29}">
      <dsp:nvSpPr>
        <dsp:cNvPr id="0" name=""/>
        <dsp:cNvSpPr/>
      </dsp:nvSpPr>
      <dsp:spPr>
        <a:xfrm>
          <a:off x="1720722" y="1003446"/>
          <a:ext cx="1071841" cy="42873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56007" rIns="28004" bIns="56007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Mar</a:t>
          </a:r>
          <a:endParaRPr lang="en-US" sz="2100" kern="1200" dirty="0"/>
        </a:p>
      </dsp:txBody>
      <dsp:txXfrm>
        <a:off x="1935090" y="1003446"/>
        <a:ext cx="643105" cy="428736"/>
      </dsp:txXfrm>
    </dsp:sp>
    <dsp:sp modelId="{EAE57F39-395C-4971-A082-40CEB50AC204}">
      <dsp:nvSpPr>
        <dsp:cNvPr id="0" name=""/>
        <dsp:cNvSpPr/>
      </dsp:nvSpPr>
      <dsp:spPr>
        <a:xfrm>
          <a:off x="2578196" y="1003446"/>
          <a:ext cx="1071841" cy="42873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56007" rIns="28004" bIns="56007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April</a:t>
          </a:r>
          <a:endParaRPr lang="en-US" sz="2100" kern="1200" dirty="0"/>
        </a:p>
      </dsp:txBody>
      <dsp:txXfrm>
        <a:off x="2792564" y="1003446"/>
        <a:ext cx="643105" cy="428736"/>
      </dsp:txXfrm>
    </dsp:sp>
    <dsp:sp modelId="{BBF414F6-D526-4CC3-82E2-B3E158B505ED}">
      <dsp:nvSpPr>
        <dsp:cNvPr id="0" name=""/>
        <dsp:cNvSpPr/>
      </dsp:nvSpPr>
      <dsp:spPr>
        <a:xfrm>
          <a:off x="3435669" y="1003446"/>
          <a:ext cx="1071841" cy="428736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56007" rIns="28004" bIns="56007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May</a:t>
          </a:r>
          <a:endParaRPr lang="en-US" sz="2100" kern="1200" dirty="0"/>
        </a:p>
      </dsp:txBody>
      <dsp:txXfrm>
        <a:off x="3650037" y="1003446"/>
        <a:ext cx="643105" cy="428736"/>
      </dsp:txXfrm>
    </dsp:sp>
    <dsp:sp modelId="{C2885BF2-5023-4CB7-9E53-0439660D504F}">
      <dsp:nvSpPr>
        <dsp:cNvPr id="0" name=""/>
        <dsp:cNvSpPr/>
      </dsp:nvSpPr>
      <dsp:spPr>
        <a:xfrm>
          <a:off x="4293142" y="1003446"/>
          <a:ext cx="1071841" cy="42873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56007" rIns="28004" bIns="56007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June</a:t>
          </a:r>
          <a:endParaRPr lang="en-US" sz="2100" kern="1200" dirty="0"/>
        </a:p>
      </dsp:txBody>
      <dsp:txXfrm>
        <a:off x="4507510" y="1003446"/>
        <a:ext cx="643105" cy="428736"/>
      </dsp:txXfrm>
    </dsp:sp>
    <dsp:sp modelId="{9270EB83-89B7-4053-BF82-207DF8CBBB36}">
      <dsp:nvSpPr>
        <dsp:cNvPr id="0" name=""/>
        <dsp:cNvSpPr/>
      </dsp:nvSpPr>
      <dsp:spPr>
        <a:xfrm>
          <a:off x="5150615" y="1003446"/>
          <a:ext cx="1071841" cy="42873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56007" rIns="28004" bIns="56007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July</a:t>
          </a:r>
          <a:endParaRPr lang="en-US" sz="2100" kern="1200" dirty="0"/>
        </a:p>
      </dsp:txBody>
      <dsp:txXfrm>
        <a:off x="5364983" y="1003446"/>
        <a:ext cx="643105" cy="428736"/>
      </dsp:txXfrm>
    </dsp:sp>
    <dsp:sp modelId="{B144DF6D-2547-459E-9889-1C5944777D92}">
      <dsp:nvSpPr>
        <dsp:cNvPr id="0" name=""/>
        <dsp:cNvSpPr/>
      </dsp:nvSpPr>
      <dsp:spPr>
        <a:xfrm>
          <a:off x="6008089" y="1003446"/>
          <a:ext cx="1071841" cy="42873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56007" rIns="28004" bIns="56007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Aug</a:t>
          </a:r>
          <a:endParaRPr lang="en-US" sz="2100" kern="1200" dirty="0"/>
        </a:p>
      </dsp:txBody>
      <dsp:txXfrm>
        <a:off x="6222457" y="1003446"/>
        <a:ext cx="643105" cy="428736"/>
      </dsp:txXfrm>
    </dsp:sp>
    <dsp:sp modelId="{50B30AA2-2A20-4337-AB28-0D7346C92843}">
      <dsp:nvSpPr>
        <dsp:cNvPr id="0" name=""/>
        <dsp:cNvSpPr/>
      </dsp:nvSpPr>
      <dsp:spPr>
        <a:xfrm>
          <a:off x="6865562" y="1003446"/>
          <a:ext cx="1071841" cy="42873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56007" rIns="28004" bIns="56007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Sep</a:t>
          </a:r>
          <a:endParaRPr lang="en-US" sz="2100" kern="1200" dirty="0"/>
        </a:p>
      </dsp:txBody>
      <dsp:txXfrm>
        <a:off x="7079930" y="1003446"/>
        <a:ext cx="643105" cy="428736"/>
      </dsp:txXfrm>
    </dsp:sp>
    <dsp:sp modelId="{3699BC14-A1AA-40FF-9AA6-61470DAB634E}">
      <dsp:nvSpPr>
        <dsp:cNvPr id="0" name=""/>
        <dsp:cNvSpPr/>
      </dsp:nvSpPr>
      <dsp:spPr>
        <a:xfrm>
          <a:off x="7723035" y="1003446"/>
          <a:ext cx="1071841" cy="428736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56007" rIns="28004" bIns="56007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Oct</a:t>
          </a:r>
          <a:endParaRPr lang="en-US" sz="2100" kern="1200" dirty="0"/>
        </a:p>
      </dsp:txBody>
      <dsp:txXfrm>
        <a:off x="7937403" y="1003446"/>
        <a:ext cx="643105" cy="428736"/>
      </dsp:txXfrm>
    </dsp:sp>
    <dsp:sp modelId="{6D0B74E5-C9FB-4DBC-89CB-B767CA4451CB}">
      <dsp:nvSpPr>
        <dsp:cNvPr id="0" name=""/>
        <dsp:cNvSpPr/>
      </dsp:nvSpPr>
      <dsp:spPr>
        <a:xfrm>
          <a:off x="8580508" y="1003446"/>
          <a:ext cx="1071841" cy="42873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56007" rIns="28004" bIns="56007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Nov</a:t>
          </a:r>
          <a:endParaRPr lang="en-US" sz="2100" kern="1200" dirty="0"/>
        </a:p>
      </dsp:txBody>
      <dsp:txXfrm>
        <a:off x="8794876" y="1003446"/>
        <a:ext cx="643105" cy="428736"/>
      </dsp:txXfrm>
    </dsp:sp>
    <dsp:sp modelId="{56AA90E1-A544-497B-94E9-4E03893EC6B6}">
      <dsp:nvSpPr>
        <dsp:cNvPr id="0" name=""/>
        <dsp:cNvSpPr/>
      </dsp:nvSpPr>
      <dsp:spPr>
        <a:xfrm>
          <a:off x="9437982" y="1003446"/>
          <a:ext cx="1071841" cy="42873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56007" rIns="28004" bIns="56007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Dec</a:t>
          </a:r>
          <a:endParaRPr lang="en-US" sz="2100" kern="1200" dirty="0"/>
        </a:p>
      </dsp:txBody>
      <dsp:txXfrm>
        <a:off x="9652350" y="1003446"/>
        <a:ext cx="643105" cy="4287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0E1BA-CB84-4092-BE30-10564C72C89A}">
      <dsp:nvSpPr>
        <dsp:cNvPr id="0" name=""/>
        <dsp:cNvSpPr/>
      </dsp:nvSpPr>
      <dsp:spPr>
        <a:xfrm>
          <a:off x="128" y="1919197"/>
          <a:ext cx="1282358" cy="512943"/>
        </a:xfrm>
        <a:prstGeom prst="homePlate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2010</a:t>
          </a:r>
          <a:endParaRPr lang="en-US" sz="2400" kern="1200" dirty="0"/>
        </a:p>
      </dsp:txBody>
      <dsp:txXfrm>
        <a:off x="128" y="1919197"/>
        <a:ext cx="1154122" cy="512943"/>
      </dsp:txXfrm>
    </dsp:sp>
    <dsp:sp modelId="{4A520FC3-7F3F-41C2-9F77-4711FF23E4C2}">
      <dsp:nvSpPr>
        <dsp:cNvPr id="0" name=""/>
        <dsp:cNvSpPr/>
      </dsp:nvSpPr>
      <dsp:spPr>
        <a:xfrm>
          <a:off x="1026015" y="1919197"/>
          <a:ext cx="1282358" cy="512943"/>
        </a:xfrm>
        <a:prstGeom prst="chevron">
          <a:avLst/>
        </a:prstGeom>
        <a:solidFill>
          <a:schemeClr val="accent3">
            <a:shade val="50000"/>
            <a:hueOff val="121091"/>
            <a:satOff val="-3189"/>
            <a:lumOff val="90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2011</a:t>
          </a:r>
          <a:endParaRPr lang="en-US" sz="2400" kern="1200" dirty="0"/>
        </a:p>
      </dsp:txBody>
      <dsp:txXfrm>
        <a:off x="1282487" y="1919197"/>
        <a:ext cx="769415" cy="512943"/>
      </dsp:txXfrm>
    </dsp:sp>
    <dsp:sp modelId="{6733E2C5-A926-47F8-8F1C-18BC0C35ED82}">
      <dsp:nvSpPr>
        <dsp:cNvPr id="0" name=""/>
        <dsp:cNvSpPr/>
      </dsp:nvSpPr>
      <dsp:spPr>
        <a:xfrm>
          <a:off x="2051902" y="1919197"/>
          <a:ext cx="1282358" cy="512943"/>
        </a:xfrm>
        <a:prstGeom prst="chevron">
          <a:avLst/>
        </a:prstGeom>
        <a:solidFill>
          <a:schemeClr val="accent3">
            <a:shade val="50000"/>
            <a:hueOff val="242182"/>
            <a:satOff val="-6378"/>
            <a:lumOff val="181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2012</a:t>
          </a:r>
          <a:endParaRPr lang="en-US" sz="2400" kern="1200" dirty="0"/>
        </a:p>
      </dsp:txBody>
      <dsp:txXfrm>
        <a:off x="2308374" y="1919197"/>
        <a:ext cx="769415" cy="512943"/>
      </dsp:txXfrm>
    </dsp:sp>
    <dsp:sp modelId="{CEFE3FBE-D273-45B5-AFCC-8C7779249EEF}">
      <dsp:nvSpPr>
        <dsp:cNvPr id="0" name=""/>
        <dsp:cNvSpPr/>
      </dsp:nvSpPr>
      <dsp:spPr>
        <a:xfrm>
          <a:off x="3077789" y="1919197"/>
          <a:ext cx="1282358" cy="512943"/>
        </a:xfrm>
        <a:prstGeom prst="chevron">
          <a:avLst/>
        </a:prstGeom>
        <a:solidFill>
          <a:schemeClr val="accent3">
            <a:shade val="50000"/>
            <a:hueOff val="363273"/>
            <a:satOff val="-9566"/>
            <a:lumOff val="271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2013</a:t>
          </a:r>
        </a:p>
      </dsp:txBody>
      <dsp:txXfrm>
        <a:off x="3334261" y="1919197"/>
        <a:ext cx="769415" cy="512943"/>
      </dsp:txXfrm>
    </dsp:sp>
    <dsp:sp modelId="{5F73EB40-1578-48BF-A1A8-DE5918A262DD}">
      <dsp:nvSpPr>
        <dsp:cNvPr id="0" name=""/>
        <dsp:cNvSpPr/>
      </dsp:nvSpPr>
      <dsp:spPr>
        <a:xfrm>
          <a:off x="4103676" y="1919197"/>
          <a:ext cx="1282358" cy="512943"/>
        </a:xfrm>
        <a:prstGeom prst="chevron">
          <a:avLst/>
        </a:prstGeom>
        <a:solidFill>
          <a:schemeClr val="accent3">
            <a:shade val="50000"/>
            <a:hueOff val="484364"/>
            <a:satOff val="-12755"/>
            <a:lumOff val="362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2014</a:t>
          </a:r>
          <a:endParaRPr lang="en-US" sz="2400" kern="1200" dirty="0"/>
        </a:p>
      </dsp:txBody>
      <dsp:txXfrm>
        <a:off x="4360148" y="1919197"/>
        <a:ext cx="769415" cy="512943"/>
      </dsp:txXfrm>
    </dsp:sp>
    <dsp:sp modelId="{935C1773-9755-47E7-B6B1-FA1836E2B9BB}">
      <dsp:nvSpPr>
        <dsp:cNvPr id="0" name=""/>
        <dsp:cNvSpPr/>
      </dsp:nvSpPr>
      <dsp:spPr>
        <a:xfrm>
          <a:off x="5129564" y="1919197"/>
          <a:ext cx="1282358" cy="512943"/>
        </a:xfrm>
        <a:prstGeom prst="chevron">
          <a:avLst/>
        </a:prstGeom>
        <a:solidFill>
          <a:schemeClr val="accent3">
            <a:shade val="50000"/>
            <a:hueOff val="605456"/>
            <a:satOff val="-15944"/>
            <a:lumOff val="452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2015</a:t>
          </a:r>
          <a:endParaRPr lang="en-US" sz="2400" kern="1200" dirty="0"/>
        </a:p>
      </dsp:txBody>
      <dsp:txXfrm>
        <a:off x="5386036" y="1919197"/>
        <a:ext cx="769415" cy="512943"/>
      </dsp:txXfrm>
    </dsp:sp>
    <dsp:sp modelId="{2442FA46-14AE-45CC-BBCA-7C1E4FE1C377}">
      <dsp:nvSpPr>
        <dsp:cNvPr id="0" name=""/>
        <dsp:cNvSpPr/>
      </dsp:nvSpPr>
      <dsp:spPr>
        <a:xfrm>
          <a:off x="6155451" y="1919197"/>
          <a:ext cx="1282358" cy="512943"/>
        </a:xfrm>
        <a:prstGeom prst="chevron">
          <a:avLst/>
        </a:prstGeom>
        <a:solidFill>
          <a:schemeClr val="accent3">
            <a:shade val="50000"/>
            <a:hueOff val="484364"/>
            <a:satOff val="-12755"/>
            <a:lumOff val="362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2016</a:t>
          </a:r>
          <a:endParaRPr lang="en-US" sz="2400" kern="1200" dirty="0"/>
        </a:p>
      </dsp:txBody>
      <dsp:txXfrm>
        <a:off x="6411923" y="1919197"/>
        <a:ext cx="769415" cy="512943"/>
      </dsp:txXfrm>
    </dsp:sp>
    <dsp:sp modelId="{6CF8852F-74AF-4154-8746-2040828140A8}">
      <dsp:nvSpPr>
        <dsp:cNvPr id="0" name=""/>
        <dsp:cNvSpPr/>
      </dsp:nvSpPr>
      <dsp:spPr>
        <a:xfrm>
          <a:off x="7181338" y="1919197"/>
          <a:ext cx="1282358" cy="512943"/>
        </a:xfrm>
        <a:prstGeom prst="chevron">
          <a:avLst/>
        </a:prstGeom>
        <a:solidFill>
          <a:schemeClr val="accent3">
            <a:shade val="50000"/>
            <a:hueOff val="363273"/>
            <a:satOff val="-9566"/>
            <a:lumOff val="271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2017</a:t>
          </a:r>
          <a:endParaRPr lang="en-US" sz="2400" kern="1200" dirty="0"/>
        </a:p>
      </dsp:txBody>
      <dsp:txXfrm>
        <a:off x="7437810" y="1919197"/>
        <a:ext cx="769415" cy="512943"/>
      </dsp:txXfrm>
    </dsp:sp>
    <dsp:sp modelId="{E93D5635-EEB9-40DE-A23F-19C27AB1D0D3}">
      <dsp:nvSpPr>
        <dsp:cNvPr id="0" name=""/>
        <dsp:cNvSpPr/>
      </dsp:nvSpPr>
      <dsp:spPr>
        <a:xfrm>
          <a:off x="8207225" y="1919197"/>
          <a:ext cx="1282358" cy="512943"/>
        </a:xfrm>
        <a:prstGeom prst="chevron">
          <a:avLst/>
        </a:prstGeom>
        <a:solidFill>
          <a:schemeClr val="accent3">
            <a:shade val="50000"/>
            <a:hueOff val="242182"/>
            <a:satOff val="-6378"/>
            <a:lumOff val="181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2018</a:t>
          </a:r>
          <a:endParaRPr lang="en-US" sz="2400" kern="1200" dirty="0"/>
        </a:p>
      </dsp:txBody>
      <dsp:txXfrm>
        <a:off x="8463697" y="1919197"/>
        <a:ext cx="769415" cy="512943"/>
      </dsp:txXfrm>
    </dsp:sp>
    <dsp:sp modelId="{68455828-EEA4-4ED7-A2AA-EDA3B8A34EE6}">
      <dsp:nvSpPr>
        <dsp:cNvPr id="0" name=""/>
        <dsp:cNvSpPr/>
      </dsp:nvSpPr>
      <dsp:spPr>
        <a:xfrm>
          <a:off x="9233112" y="1919197"/>
          <a:ext cx="1282358" cy="512943"/>
        </a:xfrm>
        <a:prstGeom prst="chevron">
          <a:avLst/>
        </a:prstGeom>
        <a:solidFill>
          <a:schemeClr val="accent3">
            <a:shade val="50000"/>
            <a:hueOff val="121091"/>
            <a:satOff val="-3189"/>
            <a:lumOff val="90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2019</a:t>
          </a:r>
          <a:endParaRPr lang="en-US" sz="2400" kern="1200" dirty="0"/>
        </a:p>
      </dsp:txBody>
      <dsp:txXfrm>
        <a:off x="9489584" y="1919197"/>
        <a:ext cx="769415" cy="512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3A9B22A-55EC-4A68-A1AE-1A1AE03C8C30}" type="datetimeFigureOut">
              <a:rPr lang="en-US" smtClean="0"/>
              <a:t>5/14/18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C14B252-8EFF-4387-B930-F0755652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0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75000">
              <a:schemeClr val="accent2">
                <a:lumMod val="5000"/>
                <a:lumOff val="9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040079"/>
            <a:ext cx="12192000" cy="837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76122"/>
            <a:ext cx="4114800" cy="365125"/>
          </a:xfrm>
        </p:spPr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  <p:sp>
        <p:nvSpPr>
          <p:cNvPr id="9" name="Footer Placeholder 8"/>
          <p:cNvSpPr txBox="1">
            <a:spLocks/>
          </p:cNvSpPr>
          <p:nvPr userDrawn="1"/>
        </p:nvSpPr>
        <p:spPr>
          <a:xfrm>
            <a:off x="250262" y="6280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chemeClr val="tx1"/>
                </a:solidFill>
              </a:rPr>
              <a:t>International Hydrographic Organization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i="1" dirty="0" smtClean="0">
                <a:solidFill>
                  <a:schemeClr val="tx1"/>
                </a:solidFill>
              </a:rPr>
              <a:t>Organisation Hydrographique Internationale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2" y="6040079"/>
            <a:ext cx="637586" cy="83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82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41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23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67015-64C3-4F9B-A630-FEBCEDA3AA2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A7EF-80C9-45E9-BF0B-528FB910E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83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67015-64C3-4F9B-A630-FEBCEDA3AA2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A7EF-80C9-45E9-BF0B-528FB910E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68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67015-64C3-4F9B-A630-FEBCEDA3AA2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A7EF-80C9-45E9-BF0B-528FB910E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50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67015-64C3-4F9B-A630-FEBCEDA3AA2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A7EF-80C9-45E9-BF0B-528FB910E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91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67015-64C3-4F9B-A630-FEBCEDA3AA2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A7EF-80C9-45E9-BF0B-528FB910E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34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67015-64C3-4F9B-A630-FEBCEDA3AA2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A7EF-80C9-45E9-BF0B-528FB910E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18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67015-64C3-4F9B-A630-FEBCEDA3AA2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A7EF-80C9-45E9-BF0B-528FB910E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75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67015-64C3-4F9B-A630-FEBCEDA3AA2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A7EF-80C9-45E9-BF0B-528FB910E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64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75000">
              <a:schemeClr val="accent2">
                <a:lumMod val="5000"/>
                <a:lumOff val="9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414"/>
            <a:ext cx="10515600" cy="540511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811992" y="893798"/>
            <a:ext cx="10568015" cy="5285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6040079"/>
            <a:ext cx="12192000" cy="837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76122"/>
            <a:ext cx="4114800" cy="365125"/>
          </a:xfrm>
        </p:spPr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86777" y="6276121"/>
            <a:ext cx="2743200" cy="365125"/>
          </a:xfrm>
        </p:spPr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8"/>
          <p:cNvSpPr txBox="1">
            <a:spLocks/>
          </p:cNvSpPr>
          <p:nvPr userDrawn="1"/>
        </p:nvSpPr>
        <p:spPr>
          <a:xfrm>
            <a:off x="250262" y="6280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chemeClr val="tx1"/>
                </a:solidFill>
              </a:rPr>
              <a:t>International Hydrographic Organization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i="1" dirty="0" smtClean="0">
                <a:solidFill>
                  <a:schemeClr val="tx1"/>
                </a:solidFill>
              </a:rPr>
              <a:t>Organisation Hydrographique Internationale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2" y="6040079"/>
            <a:ext cx="637586" cy="83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4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67015-64C3-4F9B-A630-FEBCEDA3AA2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A7EF-80C9-45E9-BF0B-528FB910E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29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67015-64C3-4F9B-A630-FEBCEDA3AA2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A7EF-80C9-45E9-BF0B-528FB910E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6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67015-64C3-4F9B-A630-FEBCEDA3AA2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2A7EF-80C9-45E9-BF0B-528FB910E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0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2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0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4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29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30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33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IHO COUNCIL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9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67015-64C3-4F9B-A630-FEBCEDA3AA21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2A7EF-80C9-45E9-BF0B-528FB910E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27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8.xml"/><Relationship Id="rId2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hyperlink" Target="https://youtu.be/Z8FhC2OUdX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ctrTitle"/>
          </p:nvPr>
        </p:nvSpPr>
        <p:spPr>
          <a:xfrm>
            <a:off x="1524000" y="2045729"/>
            <a:ext cx="9144000" cy="29990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AU" sz="3600" dirty="0"/>
              <a:t>Report </a:t>
            </a:r>
            <a:r>
              <a:rPr lang="en-AU" sz="3600" dirty="0" smtClean="0"/>
              <a:t>of the S-100WG</a:t>
            </a:r>
            <a:br>
              <a:rPr lang="en-AU" sz="3600" dirty="0" smtClean="0"/>
            </a:br>
            <a:endParaRPr lang="en-AU" sz="3600" dirty="0"/>
          </a:p>
          <a:p>
            <a:pPr eaLnBrk="1" hangingPunct="1">
              <a:defRPr/>
            </a:pPr>
            <a:endParaRPr lang="en-AU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682" y="505706"/>
            <a:ext cx="9144000" cy="784432"/>
          </a:xfrm>
        </p:spPr>
        <p:txBody>
          <a:bodyPr>
            <a:normAutofit/>
          </a:bodyPr>
          <a:lstStyle/>
          <a:p>
            <a:r>
              <a:rPr lang="en-AU" dirty="0" smtClean="0"/>
              <a:t>Hydrographic Services and Standards Committee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HSSC-10, Rostock, Germany 15-17 May 2018</a:t>
            </a:r>
          </a:p>
        </p:txBody>
      </p:sp>
    </p:spTree>
    <p:extLst>
      <p:ext uri="{BB962C8B-B14F-4D97-AF65-F5344CB8AC3E}">
        <p14:creationId xmlns:p14="http://schemas.microsoft.com/office/powerpoint/2010/main" val="2527578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948" y="1551684"/>
            <a:ext cx="7411452" cy="4351338"/>
          </a:xfrm>
        </p:spPr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eed for additional guidance for developers of product specifications</a:t>
            </a:r>
          </a:p>
          <a:p>
            <a:r>
              <a:rPr lang="en-US" dirty="0" smtClean="0"/>
              <a:t>Ensures specification harmonization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S100WG3 – April 10-14, Singapore</a:t>
            </a:r>
            <a:endParaRPr lang="de-DE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1532290"/>
            <a:ext cx="3873043" cy="437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53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Guidance Document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Parts</a:t>
            </a:r>
          </a:p>
          <a:p>
            <a:pPr lvl="1"/>
            <a:r>
              <a:rPr lang="en-US" dirty="0" smtClean="0"/>
              <a:t>Content – defines the general content within S-100 utilizing plain language (mostly)</a:t>
            </a:r>
          </a:p>
          <a:p>
            <a:pPr lvl="1"/>
            <a:r>
              <a:rPr lang="en-US" dirty="0" smtClean="0"/>
              <a:t>Execution – prescribes the general flow that should be followed to build a S-100 conforming product specification</a:t>
            </a:r>
          </a:p>
          <a:p>
            <a:r>
              <a:rPr lang="en-US" dirty="0" smtClean="0"/>
              <a:t>S100WG agreed to include the DQWG data quality checklist within this document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S100WG3 – April 10-14, Singapore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714342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HSSC is requested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8339"/>
            <a:ext cx="10515600" cy="43513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Endorse the S-100 Product Specification Guidebook and include it within the S-100 work </a:t>
            </a:r>
            <a:r>
              <a:rPr lang="en-US" dirty="0" smtClean="0">
                <a:solidFill>
                  <a:srgbClr val="FF0000"/>
                </a:solidFill>
              </a:rPr>
              <a:t>plan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Assign a S-Number to the product specification guidebook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651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AU" dirty="0" smtClean="0"/>
              <a:t>S-100 Interoperability Specification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2172"/>
            <a:ext cx="10515600" cy="4351338"/>
          </a:xfrm>
        </p:spPr>
        <p:txBody>
          <a:bodyPr/>
          <a:lstStyle/>
          <a:p>
            <a:pPr eaLnBrk="1" hangingPunct="1">
              <a:defRPr/>
            </a:pPr>
            <a:r>
              <a:rPr lang="en-AU" dirty="0" smtClean="0"/>
              <a:t>New Name – Same objective</a:t>
            </a:r>
          </a:p>
          <a:p>
            <a:pPr lvl="1">
              <a:defRPr/>
            </a:pPr>
            <a:r>
              <a:rPr lang="en-AU" dirty="0" smtClean="0">
                <a:solidFill>
                  <a:srgbClr val="FF0000"/>
                </a:solidFill>
              </a:rPr>
              <a:t>S-98 Specification for Data Product Interoperability in S-100 Navigation Systems</a:t>
            </a:r>
          </a:p>
          <a:p>
            <a:pPr>
              <a:defRPr/>
            </a:pPr>
            <a:endParaRPr lang="en-AU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38199" y="2466475"/>
          <a:ext cx="10724147" cy="33447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0938">
                  <a:extLst>
                    <a:ext uri="{9D8B030D-6E8A-4147-A177-3AD203B41FA5}">
                      <a16:colId xmlns="" xmlns:a16="http://schemas.microsoft.com/office/drawing/2014/main" val="2690564001"/>
                    </a:ext>
                  </a:extLst>
                </a:gridCol>
                <a:gridCol w="8843209">
                  <a:extLst>
                    <a:ext uri="{9D8B030D-6E8A-4147-A177-3AD203B41FA5}">
                      <a16:colId xmlns="" xmlns:a16="http://schemas.microsoft.com/office/drawing/2014/main" val="897583546"/>
                    </a:ext>
                  </a:extLst>
                </a:gridCol>
              </a:tblGrid>
              <a:tr h="304071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Specification No.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Title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443598978"/>
                  </a:ext>
                </a:extLst>
              </a:tr>
              <a:tr h="304071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S-101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Electronic Navigational Chart (ENC) / Cartes électroniques de navigation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531053025"/>
                  </a:ext>
                </a:extLst>
              </a:tr>
              <a:tr h="304071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S-102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Bathymetric Surface / Surface bathymétrique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221226408"/>
                  </a:ext>
                </a:extLst>
              </a:tr>
              <a:tr h="304071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S-104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Water Level Information for Surface Navigation / Information de hauteur d’eau </a:t>
                      </a:r>
                      <a:r>
                        <a:rPr lang="en-US" sz="1600">
                          <a:effectLst/>
                        </a:rPr>
                        <a:t>pour la navigation de surface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775196756"/>
                  </a:ext>
                </a:extLst>
              </a:tr>
              <a:tr h="304071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S-111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Surface currents / Courants de surface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657977253"/>
                  </a:ext>
                </a:extLst>
              </a:tr>
              <a:tr h="304071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S-122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Marine Protected Areas / Aires marines protégées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31621569"/>
                  </a:ext>
                </a:extLst>
              </a:tr>
              <a:tr h="304071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S-124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Navigational warnings / Avertissements de navigation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561763668"/>
                  </a:ext>
                </a:extLst>
              </a:tr>
              <a:tr h="608141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S-411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Sea Ice (WMO-IOC Joint Technical Commission for Oceanography and Marine Meteorology [JCOMM])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lnSpc>
                          <a:spcPts val="11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Glace de </a:t>
                      </a:r>
                      <a:r>
                        <a:rPr lang="en-GB" sz="1600" dirty="0" err="1">
                          <a:effectLst/>
                        </a:rPr>
                        <a:t>mer</a:t>
                      </a:r>
                      <a:r>
                        <a:rPr lang="en-GB" sz="1600" dirty="0">
                          <a:effectLst/>
                        </a:rPr>
                        <a:t> (Commission technique </a:t>
                      </a:r>
                      <a:r>
                        <a:rPr lang="en-GB" sz="1600" dirty="0" err="1">
                          <a:effectLst/>
                        </a:rPr>
                        <a:t>mixte</a:t>
                      </a:r>
                      <a:r>
                        <a:rPr lang="en-GB" sz="1600" dirty="0">
                          <a:effectLst/>
                        </a:rPr>
                        <a:t> OMM-COI pour </a:t>
                      </a:r>
                      <a:r>
                        <a:rPr lang="en-GB" sz="1600" dirty="0" err="1">
                          <a:effectLst/>
                        </a:rPr>
                        <a:t>l’océanographie</a:t>
                      </a:r>
                      <a:r>
                        <a:rPr lang="en-GB" sz="1600" dirty="0">
                          <a:effectLst/>
                        </a:rPr>
                        <a:t> et la </a:t>
                      </a:r>
                      <a:r>
                        <a:rPr lang="en-GB" sz="1600" dirty="0" err="1">
                          <a:effectLst/>
                        </a:rPr>
                        <a:t>météorologie</a:t>
                      </a:r>
                      <a:r>
                        <a:rPr lang="en-GB" sz="1600" dirty="0">
                          <a:effectLst/>
                        </a:rPr>
                        <a:t> marine [JCOMM])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941391937"/>
                  </a:ext>
                </a:extLst>
              </a:tr>
              <a:tr h="608141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S-412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1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Met-ocean forecasts (JCOMM)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lnSpc>
                          <a:spcPts val="11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effectLst/>
                        </a:rPr>
                        <a:t>Prévisions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météo-océanographiques</a:t>
                      </a:r>
                      <a:r>
                        <a:rPr lang="en-GB" sz="1600" dirty="0">
                          <a:effectLst/>
                        </a:rPr>
                        <a:t> (JCOMM)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868934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568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Path to publication of S-98 edition 1.0.0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0141"/>
            <a:ext cx="10515600" cy="4351338"/>
          </a:xfrm>
        </p:spPr>
        <p:txBody>
          <a:bodyPr/>
          <a:lstStyle/>
          <a:p>
            <a:r>
              <a:rPr lang="en-US" dirty="0" smtClean="0"/>
              <a:t>December 2017 – S-98 sent to the S-100 stakeholder community for comments</a:t>
            </a:r>
          </a:p>
          <a:p>
            <a:pPr lvl="1"/>
            <a:r>
              <a:rPr lang="en-US" dirty="0" smtClean="0"/>
              <a:t>Denmark</a:t>
            </a:r>
          </a:p>
          <a:p>
            <a:pPr lvl="1"/>
            <a:r>
              <a:rPr lang="en-US" dirty="0" smtClean="0"/>
              <a:t>NIPWG</a:t>
            </a:r>
          </a:p>
          <a:p>
            <a:pPr lvl="2"/>
            <a:r>
              <a:rPr lang="en-US" dirty="0" smtClean="0"/>
              <a:t>France</a:t>
            </a:r>
          </a:p>
          <a:p>
            <a:pPr lvl="2"/>
            <a:r>
              <a:rPr lang="en-US" dirty="0" smtClean="0"/>
              <a:t>Sweden</a:t>
            </a:r>
          </a:p>
          <a:p>
            <a:pPr lvl="2"/>
            <a:r>
              <a:rPr lang="en-US" dirty="0" smtClean="0"/>
              <a:t>USA – NGA</a:t>
            </a:r>
          </a:p>
          <a:p>
            <a:r>
              <a:rPr lang="en-US" dirty="0" smtClean="0"/>
              <a:t>Majority of the comments are editorial in nature – some were substantive that need to be addressed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S100WG3 – April 10-14, Singapore</a:t>
            </a:r>
          </a:p>
        </p:txBody>
      </p:sp>
    </p:spTree>
    <p:extLst>
      <p:ext uri="{BB962C8B-B14F-4D97-AF65-F5344CB8AC3E}">
        <p14:creationId xmlns:p14="http://schemas.microsoft.com/office/powerpoint/2010/main" val="2467066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Path to publication -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6709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Q2 2018 -Incorporate the editorial changes into a revised draft</a:t>
            </a:r>
          </a:p>
          <a:p>
            <a:r>
              <a:rPr lang="en-US" dirty="0" smtClean="0"/>
              <a:t>Q2 2018 -Create a red-line for any substantive comments</a:t>
            </a:r>
          </a:p>
          <a:p>
            <a:r>
              <a:rPr lang="en-US" dirty="0" smtClean="0"/>
              <a:t>Q3 2018 Review redline at the S-100 Test Strategy Meeting</a:t>
            </a:r>
          </a:p>
          <a:p>
            <a:pPr lvl="1"/>
            <a:r>
              <a:rPr lang="en-US" dirty="0" smtClean="0"/>
              <a:t>Address the need for a strong set of functional principles for S-98 as an executive summary of the document</a:t>
            </a:r>
          </a:p>
          <a:p>
            <a:r>
              <a:rPr lang="en-US" dirty="0" smtClean="0"/>
              <a:t>Q3 2018 – Send S-98 for a second and final round of comments</a:t>
            </a:r>
          </a:p>
          <a:p>
            <a:r>
              <a:rPr lang="en-US" dirty="0" smtClean="0"/>
              <a:t>Q1 2019 – S-100 finalizes S-98 for HSSC endorsement</a:t>
            </a:r>
          </a:p>
          <a:p>
            <a:r>
              <a:rPr lang="en-US" dirty="0" smtClean="0"/>
              <a:t>Q2 2019 – HSSC11 Endorses S-98</a:t>
            </a:r>
          </a:p>
          <a:p>
            <a:r>
              <a:rPr lang="en-US" dirty="0" smtClean="0"/>
              <a:t>Q3 2019 – S-98 Edition 1.0.0 is published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S100WG3 – April 10-14, Singapore</a:t>
            </a:r>
          </a:p>
        </p:txBody>
      </p:sp>
    </p:spTree>
    <p:extLst>
      <p:ext uri="{BB962C8B-B14F-4D97-AF65-F5344CB8AC3E}">
        <p14:creationId xmlns:p14="http://schemas.microsoft.com/office/powerpoint/2010/main" val="1741308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S-100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846" y="1258900"/>
            <a:ext cx="5112433" cy="4351338"/>
          </a:xfrm>
        </p:spPr>
        <p:txBody>
          <a:bodyPr/>
          <a:lstStyle/>
          <a:p>
            <a:r>
              <a:rPr lang="en-US" dirty="0" smtClean="0"/>
              <a:t>Essential Framework for developing product specifications</a:t>
            </a:r>
          </a:p>
          <a:p>
            <a:r>
              <a:rPr lang="en-US" dirty="0" smtClean="0"/>
              <a:t>Maintained by KHOA on behalf of the IHO</a:t>
            </a:r>
          </a:p>
          <a:p>
            <a:r>
              <a:rPr lang="en-US" dirty="0"/>
              <a:t>Will be updated to S-100 Edition 4.0.0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423" y="259414"/>
            <a:ext cx="48387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88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S-100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02835"/>
            <a:ext cx="6589395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S-100 Portrayal Catalogue Builder</a:t>
            </a:r>
          </a:p>
          <a:p>
            <a:pPr lvl="1"/>
            <a:r>
              <a:rPr lang="en-US" dirty="0" smtClean="0"/>
              <a:t>IHO contract to establish the database structure and a web-based front end</a:t>
            </a:r>
          </a:p>
          <a:p>
            <a:r>
              <a:rPr lang="en-US" dirty="0" smtClean="0"/>
              <a:t>ROK developed a standalone PCB application that utilizes the IHO database structure</a:t>
            </a:r>
          </a:p>
          <a:p>
            <a:r>
              <a:rPr lang="en-US" dirty="0" smtClean="0"/>
              <a:t>S100WG endorsed the use of the ROK PCB application for use in building of S-100 compliant product Specifications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595" y="1064674"/>
            <a:ext cx="465772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59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Use of IHO special project funds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2354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HSSC9 approved funds for </a:t>
            </a:r>
          </a:p>
          <a:p>
            <a:pPr lvl="1"/>
            <a:r>
              <a:rPr lang="en-US" dirty="0" smtClean="0"/>
              <a:t>Building S-101 Portrayal Catalogue</a:t>
            </a:r>
          </a:p>
          <a:p>
            <a:pPr lvl="1"/>
            <a:r>
              <a:rPr lang="en-US" dirty="0" smtClean="0"/>
              <a:t>Updating the PCB</a:t>
            </a:r>
          </a:p>
          <a:p>
            <a:r>
              <a:rPr lang="en-US" dirty="0" smtClean="0"/>
              <a:t>New developments</a:t>
            </a:r>
          </a:p>
          <a:p>
            <a:pPr lvl="1"/>
            <a:r>
              <a:rPr lang="en-US" dirty="0" smtClean="0"/>
              <a:t>ROK will handle the PCB – but requested consultation hours for specialized portrayal knowledge</a:t>
            </a:r>
          </a:p>
          <a:p>
            <a:pPr lvl="1"/>
            <a:r>
              <a:rPr lang="en-US" dirty="0" smtClean="0"/>
              <a:t>Cost effective solution as the IHO will no longer be responsible for the software development of </a:t>
            </a:r>
            <a:r>
              <a:rPr lang="en-US" smtClean="0"/>
              <a:t>the PCB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600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AU" dirty="0"/>
              <a:t>Principal activities and achievements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8850"/>
            <a:ext cx="10515600" cy="4351338"/>
          </a:xfrm>
        </p:spPr>
        <p:txBody>
          <a:bodyPr/>
          <a:lstStyle/>
          <a:p>
            <a:pPr>
              <a:defRPr/>
            </a:pPr>
            <a:r>
              <a:rPr lang="en-AU" dirty="0" smtClean="0"/>
              <a:t>Review the S-100 Master Plan Annually (D.1)</a:t>
            </a:r>
          </a:p>
          <a:p>
            <a:pPr lvl="1">
              <a:defRPr/>
            </a:pPr>
            <a:r>
              <a:rPr lang="en-AU" dirty="0" smtClean="0"/>
              <a:t>Simplified the master plan</a:t>
            </a:r>
            <a:endParaRPr lang="en-AU" dirty="0"/>
          </a:p>
          <a:p>
            <a:pPr lvl="1">
              <a:defRPr/>
            </a:pPr>
            <a:r>
              <a:rPr lang="en-AU" dirty="0" smtClean="0"/>
              <a:t>Key Items</a:t>
            </a:r>
          </a:p>
          <a:p>
            <a:pPr lvl="2">
              <a:defRPr/>
            </a:pPr>
            <a:r>
              <a:rPr lang="en-AU" dirty="0" smtClean="0"/>
              <a:t>S-100 in general</a:t>
            </a:r>
          </a:p>
          <a:p>
            <a:pPr lvl="2">
              <a:defRPr/>
            </a:pPr>
            <a:r>
              <a:rPr lang="en-AU" dirty="0" smtClean="0"/>
              <a:t>S-100 Infrastructure</a:t>
            </a:r>
          </a:p>
          <a:p>
            <a:pPr lvl="2">
              <a:defRPr/>
            </a:pPr>
            <a:r>
              <a:rPr lang="en-AU" dirty="0" smtClean="0"/>
              <a:t>S-100 Product Specifications (timelines)</a:t>
            </a:r>
          </a:p>
          <a:p>
            <a:pPr lvl="2">
              <a:defRPr/>
            </a:pPr>
            <a:r>
              <a:rPr lang="en-AU" dirty="0" smtClean="0"/>
              <a:t>Test Bed</a:t>
            </a:r>
          </a:p>
          <a:p>
            <a:pPr lvl="2">
              <a:defRPr/>
            </a:pPr>
            <a:r>
              <a:rPr lang="en-AU" dirty="0" smtClean="0"/>
              <a:t>Interoperability</a:t>
            </a:r>
          </a:p>
          <a:p>
            <a:pPr lvl="2">
              <a:defRPr/>
            </a:pPr>
            <a:r>
              <a:rPr lang="en-AU" dirty="0" smtClean="0"/>
              <a:t>Interaction with non-IHO stakeholders</a:t>
            </a:r>
          </a:p>
          <a:p>
            <a:pPr lvl="2">
              <a:defRPr/>
            </a:pPr>
            <a:r>
              <a:rPr lang="en-AU" dirty="0" smtClean="0"/>
              <a:t>S-100 and Type approval of ECDIS</a:t>
            </a:r>
          </a:p>
        </p:txBody>
      </p:sp>
    </p:spTree>
    <p:extLst>
      <p:ext uri="{BB962C8B-B14F-4D97-AF65-F5344CB8AC3E}">
        <p14:creationId xmlns:p14="http://schemas.microsoft.com/office/powerpoint/2010/main" val="80781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Activities and achievements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Membership</a:t>
            </a:r>
          </a:p>
          <a:p>
            <a:pPr lvl="1"/>
            <a:r>
              <a:rPr lang="en-US" dirty="0" smtClean="0"/>
              <a:t>23 member states, 15+ industry members</a:t>
            </a:r>
            <a:endParaRPr lang="en-US" dirty="0"/>
          </a:p>
          <a:p>
            <a:r>
              <a:rPr lang="en-US" dirty="0" smtClean="0"/>
              <a:t>Meetings</a:t>
            </a:r>
          </a:p>
          <a:p>
            <a:pPr lvl="1"/>
            <a:r>
              <a:rPr lang="en-US" dirty="0" smtClean="0"/>
              <a:t>April 2018, Singapore</a:t>
            </a:r>
          </a:p>
          <a:p>
            <a:pPr lvl="2"/>
            <a:r>
              <a:rPr lang="en-US" dirty="0" smtClean="0"/>
              <a:t>60+ delegates</a:t>
            </a:r>
          </a:p>
          <a:p>
            <a:r>
              <a:rPr lang="en-US" dirty="0" smtClean="0"/>
              <a:t>Election</a:t>
            </a:r>
          </a:p>
          <a:p>
            <a:pPr lvl="1"/>
            <a:r>
              <a:rPr lang="en-US" dirty="0" smtClean="0"/>
              <a:t>Chair – Julia Powell (USA)</a:t>
            </a:r>
          </a:p>
          <a:p>
            <a:pPr lvl="1"/>
            <a:r>
              <a:rPr lang="en-US" dirty="0" smtClean="0"/>
              <a:t>Vice Chair – Yong </a:t>
            </a:r>
            <a:r>
              <a:rPr lang="en-US" dirty="0" err="1" smtClean="0"/>
              <a:t>Baek</a:t>
            </a:r>
            <a:r>
              <a:rPr lang="en-US" dirty="0" smtClean="0"/>
              <a:t> (ROK)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695" y="1942319"/>
            <a:ext cx="5155096" cy="343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3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140676" y="4839287"/>
          <a:ext cx="11718388" cy="1111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177160" y="4637705"/>
            <a:ext cx="1384940" cy="394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S-101  ENC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64337" y="4635323"/>
            <a:ext cx="2085333" cy="3962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Development and Testing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642216" y="5645345"/>
            <a:ext cx="10511" cy="61057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392454" y="5645346"/>
            <a:ext cx="13879" cy="35609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8992642" y="5645345"/>
            <a:ext cx="10511" cy="61057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193214" y="6255916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HSSC10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10554" y="5975953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HSSC11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5288018" y="5645344"/>
            <a:ext cx="0" cy="41133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8125811" y="5615569"/>
            <a:ext cx="0" cy="41133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11105493" y="5652356"/>
            <a:ext cx="0" cy="41133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543640" y="6223768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HSSC12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05478" y="603553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941388" y="6018994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892935" y="6050103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093614" y="4632780"/>
            <a:ext cx="87986" cy="39880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38550" y="4632943"/>
            <a:ext cx="1466928" cy="3986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Pentagon 43"/>
          <p:cNvSpPr/>
          <p:nvPr/>
        </p:nvSpPr>
        <p:spPr>
          <a:xfrm>
            <a:off x="5695950" y="4634278"/>
            <a:ext cx="2715776" cy="397303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S-101 Released for Implementation and Transition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563912" y="4239809"/>
            <a:ext cx="2131788" cy="3988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Development and Testing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752850" y="4241521"/>
            <a:ext cx="914400" cy="3971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679416" y="4240764"/>
            <a:ext cx="86262" cy="39791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637821" y="4238637"/>
            <a:ext cx="1058129" cy="4000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 Vote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Pentagon 48"/>
          <p:cNvSpPr/>
          <p:nvPr/>
        </p:nvSpPr>
        <p:spPr>
          <a:xfrm>
            <a:off x="5683176" y="4238896"/>
            <a:ext cx="1212924" cy="399779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S-102 Released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77160" y="4241277"/>
            <a:ext cx="1387321" cy="394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S-102 Bathy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77160" y="3845601"/>
            <a:ext cx="1391834" cy="394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S-104 Water Levels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76967" y="1874439"/>
            <a:ext cx="1385390" cy="394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S-124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Nav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Warnings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77180" y="2270469"/>
            <a:ext cx="1391834" cy="394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S-123 Radio Services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76967" y="2665219"/>
            <a:ext cx="1386781" cy="394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S-122 MPAs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77160" y="3056845"/>
            <a:ext cx="1391834" cy="394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S-121 - MLB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77352" y="3451234"/>
            <a:ext cx="1391834" cy="394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S-111 Surface Currents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76925" y="1480127"/>
            <a:ext cx="1389065" cy="394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S-127 Sea Traffic Management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76925" y="1086853"/>
            <a:ext cx="1389065" cy="394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S-128 Catalog of Catalogs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75125" y="688096"/>
            <a:ext cx="1389065" cy="394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S-129 UKC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564336" y="3845833"/>
            <a:ext cx="4135880" cy="39414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Development and Testing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696675" y="3845506"/>
            <a:ext cx="604764" cy="3954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181600" y="4650249"/>
            <a:ext cx="501577" cy="3971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299008" y="3845080"/>
            <a:ext cx="75098" cy="39592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Pentagon 65"/>
          <p:cNvSpPr/>
          <p:nvPr/>
        </p:nvSpPr>
        <p:spPr>
          <a:xfrm>
            <a:off x="7345317" y="3846701"/>
            <a:ext cx="2715776" cy="39430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S-104 Released for Implementation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374106" y="3844602"/>
            <a:ext cx="988151" cy="3964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 Vote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581150" y="3429000"/>
            <a:ext cx="2132004" cy="416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Development and Testing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752850" y="3429315"/>
            <a:ext cx="971550" cy="4000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682516" y="3433287"/>
            <a:ext cx="70334" cy="39610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Pentagon 70"/>
          <p:cNvSpPr/>
          <p:nvPr/>
        </p:nvSpPr>
        <p:spPr>
          <a:xfrm>
            <a:off x="5695950" y="3429000"/>
            <a:ext cx="2102373" cy="39801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S-111 Released for Implementation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720855" y="3431343"/>
            <a:ext cx="971796" cy="395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 Vote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564242" y="3063208"/>
            <a:ext cx="2531507" cy="3657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Development and Testing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095750" y="3086100"/>
            <a:ext cx="604764" cy="3399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ectangle 74"/>
          <p:cNvSpPr/>
          <p:nvPr/>
        </p:nvSpPr>
        <p:spPr>
          <a:xfrm flipH="1">
            <a:off x="3684340" y="3057385"/>
            <a:ext cx="67233" cy="39542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Pentagon 75"/>
          <p:cNvSpPr/>
          <p:nvPr/>
        </p:nvSpPr>
        <p:spPr>
          <a:xfrm>
            <a:off x="5665234" y="3037650"/>
            <a:ext cx="2715776" cy="397355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S-121 Released for Implementation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707799" y="3056499"/>
            <a:ext cx="988151" cy="396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 Vote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564242" y="2665219"/>
            <a:ext cx="2131457" cy="3946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Development and Testing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3752850" y="2628900"/>
            <a:ext cx="97155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 flipH="1">
            <a:off x="3684834" y="2662838"/>
            <a:ext cx="79540" cy="39706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Pentagon 80"/>
          <p:cNvSpPr/>
          <p:nvPr/>
        </p:nvSpPr>
        <p:spPr>
          <a:xfrm>
            <a:off x="5665235" y="2647411"/>
            <a:ext cx="2715776" cy="394687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S-122 Released for Implementation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705912" y="2665219"/>
            <a:ext cx="988151" cy="3946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 Vote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562356" y="2270469"/>
            <a:ext cx="2133343" cy="3941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Development and Testing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752850" y="2270469"/>
            <a:ext cx="971550" cy="3941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/>
          <p:cNvSpPr/>
          <p:nvPr/>
        </p:nvSpPr>
        <p:spPr>
          <a:xfrm flipH="1">
            <a:off x="3680567" y="2270469"/>
            <a:ext cx="70974" cy="3941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Pentagon 85"/>
          <p:cNvSpPr/>
          <p:nvPr/>
        </p:nvSpPr>
        <p:spPr>
          <a:xfrm>
            <a:off x="5666224" y="2228850"/>
            <a:ext cx="2715776" cy="417298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S-123 Released for Implementation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4706407" y="2270469"/>
            <a:ext cx="988151" cy="394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 Vote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Pentagon 95"/>
          <p:cNvSpPr/>
          <p:nvPr/>
        </p:nvSpPr>
        <p:spPr>
          <a:xfrm>
            <a:off x="7345317" y="688096"/>
            <a:ext cx="2715776" cy="39299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S-129 Released for Implementation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Pentagon 98"/>
          <p:cNvSpPr/>
          <p:nvPr/>
        </p:nvSpPr>
        <p:spPr>
          <a:xfrm>
            <a:off x="1564232" y="1475520"/>
            <a:ext cx="2715776" cy="399110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Development (TBD)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Pentagon 99"/>
          <p:cNvSpPr/>
          <p:nvPr/>
        </p:nvSpPr>
        <p:spPr>
          <a:xfrm>
            <a:off x="1564232" y="1082828"/>
            <a:ext cx="2715776" cy="397299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Development (TBD)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1565990" y="688096"/>
            <a:ext cx="4066961" cy="3938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Development and Testing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648116" y="688096"/>
            <a:ext cx="588604" cy="3929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Rectangle 101"/>
          <p:cNvSpPr/>
          <p:nvPr/>
        </p:nvSpPr>
        <p:spPr>
          <a:xfrm flipH="1">
            <a:off x="6251885" y="688096"/>
            <a:ext cx="79540" cy="3929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6346590" y="689451"/>
            <a:ext cx="988151" cy="392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 Vote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564738" y="1873910"/>
            <a:ext cx="4135880" cy="3954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Development and Testing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5702999" y="1873910"/>
            <a:ext cx="604764" cy="39542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311423" y="1873910"/>
            <a:ext cx="75098" cy="39542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Pentagon 96"/>
          <p:cNvSpPr/>
          <p:nvPr/>
        </p:nvSpPr>
        <p:spPr>
          <a:xfrm>
            <a:off x="7369946" y="1873909"/>
            <a:ext cx="2715776" cy="39542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S-124 Released for Implementation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6387503" y="1873909"/>
            <a:ext cx="988151" cy="3954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 Vote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41643" y="2445112"/>
            <a:ext cx="24779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C=Council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= Assembly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 = Stakeholder Review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 = IHO Member State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 flipV="1">
            <a:off x="8734605" y="5624199"/>
            <a:ext cx="3740" cy="2338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534583" y="5821924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18955" y="564332"/>
            <a:ext cx="106218" cy="45172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>
            <a:stCxn id="4" idx="2"/>
          </p:cNvCxnSpPr>
          <p:nvPr/>
        </p:nvCxnSpPr>
        <p:spPr>
          <a:xfrm>
            <a:off x="5672064" y="5081563"/>
            <a:ext cx="6608" cy="1388052"/>
          </a:xfrm>
          <a:prstGeom prst="straightConnector1">
            <a:avLst/>
          </a:prstGeom>
          <a:ln w="15875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4674146" y="6414724"/>
            <a:ext cx="194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S-100 Edition 4.0.0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22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AU" dirty="0" smtClean="0"/>
              <a:t>HSSC is requested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3255"/>
            <a:ext cx="10515600" cy="4351338"/>
          </a:xfrm>
        </p:spPr>
        <p:txBody>
          <a:bodyPr/>
          <a:lstStyle/>
          <a:p>
            <a:pPr>
              <a:defRPr/>
            </a:pPr>
            <a:r>
              <a:rPr lang="en-AU" dirty="0" smtClean="0">
                <a:solidFill>
                  <a:srgbClr val="FF0000"/>
                </a:solidFill>
              </a:rPr>
              <a:t>Endorse the simplified S-100 master plan</a:t>
            </a:r>
          </a:p>
          <a:p>
            <a:pPr>
              <a:defRPr/>
            </a:pPr>
            <a:r>
              <a:rPr lang="en-AU" dirty="0" smtClean="0">
                <a:solidFill>
                  <a:srgbClr val="FF0000"/>
                </a:solidFill>
              </a:rPr>
              <a:t>Endorse the notional S-100 Timeline for Product Specifications and include it in the HSSC report to the Council</a:t>
            </a:r>
          </a:p>
          <a:p>
            <a:pPr marL="0" indent="0">
              <a:buNone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269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S-101 – the way to publication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80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AU" dirty="0"/>
              <a:t>Principal activities and achievements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406" y="1076688"/>
            <a:ext cx="10515600" cy="4351338"/>
          </a:xfrm>
        </p:spPr>
        <p:txBody>
          <a:bodyPr/>
          <a:lstStyle/>
          <a:p>
            <a:pPr>
              <a:defRPr/>
            </a:pPr>
            <a:endParaRPr lang="en-AU" dirty="0" smtClean="0"/>
          </a:p>
          <a:p>
            <a:pPr>
              <a:defRPr/>
            </a:pPr>
            <a:endParaRPr lang="en-AU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68917"/>
              </p:ext>
            </p:extLst>
          </p:nvPr>
        </p:nvGraphicFramePr>
        <p:xfrm>
          <a:off x="0" y="799922"/>
          <a:ext cx="12192000" cy="60580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4047">
                  <a:extLst>
                    <a:ext uri="{9D8B030D-6E8A-4147-A177-3AD203B41FA5}">
                      <a16:colId xmlns="" xmlns:a16="http://schemas.microsoft.com/office/drawing/2014/main" val="613341289"/>
                    </a:ext>
                  </a:extLst>
                </a:gridCol>
                <a:gridCol w="3466918">
                  <a:extLst>
                    <a:ext uri="{9D8B030D-6E8A-4147-A177-3AD203B41FA5}">
                      <a16:colId xmlns="" xmlns:a16="http://schemas.microsoft.com/office/drawing/2014/main" val="3727395397"/>
                    </a:ext>
                  </a:extLst>
                </a:gridCol>
                <a:gridCol w="5481035">
                  <a:extLst>
                    <a:ext uri="{9D8B030D-6E8A-4147-A177-3AD203B41FA5}">
                      <a16:colId xmlns="" xmlns:a16="http://schemas.microsoft.com/office/drawing/2014/main" val="1388033974"/>
                    </a:ext>
                  </a:extLst>
                </a:gridCol>
              </a:tblGrid>
              <a:tr h="2592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+mn-lt"/>
                        </a:rPr>
                        <a:t>S-101 Component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+mn-lt"/>
                        </a:rPr>
                        <a:t>Current Status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+mn-lt"/>
                        </a:rPr>
                        <a:t>Comment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055243172"/>
                  </a:ext>
                </a:extLst>
              </a:tr>
              <a:tr h="3013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+mn-lt"/>
                        </a:rPr>
                        <a:t>Main Document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 smtClean="0">
                          <a:effectLst/>
                          <a:latin typeface="+mn-lt"/>
                        </a:rPr>
                        <a:t>Baseline</a:t>
                      </a:r>
                      <a:r>
                        <a:rPr lang="en-AU" sz="1600" baseline="0" dirty="0" smtClean="0">
                          <a:effectLst/>
                          <a:latin typeface="+mn-lt"/>
                        </a:rPr>
                        <a:t> – May 2018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n-US" sz="1600" dirty="0">
                        <a:effectLst/>
                        <a:latin typeface="+mn-lt"/>
                      </a:endParaRPr>
                    </a:p>
                    <a:p>
                      <a:pPr marL="285750" marR="0" lvl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>
                          <a:effectLst/>
                          <a:latin typeface="+mn-lt"/>
                          <a:ea typeface="+mn-ea"/>
                        </a:rPr>
                        <a:t>Major concepts have been baselined</a:t>
                      </a:r>
                    </a:p>
                    <a:p>
                      <a:pPr marL="285750" marR="0" lvl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>
                          <a:effectLst/>
                          <a:latin typeface="+mn-lt"/>
                          <a:ea typeface="+mn-ea"/>
                        </a:rPr>
                        <a:t>Any new changes will require a proposal which will be held for Edition 2.0.0</a:t>
                      </a:r>
                    </a:p>
                    <a:p>
                      <a:pPr marL="285750" marR="0" lvl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AU" sz="1600" baseline="0" dirty="0" smtClean="0">
                          <a:effectLst/>
                          <a:latin typeface="+mn-lt"/>
                          <a:ea typeface="+mn-ea"/>
                        </a:rPr>
                        <a:t>NOAA and ESRI continue to support the S-57 to S-101 convertor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245303977"/>
                  </a:ext>
                </a:extLst>
              </a:tr>
              <a:tr h="51849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+mn-lt"/>
                        </a:rPr>
                        <a:t>Data Classification and Encoding Guide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 smtClean="0">
                          <a:effectLst/>
                          <a:latin typeface="+mn-lt"/>
                        </a:rPr>
                        <a:t>Baseline – May 2018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28399910"/>
                  </a:ext>
                </a:extLst>
              </a:tr>
              <a:tr h="7533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+mn-lt"/>
                        </a:rPr>
                        <a:t>8211 Annex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 smtClean="0">
                          <a:effectLst/>
                          <a:latin typeface="+mn-lt"/>
                        </a:rPr>
                        <a:t>Baseline</a:t>
                      </a:r>
                      <a:r>
                        <a:rPr lang="en-AU" sz="1600" baseline="0" dirty="0" smtClean="0">
                          <a:effectLst/>
                          <a:latin typeface="+mn-lt"/>
                        </a:rPr>
                        <a:t> – May 2018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19351165"/>
                  </a:ext>
                </a:extLst>
              </a:tr>
              <a:tr h="51849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+mn-lt"/>
                        </a:rPr>
                        <a:t>Feature Catalogue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 smtClean="0">
                          <a:effectLst/>
                          <a:latin typeface="+mn-lt"/>
                        </a:rPr>
                        <a:t>Baseline – May 2018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600" dirty="0" smtClean="0">
                          <a:effectLst/>
                          <a:latin typeface="+mn-lt"/>
                        </a:rPr>
                        <a:t>Feature Catalogue created to reflect May 2018 DCEG</a:t>
                      </a:r>
                      <a:r>
                        <a:rPr lang="en-AU" sz="1600" baseline="0" dirty="0" smtClean="0">
                          <a:effectLst/>
                          <a:latin typeface="+mn-lt"/>
                        </a:rPr>
                        <a:t> baseline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248911092"/>
                  </a:ext>
                </a:extLst>
              </a:tr>
              <a:tr h="15067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+mn-lt"/>
                        </a:rPr>
                        <a:t>Portrayal Catalogue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+mn-lt"/>
                        </a:rPr>
                        <a:t>Partial Baseline – </a:t>
                      </a:r>
                      <a:r>
                        <a:rPr lang="en-AU" sz="1600" dirty="0" smtClean="0">
                          <a:effectLst/>
                          <a:latin typeface="+mn-lt"/>
                        </a:rPr>
                        <a:t>May 2018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 err="1" smtClean="0">
                          <a:effectLst/>
                          <a:latin typeface="+mn-lt"/>
                        </a:rPr>
                        <a:t>Lua</a:t>
                      </a:r>
                      <a:r>
                        <a:rPr lang="en-US" sz="1600" baseline="0" dirty="0" smtClean="0">
                          <a:effectLst/>
                          <a:latin typeface="+mn-lt"/>
                        </a:rPr>
                        <a:t> is the preferred approach for S-101 portrayal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aseline="0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SPAWAR has developed a set of LUA rules for the existing S-52 rules that still apply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aseline="0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Work is continuing to improve portrayal post edition 1.0.0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95960860"/>
                  </a:ext>
                </a:extLst>
              </a:tr>
              <a:tr h="7777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 smtClean="0">
                          <a:effectLst/>
                          <a:latin typeface="+mn-lt"/>
                        </a:rPr>
                        <a:t>Encryption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 smtClean="0">
                          <a:effectLst/>
                          <a:latin typeface="+mn-lt"/>
                        </a:rPr>
                        <a:t>In Progress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Industry</a:t>
                      </a:r>
                      <a:r>
                        <a:rPr lang="en-US" sz="160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Members and the RENCs have drafted the initial part for encryption to be included in S-100 which will feed S-101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475925239"/>
                  </a:ext>
                </a:extLst>
              </a:tr>
              <a:tr h="51849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+mn-lt"/>
                        </a:rPr>
                        <a:t>Validation Checks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+mn-lt"/>
                        </a:rPr>
                        <a:t>In Progress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60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Denmark has taken the lead to develop the S-101 Validation Checks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651543546"/>
                  </a:ext>
                </a:extLst>
              </a:tr>
              <a:tr h="45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Alerts</a:t>
                      </a:r>
                      <a:r>
                        <a:rPr lang="en-US" sz="160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and Indications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 Started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234538344"/>
                  </a:ext>
                </a:extLst>
              </a:tr>
              <a:tr h="452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Full Test Data</a:t>
                      </a:r>
                      <a:r>
                        <a:rPr lang="en-US" sz="160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Sets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 Started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827774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52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Next Steps - 2018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105989"/>
            <a:ext cx="8931080" cy="5101137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AU" dirty="0" smtClean="0"/>
              <a:t>April – </a:t>
            </a:r>
          </a:p>
          <a:p>
            <a:pPr lvl="1">
              <a:defRPr/>
            </a:pPr>
            <a:r>
              <a:rPr lang="en-AU" dirty="0" smtClean="0"/>
              <a:t>Send out S-101 for a final round of comments</a:t>
            </a:r>
          </a:p>
          <a:p>
            <a:pPr lvl="1">
              <a:defRPr/>
            </a:pPr>
            <a:r>
              <a:rPr lang="en-AU" dirty="0" smtClean="0"/>
              <a:t>Build out the S-101 Portrayal Catalogue using the IHO’s Portrayal Catalogue Builder</a:t>
            </a:r>
          </a:p>
          <a:p>
            <a:pPr>
              <a:defRPr/>
            </a:pPr>
            <a:r>
              <a:rPr lang="en-AU" dirty="0" smtClean="0"/>
              <a:t>June – </a:t>
            </a:r>
          </a:p>
          <a:p>
            <a:pPr lvl="1">
              <a:defRPr/>
            </a:pPr>
            <a:r>
              <a:rPr lang="en-AU" dirty="0" smtClean="0"/>
              <a:t>Hold a project team meeting (June 19-20, Monaco)</a:t>
            </a:r>
          </a:p>
          <a:p>
            <a:pPr lvl="2">
              <a:defRPr/>
            </a:pPr>
            <a:r>
              <a:rPr lang="en-AU" dirty="0" smtClean="0"/>
              <a:t>Adjudicate any comments</a:t>
            </a:r>
          </a:p>
          <a:p>
            <a:pPr lvl="2">
              <a:defRPr/>
            </a:pPr>
            <a:r>
              <a:rPr lang="en-AU" dirty="0" smtClean="0"/>
              <a:t>Face to face meeting for Validation and how new features/attributes should be portrayed</a:t>
            </a:r>
          </a:p>
          <a:p>
            <a:pPr lvl="2">
              <a:defRPr/>
            </a:pPr>
            <a:r>
              <a:rPr lang="en-AU" dirty="0" smtClean="0"/>
              <a:t>Shake out any large technical issues</a:t>
            </a:r>
          </a:p>
          <a:p>
            <a:pPr lvl="2">
              <a:defRPr/>
            </a:pPr>
            <a:r>
              <a:rPr lang="en-AU" dirty="0" smtClean="0"/>
              <a:t>Note:  S-101 will utilize the </a:t>
            </a:r>
            <a:r>
              <a:rPr lang="en-AU" dirty="0" err="1" smtClean="0"/>
              <a:t>Lua</a:t>
            </a:r>
            <a:r>
              <a:rPr lang="en-AU" dirty="0" smtClean="0"/>
              <a:t> portrayal mechanism rather than XSLT </a:t>
            </a:r>
          </a:p>
          <a:p>
            <a:pPr lvl="3">
              <a:defRPr/>
            </a:pPr>
            <a:r>
              <a:rPr lang="en-AU" dirty="0" smtClean="0"/>
              <a:t>Will require an update to the PCB</a:t>
            </a:r>
          </a:p>
          <a:p>
            <a:pPr lvl="3">
              <a:defRPr/>
            </a:pPr>
            <a:r>
              <a:rPr lang="en-AU" dirty="0" smtClean="0"/>
              <a:t>S-100 will require an update to accommodate this methodology</a:t>
            </a:r>
          </a:p>
          <a:p>
            <a:pPr>
              <a:defRPr/>
            </a:pPr>
            <a:r>
              <a:rPr lang="en-AU" dirty="0" smtClean="0"/>
              <a:t>July – August</a:t>
            </a:r>
          </a:p>
          <a:p>
            <a:pPr lvl="1">
              <a:defRPr/>
            </a:pPr>
            <a:r>
              <a:rPr lang="en-AU" dirty="0" smtClean="0"/>
              <a:t>Finalize documentation</a:t>
            </a:r>
          </a:p>
          <a:p>
            <a:pPr lvl="1">
              <a:defRPr/>
            </a:pPr>
            <a:r>
              <a:rPr lang="en-AU" dirty="0" smtClean="0"/>
              <a:t>Update S-57 to S-101 convertor</a:t>
            </a:r>
          </a:p>
          <a:p>
            <a:pPr>
              <a:defRPr/>
            </a:pPr>
            <a:r>
              <a:rPr lang="en-AU" dirty="0" smtClean="0"/>
              <a:t>August – November</a:t>
            </a:r>
          </a:p>
          <a:p>
            <a:pPr lvl="1">
              <a:defRPr/>
            </a:pPr>
            <a:r>
              <a:rPr lang="en-AU" dirty="0" smtClean="0"/>
              <a:t>IHO distributes S-101 for Member State Vote</a:t>
            </a:r>
          </a:p>
          <a:p>
            <a:pPr>
              <a:defRPr/>
            </a:pPr>
            <a:r>
              <a:rPr lang="en-AU" dirty="0" smtClean="0"/>
              <a:t>December</a:t>
            </a:r>
          </a:p>
          <a:p>
            <a:pPr lvl="1">
              <a:defRPr/>
            </a:pPr>
            <a:r>
              <a:rPr lang="en-AU" dirty="0" smtClean="0"/>
              <a:t>Publish edition 1.0.0 of S-101</a:t>
            </a:r>
          </a:p>
          <a:p>
            <a:pPr lvl="1">
              <a:defRPr/>
            </a:pPr>
            <a:r>
              <a:rPr lang="en-AU" dirty="0" smtClean="0"/>
              <a:t>Needs to be published in conjunction with Edition 4.0.0 of S-100</a:t>
            </a:r>
          </a:p>
          <a:p>
            <a:pPr marL="1371600" lvl="3" indent="0">
              <a:buNone/>
              <a:defRPr/>
            </a:pPr>
            <a:endParaRPr lang="en-AU" dirty="0" smtClean="0"/>
          </a:p>
          <a:p>
            <a:pPr lvl="1">
              <a:defRPr/>
            </a:pPr>
            <a:endParaRPr lang="en-AU" dirty="0" smtClean="0"/>
          </a:p>
          <a:p>
            <a:pPr lvl="1">
              <a:defRPr/>
            </a:pP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8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Path forward for S-101 Edition 1.0.0 and beyond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7042544"/>
              </p:ext>
            </p:extLst>
          </p:nvPr>
        </p:nvGraphicFramePr>
        <p:xfrm>
          <a:off x="0" y="1"/>
          <a:ext cx="12192000" cy="6984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="" xmlns:a16="http://schemas.microsoft.com/office/drawing/2014/main" val="260858577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3430700753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1065524080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1486029636"/>
                    </a:ext>
                  </a:extLst>
                </a:gridCol>
              </a:tblGrid>
              <a:tr h="357330">
                <a:tc>
                  <a:txBody>
                    <a:bodyPr/>
                    <a:lstStyle/>
                    <a:p>
                      <a:r>
                        <a:rPr lang="en-US" dirty="0" smtClean="0"/>
                        <a:t>Components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Edition 1.0.0 (2018)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Edition</a:t>
                      </a:r>
                      <a:r>
                        <a:rPr lang="en-US" baseline="0" dirty="0" smtClean="0"/>
                        <a:t> 2.0.0 (2020)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Edition 3.0.0 (2022)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03323685"/>
                  </a:ext>
                </a:extLst>
              </a:tr>
              <a:tr h="625327">
                <a:tc>
                  <a:txBody>
                    <a:bodyPr/>
                    <a:lstStyle/>
                    <a:p>
                      <a:r>
                        <a:rPr lang="en-US" dirty="0" smtClean="0"/>
                        <a:t>Main</a:t>
                      </a:r>
                      <a:r>
                        <a:rPr lang="en-US" baseline="0" dirty="0" smtClean="0"/>
                        <a:t> Documentation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Wingdings" panose="05000000000000000000" pitchFamily="2" charset="2"/>
                        </a:rPr>
                        <a:t>ü</a:t>
                      </a:r>
                      <a:endParaRPr lang="en-US" dirty="0">
                        <a:latin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Wingdings" panose="05000000000000000000" pitchFamily="2" charset="2"/>
                        </a:rPr>
                        <a:t>ü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28589162"/>
                  </a:ext>
                </a:extLst>
              </a:tr>
              <a:tr h="625327">
                <a:tc>
                  <a:txBody>
                    <a:bodyPr/>
                    <a:lstStyle/>
                    <a:p>
                      <a:r>
                        <a:rPr lang="en-US" dirty="0" smtClean="0"/>
                        <a:t>Feature</a:t>
                      </a:r>
                      <a:r>
                        <a:rPr lang="en-US" baseline="0" dirty="0" smtClean="0"/>
                        <a:t> Catalogue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Wingdings" panose="05000000000000000000" pitchFamily="2" charset="2"/>
                        </a:rPr>
                        <a:t>ü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03818765"/>
                  </a:ext>
                </a:extLst>
              </a:tr>
              <a:tr h="625327">
                <a:tc>
                  <a:txBody>
                    <a:bodyPr/>
                    <a:lstStyle/>
                    <a:p>
                      <a:r>
                        <a:rPr lang="en-US" dirty="0" smtClean="0"/>
                        <a:t>Portrayal</a:t>
                      </a:r>
                      <a:r>
                        <a:rPr lang="en-US" baseline="0" dirty="0" smtClean="0"/>
                        <a:t> Catalogue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Partial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Wingdings" panose="05000000000000000000" pitchFamily="2" charset="2"/>
                        </a:rPr>
                        <a:t>ü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92304080"/>
                  </a:ext>
                </a:extLst>
              </a:tr>
              <a:tr h="625327">
                <a:tc>
                  <a:txBody>
                    <a:bodyPr/>
                    <a:lstStyle/>
                    <a:p>
                      <a:r>
                        <a:rPr lang="en-US" dirty="0" smtClean="0"/>
                        <a:t>Validation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Partial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Wingdings" panose="05000000000000000000" pitchFamily="2" charset="2"/>
                        </a:rPr>
                        <a:t>ü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10288219"/>
                  </a:ext>
                </a:extLst>
              </a:tr>
              <a:tr h="625327">
                <a:tc>
                  <a:txBody>
                    <a:bodyPr/>
                    <a:lstStyle/>
                    <a:p>
                      <a:r>
                        <a:rPr lang="en-US" dirty="0" smtClean="0"/>
                        <a:t>Data Classification</a:t>
                      </a:r>
                      <a:r>
                        <a:rPr lang="en-US" baseline="0" dirty="0" smtClean="0"/>
                        <a:t> and Encoding Guide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Wingdings" panose="05000000000000000000" pitchFamily="2" charset="2"/>
                        </a:rPr>
                        <a:t>ü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26750990"/>
                  </a:ext>
                </a:extLst>
              </a:tr>
              <a:tr h="625327">
                <a:tc>
                  <a:txBody>
                    <a:bodyPr/>
                    <a:lstStyle/>
                    <a:p>
                      <a:r>
                        <a:rPr lang="en-US" dirty="0" smtClean="0"/>
                        <a:t>Encoding</a:t>
                      </a:r>
                      <a:r>
                        <a:rPr lang="en-US" baseline="0" dirty="0" smtClean="0"/>
                        <a:t> Format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Wingdings" panose="05000000000000000000" pitchFamily="2" charset="2"/>
                        </a:rPr>
                        <a:t>ü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82999696"/>
                  </a:ext>
                </a:extLst>
              </a:tr>
              <a:tr h="625327">
                <a:tc>
                  <a:txBody>
                    <a:bodyPr/>
                    <a:lstStyle/>
                    <a:p>
                      <a:r>
                        <a:rPr lang="en-US" dirty="0" smtClean="0"/>
                        <a:t>Encryption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Wingdings" panose="05000000000000000000" pitchFamily="2" charset="2"/>
                      </a:endParaRP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Wingdings" panose="05000000000000000000" pitchFamily="2" charset="2"/>
                        </a:rPr>
                        <a:t>ü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6077690"/>
                  </a:ext>
                </a:extLst>
              </a:tr>
              <a:tr h="604726">
                <a:tc>
                  <a:txBody>
                    <a:bodyPr/>
                    <a:lstStyle/>
                    <a:p>
                      <a:r>
                        <a:rPr lang="en-US" dirty="0" smtClean="0"/>
                        <a:t>Alerts and Indications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80085139"/>
                  </a:ext>
                </a:extLst>
              </a:tr>
              <a:tr h="625327">
                <a:tc>
                  <a:txBody>
                    <a:bodyPr/>
                    <a:lstStyle/>
                    <a:p>
                      <a:r>
                        <a:rPr lang="en-US" dirty="0" smtClean="0"/>
                        <a:t>Full</a:t>
                      </a:r>
                      <a:r>
                        <a:rPr lang="en-US" baseline="0" dirty="0" smtClean="0"/>
                        <a:t> Test Data Sets for Type approval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latin typeface="+mn-lt"/>
                        </a:rPr>
                        <a:t>Partial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44435733"/>
                  </a:ext>
                </a:extLst>
              </a:tr>
              <a:tr h="893324">
                <a:tc>
                  <a:txBody>
                    <a:bodyPr/>
                    <a:lstStyle/>
                    <a:p>
                      <a:r>
                        <a:rPr lang="en-US" b="1" dirty="0" smtClean="0"/>
                        <a:t>Notes</a:t>
                      </a:r>
                      <a:endParaRPr lang="en-US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Portrayal will be limited to S-52 rules translated to LUA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Edition</a:t>
                      </a:r>
                      <a:r>
                        <a:rPr lang="en-US" baseline="0" dirty="0" smtClean="0">
                          <a:solidFill>
                            <a:srgbClr val="FFFF00"/>
                          </a:solidFill>
                        </a:rPr>
                        <a:t> 2.0.0 refines all the additional rules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B050"/>
                          </a:solidFill>
                          <a:latin typeface="+mn-lt"/>
                        </a:rPr>
                        <a:t>Operational Edition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01959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572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S-101 and TR 2/2007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8849"/>
            <a:ext cx="10515600" cy="4351338"/>
          </a:xfrm>
        </p:spPr>
        <p:txBody>
          <a:bodyPr/>
          <a:lstStyle/>
          <a:p>
            <a:r>
              <a:rPr lang="en-US" dirty="0" smtClean="0"/>
              <a:t>Aggressive Timeline</a:t>
            </a:r>
          </a:p>
          <a:p>
            <a:r>
              <a:rPr lang="en-US" dirty="0" smtClean="0"/>
              <a:t>Undergone multiple stakeholder reviews</a:t>
            </a:r>
          </a:p>
          <a:p>
            <a:r>
              <a:rPr lang="en-US" dirty="0" smtClean="0"/>
              <a:t>Integral part of the S-100 Test Bed</a:t>
            </a:r>
          </a:p>
          <a:p>
            <a:r>
              <a:rPr lang="en-US" dirty="0" smtClean="0"/>
              <a:t>Impact Study Requirement?</a:t>
            </a:r>
          </a:p>
          <a:p>
            <a:pPr lvl="1"/>
            <a:r>
              <a:rPr lang="en-US" dirty="0" smtClean="0"/>
              <a:t>Everyone is waiting on edition 1.0.0 to start implementing</a:t>
            </a:r>
          </a:p>
          <a:p>
            <a:r>
              <a:rPr lang="en-US" dirty="0" smtClean="0"/>
              <a:t>How to handle the correction process between edition 1.0.0 and 2.0.0</a:t>
            </a:r>
          </a:p>
          <a:p>
            <a:pPr lvl="1"/>
            <a:r>
              <a:rPr lang="en-US" dirty="0" smtClean="0"/>
              <a:t>Ask that the S-100 WG be allowed to approve minor editions</a:t>
            </a:r>
          </a:p>
          <a:p>
            <a:pPr lvl="1"/>
            <a:r>
              <a:rPr lang="en-US" dirty="0" smtClean="0"/>
              <a:t>Follow a more agile approach to development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040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HSSC is requested: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34782"/>
            <a:ext cx="10515600" cy="43513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Agree to the publication timeline of S-101 Edition 1.0.0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Agree that the S-100 WG can approve minor editions for S-101 until Edition 2.0.0 goes before HSSC</a:t>
            </a:r>
          </a:p>
          <a:p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146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Progress on the S-100 Test bed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8850"/>
            <a:ext cx="10515600" cy="4351338"/>
          </a:xfrm>
        </p:spPr>
        <p:txBody>
          <a:bodyPr/>
          <a:lstStyle/>
          <a:p>
            <a:r>
              <a:rPr lang="en-US" dirty="0" smtClean="0"/>
              <a:t>Currently two major test beds</a:t>
            </a:r>
          </a:p>
          <a:p>
            <a:pPr lvl="1"/>
            <a:r>
              <a:rPr lang="en-US" dirty="0" smtClean="0"/>
              <a:t>ROK</a:t>
            </a:r>
          </a:p>
          <a:p>
            <a:pPr lvl="1"/>
            <a:r>
              <a:rPr lang="en-US" dirty="0" smtClean="0"/>
              <a:t>SPAWAR</a:t>
            </a:r>
          </a:p>
          <a:p>
            <a:r>
              <a:rPr lang="en-US" dirty="0" smtClean="0"/>
              <a:t>Iterative Process </a:t>
            </a:r>
          </a:p>
          <a:p>
            <a:pPr lvl="1"/>
            <a:r>
              <a:rPr lang="en-US" dirty="0" smtClean="0"/>
              <a:t>Feeds into refinement of S-100 and associated product </a:t>
            </a:r>
            <a:r>
              <a:rPr lang="en-US" dirty="0" err="1" smtClean="0"/>
              <a:t>specifcations</a:t>
            </a:r>
            <a:endParaRPr lang="en-US" dirty="0" smtClean="0"/>
          </a:p>
          <a:p>
            <a:pPr lvl="1"/>
            <a:r>
              <a:rPr lang="en-US" dirty="0" smtClean="0"/>
              <a:t>Testing Interoperability concepts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9551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S-100 Sea Trial</a:t>
            </a:r>
            <a:endParaRPr lang="en-US" dirty="0"/>
          </a:p>
        </p:txBody>
      </p:sp>
      <p:pic>
        <p:nvPicPr>
          <p:cNvPr id="4" name="그림 3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44" y="1202171"/>
            <a:ext cx="7013333" cy="43513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922029" y="1396538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Video Clip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374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Activities and achievements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2354"/>
            <a:ext cx="10515600" cy="4351338"/>
          </a:xfrm>
        </p:spPr>
        <p:txBody>
          <a:bodyPr/>
          <a:lstStyle/>
          <a:p>
            <a:r>
              <a:rPr lang="en-US" dirty="0" smtClean="0"/>
              <a:t>S-100 Edition 4.0.0</a:t>
            </a:r>
          </a:p>
          <a:p>
            <a:r>
              <a:rPr lang="en-US" dirty="0" smtClean="0"/>
              <a:t>S-100 Product Specification Guidebook</a:t>
            </a:r>
          </a:p>
          <a:p>
            <a:r>
              <a:rPr lang="en-US" dirty="0" smtClean="0"/>
              <a:t>S-98 Interoperability Specification</a:t>
            </a:r>
          </a:p>
          <a:p>
            <a:r>
              <a:rPr lang="en-US" dirty="0" smtClean="0"/>
              <a:t>Product Specification Development</a:t>
            </a:r>
          </a:p>
          <a:p>
            <a:r>
              <a:rPr lang="en-US" dirty="0" smtClean="0"/>
              <a:t>S-100 Test Bed Development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357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AU" dirty="0" smtClean="0"/>
              <a:t>S-102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18903"/>
            <a:ext cx="8872538" cy="5112023"/>
          </a:xfrm>
        </p:spPr>
        <p:txBody>
          <a:bodyPr/>
          <a:lstStyle/>
          <a:p>
            <a:pPr>
              <a:defRPr/>
            </a:pPr>
            <a:r>
              <a:rPr lang="en-AU" dirty="0" smtClean="0"/>
              <a:t>Progress so far</a:t>
            </a:r>
          </a:p>
          <a:p>
            <a:pPr lvl="1">
              <a:defRPr/>
            </a:pPr>
            <a:r>
              <a:rPr lang="en-AU" dirty="0" smtClean="0"/>
              <a:t>Incorporation of different coordinate reference systems</a:t>
            </a:r>
          </a:p>
          <a:p>
            <a:pPr lvl="1">
              <a:defRPr/>
            </a:pPr>
            <a:r>
              <a:rPr lang="en-AU" dirty="0" smtClean="0"/>
              <a:t>Tile size and tiling schemes</a:t>
            </a:r>
          </a:p>
          <a:p>
            <a:pPr lvl="1">
              <a:defRPr/>
            </a:pPr>
            <a:r>
              <a:rPr lang="en-AU" dirty="0" smtClean="0"/>
              <a:t>Gridding methodology</a:t>
            </a:r>
          </a:p>
          <a:p>
            <a:pPr lvl="1">
              <a:defRPr/>
            </a:pPr>
            <a:r>
              <a:rPr lang="en-AU" dirty="0" smtClean="0"/>
              <a:t>Portrayal </a:t>
            </a:r>
            <a:r>
              <a:rPr lang="en-AU" dirty="0" err="1" smtClean="0"/>
              <a:t>color</a:t>
            </a:r>
            <a:r>
              <a:rPr lang="en-AU" dirty="0" smtClean="0"/>
              <a:t> ramps</a:t>
            </a:r>
          </a:p>
          <a:p>
            <a:pPr lvl="1">
              <a:defRPr/>
            </a:pPr>
            <a:r>
              <a:rPr lang="en-AU" dirty="0" smtClean="0"/>
              <a:t>US Navy is developing a Bathymetric Attributed Grid to S-102 Convertor</a:t>
            </a:r>
          </a:p>
          <a:p>
            <a:pPr lvl="1">
              <a:defRPr/>
            </a:pPr>
            <a:r>
              <a:rPr lang="en-AU" dirty="0" smtClean="0"/>
              <a:t>Alignment with S-100 Edition 4.0.0 HDF5</a:t>
            </a:r>
            <a:endParaRPr lang="en-AU" dirty="0"/>
          </a:p>
          <a:p>
            <a:pPr lvl="1">
              <a:defRPr/>
            </a:pPr>
            <a:endParaRPr lang="en-AU" dirty="0">
              <a:solidFill>
                <a:srgbClr val="FF0000"/>
              </a:solidFill>
            </a:endParaRPr>
          </a:p>
          <a:p>
            <a:pPr marL="457200" lvl="1" indent="0">
              <a:buNone/>
              <a:defRPr/>
            </a:pPr>
            <a:endParaRPr lang="en-AU" dirty="0" smtClean="0"/>
          </a:p>
          <a:p>
            <a:pPr marL="363538" lvl="1" indent="0">
              <a:buNone/>
              <a:defRPr/>
            </a:pP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217470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S-102 – Path to Publication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2354"/>
            <a:ext cx="10515600" cy="4351338"/>
          </a:xfrm>
        </p:spPr>
        <p:txBody>
          <a:bodyPr/>
          <a:lstStyle/>
          <a:p>
            <a:r>
              <a:rPr lang="en-US" dirty="0" smtClean="0"/>
              <a:t>April 2018 – Meeting held to resolve any outstanding issues</a:t>
            </a:r>
          </a:p>
          <a:p>
            <a:r>
              <a:rPr lang="en-US" dirty="0" smtClean="0"/>
              <a:t>June 2018 – Consolidated S-102 sent out for stakeholder review</a:t>
            </a:r>
          </a:p>
          <a:p>
            <a:r>
              <a:rPr lang="en-US" dirty="0" smtClean="0"/>
              <a:t>June 2018 – Finalize S-102 convertor script and make available to IHO stakeholder community</a:t>
            </a:r>
          </a:p>
          <a:p>
            <a:r>
              <a:rPr lang="en-US" dirty="0" smtClean="0"/>
              <a:t>September 2018 – Consolidate stakeholder feedback</a:t>
            </a:r>
          </a:p>
          <a:p>
            <a:r>
              <a:rPr lang="en-US" dirty="0" smtClean="0"/>
              <a:t>December 2018 – Publish S-102 Edition 2.0.0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58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S-102 and TR 2/2007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2354"/>
            <a:ext cx="10515600" cy="4351338"/>
          </a:xfrm>
        </p:spPr>
        <p:txBody>
          <a:bodyPr/>
          <a:lstStyle/>
          <a:p>
            <a:r>
              <a:rPr lang="en-US" dirty="0" smtClean="0"/>
              <a:t>Impact study conducted in 2016 that supported the update to S-102</a:t>
            </a:r>
          </a:p>
          <a:p>
            <a:r>
              <a:rPr lang="en-US" dirty="0" smtClean="0"/>
              <a:t>Finland, Sweden, Norway and </a:t>
            </a:r>
            <a:r>
              <a:rPr lang="en-US" dirty="0" err="1" smtClean="0"/>
              <a:t>Primar</a:t>
            </a:r>
            <a:r>
              <a:rPr lang="en-US" dirty="0" smtClean="0"/>
              <a:t> have started to develop test data sets</a:t>
            </a:r>
          </a:p>
          <a:p>
            <a:r>
              <a:rPr lang="en-US" dirty="0" smtClean="0"/>
              <a:t>US Navy is creating a convertor to continue to support the S-102 test bed</a:t>
            </a:r>
          </a:p>
          <a:p>
            <a:r>
              <a:rPr lang="en-US" dirty="0" smtClean="0"/>
              <a:t>S-102 has undergone numerous rounds of stakeholder review and input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1280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HSSC is requested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2354"/>
            <a:ext cx="10515600" cy="43513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Endorse the publication of S-102 Edition 2.0.0 with a target date of December 2018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372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S-121 Project Team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441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S-121 – Maritime Limits and Boundaries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4803"/>
            <a:ext cx="10515600" cy="4351338"/>
          </a:xfrm>
        </p:spPr>
        <p:txBody>
          <a:bodyPr/>
          <a:lstStyle/>
          <a:p>
            <a:r>
              <a:rPr lang="en-US" dirty="0" smtClean="0"/>
              <a:t>Progress on Edition 1.0.0</a:t>
            </a:r>
          </a:p>
          <a:p>
            <a:pPr lvl="1"/>
            <a:r>
              <a:rPr lang="en-US" dirty="0" smtClean="0"/>
              <a:t>Draft Standard</a:t>
            </a:r>
          </a:p>
          <a:p>
            <a:pPr lvl="1"/>
            <a:r>
              <a:rPr lang="en-US" dirty="0" smtClean="0"/>
              <a:t>Established the Feature Model</a:t>
            </a:r>
          </a:p>
          <a:p>
            <a:pPr lvl="1"/>
            <a:r>
              <a:rPr lang="en-US" dirty="0" smtClean="0"/>
              <a:t>Encoding Guidance</a:t>
            </a:r>
          </a:p>
          <a:p>
            <a:r>
              <a:rPr lang="en-US" dirty="0" smtClean="0"/>
              <a:t>Establish a MLB domain in the IHO Registry</a:t>
            </a:r>
          </a:p>
          <a:p>
            <a:r>
              <a:rPr lang="en-US" dirty="0" smtClean="0"/>
              <a:t>OGC Pilot</a:t>
            </a:r>
          </a:p>
          <a:p>
            <a:pPr lvl="1"/>
            <a:r>
              <a:rPr lang="en-US" dirty="0" smtClean="0"/>
              <a:t>Development of GIS implementations</a:t>
            </a:r>
          </a:p>
          <a:p>
            <a:pPr lvl="1"/>
            <a:r>
              <a:rPr lang="en-US" dirty="0" smtClean="0"/>
              <a:t>Legal dissemination format</a:t>
            </a:r>
          </a:p>
          <a:p>
            <a:pPr lvl="1"/>
            <a:r>
              <a:rPr lang="en-US" dirty="0" smtClean="0"/>
              <a:t>GML based exchange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320" y="2291731"/>
            <a:ext cx="3866680" cy="303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2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S-121 – Path to Publication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0743"/>
            <a:ext cx="10515600" cy="4351338"/>
          </a:xfrm>
        </p:spPr>
        <p:txBody>
          <a:bodyPr/>
          <a:lstStyle/>
          <a:p>
            <a:r>
              <a:rPr lang="en-US" dirty="0" smtClean="0"/>
              <a:t>June 2018 – S-121 will under go a wider stakeholder review</a:t>
            </a:r>
          </a:p>
          <a:p>
            <a:r>
              <a:rPr lang="en-US" dirty="0" smtClean="0"/>
              <a:t>Fall 2018 – adjudication of comments</a:t>
            </a:r>
          </a:p>
          <a:p>
            <a:r>
              <a:rPr lang="en-US" dirty="0" smtClean="0"/>
              <a:t>December 2018 – project team meeting to finalize any outstanding issues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December 2018 – Publication of S-121 Edition 1.0.0?</a:t>
            </a:r>
          </a:p>
          <a:p>
            <a:endParaRPr lang="en-US" dirty="0" smtClean="0"/>
          </a:p>
          <a:p>
            <a:r>
              <a:rPr lang="en-US" dirty="0" smtClean="0"/>
              <a:t>Note:  S-121 communicates official representations of maritime limits and boundaries to the international community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127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HSSC is requested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Endorse the publication timeline for S-121 Edition 1.0.0 – noting that it still has to undergo a wider stakeholder review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Endorse the establishment of an Maritime Limits and Boundaries Domain within the Feature Concept Dictionary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1695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S-129 Under Keel Clearance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Continue to develop the data model</a:t>
            </a:r>
          </a:p>
          <a:p>
            <a:pPr lvl="1"/>
            <a:r>
              <a:rPr lang="en-US" dirty="0" smtClean="0"/>
              <a:t>Depiction of no-go areas based on UKC calculations</a:t>
            </a:r>
          </a:p>
          <a:p>
            <a:r>
              <a:rPr lang="en-US" dirty="0" smtClean="0"/>
              <a:t>Exploring testing through OMCs Dynamic Under Keel Clearance API and under the STM project in Europe</a:t>
            </a:r>
          </a:p>
          <a:p>
            <a:r>
              <a:rPr lang="en-US" dirty="0" smtClean="0"/>
              <a:t>Finalize the draft specification in September 2018 </a:t>
            </a:r>
          </a:p>
          <a:p>
            <a:r>
              <a:rPr lang="en-US" dirty="0" smtClean="0"/>
              <a:t>On track for submission to HSSC11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3947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Action requested of HSSC: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Establish a </a:t>
            </a:r>
            <a:r>
              <a:rPr lang="en-US" dirty="0">
                <a:solidFill>
                  <a:srgbClr val="FF0000"/>
                </a:solidFill>
              </a:rPr>
              <a:t>UKCM domain in the S100 Feature Concept Dictionary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887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S-100 Edition 4.0.0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2354"/>
            <a:ext cx="10515600" cy="4351338"/>
          </a:xfrm>
        </p:spPr>
        <p:txBody>
          <a:bodyPr/>
          <a:lstStyle/>
          <a:p>
            <a:r>
              <a:rPr lang="en-US" dirty="0" smtClean="0"/>
              <a:t>Over 16 proposals were considered over a two and a half year period</a:t>
            </a:r>
          </a:p>
          <a:p>
            <a:r>
              <a:rPr lang="en-US" dirty="0" smtClean="0"/>
              <a:t>Major Extensions include</a:t>
            </a:r>
          </a:p>
          <a:p>
            <a:pPr lvl="1"/>
            <a:r>
              <a:rPr lang="en-US" dirty="0" smtClean="0"/>
              <a:t>Online Communication Extension requested by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IALA</a:t>
            </a:r>
          </a:p>
          <a:p>
            <a:pPr lvl="1"/>
            <a:r>
              <a:rPr lang="en-US" dirty="0" smtClean="0"/>
              <a:t>Scripting language support – requested by </a:t>
            </a:r>
            <a:r>
              <a:rPr lang="en-US" dirty="0" smtClean="0">
                <a:solidFill>
                  <a:srgbClr val="00B050"/>
                </a:solidFill>
              </a:rPr>
              <a:t>OEMs</a:t>
            </a:r>
          </a:p>
          <a:p>
            <a:pPr lvl="1"/>
            <a:r>
              <a:rPr lang="en-US" dirty="0" err="1" smtClean="0"/>
              <a:t>Lua</a:t>
            </a:r>
            <a:r>
              <a:rPr lang="en-US" dirty="0" smtClean="0"/>
              <a:t> Portrayal support – requested by </a:t>
            </a:r>
            <a:r>
              <a:rPr lang="en-US" dirty="0" smtClean="0">
                <a:solidFill>
                  <a:srgbClr val="00B050"/>
                </a:solidFill>
              </a:rPr>
              <a:t>OEMs</a:t>
            </a:r>
          </a:p>
          <a:p>
            <a:pPr lvl="1"/>
            <a:r>
              <a:rPr lang="en-US" dirty="0" smtClean="0"/>
              <a:t>Inclusion of </a:t>
            </a:r>
            <a:r>
              <a:rPr lang="en-US" dirty="0" err="1" smtClean="0"/>
              <a:t>bSpline</a:t>
            </a:r>
            <a:r>
              <a:rPr lang="en-US" dirty="0" smtClean="0"/>
              <a:t> Spatial – requested by </a:t>
            </a:r>
            <a:r>
              <a:rPr lang="en-US" dirty="0" smtClean="0">
                <a:solidFill>
                  <a:srgbClr val="FFC000"/>
                </a:solidFill>
              </a:rPr>
              <a:t>WMO</a:t>
            </a:r>
          </a:p>
          <a:p>
            <a:pPr lvl="1"/>
            <a:r>
              <a:rPr lang="en-US" dirty="0" smtClean="0"/>
              <a:t>Data Protection</a:t>
            </a:r>
          </a:p>
        </p:txBody>
      </p:sp>
    </p:spTree>
    <p:extLst>
      <p:ext uri="{BB962C8B-B14F-4D97-AF65-F5344CB8AC3E}">
        <p14:creationId xmlns:p14="http://schemas.microsoft.com/office/powerpoint/2010/main" val="6871363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Liaison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7281"/>
            <a:ext cx="7488237" cy="45307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WMO </a:t>
            </a:r>
          </a:p>
          <a:p>
            <a:pPr lvl="1"/>
            <a:r>
              <a:rPr lang="en-US" dirty="0" smtClean="0"/>
              <a:t>S-412 is making good progress</a:t>
            </a:r>
          </a:p>
          <a:p>
            <a:r>
              <a:rPr lang="en-US" dirty="0" smtClean="0"/>
              <a:t>IALA</a:t>
            </a:r>
            <a:endParaRPr lang="en-US" dirty="0"/>
          </a:p>
          <a:p>
            <a:pPr lvl="1"/>
            <a:r>
              <a:rPr lang="en-US" dirty="0" smtClean="0"/>
              <a:t>Incorporated IALA proposals on Online Communications</a:t>
            </a:r>
          </a:p>
          <a:p>
            <a:pPr lvl="1"/>
            <a:r>
              <a:rPr lang="en-US" dirty="0" smtClean="0"/>
              <a:t>Established an </a:t>
            </a:r>
            <a:r>
              <a:rPr lang="en-US" dirty="0" err="1" smtClean="0"/>
              <a:t>mrn.iho</a:t>
            </a:r>
            <a:r>
              <a:rPr lang="en-US" dirty="0" smtClean="0"/>
              <a:t> domain</a:t>
            </a:r>
          </a:p>
          <a:p>
            <a:r>
              <a:rPr lang="en-US" dirty="0" smtClean="0"/>
              <a:t>IEC</a:t>
            </a:r>
          </a:p>
          <a:p>
            <a:pPr lvl="1"/>
            <a:r>
              <a:rPr lang="en-US" dirty="0" smtClean="0"/>
              <a:t>Provided a compliance checklist for product specifications developers if they would like their product to be used in an ECDIS</a:t>
            </a:r>
          </a:p>
          <a:p>
            <a:pPr lvl="1"/>
            <a:r>
              <a:rPr lang="en-US" dirty="0" smtClean="0"/>
              <a:t>Agreed to include in the S-100 Developers Guidebook</a:t>
            </a:r>
          </a:p>
        </p:txBody>
      </p:sp>
    </p:spTree>
    <p:extLst>
      <p:ext uri="{BB962C8B-B14F-4D97-AF65-F5344CB8AC3E}">
        <p14:creationId xmlns:p14="http://schemas.microsoft.com/office/powerpoint/2010/main" val="40143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Problems or Outstanding Issues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6237164"/>
              </p:ext>
            </p:extLst>
          </p:nvPr>
        </p:nvGraphicFramePr>
        <p:xfrm>
          <a:off x="838200" y="2269375"/>
          <a:ext cx="10515600" cy="2435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9925396" y="3749040"/>
            <a:ext cx="0" cy="124690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077498" y="4995949"/>
            <a:ext cx="1895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Former HSSC Date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749337" y="3749039"/>
            <a:ext cx="0" cy="12469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29721" y="4995949"/>
            <a:ext cx="1639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HSSC Date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854633" y="4289367"/>
            <a:ext cx="50125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91992" y="4358825"/>
            <a:ext cx="1081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 Months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20435" y="1055100"/>
            <a:ext cx="101692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AU" sz="2000" dirty="0"/>
              <a:t>Moving HSSC from November to May has shortened many planned activities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AU" sz="2000" dirty="0"/>
              <a:t>Timed for full submission for a November HSSC meeting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294801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5767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dirty="0" smtClean="0"/>
              <a:t>Problems or outstanding issues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0359"/>
            <a:ext cx="10515600" cy="4351338"/>
          </a:xfrm>
        </p:spPr>
        <p:txBody>
          <a:bodyPr/>
          <a:lstStyle/>
          <a:p>
            <a:pPr eaLnBrk="1" hangingPunct="1">
              <a:defRPr/>
            </a:pPr>
            <a:r>
              <a:rPr lang="en-AU" dirty="0" smtClean="0"/>
              <a:t>Many of the “asks” take a bit of faith </a:t>
            </a:r>
          </a:p>
          <a:p>
            <a:pPr lvl="1">
              <a:defRPr/>
            </a:pPr>
            <a:r>
              <a:rPr lang="en-AU" dirty="0" smtClean="0"/>
              <a:t>Requesting HSSC to approve notional publication timelines without a complete submission</a:t>
            </a:r>
          </a:p>
          <a:p>
            <a:pPr lvl="1">
              <a:defRPr/>
            </a:pPr>
            <a:r>
              <a:rPr lang="en-AU" dirty="0" smtClean="0"/>
              <a:t>Utilize an HSSC Letter for a more formal approval in the fall when the specifications have undergone their final reviews</a:t>
            </a:r>
          </a:p>
          <a:p>
            <a:pPr lvl="1">
              <a:defRPr/>
            </a:pPr>
            <a:endParaRPr lang="en-AU" dirty="0" smtClean="0"/>
          </a:p>
          <a:p>
            <a:pPr lvl="1">
              <a:defRPr/>
            </a:pPr>
            <a:endParaRPr lang="en-AU" dirty="0" smtClean="0"/>
          </a:p>
          <a:p>
            <a:pPr eaLnBrk="1" hangingPunct="1">
              <a:defRPr/>
            </a:pPr>
            <a:endParaRPr lang="en-AU" dirty="0" smtClean="0"/>
          </a:p>
          <a:p>
            <a:pPr eaLnBrk="1" hangingPunct="1">
              <a:defRPr/>
            </a:pP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429274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Sign of Progress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6307178"/>
              </p:ext>
            </p:extLst>
          </p:nvPr>
        </p:nvGraphicFramePr>
        <p:xfrm>
          <a:off x="838200" y="1362354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flipV="1">
            <a:off x="1366684" y="3795252"/>
            <a:ext cx="0" cy="511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45831" y="4446716"/>
            <a:ext cx="841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Edition</a:t>
            </a:r>
          </a:p>
          <a:p>
            <a:r>
              <a:rPr lang="en-US" dirty="0" smtClean="0"/>
              <a:t>1.0.0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513872" y="3800168"/>
            <a:ext cx="0" cy="511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149815" y="4446716"/>
            <a:ext cx="841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Edition</a:t>
            </a:r>
          </a:p>
          <a:p>
            <a:r>
              <a:rPr lang="en-US" dirty="0"/>
              <a:t>2</a:t>
            </a:r>
            <a:r>
              <a:rPr lang="en-US" dirty="0" smtClean="0"/>
              <a:t>.0.0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8347588" y="3795251"/>
            <a:ext cx="0" cy="511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0023988" y="3795251"/>
            <a:ext cx="0" cy="511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042525" y="4446716"/>
            <a:ext cx="841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Edition</a:t>
            </a:r>
          </a:p>
          <a:p>
            <a:r>
              <a:rPr lang="en-US" dirty="0"/>
              <a:t>3</a:t>
            </a:r>
            <a:r>
              <a:rPr lang="en-US" dirty="0" smtClean="0"/>
              <a:t>.0.0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698162" y="4446715"/>
            <a:ext cx="841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Edition</a:t>
            </a:r>
          </a:p>
          <a:p>
            <a:r>
              <a:rPr lang="en-US" dirty="0" smtClean="0"/>
              <a:t>4.0.0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460955" y="2526890"/>
            <a:ext cx="0" cy="727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101016" y="2104102"/>
            <a:ext cx="719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S-102</a:t>
            </a:r>
          </a:p>
          <a:p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9502877" y="2905431"/>
            <a:ext cx="0" cy="363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10009240" y="2526890"/>
            <a:ext cx="14748" cy="742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146850" y="2244352"/>
            <a:ext cx="712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S-122</a:t>
            </a:r>
          </a:p>
          <a:p>
            <a:r>
              <a:rPr lang="en-US" dirty="0" smtClean="0"/>
              <a:t>S-123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9698162" y="1063548"/>
            <a:ext cx="9973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S-101</a:t>
            </a:r>
          </a:p>
          <a:p>
            <a:r>
              <a:rPr lang="en-US" dirty="0" smtClean="0"/>
              <a:t>S-102 e2</a:t>
            </a:r>
          </a:p>
          <a:p>
            <a:r>
              <a:rPr lang="en-US" dirty="0" smtClean="0"/>
              <a:t>S-111</a:t>
            </a:r>
          </a:p>
          <a:p>
            <a:r>
              <a:rPr lang="en-US" dirty="0" smtClean="0"/>
              <a:t>S-121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0617708" y="2905431"/>
            <a:ext cx="0" cy="363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324853" y="2548941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S-129</a:t>
            </a:r>
            <a:endParaRPr lang="en-US" dirty="0"/>
          </a:p>
        </p:txBody>
      </p:sp>
      <p:sp>
        <p:nvSpPr>
          <p:cNvPr id="42" name="Left Brace 41"/>
          <p:cNvSpPr/>
          <p:nvPr/>
        </p:nvSpPr>
        <p:spPr>
          <a:xfrm rot="16200000">
            <a:off x="9753836" y="1697710"/>
            <a:ext cx="540306" cy="107779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694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S-100 Dependencies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S-100 Edition 3.0.0</a:t>
            </a:r>
          </a:p>
          <a:p>
            <a:pPr lvl="1"/>
            <a:r>
              <a:rPr lang="en-US" dirty="0" smtClean="0"/>
              <a:t>S-122 Marine Protected Areas</a:t>
            </a:r>
          </a:p>
          <a:p>
            <a:pPr lvl="1"/>
            <a:r>
              <a:rPr lang="en-US" dirty="0" smtClean="0"/>
              <a:t>S-123 Radio Services</a:t>
            </a:r>
          </a:p>
          <a:p>
            <a:r>
              <a:rPr lang="en-US" dirty="0" smtClean="0"/>
              <a:t>S-100 Edition 4.0.0</a:t>
            </a:r>
          </a:p>
          <a:p>
            <a:pPr lvl="1"/>
            <a:r>
              <a:rPr lang="en-US" dirty="0" smtClean="0"/>
              <a:t>S-101 Electronic Navigational Chart</a:t>
            </a:r>
          </a:p>
          <a:p>
            <a:pPr lvl="1"/>
            <a:r>
              <a:rPr lang="en-US" dirty="0" smtClean="0"/>
              <a:t>S-102 High Resolution Bathymetry (</a:t>
            </a:r>
            <a:r>
              <a:rPr lang="en-US" dirty="0" err="1" smtClean="0"/>
              <a:t>ed</a:t>
            </a:r>
            <a:r>
              <a:rPr lang="en-US" dirty="0" smtClean="0"/>
              <a:t> 2.0.0)</a:t>
            </a:r>
          </a:p>
          <a:p>
            <a:pPr lvl="1"/>
            <a:r>
              <a:rPr lang="en-US" dirty="0" smtClean="0"/>
              <a:t>S-111 Surface Currents</a:t>
            </a:r>
          </a:p>
          <a:p>
            <a:pPr lvl="1"/>
            <a:r>
              <a:rPr lang="en-US" dirty="0" smtClean="0"/>
              <a:t>S-121 Maritime Limits and Boundaries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2876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S-100 Working Group Priorities to the Council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1999"/>
            <a:ext cx="10515600" cy="4351338"/>
          </a:xfrm>
        </p:spPr>
        <p:txBody>
          <a:bodyPr/>
          <a:lstStyle/>
          <a:p>
            <a:r>
              <a:rPr lang="en-US" dirty="0" smtClean="0"/>
              <a:t>Priority 1</a:t>
            </a:r>
          </a:p>
          <a:p>
            <a:pPr lvl="1"/>
            <a:r>
              <a:rPr lang="en-US" dirty="0" smtClean="0"/>
              <a:t>Publication of S-101 Edition 1.0.0 (end of 2018)</a:t>
            </a:r>
          </a:p>
          <a:p>
            <a:r>
              <a:rPr lang="en-US" dirty="0" smtClean="0"/>
              <a:t>Priority 2</a:t>
            </a:r>
          </a:p>
          <a:p>
            <a:pPr lvl="1"/>
            <a:r>
              <a:rPr lang="en-US" dirty="0" smtClean="0"/>
              <a:t>Publication of S-100 Edition 4.0.0 (end of 2018)</a:t>
            </a:r>
          </a:p>
          <a:p>
            <a:r>
              <a:rPr lang="en-US" dirty="0" smtClean="0"/>
              <a:t>Priority 3</a:t>
            </a:r>
          </a:p>
          <a:p>
            <a:pPr lvl="1"/>
            <a:r>
              <a:rPr lang="en-US" dirty="0" smtClean="0"/>
              <a:t>Continued development of the S-98 Interoperability Specification (2019)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8557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64" y="2618"/>
            <a:ext cx="10068232" cy="685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50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dirty="0" smtClean="0"/>
              <a:t>Action requested of HSSC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The HSSC is invited </a:t>
            </a:r>
            <a:r>
              <a:rPr lang="en-GB" dirty="0" smtClean="0">
                <a:effectLst/>
              </a:rPr>
              <a:t>to</a:t>
            </a:r>
            <a:endParaRPr lang="en-US" dirty="0">
              <a:effectLst/>
            </a:endParaRPr>
          </a:p>
          <a:p>
            <a:pPr lvl="1"/>
            <a:r>
              <a:rPr lang="en-GB" dirty="0">
                <a:effectLst/>
              </a:rPr>
              <a:t>note this report and approve the continuance of the Work Plan.</a:t>
            </a:r>
            <a:endParaRPr lang="en-US" dirty="0">
              <a:effectLst/>
            </a:endParaRPr>
          </a:p>
          <a:p>
            <a:pPr eaLnBrk="1" hangingPunct="1">
              <a:defRPr/>
            </a:pPr>
            <a:r>
              <a:rPr lang="en-AU" dirty="0" smtClean="0"/>
              <a:t>Approve the actions requested with in this report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2263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Actions Requested of HSSC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5177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HSSC10 </a:t>
            </a:r>
            <a:r>
              <a:rPr lang="en-US" dirty="0">
                <a:solidFill>
                  <a:srgbClr val="FF0000"/>
                </a:solidFill>
              </a:rPr>
              <a:t>endorse the path to publication for Edition 4.0.0 of </a:t>
            </a:r>
            <a:r>
              <a:rPr lang="en-US" dirty="0" smtClean="0">
                <a:solidFill>
                  <a:srgbClr val="FF0000"/>
                </a:solidFill>
              </a:rPr>
              <a:t>S-100 </a:t>
            </a:r>
          </a:p>
          <a:p>
            <a:pPr lvl="1"/>
            <a:r>
              <a:rPr lang="en-US" sz="2800" dirty="0" smtClean="0">
                <a:solidFill>
                  <a:srgbClr val="FF0000"/>
                </a:solidFill>
              </a:rPr>
              <a:t>target of an IHO CL for approval in October 2018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Endorse the S-100 Product Specification Guidebook and include it within the S-100 work </a:t>
            </a:r>
            <a:r>
              <a:rPr lang="en-US" dirty="0" smtClean="0">
                <a:solidFill>
                  <a:srgbClr val="FF0000"/>
                </a:solidFill>
              </a:rPr>
              <a:t>plan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Assign an S-Number to the Product Specification Guidebook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AU" dirty="0" smtClean="0">
                <a:solidFill>
                  <a:srgbClr val="FF0000"/>
                </a:solidFill>
              </a:rPr>
              <a:t>Endorse </a:t>
            </a:r>
            <a:r>
              <a:rPr lang="en-AU" dirty="0">
                <a:solidFill>
                  <a:srgbClr val="FF0000"/>
                </a:solidFill>
              </a:rPr>
              <a:t>the simplified S-100 master plan</a:t>
            </a:r>
          </a:p>
          <a:p>
            <a:pPr>
              <a:defRPr/>
            </a:pPr>
            <a:r>
              <a:rPr lang="en-AU" dirty="0">
                <a:solidFill>
                  <a:srgbClr val="FF0000"/>
                </a:solidFill>
              </a:rPr>
              <a:t>Endorse the notional S-100 Timeline for Product Specifications and include it in the HSSC report to the Council</a:t>
            </a:r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301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Actions Requested of HSSC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19713"/>
            <a:ext cx="10515600" cy="4807650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Agree to the publication timeline of S-101 Edition 1.0.0</a:t>
            </a:r>
          </a:p>
          <a:p>
            <a:pPr lvl="1"/>
            <a:r>
              <a:rPr lang="en-US" sz="2600" dirty="0">
                <a:solidFill>
                  <a:srgbClr val="FF0000"/>
                </a:solidFill>
              </a:rPr>
              <a:t>target of an IHO CL for approval in October 2018</a:t>
            </a:r>
          </a:p>
          <a:p>
            <a:r>
              <a:rPr lang="en-US" dirty="0">
                <a:solidFill>
                  <a:srgbClr val="FF0000"/>
                </a:solidFill>
              </a:rPr>
              <a:t>Agree that the S-100 WG can approve minor editions for S-101 until Edition 2.0.0 goes before HSSC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Endorse </a:t>
            </a:r>
            <a:r>
              <a:rPr lang="en-US" dirty="0">
                <a:solidFill>
                  <a:srgbClr val="FF0000"/>
                </a:solidFill>
              </a:rPr>
              <a:t>the publication of S-102 Edition 2.0.0 with a target date of December </a:t>
            </a:r>
            <a:r>
              <a:rPr lang="en-US" dirty="0" smtClean="0">
                <a:solidFill>
                  <a:srgbClr val="FF0000"/>
                </a:solidFill>
              </a:rPr>
              <a:t>2018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target of an IHO CL for approval in October </a:t>
            </a:r>
            <a:r>
              <a:rPr lang="en-US" dirty="0" smtClean="0">
                <a:solidFill>
                  <a:srgbClr val="FF0000"/>
                </a:solidFill>
              </a:rPr>
              <a:t>2018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380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S-100 Edition 4.0.0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2354"/>
            <a:ext cx="10515600" cy="4351338"/>
          </a:xfrm>
        </p:spPr>
        <p:txBody>
          <a:bodyPr/>
          <a:lstStyle/>
          <a:p>
            <a:r>
              <a:rPr lang="en-US" dirty="0" smtClean="0"/>
              <a:t>Major Corrections include</a:t>
            </a:r>
          </a:p>
          <a:p>
            <a:pPr lvl="1"/>
            <a:r>
              <a:rPr lang="en-US" dirty="0" smtClean="0"/>
              <a:t>Discovery Metadata – alignment across all product specifications</a:t>
            </a:r>
          </a:p>
          <a:p>
            <a:pPr lvl="1"/>
            <a:r>
              <a:rPr lang="en-US" dirty="0" smtClean="0"/>
              <a:t>HDF5 Harmonization </a:t>
            </a:r>
          </a:p>
          <a:p>
            <a:pPr lvl="1"/>
            <a:r>
              <a:rPr lang="en-US" dirty="0" smtClean="0"/>
              <a:t>Feature Catalogue</a:t>
            </a:r>
          </a:p>
          <a:p>
            <a:r>
              <a:rPr lang="en-US" dirty="0" smtClean="0"/>
              <a:t>Clarifications</a:t>
            </a:r>
          </a:p>
          <a:p>
            <a:pPr lvl="1"/>
            <a:r>
              <a:rPr lang="en-US" dirty="0" smtClean="0"/>
              <a:t>GML – ease of use for system implementation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2542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Actions requested of HSSC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Establish a </a:t>
            </a:r>
            <a:r>
              <a:rPr lang="en-US" dirty="0">
                <a:solidFill>
                  <a:srgbClr val="FF0000"/>
                </a:solidFill>
              </a:rPr>
              <a:t>UKCM domain in the S100 Feature Concept </a:t>
            </a:r>
            <a:r>
              <a:rPr lang="en-US" dirty="0" smtClean="0">
                <a:solidFill>
                  <a:srgbClr val="FF0000"/>
                </a:solidFill>
              </a:rPr>
              <a:t>Dictionary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Endorse </a:t>
            </a:r>
            <a:r>
              <a:rPr lang="en-US" dirty="0">
                <a:solidFill>
                  <a:srgbClr val="FF0000"/>
                </a:solidFill>
              </a:rPr>
              <a:t>the publication timeline for S-121 Edition 1.0.0 – noting that it still has to undergo a wider stakeholder review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target of an IHO CL for approval in October 2018</a:t>
            </a:r>
          </a:p>
          <a:p>
            <a:r>
              <a:rPr lang="en-US" dirty="0">
                <a:solidFill>
                  <a:srgbClr val="FF0000"/>
                </a:solidFill>
              </a:rPr>
              <a:t>Endorse the establishment of an Maritime Limits and Boundaries Domain within the Feature Concept Dictionary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IHO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27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Compliance to TR 2/2007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742" y="1530203"/>
            <a:ext cx="10515600" cy="4351338"/>
          </a:xfrm>
        </p:spPr>
        <p:txBody>
          <a:bodyPr/>
          <a:lstStyle/>
          <a:p>
            <a:r>
              <a:rPr lang="en-US" dirty="0" smtClean="0"/>
              <a:t>S-100 is a framework</a:t>
            </a:r>
          </a:p>
          <a:p>
            <a:r>
              <a:rPr lang="en-US" dirty="0" smtClean="0"/>
              <a:t>Product Specification’s are tied to specific editions of S-100</a:t>
            </a:r>
          </a:p>
          <a:p>
            <a:pPr lvl="1"/>
            <a:r>
              <a:rPr lang="en-US" dirty="0" smtClean="0"/>
              <a:t>No Impacts to existing product specifications that are tied to Edition 3.0.0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190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S-100 Edition 4.0.0 – Path to Publication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2018 Quarter 2 – consolidate approved proposals into a committee draft</a:t>
            </a:r>
          </a:p>
          <a:p>
            <a:r>
              <a:rPr lang="en-US" dirty="0" smtClean="0"/>
              <a:t>2018 Quarter 3 – comment period open for Member States and Stakeholders (only for those parts that have changed)</a:t>
            </a:r>
          </a:p>
          <a:p>
            <a:r>
              <a:rPr lang="en-US" dirty="0" smtClean="0"/>
              <a:t>2018 Quarter 3 – Utilize the Test Strategy Meeting to resolve any outstanding issues</a:t>
            </a:r>
          </a:p>
          <a:p>
            <a:r>
              <a:rPr lang="en-US" dirty="0" smtClean="0"/>
              <a:t>2018 Quarter 4 – S-100 Edition 4.0.0 is published</a:t>
            </a:r>
          </a:p>
          <a:p>
            <a:pPr lvl="1"/>
            <a:r>
              <a:rPr lang="en-US" dirty="0" smtClean="0"/>
              <a:t>Target December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215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HSSC is requested: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HSSC10 endorse the path to publication for Edition 4.0.0 of S-100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288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S-100 Product Specification Guidebook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9337"/>
            <a:ext cx="6007768" cy="4351338"/>
          </a:xfrm>
        </p:spPr>
        <p:txBody>
          <a:bodyPr/>
          <a:lstStyle/>
          <a:p>
            <a:r>
              <a:rPr lang="en-US" dirty="0" smtClean="0"/>
              <a:t>S-100 is a framework for increased standardization</a:t>
            </a:r>
          </a:p>
          <a:p>
            <a:pPr lvl="1"/>
            <a:r>
              <a:rPr lang="en-US" dirty="0" smtClean="0"/>
              <a:t>Difficult to decipher</a:t>
            </a:r>
          </a:p>
          <a:p>
            <a:pPr lvl="1"/>
            <a:r>
              <a:rPr lang="en-US" dirty="0" smtClean="0"/>
              <a:t>Over 400 pages </a:t>
            </a:r>
          </a:p>
          <a:p>
            <a:pPr lvl="1"/>
            <a:r>
              <a:rPr lang="en-US" dirty="0" smtClean="0"/>
              <a:t>14 parts and counting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599" y="6276122"/>
            <a:ext cx="5297906" cy="365125"/>
          </a:xfrm>
        </p:spPr>
        <p:txBody>
          <a:bodyPr/>
          <a:lstStyle/>
          <a:p>
            <a:r>
              <a:rPr lang="de-DE" dirty="0" smtClean="0"/>
              <a:t>S100WG3 – April 10-14, Singapore		Image Credit KHOA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462" y="870389"/>
            <a:ext cx="4243137" cy="544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64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HO presentations template" id="{C657DD33-74A5-46FF-87DC-702489CC64DD}" vid="{C4CF7E2C-A930-4DFE-9432-DAC967E2A5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3334</TotalTime>
  <Words>2669</Words>
  <Application>Microsoft Macintosh PowerPoint</Application>
  <PresentationFormat>Custom</PresentationFormat>
  <Paragraphs>493</Paragraphs>
  <Slides>50</Slides>
  <Notes>0</Notes>
  <HiddenSlides>2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Office Theme</vt:lpstr>
      <vt:lpstr>1_Office Theme</vt:lpstr>
      <vt:lpstr>Report of the S-100WG  </vt:lpstr>
      <vt:lpstr>Activities and achievements</vt:lpstr>
      <vt:lpstr>Activities and achievements</vt:lpstr>
      <vt:lpstr>S-100 Edition 4.0.0</vt:lpstr>
      <vt:lpstr>S-100 Edition 4.0.0</vt:lpstr>
      <vt:lpstr>Compliance to TR 2/2007</vt:lpstr>
      <vt:lpstr>S-100 Edition 4.0.0 – Path to Publication</vt:lpstr>
      <vt:lpstr>HSSC is requested:</vt:lpstr>
      <vt:lpstr>S-100 Product Specification Guidebook</vt:lpstr>
      <vt:lpstr>Background</vt:lpstr>
      <vt:lpstr>Guidance Document</vt:lpstr>
      <vt:lpstr>HSSC is requested</vt:lpstr>
      <vt:lpstr>S-100 Interoperability Specification</vt:lpstr>
      <vt:lpstr>Path to publication of S-98 edition 1.0.0</vt:lpstr>
      <vt:lpstr>Path to publication - Recommendations</vt:lpstr>
      <vt:lpstr>S-100 Infrastructure</vt:lpstr>
      <vt:lpstr>S-100 Infrastructure</vt:lpstr>
      <vt:lpstr>Use of IHO special project funds</vt:lpstr>
      <vt:lpstr>Principal activities and achievements</vt:lpstr>
      <vt:lpstr>PowerPoint Presentation</vt:lpstr>
      <vt:lpstr>HSSC is requested</vt:lpstr>
      <vt:lpstr>S-101 – the way to publication</vt:lpstr>
      <vt:lpstr>Principal activities and achievements</vt:lpstr>
      <vt:lpstr>Next Steps - 2018</vt:lpstr>
      <vt:lpstr>Path forward for S-101 Edition 1.0.0 and beyond</vt:lpstr>
      <vt:lpstr>S-101 and TR 2/2007</vt:lpstr>
      <vt:lpstr>HSSC is requested:</vt:lpstr>
      <vt:lpstr>Progress on the S-100 Test bed</vt:lpstr>
      <vt:lpstr>S-100 Sea Trial</vt:lpstr>
      <vt:lpstr>S-102</vt:lpstr>
      <vt:lpstr>S-102 – Path to Publication</vt:lpstr>
      <vt:lpstr>S-102 and TR 2/2007</vt:lpstr>
      <vt:lpstr>HSSC is requested</vt:lpstr>
      <vt:lpstr>S-121 Project Team</vt:lpstr>
      <vt:lpstr>S-121 – Maritime Limits and Boundaries</vt:lpstr>
      <vt:lpstr>S-121 – Path to Publication</vt:lpstr>
      <vt:lpstr>HSSC is requested</vt:lpstr>
      <vt:lpstr>S-129 Under Keel Clearance Management</vt:lpstr>
      <vt:lpstr>Action requested of HSSC:</vt:lpstr>
      <vt:lpstr>Liaison Activities</vt:lpstr>
      <vt:lpstr>Problems or Outstanding Issues</vt:lpstr>
      <vt:lpstr>Problems or outstanding issues</vt:lpstr>
      <vt:lpstr>Sign of Progress</vt:lpstr>
      <vt:lpstr>S-100 Dependencies</vt:lpstr>
      <vt:lpstr>S-100 Working Group Priorities to the Council</vt:lpstr>
      <vt:lpstr>PowerPoint Presentation</vt:lpstr>
      <vt:lpstr>Action requested of HSSC</vt:lpstr>
      <vt:lpstr>Actions Requested of HSSC</vt:lpstr>
      <vt:lpstr>Actions Requested of HSSC</vt:lpstr>
      <vt:lpstr>Actions requested of HSSC</vt:lpstr>
    </vt:vector>
  </TitlesOfParts>
  <Company>IHO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DTech</dc:creator>
  <cp:lastModifiedBy>Julia Powell</cp:lastModifiedBy>
  <cp:revision>126</cp:revision>
  <cp:lastPrinted>2017-10-13T08:19:11Z</cp:lastPrinted>
  <dcterms:created xsi:type="dcterms:W3CDTF">2017-10-09T13:46:17Z</dcterms:created>
  <dcterms:modified xsi:type="dcterms:W3CDTF">2018-05-14T13:48:11Z</dcterms:modified>
</cp:coreProperties>
</file>