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535" r:id="rId2"/>
    <p:sldId id="538" r:id="rId3"/>
    <p:sldId id="536" r:id="rId4"/>
    <p:sldId id="540" r:id="rId5"/>
    <p:sldId id="539" r:id="rId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89400"/>
    <a:srgbClr val="B29EFA"/>
    <a:srgbClr val="BCADEB"/>
    <a:srgbClr val="C19DFB"/>
    <a:srgbClr val="908BF9"/>
    <a:srgbClr val="6699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444" autoAdjust="0"/>
  </p:normalViewPr>
  <p:slideViewPr>
    <p:cSldViewPr>
      <p:cViewPr varScale="1">
        <p:scale>
          <a:sx n="80" d="100"/>
          <a:sy n="80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E4524A9-F5DF-446A-996E-8D8B47E1E4CB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B448944-4159-4F83-B19D-CF58034B39B6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8037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Hydrographic Services and Standards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0F24AB1-61A3-4743-BAF4-DC479DBC4E95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4" r:id="rId3"/>
    <p:sldLayoutId id="214748371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565400"/>
            <a:ext cx="6400800" cy="316388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Report of the / Proposal by the</a:t>
            </a:r>
          </a:p>
          <a:p>
            <a:pPr eaLnBrk="1" hangingPunct="1">
              <a:defRPr/>
            </a:pPr>
            <a:r>
              <a:rPr lang="en-AU" dirty="0" smtClean="0"/>
              <a:t>#####</a:t>
            </a:r>
          </a:p>
          <a:p>
            <a:pPr eaLnBrk="1" hangingPunct="1">
              <a:defRPr/>
            </a:pPr>
            <a:r>
              <a:rPr lang="en-AU" dirty="0" smtClean="0"/>
              <a:t>Title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Problems or outstanding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Future work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Action requested of HSSC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eaLnBrk="1" hangingPunct="1">
              <a:defRPr/>
            </a:pPr>
            <a:endParaRPr lang="en-AU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1</TotalTime>
  <Words>24</Words>
  <Application>Microsoft Office PowerPoint</Application>
  <PresentationFormat>Affichage à l'écran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Verdana</vt:lpstr>
      <vt:lpstr>Arial</vt:lpstr>
      <vt:lpstr>Arial Narrow</vt:lpstr>
      <vt:lpstr>Wingdings</vt:lpstr>
      <vt:lpstr>Times New Roman</vt:lpstr>
      <vt:lpstr>HSSC Report template</vt:lpstr>
      <vt:lpstr>Diapositive 1</vt:lpstr>
      <vt:lpstr>Principal activities and achievements</vt:lpstr>
      <vt:lpstr>Problems or outstanding issues</vt:lpstr>
      <vt:lpstr>Future work programme</vt:lpstr>
      <vt:lpstr>Action requested of HSSC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HUET</dc:creator>
  <cp:lastModifiedBy>Michel HUET</cp:lastModifiedBy>
  <cp:revision>1</cp:revision>
  <dcterms:created xsi:type="dcterms:W3CDTF">2011-10-01T21:09:34Z</dcterms:created>
  <dcterms:modified xsi:type="dcterms:W3CDTF">2011-10-01T21:11:23Z</dcterms:modified>
</cp:coreProperties>
</file>