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5" r:id="rId2"/>
    <p:sldId id="276" r:id="rId3"/>
    <p:sldId id="279" r:id="rId4"/>
    <p:sldId id="277" r:id="rId5"/>
    <p:sldId id="278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HSSC-9, Ottawa</a:t>
            </a:r>
            <a:r>
              <a:rPr lang="de-DE" dirty="0" smtClean="0"/>
              <a:t>, Canada </a:t>
            </a:r>
            <a:r>
              <a:rPr lang="de-DE" dirty="0" smtClean="0"/>
              <a:t>6 </a:t>
            </a:r>
            <a:r>
              <a:rPr lang="de-DE" dirty="0" smtClean="0"/>
              <a:t>– </a:t>
            </a:r>
            <a:r>
              <a:rPr lang="de-DE" dirty="0" smtClean="0"/>
              <a:t>10 November 2017</a:t>
            </a:r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/>
              <a:t>Report </a:t>
            </a:r>
            <a:r>
              <a:rPr lang="en-AU" sz="3600" dirty="0" smtClean="0"/>
              <a:t>of the / Proposal by the</a:t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>####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Title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HSSC-9, Ottawa</a:t>
            </a:r>
            <a:r>
              <a:rPr lang="de-DE" dirty="0" smtClean="0"/>
              <a:t>, Canada </a:t>
            </a:r>
            <a:r>
              <a:rPr lang="de-DE" dirty="0" smtClean="0"/>
              <a:t>6 </a:t>
            </a:r>
            <a:r>
              <a:rPr lang="de-DE" dirty="0" smtClean="0"/>
              <a:t>– </a:t>
            </a:r>
            <a:r>
              <a:rPr lang="de-DE" dirty="0" smtClean="0"/>
              <a:t>10 November 2017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Problems or outstanding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HSSC-9, Ottawa</a:t>
            </a:r>
            <a:r>
              <a:rPr lang="de-DE" dirty="0" smtClean="0"/>
              <a:t>, Canada </a:t>
            </a:r>
            <a:r>
              <a:rPr lang="de-DE" dirty="0" smtClean="0"/>
              <a:t>6 </a:t>
            </a:r>
            <a:r>
              <a:rPr lang="de-DE" dirty="0" smtClean="0"/>
              <a:t>– </a:t>
            </a:r>
            <a:r>
              <a:rPr lang="de-DE" dirty="0" smtClean="0"/>
              <a:t>10 November 2017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Future work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HSSC-9, Ottawa</a:t>
            </a:r>
            <a:r>
              <a:rPr lang="de-DE" dirty="0" smtClean="0"/>
              <a:t>, Canada </a:t>
            </a:r>
            <a:r>
              <a:rPr lang="de-DE" dirty="0" smtClean="0"/>
              <a:t>6 </a:t>
            </a:r>
            <a:r>
              <a:rPr lang="de-DE" dirty="0" smtClean="0"/>
              <a:t>– </a:t>
            </a:r>
            <a:r>
              <a:rPr lang="de-DE" dirty="0" smtClean="0"/>
              <a:t>10 November 2017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Action requested of HSSC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HSSC-9, Ottawa</a:t>
            </a:r>
            <a:r>
              <a:rPr lang="de-DE" dirty="0" smtClean="0"/>
              <a:t>, Canada </a:t>
            </a:r>
            <a:r>
              <a:rPr lang="de-DE" dirty="0" smtClean="0"/>
              <a:t>6 </a:t>
            </a:r>
            <a:r>
              <a:rPr lang="de-DE" dirty="0" smtClean="0"/>
              <a:t>– </a:t>
            </a:r>
            <a:r>
              <a:rPr lang="de-DE" dirty="0" smtClean="0"/>
              <a:t>10 November 2017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485</TotalTime>
  <Words>81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Report of the / Proposal by the   ####  Title </vt:lpstr>
      <vt:lpstr>Principal activities and achievements</vt:lpstr>
      <vt:lpstr>Problems or outstanding issues</vt:lpstr>
      <vt:lpstr>Future work programme</vt:lpstr>
      <vt:lpstr>Action requested of HSSC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60</cp:revision>
  <cp:lastPrinted>2017-10-13T08:19:11Z</cp:lastPrinted>
  <dcterms:created xsi:type="dcterms:W3CDTF">2017-10-09T13:46:17Z</dcterms:created>
  <dcterms:modified xsi:type="dcterms:W3CDTF">2017-10-20T14:35:07Z</dcterms:modified>
</cp:coreProperties>
</file>