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1" r:id="rId1"/>
    <p:sldMasterId id="2147483736" r:id="rId2"/>
  </p:sldMasterIdLst>
  <p:notesMasterIdLst>
    <p:notesMasterId r:id="rId6"/>
  </p:notesMasterIdLst>
  <p:handoutMasterIdLst>
    <p:handoutMasterId r:id="rId7"/>
  </p:handoutMasterIdLst>
  <p:sldIdLst>
    <p:sldId id="1212" r:id="rId3"/>
    <p:sldId id="1214" r:id="rId4"/>
    <p:sldId id="1216" r:id="rId5"/>
  </p:sldIdLst>
  <p:sldSz cx="9144000" cy="6858000" type="screen4x3"/>
  <p:notesSz cx="7315200" cy="96012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CC"/>
    <a:srgbClr val="FFFF99"/>
    <a:srgbClr val="E1FFE1"/>
    <a:srgbClr val="BDD1DD"/>
    <a:srgbClr val="E9E6FE"/>
    <a:srgbClr val="FF0000"/>
    <a:srgbClr val="0033CC"/>
    <a:srgbClr val="0000FF"/>
    <a:srgbClr val="3434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51" autoAdjust="0"/>
    <p:restoredTop sz="99487" autoAdjust="0"/>
  </p:normalViewPr>
  <p:slideViewPr>
    <p:cSldViewPr>
      <p:cViewPr varScale="1">
        <p:scale>
          <a:sx n="71" d="100"/>
          <a:sy n="71" d="100"/>
        </p:scale>
        <p:origin x="100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1" d="100"/>
          <a:sy n="81" d="100"/>
        </p:scale>
        <p:origin x="-1998" y="-7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810" cy="47973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737" y="0"/>
            <a:ext cx="3169810" cy="47973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C73E79EA-4089-4631-BBB6-14EDD46DBF3A}" type="datetimeFigureOut">
              <a:rPr lang="en-US"/>
              <a:pPr>
                <a:defRPr/>
              </a:pPr>
              <a:t>6/4/2018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830"/>
            <a:ext cx="3169810" cy="479733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737" y="9119830"/>
            <a:ext cx="3169810" cy="479733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 eaLnBrk="0" hangingPunct="0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2571DDA-55A3-4ACB-A983-8EFD62756C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08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810" cy="479733"/>
          </a:xfrm>
          <a:prstGeom prst="rect">
            <a:avLst/>
          </a:prstGeom>
        </p:spPr>
        <p:txBody>
          <a:bodyPr vert="horz" lIns="96648" tIns="48325" rIns="96648" bIns="48325" rtlCol="0"/>
          <a:lstStyle>
            <a:lvl1pPr algn="l" eaLnBrk="0" hangingPunct="0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737" y="0"/>
            <a:ext cx="3169810" cy="479733"/>
          </a:xfrm>
          <a:prstGeom prst="rect">
            <a:avLst/>
          </a:prstGeom>
        </p:spPr>
        <p:txBody>
          <a:bodyPr vert="horz" lIns="96648" tIns="48325" rIns="96648" bIns="48325" rtlCol="0"/>
          <a:lstStyle>
            <a:lvl1pPr algn="r" eaLnBrk="0" hangingPunct="0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8EC0D8F-E40F-4B95-83EC-C106A7D90731}" type="datetimeFigureOut">
              <a:rPr lang="en-US"/>
              <a:pPr>
                <a:defRPr/>
              </a:pPr>
              <a:t>6/4/2018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8" tIns="48325" rIns="96648" bIns="48325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859" y="4559916"/>
            <a:ext cx="5853483" cy="4320867"/>
          </a:xfrm>
          <a:prstGeom prst="rect">
            <a:avLst/>
          </a:prstGeom>
        </p:spPr>
        <p:txBody>
          <a:bodyPr vert="horz" lIns="96648" tIns="48325" rIns="96648" bIns="483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830"/>
            <a:ext cx="3169810" cy="479733"/>
          </a:xfrm>
          <a:prstGeom prst="rect">
            <a:avLst/>
          </a:prstGeom>
        </p:spPr>
        <p:txBody>
          <a:bodyPr vert="horz" lIns="96648" tIns="48325" rIns="96648" bIns="48325" rtlCol="0" anchor="b"/>
          <a:lstStyle>
            <a:lvl1pPr algn="l" eaLnBrk="0" hangingPunct="0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737" y="9119830"/>
            <a:ext cx="3169810" cy="479733"/>
          </a:xfrm>
          <a:prstGeom prst="rect">
            <a:avLst/>
          </a:prstGeom>
        </p:spPr>
        <p:txBody>
          <a:bodyPr vert="horz" lIns="96648" tIns="48325" rIns="96648" bIns="48325" rtlCol="0" anchor="b"/>
          <a:lstStyle>
            <a:lvl1pPr algn="r" eaLnBrk="0" hangingPunct="0">
              <a:defRPr sz="13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77861D9-558C-4A34-8DFD-D94FFFE9252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6667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994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u="sng">
                <a:latin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0844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 u="none">
                <a:solidFill>
                  <a:schemeClr val="bg1"/>
                </a:solidFill>
                <a:latin typeface="Verdana" pitchFamily="34" charset="0"/>
              </a:defRPr>
            </a:lvl1pPr>
            <a:lvl2pPr>
              <a:defRPr sz="2800">
                <a:solidFill>
                  <a:schemeClr val="bg1"/>
                </a:solidFill>
                <a:latin typeface="Verdana" pitchFamily="34" charset="0"/>
              </a:defRPr>
            </a:lvl2pPr>
            <a:lvl3pPr>
              <a:defRPr sz="2400">
                <a:solidFill>
                  <a:schemeClr val="bg1"/>
                </a:solidFill>
                <a:latin typeface="Verdana" pitchFamily="34" charset="0"/>
              </a:defRPr>
            </a:lvl3pPr>
            <a:lvl4pPr>
              <a:defRPr sz="2000">
                <a:solidFill>
                  <a:schemeClr val="bg1"/>
                </a:solidFill>
                <a:latin typeface="Verdana" pitchFamily="34" charset="0"/>
              </a:defRPr>
            </a:lvl4pPr>
            <a:lvl5pPr>
              <a:defRPr sz="2000">
                <a:solidFill>
                  <a:schemeClr val="bg1"/>
                </a:solidFill>
                <a:latin typeface="Verdan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2994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u="none">
                <a:solidFill>
                  <a:schemeClr val="bg1"/>
                </a:solidFill>
                <a:latin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u="sng">
                <a:latin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u="none">
                <a:latin typeface="Verdan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u="none">
                <a:solidFill>
                  <a:schemeClr val="bg1"/>
                </a:solidFill>
                <a:latin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994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u="sng">
                <a:solidFill>
                  <a:srgbClr val="FFFF00"/>
                </a:solidFill>
                <a:latin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2994" y="1600200"/>
            <a:ext cx="8229600" cy="4525963"/>
          </a:xfrm>
          <a:prstGeom prst="rect">
            <a:avLst/>
          </a:prstGeom>
        </p:spPr>
        <p:txBody>
          <a:bodyPr vert="eaVert"/>
          <a:lstStyle>
            <a:lvl1pPr>
              <a:defRPr u="none">
                <a:solidFill>
                  <a:schemeClr val="bg1"/>
                </a:solidFill>
                <a:latin typeface="Verdana" pitchFamily="34" charset="0"/>
              </a:defRPr>
            </a:lvl1pPr>
            <a:lvl2pPr>
              <a:defRPr>
                <a:solidFill>
                  <a:schemeClr val="bg1"/>
                </a:solidFill>
                <a:latin typeface="Verdana" pitchFamily="34" charset="0"/>
              </a:defRPr>
            </a:lvl2pPr>
            <a:lvl3pPr>
              <a:defRPr>
                <a:solidFill>
                  <a:schemeClr val="bg1"/>
                </a:solidFill>
                <a:latin typeface="Verdana" pitchFamily="34" charset="0"/>
              </a:defRPr>
            </a:lvl3pPr>
            <a:lvl4pPr>
              <a:defRPr>
                <a:solidFill>
                  <a:schemeClr val="bg1"/>
                </a:solidFill>
                <a:latin typeface="Verdana" pitchFamily="34" charset="0"/>
              </a:defRPr>
            </a:lvl4pPr>
            <a:lvl5pPr>
              <a:defRPr>
                <a:solidFill>
                  <a:schemeClr val="bg1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5194" y="274638"/>
            <a:ext cx="2057400" cy="5851525"/>
          </a:xfrm>
          <a:prstGeom prst="rect">
            <a:avLst/>
          </a:prstGeom>
        </p:spPr>
        <p:txBody>
          <a:bodyPr vert="eaVert"/>
          <a:lstStyle>
            <a:lvl1pPr>
              <a:defRPr u="sng">
                <a:latin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42994" y="274638"/>
            <a:ext cx="6019800" cy="5851525"/>
          </a:xfrm>
          <a:prstGeom prst="rect">
            <a:avLst/>
          </a:prstGeom>
        </p:spPr>
        <p:txBody>
          <a:bodyPr vert="eaVert"/>
          <a:lstStyle>
            <a:lvl1pPr>
              <a:defRPr u="none">
                <a:solidFill>
                  <a:schemeClr val="bg1"/>
                </a:solidFill>
                <a:latin typeface="Verdana" pitchFamily="34" charset="0"/>
              </a:defRPr>
            </a:lvl1pPr>
            <a:lvl2pPr>
              <a:defRPr>
                <a:solidFill>
                  <a:schemeClr val="bg1"/>
                </a:solidFill>
                <a:latin typeface="Verdana" pitchFamily="34" charset="0"/>
              </a:defRPr>
            </a:lvl2pPr>
            <a:lvl3pPr>
              <a:defRPr>
                <a:solidFill>
                  <a:schemeClr val="bg1"/>
                </a:solidFill>
                <a:latin typeface="Verdana" pitchFamily="34" charset="0"/>
              </a:defRPr>
            </a:lvl3pPr>
            <a:lvl4pPr>
              <a:defRPr>
                <a:solidFill>
                  <a:schemeClr val="bg1"/>
                </a:solidFill>
                <a:latin typeface="Verdana" pitchFamily="34" charset="0"/>
              </a:defRPr>
            </a:lvl4pPr>
            <a:lvl5pPr>
              <a:defRPr>
                <a:solidFill>
                  <a:schemeClr val="bg1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994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u="sng">
                <a:latin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6553200" cy="7159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274638"/>
            <a:ext cx="6553200" cy="7159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24" y="2130425"/>
            <a:ext cx="8286808" cy="1470025"/>
          </a:xfrm>
          <a:prstGeom prst="rect">
            <a:avLst/>
          </a:prstGeom>
        </p:spPr>
        <p:txBody>
          <a:bodyPr/>
          <a:lstStyle>
            <a:lvl1pPr>
              <a:defRPr u="sng">
                <a:solidFill>
                  <a:srgbClr val="FFFF00"/>
                </a:solidFill>
                <a:latin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3886200"/>
            <a:ext cx="828677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latin typeface="Verdana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994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3200" u="sng">
                <a:solidFill>
                  <a:srgbClr val="FFFF00"/>
                </a:solidFill>
                <a:latin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994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buNone/>
              <a:defRPr sz="2800" u="none">
                <a:solidFill>
                  <a:schemeClr val="bg1"/>
                </a:solidFill>
                <a:latin typeface="Verdana" pitchFamily="34" charset="0"/>
              </a:defRPr>
            </a:lvl1pPr>
            <a:lvl2pPr marL="914400" indent="-457200">
              <a:buFont typeface="+mj-lt"/>
              <a:buAutoNum type="alphaLcPeriod"/>
              <a:defRPr sz="2400">
                <a:solidFill>
                  <a:schemeClr val="bg1"/>
                </a:solidFill>
                <a:latin typeface="Verdana" pitchFamily="34" charset="0"/>
              </a:defRPr>
            </a:lvl2pPr>
            <a:lvl3pPr marL="1428750" indent="-514350">
              <a:buFont typeface="+mj-lt"/>
              <a:buAutoNum type="romanLcPeriod"/>
              <a:defRPr sz="2000">
                <a:solidFill>
                  <a:schemeClr val="bg1"/>
                </a:solidFill>
                <a:latin typeface="Verdana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Verdana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4406900"/>
            <a:ext cx="8286808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24" y="2906713"/>
            <a:ext cx="8286808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latin typeface="Verdana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994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u="sng">
                <a:solidFill>
                  <a:srgbClr val="FFFF00"/>
                </a:solidFill>
                <a:latin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2994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 u="none">
                <a:solidFill>
                  <a:schemeClr val="bg1"/>
                </a:solidFill>
                <a:latin typeface="Verdana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Verdana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Verdana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Verdana" pitchFamily="34" charset="0"/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3994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 u="none">
                <a:solidFill>
                  <a:schemeClr val="bg1"/>
                </a:solidFill>
                <a:latin typeface="Verdana" pitchFamily="34" charset="0"/>
              </a:defRPr>
            </a:lvl1pPr>
            <a:lvl2pPr>
              <a:defRPr sz="2400">
                <a:solidFill>
                  <a:schemeClr val="bg1"/>
                </a:solidFill>
                <a:latin typeface="Verdana" pitchFamily="34" charset="0"/>
              </a:defRPr>
            </a:lvl2pPr>
            <a:lvl3pPr>
              <a:defRPr sz="2000">
                <a:solidFill>
                  <a:schemeClr val="bg1"/>
                </a:solidFill>
                <a:latin typeface="Verdana" pitchFamily="34" charset="0"/>
              </a:defRPr>
            </a:lvl3pPr>
            <a:lvl4pPr>
              <a:defRPr sz="1800">
                <a:solidFill>
                  <a:schemeClr val="bg1"/>
                </a:solidFill>
                <a:latin typeface="Verdana" pitchFamily="34" charset="0"/>
              </a:defRPr>
            </a:lvl4pPr>
            <a:lvl5pPr>
              <a:defRPr sz="1800">
                <a:solidFill>
                  <a:schemeClr val="bg1"/>
                </a:solidFill>
                <a:latin typeface="Verdan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2994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u="sng">
                <a:solidFill>
                  <a:srgbClr val="FFFF00"/>
                </a:solidFill>
                <a:latin typeface="Verdan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2994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u="none">
                <a:solidFill>
                  <a:schemeClr val="bg1"/>
                </a:solidFill>
                <a:latin typeface="Verdan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2994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 u="none">
                <a:solidFill>
                  <a:schemeClr val="bg1"/>
                </a:solidFill>
                <a:latin typeface="Verdana" pitchFamily="34" charset="0"/>
              </a:defRPr>
            </a:lvl1pPr>
            <a:lvl2pPr>
              <a:defRPr sz="2000">
                <a:solidFill>
                  <a:schemeClr val="bg1"/>
                </a:solidFill>
                <a:latin typeface="Verdana" pitchFamily="34" charset="0"/>
              </a:defRPr>
            </a:lvl2pPr>
            <a:lvl3pPr>
              <a:defRPr sz="1800">
                <a:solidFill>
                  <a:schemeClr val="bg1"/>
                </a:solidFill>
                <a:latin typeface="Verdana" pitchFamily="34" charset="0"/>
              </a:defRPr>
            </a:lvl3pPr>
            <a:lvl4pPr>
              <a:defRPr sz="1600">
                <a:solidFill>
                  <a:schemeClr val="bg1"/>
                </a:solidFill>
                <a:latin typeface="Verdana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Verdan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0819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 u="none">
                <a:solidFill>
                  <a:schemeClr val="bg1"/>
                </a:solidFill>
                <a:latin typeface="Verdan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0819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 u="none">
                <a:solidFill>
                  <a:schemeClr val="bg1"/>
                </a:solidFill>
                <a:latin typeface="Verdana" pitchFamily="34" charset="0"/>
              </a:defRPr>
            </a:lvl1pPr>
            <a:lvl2pPr>
              <a:defRPr sz="2000">
                <a:solidFill>
                  <a:schemeClr val="bg1"/>
                </a:solidFill>
                <a:latin typeface="Verdana" pitchFamily="34" charset="0"/>
              </a:defRPr>
            </a:lvl2pPr>
            <a:lvl3pPr>
              <a:defRPr sz="1800">
                <a:solidFill>
                  <a:schemeClr val="bg1"/>
                </a:solidFill>
                <a:latin typeface="Verdana" pitchFamily="34" charset="0"/>
              </a:defRPr>
            </a:lvl3pPr>
            <a:lvl4pPr>
              <a:defRPr sz="1600">
                <a:solidFill>
                  <a:schemeClr val="bg1"/>
                </a:solidFill>
                <a:latin typeface="Verdana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Verdana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919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7670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1400" y="1600200"/>
            <a:ext cx="764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9045" r:id="rId1"/>
    <p:sldLayoutId id="2147499046" r:id="rId2"/>
    <p:sldLayoutId id="2147499112" r:id="rId3"/>
  </p:sldLayoutIdLst>
  <p:transition spd="med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 u="sng" cap="all">
          <a:solidFill>
            <a:srgbClr val="FFFF00"/>
          </a:solidFill>
          <a:latin typeface="Verdana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 u="sng">
          <a:solidFill>
            <a:srgbClr val="FFFF00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 u="sng">
          <a:solidFill>
            <a:srgbClr val="FFFF00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 u="sng">
          <a:solidFill>
            <a:srgbClr val="FFFF00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 u="sng">
          <a:solidFill>
            <a:srgbClr val="FFFF00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>
          <a:solidFill>
            <a:schemeClr val="bg1"/>
          </a:solidFill>
          <a:latin typeface="Verdana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800">
          <a:solidFill>
            <a:schemeClr val="bg1"/>
          </a:solidFill>
          <a:latin typeface="Verdan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chemeClr val="bg1"/>
          </a:solidFill>
          <a:latin typeface="Verdan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bg1"/>
          </a:solidFill>
          <a:latin typeface="Verdan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bg1"/>
          </a:solidFill>
          <a:latin typeface="Verdana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9194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609975" y="927100"/>
            <a:ext cx="5027613" cy="366713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en-US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2051" name="Rectangle 4" hidden="1"/>
          <p:cNvSpPr>
            <a:spLocks noChangeArrowheads="1" noChangeShapeType="1"/>
          </p:cNvSpPr>
          <p:nvPr/>
        </p:nvSpPr>
        <p:spPr bwMode="auto">
          <a:xfrm rot="-368199">
            <a:off x="44450" y="17463"/>
            <a:ext cx="1698625" cy="186690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</p:spPr>
        <p:txBody>
          <a:bodyPr lIns="36576" tIns="36576" rIns="36576" bIns="36576"/>
          <a:lstStyle/>
          <a:p>
            <a:pPr eaLnBrk="0" hangingPunct="0"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9049" r:id="rId1"/>
    <p:sldLayoutId id="2147499050" r:id="rId2"/>
    <p:sldLayoutId id="2147499051" r:id="rId3"/>
    <p:sldLayoutId id="2147499052" r:id="rId4"/>
    <p:sldLayoutId id="2147499053" r:id="rId5"/>
    <p:sldLayoutId id="2147499054" r:id="rId6"/>
    <p:sldLayoutId id="2147499055" r:id="rId7"/>
    <p:sldLayoutId id="2147499056" r:id="rId8"/>
    <p:sldLayoutId id="2147499057" r:id="rId9"/>
    <p:sldLayoutId id="2147499058" r:id="rId10"/>
    <p:sldLayoutId id="2147499059" r:id="rId11"/>
    <p:sldLayoutId id="2147499115" r:id="rId12"/>
    <p:sldLayoutId id="2147499116" r:id="rId13"/>
    <p:sldLayoutId id="2147499060" r:id="rId14"/>
    <p:sldLayoutId id="2147499117" r:id="rId1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FF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FF00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FF00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FF00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FFFF00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rgbClr val="FFFF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 u="sng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Font typeface="Wingdings" pitchFamily="2" charset="2"/>
        <a:buChar char="Ø"/>
        <a:defRPr sz="2800">
          <a:solidFill>
            <a:srgbClr val="FFFF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25000"/>
        <a:buChar char="•"/>
        <a:defRPr sz="2400">
          <a:solidFill>
            <a:srgbClr val="FFFF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25000"/>
        <a:buFont typeface="Wingdings" pitchFamily="2" charset="2"/>
        <a:buChar char="§"/>
        <a:defRPr sz="2000">
          <a:solidFill>
            <a:srgbClr val="FFFF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rgbClr val="FFFF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rgbClr val="FFFF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rgbClr val="FFFF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rgbClr val="FFFF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75000"/>
        <a:buFont typeface="Wingdings" pitchFamily="2" charset="2"/>
        <a:buChar char="v"/>
        <a:defRPr sz="2000">
          <a:solidFill>
            <a:srgbClr val="FFFF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28420" y="76201"/>
            <a:ext cx="7640665" cy="609600"/>
          </a:xfrm>
          <a:prstGeom prst="roundRect">
            <a:avLst>
              <a:gd name="adj" fmla="val 10000"/>
            </a:avLst>
          </a:prstGeom>
          <a:solidFill>
            <a:srgbClr val="0000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IN" sz="2800" b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INTERNATIONAL STUDENTS TRAINED</a:t>
            </a:r>
            <a:endParaRPr lang="en-IN" sz="2800" b="1" u="sng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762004"/>
          <a:ext cx="9144000" cy="6123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2895600"/>
                <a:gridCol w="1828800"/>
                <a:gridCol w="1828800"/>
                <a:gridCol w="1828800"/>
              </a:tblGrid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SER 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COUNTRY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OFFICERS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SAILORS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01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NIGERIA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02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SINGAPORE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03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SRI LANKA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04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BANGLADESH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05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SEYCHELLES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06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MALAYSIA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07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MYANMAR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08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KENYA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09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MAURITIUS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TANZANIA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11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SUDAN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12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IRAQ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13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IRAN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14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THAILAND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5088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28420" y="76201"/>
            <a:ext cx="7640665" cy="609600"/>
          </a:xfrm>
          <a:prstGeom prst="roundRect">
            <a:avLst>
              <a:gd name="adj" fmla="val 10000"/>
            </a:avLst>
          </a:prstGeom>
          <a:solidFill>
            <a:srgbClr val="0000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IN" sz="2800" b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INTERNATIONAL STUDENTS TRAINED</a:t>
            </a:r>
            <a:endParaRPr lang="en-IN" sz="2800" b="1" u="sng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762004"/>
          <a:ext cx="9144000" cy="61232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2895600"/>
                <a:gridCol w="1828800"/>
                <a:gridCol w="1828800"/>
                <a:gridCol w="1828800"/>
              </a:tblGrid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SER 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COUNTRY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OFFICERS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SAILORS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15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dirty="0" smtClean="0">
                          <a:latin typeface="+mn-lt"/>
                        </a:rPr>
                        <a:t> VIETNAM</a:t>
                      </a:r>
                      <a:endParaRPr lang="en-US" sz="1800" b="1" i="0" u="none" strike="noStrike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+mn-lt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+mn-lt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16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NAMIBIA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17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18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INDONESIA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19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MALDIVES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latin typeface="+mn-lt"/>
                        </a:rPr>
                        <a:t>04</a:t>
                      </a:r>
                      <a:endParaRPr lang="en-US" sz="18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800" b="1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20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SAUDI  ARABIA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21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SOUTH AFRICA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22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AUSTRALIA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+mn-lt"/>
                        </a:rPr>
                        <a:t>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23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ESTONIA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+mn-lt"/>
                        </a:rPr>
                        <a:t>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24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SERBIA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+mn-lt"/>
                        </a:rPr>
                        <a:t>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25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FIJI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+mn-lt"/>
                        </a:rPr>
                        <a:t>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latin typeface="+mn-lt"/>
                        </a:rPr>
                        <a:t>08</a:t>
                      </a:r>
                      <a:endParaRPr lang="en-US" sz="1800" b="0" i="0" u="none" strike="noStrike" dirty="0"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  <a:endParaRPr lang="en-US" sz="1800" b="1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26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ALGERIA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+mn-lt"/>
                        </a:rPr>
                        <a:t>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+mn-lt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27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MADAGASCAR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latin typeface="+mn-lt"/>
                        </a:rPr>
                        <a:t>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+mn-lt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28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1913" indent="0" algn="l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MOZAMBIQUE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+mn-lt"/>
                        </a:rPr>
                        <a:t>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latin typeface="+mn-lt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5088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728420" y="76201"/>
            <a:ext cx="7640665" cy="609600"/>
          </a:xfrm>
          <a:prstGeom prst="roundRect">
            <a:avLst>
              <a:gd name="adj" fmla="val 10000"/>
            </a:avLst>
          </a:prstGeom>
          <a:solidFill>
            <a:srgbClr val="0000C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IN" sz="2800" b="1" u="sng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INTERNATIONAL STUDENTS TRAINED</a:t>
            </a:r>
            <a:endParaRPr lang="en-IN" sz="2800" b="1" u="sng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898074"/>
          <a:ext cx="9144000" cy="36739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2895600"/>
                <a:gridCol w="1828800"/>
                <a:gridCol w="1828800"/>
                <a:gridCol w="1828800"/>
              </a:tblGrid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SER 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COUNTRY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OFFICERS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SAILORS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u="sng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29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COMROS</a:t>
                      </a:r>
                      <a:endParaRPr lang="en-US" sz="1800" b="1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  <a:endParaRPr lang="en-US" sz="1800" b="1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30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UNESCO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  <a:endParaRPr lang="en-US" sz="1800" b="1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31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CY NAVY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</a:t>
                      </a:r>
                      <a:endParaRPr lang="en-US" sz="1800" b="1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32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PHILIPPINES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07</a:t>
                      </a:r>
                      <a:endParaRPr lang="en-US" sz="1800" b="1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33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CAMEROON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  <a:endParaRPr lang="en-US" sz="1800" b="1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34</a:t>
                      </a:r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KAZAKHSTAN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  <a:endParaRPr lang="en-US" sz="1800" b="1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9863" indent="0" algn="l" fontAlgn="b"/>
                      <a:r>
                        <a:rPr lang="en-US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MICRONESIA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01</a:t>
                      </a:r>
                      <a:endParaRPr lang="en-US" sz="1800" b="1" i="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14">
                <a:tc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61913" indent="0" algn="r" fontAlgn="b"/>
                      <a:r>
                        <a:rPr lang="en-US" sz="2000" b="1" i="0" u="none" strike="noStrik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lang="en-US" sz="2000" b="1" i="0" u="none" strike="noStrike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000" b="1" i="0" u="none" strike="noStrike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364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645</a:t>
                      </a:r>
                      <a:endParaRPr lang="en-US" sz="1800" b="1" i="0" u="none" strike="noStrike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050887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IH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nih template version 3 2009">
  <a:themeElements>
    <a:clrScheme name="National Hydrographic School Ver.2 DBlu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ational Hydrographic School Ver.2 DBlu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ational Hydrographic School Ver.2 DBlu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ional Hydrographic School Ver.2 DBlu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ional Hydrographic School Ver.2 DBlu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ional Hydrographic School Ver.2 DBlu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ional Hydrographic School Ver.2 DBlu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ional Hydrographic School Ver.2 DBlu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ional Hydrographic School Ver.2 DBlu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ional Hydrographic School Ver.2 DBlu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ional Hydrographic School Ver.2 DBlu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ional Hydrographic School Ver.2 DBlu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ional Hydrographic School Ver.2 DBlu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ional Hydrographic School Ver.2 DBlu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NIH</Template>
  <TotalTime>63010</TotalTime>
  <Words>209</Words>
  <Application>Microsoft Office PowerPoint</Application>
  <PresentationFormat>On-screen Show (4:3)</PresentationFormat>
  <Paragraphs>197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Times New Roman</vt:lpstr>
      <vt:lpstr>Verdana</vt:lpstr>
      <vt:lpstr>Wingdings</vt:lpstr>
      <vt:lpstr>NIH</vt:lpstr>
      <vt:lpstr>nih template version 3 2009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tc</dc:creator>
  <cp:lastModifiedBy>LADDI</cp:lastModifiedBy>
  <cp:revision>3695</cp:revision>
  <dcterms:created xsi:type="dcterms:W3CDTF">2010-06-16T04:31:28Z</dcterms:created>
  <dcterms:modified xsi:type="dcterms:W3CDTF">2018-06-04T02:44:22Z</dcterms:modified>
</cp:coreProperties>
</file>