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86" r:id="rId4"/>
    <p:sldId id="284" r:id="rId5"/>
    <p:sldId id="303" r:id="rId6"/>
    <p:sldId id="289" r:id="rId7"/>
    <p:sldId id="326" r:id="rId8"/>
    <p:sldId id="306" r:id="rId9"/>
    <p:sldId id="307" r:id="rId10"/>
    <p:sldId id="288" r:id="rId11"/>
    <p:sldId id="325" r:id="rId12"/>
    <p:sldId id="290" r:id="rId13"/>
    <p:sldId id="323" r:id="rId14"/>
    <p:sldId id="287" r:id="rId15"/>
    <p:sldId id="299" r:id="rId16"/>
    <p:sldId id="298" r:id="rId17"/>
    <p:sldId id="319" r:id="rId18"/>
    <p:sldId id="312" r:id="rId19"/>
    <p:sldId id="313" r:id="rId20"/>
    <p:sldId id="314" r:id="rId21"/>
    <p:sldId id="291" r:id="rId22"/>
    <p:sldId id="294" r:id="rId23"/>
    <p:sldId id="324" r:id="rId24"/>
    <p:sldId id="295" r:id="rId25"/>
    <p:sldId id="296" r:id="rId26"/>
    <p:sldId id="320" r:id="rId27"/>
    <p:sldId id="321" r:id="rId28"/>
    <p:sldId id="297" r:id="rId29"/>
    <p:sldId id="293" r:id="rId30"/>
    <p:sldId id="300" r:id="rId31"/>
    <p:sldId id="302" r:id="rId32"/>
    <p:sldId id="278" r:id="rId33"/>
    <p:sldId id="311" r:id="rId34"/>
  </p:sldIdLst>
  <p:sldSz cx="12192000" cy="6858000"/>
  <p:notesSz cx="6805613" cy="99441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33CC33"/>
    <a:srgbClr val="FFFF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ED2E2"/>
          </a:solidFill>
        </a:fill>
      </a:tcStyle>
    </a:wholeTbl>
    <a:band2H>
      <a:tcTxStyle/>
      <a:tcStyle>
        <a:tcBdr/>
        <a:fill>
          <a:solidFill>
            <a:srgbClr val="E8EAF1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7EF"/>
          </a:solidFill>
        </a:fill>
      </a:tcStyle>
    </a:wholeTbl>
    <a:band2H>
      <a:tcTxStyle/>
      <a:tcStyle>
        <a:tcBdr/>
        <a:fill>
          <a:solidFill>
            <a:srgbClr val="E7EC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DBDF"/>
          </a:solidFill>
        </a:fill>
      </a:tcStyle>
    </a:wholeTbl>
    <a:band2H>
      <a:tcTxStyle/>
      <a:tcStyle>
        <a:tcBdr/>
        <a:fill>
          <a:solidFill>
            <a:srgbClr val="EFEE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5BE263C-DBD7-4A20-BB59-AAB30ACAA65A}" styleName="Stile medio 3 - Color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83813" autoAdjust="0"/>
  </p:normalViewPr>
  <p:slideViewPr>
    <p:cSldViewPr snapToGrid="0">
      <p:cViewPr varScale="1">
        <p:scale>
          <a:sx n="77" d="100"/>
          <a:sy n="77" d="100"/>
        </p:scale>
        <p:origin x="480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11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D889F9-651C-E842-BD6C-F5BB782139AF}" type="doc">
      <dgm:prSet loTypeId="urn:microsoft.com/office/officeart/2005/8/layout/hierarchy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E50045D-1DD0-4640-AC05-E5CE7E2049A0}">
      <dgm:prSet phldrT="[Testo]" custT="1"/>
      <dgm:spPr>
        <a:xfrm>
          <a:off x="83786" y="1374656"/>
          <a:ext cx="1268367" cy="79173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it-IT" sz="10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 </a:t>
          </a:r>
          <a:r>
            <a:rPr lang="it-IT" sz="10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Safety and Efficiency of the "transforming navigation"</a:t>
          </a:r>
        </a:p>
      </dgm:t>
    </dgm:pt>
    <dgm:pt modelId="{0FA60D26-305F-6B4D-B7D1-212D95FC2A60}" type="parTrans" cxnId="{C960987C-F65C-074C-BFCD-CE95564E4F57}">
      <dgm:prSet/>
      <dgm:spPr/>
      <dgm:t>
        <a:bodyPr/>
        <a:lstStyle/>
        <a:p>
          <a:pPr algn="ctr"/>
          <a:endParaRPr lang="it-IT"/>
        </a:p>
      </dgm:t>
    </dgm:pt>
    <dgm:pt modelId="{234D54A3-E1C7-2541-B691-002CFCB5E796}" type="sibTrans" cxnId="{C960987C-F65C-074C-BFCD-CE95564E4F57}">
      <dgm:prSet/>
      <dgm:spPr/>
      <dgm:t>
        <a:bodyPr/>
        <a:lstStyle/>
        <a:p>
          <a:pPr algn="ctr"/>
          <a:endParaRPr lang="it-IT"/>
        </a:p>
      </dgm:t>
    </dgm:pt>
    <dgm:pt modelId="{915A1DC3-06B9-A349-AF4D-8EB87258A3EF}">
      <dgm:prSet phldrT="[Testo]" custT="1"/>
      <dgm:spPr>
        <a:xfrm>
          <a:off x="1758214" y="1152444"/>
          <a:ext cx="1682183" cy="489557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it-IT" sz="9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1.1. </a:t>
          </a:r>
          <a:r>
            <a:rPr lang="it-IT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Deliver Standards for data formats, Product Specificatios, </a:t>
          </a:r>
          <a:r>
            <a:rPr lang="en-GB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including accompanying transition and implementation support</a:t>
          </a:r>
          <a:endParaRPr lang="it-IT" sz="9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7A3021D7-6EC4-FD4D-A552-04615E76A5C4}" type="parTrans" cxnId="{E6E1B91E-2F83-6C48-87DE-D08B589439F6}">
      <dgm:prSet/>
      <dgm:spPr>
        <a:xfrm rot="19044413">
          <a:off x="1279394" y="1573810"/>
          <a:ext cx="551579" cy="20126"/>
        </a:xfr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AF69DCFE-F58E-7947-9B01-8AA032DD88AE}" type="sibTrans" cxnId="{E6E1B91E-2F83-6C48-87DE-D08B589439F6}">
      <dgm:prSet/>
      <dgm:spPr/>
      <dgm:t>
        <a:bodyPr/>
        <a:lstStyle/>
        <a:p>
          <a:pPr algn="ctr"/>
          <a:endParaRPr lang="it-IT"/>
        </a:p>
      </dgm:t>
    </dgm:pt>
    <dgm:pt modelId="{B373BADD-80E6-1B4F-B01C-BA592C6E7266}">
      <dgm:prSet phldrT="[Testo]" custT="1"/>
      <dgm:spPr>
        <a:xfrm>
          <a:off x="3653898" y="635434"/>
          <a:ext cx="1556451" cy="367229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it-IT" sz="9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1.1.1  </a:t>
          </a:r>
          <a:r>
            <a:rPr lang="en-US" sz="900" i="0"/>
            <a:t>XX% of the Member States have operationalized some S-1XX based products by XXXX (year)</a:t>
          </a:r>
          <a:endParaRPr lang="it-IT" sz="900" i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F5CA9121-BE99-854A-BE05-A62FA4634D9D}" type="parTrans" cxnId="{34B23F63-CDA3-8F4B-A8E9-AC4A806EF4FA}">
      <dgm:prSet/>
      <dgm:spPr>
        <a:xfrm rot="17416049">
          <a:off x="3238981" y="1098072"/>
          <a:ext cx="616333" cy="20126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9C055C37-E950-C64A-92BB-15AC1A0526B1}" type="sibTrans" cxnId="{34B23F63-CDA3-8F4B-A8E9-AC4A806EF4FA}">
      <dgm:prSet/>
      <dgm:spPr/>
      <dgm:t>
        <a:bodyPr/>
        <a:lstStyle/>
        <a:p>
          <a:pPr algn="ctr"/>
          <a:endParaRPr lang="it-IT"/>
        </a:p>
      </dgm:t>
    </dgm:pt>
    <dgm:pt modelId="{D03A8030-70B8-0B41-A511-2FE997A06FD6}">
      <dgm:prSet phldrT="[Testo]" custT="1"/>
      <dgm:spPr>
        <a:xfrm>
          <a:off x="3660310" y="1061472"/>
          <a:ext cx="1556451" cy="367229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it-IT" sz="6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1.1.2</a:t>
          </a:r>
          <a:r>
            <a:rPr lang="it-IT" sz="6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 </a:t>
          </a:r>
          <a:r>
            <a:rPr lang="en-US" sz="600"/>
            <a:t>“</a:t>
          </a:r>
          <a:r>
            <a:rPr lang="en-US" sz="600" i="1"/>
            <a:t>Complete and implement a refurbished standardisation of paper charts to enable advanced support for “print on demand” based on content of S-101 electronic nautical charts</a:t>
          </a:r>
          <a:r>
            <a:rPr lang="en-US" sz="600"/>
            <a:t>” or “</a:t>
          </a:r>
          <a:r>
            <a:rPr lang="en-US" sz="600" i="1"/>
            <a:t>Improved paper chart production based on ENCs S-101 data implemented and standardized"</a:t>
          </a:r>
          <a:endParaRPr lang="it-IT" sz="9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A9F6AB72-3A44-794D-9AA2-37367BB844A4}" type="parTrans" cxnId="{B4F70028-A991-3C4C-A284-2C70CF52E791}">
      <dgm:prSet/>
      <dgm:spPr>
        <a:xfrm rot="19519461">
          <a:off x="3416650" y="1311091"/>
          <a:ext cx="267407" cy="20126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61302E9B-E334-064B-BBE8-6AF8E57743A4}" type="sibTrans" cxnId="{B4F70028-A991-3C4C-A284-2C70CF52E791}">
      <dgm:prSet/>
      <dgm:spPr/>
      <dgm:t>
        <a:bodyPr/>
        <a:lstStyle/>
        <a:p>
          <a:pPr algn="ctr"/>
          <a:endParaRPr lang="it-IT"/>
        </a:p>
      </dgm:t>
    </dgm:pt>
    <dgm:pt modelId="{C18ED3E8-92AB-224D-97C2-4EEC33F76632}">
      <dgm:prSet phldrT="[Testo]" custT="1"/>
      <dgm:spPr>
        <a:xfrm>
          <a:off x="1761931" y="2261665"/>
          <a:ext cx="1595062" cy="47885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it-IT" sz="9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1.2</a:t>
          </a:r>
          <a:r>
            <a:rPr lang="it-IT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Develop standards and best practices in the areas of data assurance, including cyber security and data quality assessment</a:t>
          </a:r>
          <a:endParaRPr lang="it-IT" sz="9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3063CD23-3500-F247-8201-42ADC2B13E40}" type="parTrans" cxnId="{EB7D64E8-61F8-6C42-92A1-3796696917DF}">
      <dgm:prSet/>
      <dgm:spPr>
        <a:xfrm rot="3642712">
          <a:off x="1138220" y="2125745"/>
          <a:ext cx="837644" cy="20126"/>
        </a:xfr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A23AA692-5C3D-D042-BBD6-85EE166F032D}" type="sibTrans" cxnId="{EB7D64E8-61F8-6C42-92A1-3796696917DF}">
      <dgm:prSet/>
      <dgm:spPr/>
      <dgm:t>
        <a:bodyPr/>
        <a:lstStyle/>
        <a:p>
          <a:pPr algn="ctr"/>
          <a:endParaRPr lang="it-IT"/>
        </a:p>
      </dgm:t>
    </dgm:pt>
    <dgm:pt modelId="{12172DD4-6496-1F46-85BD-4898FA882750}">
      <dgm:prSet phldrT="[Testo]" custT="1"/>
      <dgm:spPr>
        <a:xfrm>
          <a:off x="3653891" y="2001616"/>
          <a:ext cx="1556451" cy="367229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it-IT" sz="9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1.2.1 </a:t>
          </a:r>
          <a:r>
            <a:rPr lang="en-GB" sz="90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% of certified cyber secure data products and services delivered by XXXX (year)</a:t>
          </a:r>
          <a:endParaRPr lang="it-IT" sz="90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gm:t>
    </dgm:pt>
    <dgm:pt modelId="{87A5B82B-821B-7B43-841B-19494A80EFE2}" type="parTrans" cxnId="{45D2436E-AE70-324A-AD91-8253D5B61202}">
      <dgm:prSet/>
      <dgm:spPr>
        <a:xfrm rot="18793642">
          <a:off x="3288695" y="2333099"/>
          <a:ext cx="433493" cy="20126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0E11F66B-1CFB-AD47-990F-588EC6F68005}" type="sibTrans" cxnId="{45D2436E-AE70-324A-AD91-8253D5B61202}">
      <dgm:prSet/>
      <dgm:spPr/>
      <dgm:t>
        <a:bodyPr/>
        <a:lstStyle/>
        <a:p>
          <a:pPr algn="ctr"/>
          <a:endParaRPr lang="it-IT"/>
        </a:p>
      </dgm:t>
    </dgm:pt>
    <dgm:pt modelId="{597038F2-9356-664B-BCEE-545756F7A17A}">
      <dgm:prSet phldrT="[Testo]" custT="1"/>
      <dgm:spPr>
        <a:xfrm>
          <a:off x="0" y="0"/>
          <a:ext cx="1480241" cy="3284220"/>
        </a:xfr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 algn="ctr"/>
          <a:r>
            <a:rPr lang="it-IT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Goal </a:t>
          </a:r>
          <a:r>
            <a:rPr lang="it-IT" sz="2400" b="1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</a:t>
          </a:r>
        </a:p>
      </dgm:t>
    </dgm:pt>
    <dgm:pt modelId="{EA180270-E1C1-5E46-8663-6423E9E90887}" type="parTrans" cxnId="{FF200EA6-B93C-1948-A0C4-7A1E856B8993}">
      <dgm:prSet/>
      <dgm:spPr/>
      <dgm:t>
        <a:bodyPr/>
        <a:lstStyle/>
        <a:p>
          <a:pPr algn="ctr"/>
          <a:endParaRPr lang="it-IT"/>
        </a:p>
      </dgm:t>
    </dgm:pt>
    <dgm:pt modelId="{7E8AF211-1263-1445-994D-53E28B036879}" type="sibTrans" cxnId="{FF200EA6-B93C-1948-A0C4-7A1E856B8993}">
      <dgm:prSet/>
      <dgm:spPr/>
      <dgm:t>
        <a:bodyPr/>
        <a:lstStyle/>
        <a:p>
          <a:pPr algn="ctr"/>
          <a:endParaRPr lang="it-IT"/>
        </a:p>
      </dgm:t>
    </dgm:pt>
    <dgm:pt modelId="{510F301B-A33A-0F44-9656-C2640F038B51}">
      <dgm:prSet phldrT="[Testo]"/>
      <dgm:spPr>
        <a:xfrm>
          <a:off x="1637019" y="0"/>
          <a:ext cx="1789320" cy="3284220"/>
        </a:xfr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 algn="ctr"/>
          <a:r>
            <a:rPr lang="it-IT" b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Targets (ST)</a:t>
          </a:r>
        </a:p>
      </dgm:t>
    </dgm:pt>
    <dgm:pt modelId="{72E6E39E-0979-B540-9268-3EDA47BF843F}" type="parTrans" cxnId="{F10E30F7-8504-574F-AF9E-57337D01EDC4}">
      <dgm:prSet/>
      <dgm:spPr/>
      <dgm:t>
        <a:bodyPr/>
        <a:lstStyle/>
        <a:p>
          <a:pPr algn="ctr"/>
          <a:endParaRPr lang="it-IT"/>
        </a:p>
      </dgm:t>
    </dgm:pt>
    <dgm:pt modelId="{873927F0-E56F-8A43-82A8-EF1579A73924}" type="sibTrans" cxnId="{F10E30F7-8504-574F-AF9E-57337D01EDC4}">
      <dgm:prSet/>
      <dgm:spPr/>
      <dgm:t>
        <a:bodyPr/>
        <a:lstStyle/>
        <a:p>
          <a:pPr algn="ctr"/>
          <a:endParaRPr lang="it-IT"/>
        </a:p>
      </dgm:t>
    </dgm:pt>
    <dgm:pt modelId="{1A3790A4-9D4A-8D47-B555-C301E285EDB5}">
      <dgm:prSet phldrT="[Testo]" custT="1"/>
      <dgm:spPr>
        <a:xfrm>
          <a:off x="3568060" y="0"/>
          <a:ext cx="1706249" cy="3284220"/>
        </a:xfr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 algn="ctr"/>
          <a:r>
            <a:rPr lang="it-IT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Performance  </a:t>
          </a:r>
          <a:r>
            <a:rPr lang="it-IT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Indicator</a:t>
          </a:r>
          <a:r>
            <a:rPr lang="it-IT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(SPI)</a:t>
          </a:r>
          <a:endParaRPr lang="it-IT" sz="11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9847CC31-6F9D-CA47-9D67-1B680B1BA04B}" type="parTrans" cxnId="{485EEC90-5220-4043-A464-C7487C3C3F55}">
      <dgm:prSet/>
      <dgm:spPr/>
      <dgm:t>
        <a:bodyPr/>
        <a:lstStyle/>
        <a:p>
          <a:pPr algn="ctr"/>
          <a:endParaRPr lang="it-IT"/>
        </a:p>
      </dgm:t>
    </dgm:pt>
    <dgm:pt modelId="{65F2BB8B-118C-0341-8816-257BE10343F4}" type="sibTrans" cxnId="{485EEC90-5220-4043-A464-C7487C3C3F55}">
      <dgm:prSet/>
      <dgm:spPr/>
      <dgm:t>
        <a:bodyPr/>
        <a:lstStyle/>
        <a:p>
          <a:pPr algn="ctr"/>
          <a:endParaRPr lang="it-IT"/>
        </a:p>
      </dgm:t>
    </dgm:pt>
    <dgm:pt modelId="{C98E1BE7-C7A6-204A-B7D0-7E1C7641D7D0}">
      <dgm:prSet custT="1"/>
      <dgm:spPr>
        <a:xfrm>
          <a:off x="3666685" y="1483499"/>
          <a:ext cx="1556451" cy="367229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it-IT" sz="9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1.1.3</a:t>
          </a:r>
          <a:r>
            <a:rPr lang="it-IT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Autonomous shipping requirement  supported by S-1xx</a:t>
          </a:r>
          <a:endParaRPr lang="it-IT" sz="9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571C98F-ECCA-E942-82AC-00D193A70986}" type="parTrans" cxnId="{897BC777-86EC-1B4C-A3C9-D866EA1945EA}">
      <dgm:prSet/>
      <dgm:spPr>
        <a:xfrm rot="3001340">
          <a:off x="3377440" y="1522105"/>
          <a:ext cx="352203" cy="20126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31C138DF-0274-4947-A05C-87610FB8BBD4}" type="sibTrans" cxnId="{897BC777-86EC-1B4C-A3C9-D866EA1945EA}">
      <dgm:prSet/>
      <dgm:spPr/>
      <dgm:t>
        <a:bodyPr/>
        <a:lstStyle/>
        <a:p>
          <a:pPr algn="ctr"/>
          <a:endParaRPr lang="it-IT"/>
        </a:p>
      </dgm:t>
    </dgm:pt>
    <dgm:pt modelId="{6AD04AE5-721E-5D4A-9FF0-416A70139C13}">
      <dgm:prSet phldrT="[Testo]" custT="1"/>
      <dgm:spPr>
        <a:xfrm>
          <a:off x="3647192" y="2654397"/>
          <a:ext cx="1482072" cy="367229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 algn="ctr"/>
          <a:r>
            <a:rPr lang="it-IT" sz="9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1.2.3</a:t>
          </a:r>
          <a:r>
            <a:rPr lang="it-IT" sz="9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900" i="1"/>
            <a:t>XX % of CATZOC X (or QoBD level better than X) assessed by XXXX (year)</a:t>
          </a:r>
          <a:endParaRPr lang="it-IT" sz="9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C2B99F1-CC08-C343-A2BC-0D570C76F6B7}" type="parTrans" cxnId="{9A1C807E-E834-FD4C-B401-B261A958D892}">
      <dgm:prSet/>
      <dgm:spPr>
        <a:xfrm rot="2955633">
          <a:off x="3279758" y="2659489"/>
          <a:ext cx="444668" cy="20126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pPr algn="ctr"/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4D215B3D-7448-A345-89DC-4B5A77D153A7}" type="sibTrans" cxnId="{9A1C807E-E834-FD4C-B401-B261A958D892}">
      <dgm:prSet/>
      <dgm:spPr/>
      <dgm:t>
        <a:bodyPr/>
        <a:lstStyle/>
        <a:p>
          <a:pPr algn="ctr"/>
          <a:endParaRPr lang="en-GB"/>
        </a:p>
      </dgm:t>
    </dgm:pt>
    <dgm:pt modelId="{E560A961-8BE1-2643-AC10-F5FFB732BC81}" type="pres">
      <dgm:prSet presAssocID="{5CD889F9-651C-E842-BD6C-F5BB782139A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290B858-124D-1240-9227-2DA5913154C5}" type="pres">
      <dgm:prSet presAssocID="{5CD889F9-651C-E842-BD6C-F5BB782139AF}" presName="hierFlow" presStyleCnt="0"/>
      <dgm:spPr/>
    </dgm:pt>
    <dgm:pt modelId="{6D2810D3-09DD-EE40-BE05-B459426187BA}" type="pres">
      <dgm:prSet presAssocID="{5CD889F9-651C-E842-BD6C-F5BB782139AF}" presName="firstBuf" presStyleCnt="0"/>
      <dgm:spPr/>
    </dgm:pt>
    <dgm:pt modelId="{33326B01-2537-824C-A3E3-BAF4F8792CF0}" type="pres">
      <dgm:prSet presAssocID="{5CD889F9-651C-E842-BD6C-F5BB782139A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DEBB7D3-C87E-FA4E-8B7F-24DDCE2474A9}" type="pres">
      <dgm:prSet presAssocID="{2E50045D-1DD0-4640-AC05-E5CE7E2049A0}" presName="Name17" presStyleCnt="0"/>
      <dgm:spPr/>
    </dgm:pt>
    <dgm:pt modelId="{A94A289E-94D8-CB41-A297-8BC653E8D605}" type="pres">
      <dgm:prSet presAssocID="{2E50045D-1DD0-4640-AC05-E5CE7E2049A0}" presName="level1Shape" presStyleLbl="node0" presStyleIdx="0" presStyleCnt="1" custScaleX="190647" custScaleY="215597" custLinFactNeighborX="2152" custLinFactNeighborY="-43260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1DA20EC1-9392-BC45-823C-8EB0D0D0401D}" type="pres">
      <dgm:prSet presAssocID="{2E50045D-1DD0-4640-AC05-E5CE7E2049A0}" presName="hierChild2" presStyleCnt="0"/>
      <dgm:spPr/>
    </dgm:pt>
    <dgm:pt modelId="{1F8E0B43-BE42-DF4D-9F71-56AF95DDAA8A}" type="pres">
      <dgm:prSet presAssocID="{7A3021D7-6EC4-FD4D-A552-04615E76A5C4}" presName="Name25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551579" y="10063"/>
              </a:lnTo>
            </a:path>
          </a:pathLst>
        </a:custGeom>
      </dgm:spPr>
    </dgm:pt>
    <dgm:pt modelId="{E42BA701-E3FC-C540-B740-9437AF2AC174}" type="pres">
      <dgm:prSet presAssocID="{7A3021D7-6EC4-FD4D-A552-04615E76A5C4}" presName="connTx" presStyleLbl="parChTrans1D2" presStyleIdx="0" presStyleCnt="2"/>
      <dgm:spPr/>
    </dgm:pt>
    <dgm:pt modelId="{2C0F87D4-E881-4B43-8EEE-16182CDA7692}" type="pres">
      <dgm:prSet presAssocID="{915A1DC3-06B9-A349-AF4D-8EB87258A3EF}" presName="Name30" presStyleCnt="0"/>
      <dgm:spPr/>
    </dgm:pt>
    <dgm:pt modelId="{EF83EDCD-A357-9E48-9C70-24AEC2B8C8B2}" type="pres">
      <dgm:prSet presAssocID="{915A1DC3-06B9-A349-AF4D-8EB87258A3EF}" presName="level2Shape" presStyleLbl="node2" presStyleIdx="0" presStyleCnt="2" custScaleX="170733" custScaleY="260387" custLinFactNeighborX="9999" custLinFactNeighborY="-46771"/>
      <dgm:spPr>
        <a:prstGeom prst="roundRect">
          <a:avLst>
            <a:gd name="adj" fmla="val 10000"/>
          </a:avLst>
        </a:prstGeom>
      </dgm:spPr>
    </dgm:pt>
    <dgm:pt modelId="{35DB4285-9205-3448-8FC6-093C9B23C57E}" type="pres">
      <dgm:prSet presAssocID="{915A1DC3-06B9-A349-AF4D-8EB87258A3EF}" presName="hierChild3" presStyleCnt="0"/>
      <dgm:spPr/>
    </dgm:pt>
    <dgm:pt modelId="{66A5594B-14A1-C84C-9850-619284CFBBF9}" type="pres">
      <dgm:prSet presAssocID="{F5CA9121-BE99-854A-BE05-A62FA4634D9D}" presName="Name25" presStyleLbl="parChTrans1D3" presStyleIdx="0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616333" y="10063"/>
              </a:lnTo>
            </a:path>
          </a:pathLst>
        </a:custGeom>
      </dgm:spPr>
    </dgm:pt>
    <dgm:pt modelId="{3197D7F2-BB81-6747-B917-03769139DBEC}" type="pres">
      <dgm:prSet presAssocID="{F5CA9121-BE99-854A-BE05-A62FA4634D9D}" presName="connTx" presStyleLbl="parChTrans1D3" presStyleIdx="0" presStyleCnt="5"/>
      <dgm:spPr/>
    </dgm:pt>
    <dgm:pt modelId="{09D4E339-8969-474A-A7CA-85E9CFE7238D}" type="pres">
      <dgm:prSet presAssocID="{B373BADD-80E6-1B4F-B01C-BA592C6E7266}" presName="Name30" presStyleCnt="0"/>
      <dgm:spPr/>
    </dgm:pt>
    <dgm:pt modelId="{3BB16A4F-ACF5-DD49-93CF-B86B73D3D89F}" type="pres">
      <dgm:prSet presAssocID="{B373BADD-80E6-1B4F-B01C-BA592C6E7266}" presName="level2Shape" presStyleLbl="node3" presStyleIdx="0" presStyleCnt="5" custScaleX="228482" custScaleY="148485" custLinFactNeighborX="8369" custLinFactNeighborY="-69594"/>
      <dgm:spPr>
        <a:prstGeom prst="roundRect">
          <a:avLst>
            <a:gd name="adj" fmla="val 10000"/>
          </a:avLst>
        </a:prstGeom>
      </dgm:spPr>
    </dgm:pt>
    <dgm:pt modelId="{46028915-D7EB-3F4D-921A-991DBBE5BF0B}" type="pres">
      <dgm:prSet presAssocID="{B373BADD-80E6-1B4F-B01C-BA592C6E7266}" presName="hierChild3" presStyleCnt="0"/>
      <dgm:spPr/>
    </dgm:pt>
    <dgm:pt modelId="{740D9539-1E17-5046-A45C-1FD6D639DFCF}" type="pres">
      <dgm:prSet presAssocID="{A9F6AB72-3A44-794D-9AA2-37367BB844A4}" presName="Name25" presStyleLbl="parChTrans1D3" presStyleIdx="1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267407" y="10063"/>
              </a:lnTo>
            </a:path>
          </a:pathLst>
        </a:custGeom>
      </dgm:spPr>
    </dgm:pt>
    <dgm:pt modelId="{A36EAE24-792C-6A48-B458-597D9BB337D8}" type="pres">
      <dgm:prSet presAssocID="{A9F6AB72-3A44-794D-9AA2-37367BB844A4}" presName="connTx" presStyleLbl="parChTrans1D3" presStyleIdx="1" presStyleCnt="5"/>
      <dgm:spPr/>
    </dgm:pt>
    <dgm:pt modelId="{31D5E410-35C4-FD48-8D4B-D07F1BF46A60}" type="pres">
      <dgm:prSet presAssocID="{D03A8030-70B8-0B41-A511-2FE997A06FD6}" presName="Name30" presStyleCnt="0"/>
      <dgm:spPr/>
    </dgm:pt>
    <dgm:pt modelId="{11603ADC-50B4-F047-BF1E-472672BD5F89}" type="pres">
      <dgm:prSet presAssocID="{D03A8030-70B8-0B41-A511-2FE997A06FD6}" presName="level2Shape" presStyleLbl="node3" presStyleIdx="1" presStyleCnt="5" custScaleX="229444" custScaleY="136371" custLinFactNeighborX="6342" custLinFactNeighborY="-58413"/>
      <dgm:spPr>
        <a:prstGeom prst="roundRect">
          <a:avLst>
            <a:gd name="adj" fmla="val 10000"/>
          </a:avLst>
        </a:prstGeom>
      </dgm:spPr>
    </dgm:pt>
    <dgm:pt modelId="{6DFDE2B9-0D07-CD4B-AE42-6C9C89F43891}" type="pres">
      <dgm:prSet presAssocID="{D03A8030-70B8-0B41-A511-2FE997A06FD6}" presName="hierChild3" presStyleCnt="0"/>
      <dgm:spPr/>
    </dgm:pt>
    <dgm:pt modelId="{2031E178-5A08-6942-B5B7-9A9C37E5BC72}" type="pres">
      <dgm:prSet presAssocID="{8571C98F-ECCA-E942-82AC-00D193A70986}" presName="Name25" presStyleLbl="parChTrans1D3" presStyleIdx="2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352203" y="10063"/>
              </a:lnTo>
            </a:path>
          </a:pathLst>
        </a:custGeom>
      </dgm:spPr>
    </dgm:pt>
    <dgm:pt modelId="{FB2EFC58-6F0C-0647-9234-FBD482B6D4BD}" type="pres">
      <dgm:prSet presAssocID="{8571C98F-ECCA-E942-82AC-00D193A70986}" presName="connTx" presStyleLbl="parChTrans1D3" presStyleIdx="2" presStyleCnt="5"/>
      <dgm:spPr/>
    </dgm:pt>
    <dgm:pt modelId="{703AB361-BC9D-B849-89E9-0DF93C40F3FD}" type="pres">
      <dgm:prSet presAssocID="{C98E1BE7-C7A6-204A-B7D0-7E1C7641D7D0}" presName="Name30" presStyleCnt="0"/>
      <dgm:spPr/>
    </dgm:pt>
    <dgm:pt modelId="{F7DF3CF9-DC0E-0D4F-B667-734E712750D0}" type="pres">
      <dgm:prSet presAssocID="{C98E1BE7-C7A6-204A-B7D0-7E1C7641D7D0}" presName="level2Shape" presStyleLbl="node3" presStyleIdx="2" presStyleCnt="5" custScaleX="228264" custLinFactNeighborX="9652" custLinFactNeighborY="-49878"/>
      <dgm:spPr>
        <a:prstGeom prst="roundRect">
          <a:avLst>
            <a:gd name="adj" fmla="val 10000"/>
          </a:avLst>
        </a:prstGeom>
      </dgm:spPr>
    </dgm:pt>
    <dgm:pt modelId="{2E226822-FC53-FF42-87F8-8488932C09D7}" type="pres">
      <dgm:prSet presAssocID="{C98E1BE7-C7A6-204A-B7D0-7E1C7641D7D0}" presName="hierChild3" presStyleCnt="0"/>
      <dgm:spPr/>
    </dgm:pt>
    <dgm:pt modelId="{754411E7-CADE-FB40-8E28-139E41BA4EFC}" type="pres">
      <dgm:prSet presAssocID="{3063CD23-3500-F247-8201-42ADC2B13E40}" presName="Name25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837644" y="10063"/>
              </a:lnTo>
            </a:path>
          </a:pathLst>
        </a:custGeom>
      </dgm:spPr>
    </dgm:pt>
    <dgm:pt modelId="{CA92A5FC-19CE-204B-B8FA-A559FA46FED7}" type="pres">
      <dgm:prSet presAssocID="{3063CD23-3500-F247-8201-42ADC2B13E40}" presName="connTx" presStyleLbl="parChTrans1D2" presStyleIdx="1" presStyleCnt="2"/>
      <dgm:spPr/>
    </dgm:pt>
    <dgm:pt modelId="{13764439-A3C7-6443-920D-9F06182BB679}" type="pres">
      <dgm:prSet presAssocID="{C18ED3E8-92AB-224D-97C2-4EEC33F76632}" presName="Name30" presStyleCnt="0"/>
      <dgm:spPr/>
    </dgm:pt>
    <dgm:pt modelId="{5ECC4CF8-A3AD-DF4B-9AF3-535E53D88B7E}" type="pres">
      <dgm:prSet presAssocID="{C18ED3E8-92AB-224D-97C2-4EEC33F76632}" presName="level2Shape" presStyleLbl="node2" presStyleIdx="1" presStyleCnt="2" custScaleX="169452" custScaleY="207001" custLinFactNeighborX="15089" custLinFactNeighborY="-13788"/>
      <dgm:spPr>
        <a:prstGeom prst="roundRect">
          <a:avLst>
            <a:gd name="adj" fmla="val 10000"/>
          </a:avLst>
        </a:prstGeom>
      </dgm:spPr>
    </dgm:pt>
    <dgm:pt modelId="{711DE14A-579F-494F-B2E6-695460FD3941}" type="pres">
      <dgm:prSet presAssocID="{C18ED3E8-92AB-224D-97C2-4EEC33F76632}" presName="hierChild3" presStyleCnt="0"/>
      <dgm:spPr/>
    </dgm:pt>
    <dgm:pt modelId="{C0D42379-9844-8441-B336-7365BC8099A7}" type="pres">
      <dgm:prSet presAssocID="{87A5B82B-821B-7B43-841B-19494A80EFE2}" presName="Name25" presStyleLbl="parChTrans1D3" presStyleIdx="3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433493" y="10063"/>
              </a:lnTo>
            </a:path>
          </a:pathLst>
        </a:custGeom>
      </dgm:spPr>
    </dgm:pt>
    <dgm:pt modelId="{95E49655-BA39-F84A-9422-5A67E4C31E48}" type="pres">
      <dgm:prSet presAssocID="{87A5B82B-821B-7B43-841B-19494A80EFE2}" presName="connTx" presStyleLbl="parChTrans1D3" presStyleIdx="3" presStyleCnt="5"/>
      <dgm:spPr/>
    </dgm:pt>
    <dgm:pt modelId="{BCFE5695-4DFF-8846-94E5-CC90E51729F6}" type="pres">
      <dgm:prSet presAssocID="{12172DD4-6496-1F46-85BD-4898FA882750}" presName="Name30" presStyleCnt="0"/>
      <dgm:spPr/>
    </dgm:pt>
    <dgm:pt modelId="{35592AE9-4F1D-F446-99CC-CA85FF7F0830}" type="pres">
      <dgm:prSet presAssocID="{12172DD4-6496-1F46-85BD-4898FA882750}" presName="level2Shape" presStyleLbl="node3" presStyleIdx="3" presStyleCnt="5" custScaleX="227453" custScaleY="112322" custLinFactNeighborX="12810" custLinFactNeighborY="-3786"/>
      <dgm:spPr>
        <a:prstGeom prst="roundRect">
          <a:avLst>
            <a:gd name="adj" fmla="val 10000"/>
          </a:avLst>
        </a:prstGeom>
      </dgm:spPr>
    </dgm:pt>
    <dgm:pt modelId="{BF7B031F-E8B8-3846-ADB2-B7845AFC6D48}" type="pres">
      <dgm:prSet presAssocID="{12172DD4-6496-1F46-85BD-4898FA882750}" presName="hierChild3" presStyleCnt="0"/>
      <dgm:spPr/>
    </dgm:pt>
    <dgm:pt modelId="{180940A7-85E9-1943-B613-EC7E28BC6984}" type="pres">
      <dgm:prSet presAssocID="{1C2B99F1-CC08-C343-A2BC-0D570C76F6B7}" presName="Name25" presStyleLbl="parChTrans1D3" presStyleIdx="4" presStyleCnt="5"/>
      <dgm:spPr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444668" y="10063"/>
              </a:lnTo>
            </a:path>
          </a:pathLst>
        </a:custGeom>
      </dgm:spPr>
    </dgm:pt>
    <dgm:pt modelId="{3F2979D6-5306-7A45-A45E-9A59C8A97904}" type="pres">
      <dgm:prSet presAssocID="{1C2B99F1-CC08-C343-A2BC-0D570C76F6B7}" presName="connTx" presStyleLbl="parChTrans1D3" presStyleIdx="4" presStyleCnt="5"/>
      <dgm:spPr/>
    </dgm:pt>
    <dgm:pt modelId="{D2B23B78-2466-6446-A992-E46420AA78DE}" type="pres">
      <dgm:prSet presAssocID="{6AD04AE5-721E-5D4A-9FF0-416A70139C13}" presName="Name30" presStyleCnt="0"/>
      <dgm:spPr/>
    </dgm:pt>
    <dgm:pt modelId="{5C6788F6-C517-3B41-9613-21D934D327BC}" type="pres">
      <dgm:prSet presAssocID="{6AD04AE5-721E-5D4A-9FF0-416A70139C13}" presName="level2Shape" presStyleLbl="node3" presStyleIdx="4" presStyleCnt="5" custScaleX="227636" custScaleY="133165" custLinFactNeighborX="11562" custLinFactNeighborY="12129"/>
      <dgm:spPr>
        <a:prstGeom prst="roundRect">
          <a:avLst>
            <a:gd name="adj" fmla="val 10000"/>
          </a:avLst>
        </a:prstGeom>
      </dgm:spPr>
    </dgm:pt>
    <dgm:pt modelId="{6CDC1E2E-D7BB-5247-9CBA-DDC60F444ACB}" type="pres">
      <dgm:prSet presAssocID="{6AD04AE5-721E-5D4A-9FF0-416A70139C13}" presName="hierChild3" presStyleCnt="0"/>
      <dgm:spPr/>
    </dgm:pt>
    <dgm:pt modelId="{B9A5AEAF-24A3-0044-B86E-A73CCD835AB1}" type="pres">
      <dgm:prSet presAssocID="{5CD889F9-651C-E842-BD6C-F5BB782139AF}" presName="bgShapesFlow" presStyleCnt="0"/>
      <dgm:spPr/>
    </dgm:pt>
    <dgm:pt modelId="{E3D72DE8-F0D0-3748-B89E-D7BC3E8E6A60}" type="pres">
      <dgm:prSet presAssocID="{597038F2-9356-664B-BCEE-545756F7A17A}" presName="rectComp" presStyleCnt="0"/>
      <dgm:spPr/>
    </dgm:pt>
    <dgm:pt modelId="{94034DB8-F000-2C48-87C5-50391A673E15}" type="pres">
      <dgm:prSet presAssocID="{597038F2-9356-664B-BCEE-545756F7A17A}" presName="bgRect" presStyleLbl="bgShp" presStyleIdx="0" presStyleCnt="3" custScaleX="224340" custLinFactX="-35507" custLinFactNeighborX="-100000"/>
      <dgm:spPr>
        <a:prstGeom prst="roundRect">
          <a:avLst>
            <a:gd name="adj" fmla="val 10000"/>
          </a:avLst>
        </a:prstGeom>
      </dgm:spPr>
    </dgm:pt>
    <dgm:pt modelId="{C3BE7B59-D69E-EB42-AB3C-2223C1EC6415}" type="pres">
      <dgm:prSet presAssocID="{597038F2-9356-664B-BCEE-545756F7A17A}" presName="bgRectTx" presStyleLbl="bgShp" presStyleIdx="0" presStyleCnt="3">
        <dgm:presLayoutVars>
          <dgm:bulletEnabled val="1"/>
        </dgm:presLayoutVars>
      </dgm:prSet>
      <dgm:spPr/>
    </dgm:pt>
    <dgm:pt modelId="{CB10225A-C9BC-2643-8900-D3C1EC5A66BA}" type="pres">
      <dgm:prSet presAssocID="{597038F2-9356-664B-BCEE-545756F7A17A}" presName="spComp" presStyleCnt="0"/>
      <dgm:spPr/>
    </dgm:pt>
    <dgm:pt modelId="{2F029FF3-F79E-8247-B201-74AF9D6D20BA}" type="pres">
      <dgm:prSet presAssocID="{597038F2-9356-664B-BCEE-545756F7A17A}" presName="hSp" presStyleCnt="0"/>
      <dgm:spPr/>
    </dgm:pt>
    <dgm:pt modelId="{E9D01F2B-EFA3-9E4B-9104-4463A6178BD5}" type="pres">
      <dgm:prSet presAssocID="{510F301B-A33A-0F44-9656-C2640F038B51}" presName="rectComp" presStyleCnt="0"/>
      <dgm:spPr/>
    </dgm:pt>
    <dgm:pt modelId="{BD9C7FE5-17C2-2D4E-BF94-F061289A8CCF}" type="pres">
      <dgm:prSet presAssocID="{510F301B-A33A-0F44-9656-C2640F038B51}" presName="bgRect" presStyleLbl="bgShp" presStyleIdx="1" presStyleCnt="3" custScaleX="193336" custLinFactNeighborX="1141"/>
      <dgm:spPr>
        <a:prstGeom prst="roundRect">
          <a:avLst>
            <a:gd name="adj" fmla="val 10000"/>
          </a:avLst>
        </a:prstGeom>
      </dgm:spPr>
    </dgm:pt>
    <dgm:pt modelId="{B87E5EEF-F99C-7946-A7C7-035B933A4869}" type="pres">
      <dgm:prSet presAssocID="{510F301B-A33A-0F44-9656-C2640F038B51}" presName="bgRectTx" presStyleLbl="bgShp" presStyleIdx="1" presStyleCnt="3">
        <dgm:presLayoutVars>
          <dgm:bulletEnabled val="1"/>
        </dgm:presLayoutVars>
      </dgm:prSet>
      <dgm:spPr/>
    </dgm:pt>
    <dgm:pt modelId="{310F2114-18AD-024F-9B0D-E945AEA970D3}" type="pres">
      <dgm:prSet presAssocID="{510F301B-A33A-0F44-9656-C2640F038B51}" presName="spComp" presStyleCnt="0"/>
      <dgm:spPr/>
    </dgm:pt>
    <dgm:pt modelId="{EB6A0807-D64C-794A-8678-D15CE19FD942}" type="pres">
      <dgm:prSet presAssocID="{510F301B-A33A-0F44-9656-C2640F038B51}" presName="hSp" presStyleCnt="0"/>
      <dgm:spPr/>
    </dgm:pt>
    <dgm:pt modelId="{B1AEFB4A-19C4-464F-9B4C-C1DDC7F413A4}" type="pres">
      <dgm:prSet presAssocID="{1A3790A4-9D4A-8D47-B555-C301E285EDB5}" presName="rectComp" presStyleCnt="0"/>
      <dgm:spPr/>
    </dgm:pt>
    <dgm:pt modelId="{20F35EF6-2BF3-1041-BCC9-490DA5859C26}" type="pres">
      <dgm:prSet presAssocID="{1A3790A4-9D4A-8D47-B555-C301E285EDB5}" presName="bgRect" presStyleLbl="bgShp" presStyleIdx="2" presStyleCnt="3" custScaleX="258593" custLinFactNeighborX="-674"/>
      <dgm:spPr>
        <a:prstGeom prst="roundRect">
          <a:avLst>
            <a:gd name="adj" fmla="val 10000"/>
          </a:avLst>
        </a:prstGeom>
      </dgm:spPr>
    </dgm:pt>
    <dgm:pt modelId="{0D27719D-67F6-074A-87C7-2BC1C561AA99}" type="pres">
      <dgm:prSet presAssocID="{1A3790A4-9D4A-8D47-B555-C301E285EDB5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41FC7703-1985-4763-AE81-E105329CB636}" type="presOf" srcId="{510F301B-A33A-0F44-9656-C2640F038B51}" destId="{BD9C7FE5-17C2-2D4E-BF94-F061289A8CCF}" srcOrd="0" destOrd="0" presId="urn:microsoft.com/office/officeart/2005/8/layout/hierarchy5"/>
    <dgm:cxn modelId="{3DFC4808-8163-494D-B647-3C9C59672E7B}" type="presOf" srcId="{1C2B99F1-CC08-C343-A2BC-0D570C76F6B7}" destId="{180940A7-85E9-1943-B613-EC7E28BC6984}" srcOrd="0" destOrd="0" presId="urn:microsoft.com/office/officeart/2005/8/layout/hierarchy5"/>
    <dgm:cxn modelId="{942EC20A-D8D6-4DDF-A9EE-8D275671CAE2}" type="presOf" srcId="{3063CD23-3500-F247-8201-42ADC2B13E40}" destId="{754411E7-CADE-FB40-8E28-139E41BA4EFC}" srcOrd="0" destOrd="0" presId="urn:microsoft.com/office/officeart/2005/8/layout/hierarchy5"/>
    <dgm:cxn modelId="{26787213-411A-42CA-905A-17D9DD57C0BF}" type="presOf" srcId="{87A5B82B-821B-7B43-841B-19494A80EFE2}" destId="{95E49655-BA39-F84A-9422-5A67E4C31E48}" srcOrd="1" destOrd="0" presId="urn:microsoft.com/office/officeart/2005/8/layout/hierarchy5"/>
    <dgm:cxn modelId="{8A76BE14-FE11-43F7-A719-CB293AABDEA4}" type="presOf" srcId="{A9F6AB72-3A44-794D-9AA2-37367BB844A4}" destId="{740D9539-1E17-5046-A45C-1FD6D639DFCF}" srcOrd="0" destOrd="0" presId="urn:microsoft.com/office/officeart/2005/8/layout/hierarchy5"/>
    <dgm:cxn modelId="{9A785815-FB68-4ECC-A4F6-380659D87934}" type="presOf" srcId="{F5CA9121-BE99-854A-BE05-A62FA4634D9D}" destId="{66A5594B-14A1-C84C-9850-619284CFBBF9}" srcOrd="0" destOrd="0" presId="urn:microsoft.com/office/officeart/2005/8/layout/hierarchy5"/>
    <dgm:cxn modelId="{C5142016-24B2-45EF-98D8-C33A4C36B020}" type="presOf" srcId="{5CD889F9-651C-E842-BD6C-F5BB782139AF}" destId="{E560A961-8BE1-2643-AC10-F5FFB732BC81}" srcOrd="0" destOrd="0" presId="urn:microsoft.com/office/officeart/2005/8/layout/hierarchy5"/>
    <dgm:cxn modelId="{E6E1B91E-2F83-6C48-87DE-D08B589439F6}" srcId="{2E50045D-1DD0-4640-AC05-E5CE7E2049A0}" destId="{915A1DC3-06B9-A349-AF4D-8EB87258A3EF}" srcOrd="0" destOrd="0" parTransId="{7A3021D7-6EC4-FD4D-A552-04615E76A5C4}" sibTransId="{AF69DCFE-F58E-7947-9B01-8AA032DD88AE}"/>
    <dgm:cxn modelId="{D8797224-B4D8-4211-A96B-84853D6C9870}" type="presOf" srcId="{597038F2-9356-664B-BCEE-545756F7A17A}" destId="{C3BE7B59-D69E-EB42-AB3C-2223C1EC6415}" srcOrd="1" destOrd="0" presId="urn:microsoft.com/office/officeart/2005/8/layout/hierarchy5"/>
    <dgm:cxn modelId="{B4F70028-A991-3C4C-A284-2C70CF52E791}" srcId="{915A1DC3-06B9-A349-AF4D-8EB87258A3EF}" destId="{D03A8030-70B8-0B41-A511-2FE997A06FD6}" srcOrd="1" destOrd="0" parTransId="{A9F6AB72-3A44-794D-9AA2-37367BB844A4}" sibTransId="{61302E9B-E334-064B-BBE8-6AF8E57743A4}"/>
    <dgm:cxn modelId="{04395536-F090-4A45-ABDE-7E1A2EE6013F}" type="presOf" srcId="{7A3021D7-6EC4-FD4D-A552-04615E76A5C4}" destId="{E42BA701-E3FC-C540-B740-9437AF2AC174}" srcOrd="1" destOrd="0" presId="urn:microsoft.com/office/officeart/2005/8/layout/hierarchy5"/>
    <dgm:cxn modelId="{E0C1E937-7B5C-455B-B390-A5CA4BDBE4E2}" type="presOf" srcId="{8571C98F-ECCA-E942-82AC-00D193A70986}" destId="{2031E178-5A08-6942-B5B7-9A9C37E5BC72}" srcOrd="0" destOrd="0" presId="urn:microsoft.com/office/officeart/2005/8/layout/hierarchy5"/>
    <dgm:cxn modelId="{76FFFB37-2D3F-46CD-8DC0-FAC16AB601BD}" type="presOf" srcId="{12172DD4-6496-1F46-85BD-4898FA882750}" destId="{35592AE9-4F1D-F446-99CC-CA85FF7F0830}" srcOrd="0" destOrd="0" presId="urn:microsoft.com/office/officeart/2005/8/layout/hierarchy5"/>
    <dgm:cxn modelId="{2D2D0A60-00FE-49DD-B125-202458199A9C}" type="presOf" srcId="{F5CA9121-BE99-854A-BE05-A62FA4634D9D}" destId="{3197D7F2-BB81-6747-B917-03769139DBEC}" srcOrd="1" destOrd="0" presId="urn:microsoft.com/office/officeart/2005/8/layout/hierarchy5"/>
    <dgm:cxn modelId="{49468960-29ED-48D0-AEF8-FB78A3AC1D7F}" type="presOf" srcId="{87A5B82B-821B-7B43-841B-19494A80EFE2}" destId="{C0D42379-9844-8441-B336-7365BC8099A7}" srcOrd="0" destOrd="0" presId="urn:microsoft.com/office/officeart/2005/8/layout/hierarchy5"/>
    <dgm:cxn modelId="{44AC5861-1073-4432-B1E3-925284C98DAF}" type="presOf" srcId="{1A3790A4-9D4A-8D47-B555-C301E285EDB5}" destId="{0D27719D-67F6-074A-87C7-2BC1C561AA99}" srcOrd="1" destOrd="0" presId="urn:microsoft.com/office/officeart/2005/8/layout/hierarchy5"/>
    <dgm:cxn modelId="{34B23F63-CDA3-8F4B-A8E9-AC4A806EF4FA}" srcId="{915A1DC3-06B9-A349-AF4D-8EB87258A3EF}" destId="{B373BADD-80E6-1B4F-B01C-BA592C6E7266}" srcOrd="0" destOrd="0" parTransId="{F5CA9121-BE99-854A-BE05-A62FA4634D9D}" sibTransId="{9C055C37-E950-C64A-92BB-15AC1A0526B1}"/>
    <dgm:cxn modelId="{8902A564-C82A-4DD1-B6EA-55A33BCABA46}" type="presOf" srcId="{D03A8030-70B8-0B41-A511-2FE997A06FD6}" destId="{11603ADC-50B4-F047-BF1E-472672BD5F89}" srcOrd="0" destOrd="0" presId="urn:microsoft.com/office/officeart/2005/8/layout/hierarchy5"/>
    <dgm:cxn modelId="{3B0EF266-AF44-408B-AF84-0F47D97B8E55}" type="presOf" srcId="{6AD04AE5-721E-5D4A-9FF0-416A70139C13}" destId="{5C6788F6-C517-3B41-9613-21D934D327BC}" srcOrd="0" destOrd="0" presId="urn:microsoft.com/office/officeart/2005/8/layout/hierarchy5"/>
    <dgm:cxn modelId="{C8564047-BF65-4BB5-ABC9-052BB8B566C4}" type="presOf" srcId="{8571C98F-ECCA-E942-82AC-00D193A70986}" destId="{FB2EFC58-6F0C-0647-9234-FBD482B6D4BD}" srcOrd="1" destOrd="0" presId="urn:microsoft.com/office/officeart/2005/8/layout/hierarchy5"/>
    <dgm:cxn modelId="{45D2436E-AE70-324A-AD91-8253D5B61202}" srcId="{C18ED3E8-92AB-224D-97C2-4EEC33F76632}" destId="{12172DD4-6496-1F46-85BD-4898FA882750}" srcOrd="0" destOrd="0" parTransId="{87A5B82B-821B-7B43-841B-19494A80EFE2}" sibTransId="{0E11F66B-1CFB-AD47-990F-588EC6F68005}"/>
    <dgm:cxn modelId="{5B41326F-1322-4C83-AE0F-72B9E0620666}" type="presOf" srcId="{3063CD23-3500-F247-8201-42ADC2B13E40}" destId="{CA92A5FC-19CE-204B-B8FA-A559FA46FED7}" srcOrd="1" destOrd="0" presId="urn:microsoft.com/office/officeart/2005/8/layout/hierarchy5"/>
    <dgm:cxn modelId="{F76B5353-859C-4F90-A08F-49513FB9AC17}" type="presOf" srcId="{510F301B-A33A-0F44-9656-C2640F038B51}" destId="{B87E5EEF-F99C-7946-A7C7-035B933A4869}" srcOrd="1" destOrd="0" presId="urn:microsoft.com/office/officeart/2005/8/layout/hierarchy5"/>
    <dgm:cxn modelId="{2E604E77-5B50-4BE0-96F4-2E6BC538EACE}" type="presOf" srcId="{7A3021D7-6EC4-FD4D-A552-04615E76A5C4}" destId="{1F8E0B43-BE42-DF4D-9F71-56AF95DDAA8A}" srcOrd="0" destOrd="0" presId="urn:microsoft.com/office/officeart/2005/8/layout/hierarchy5"/>
    <dgm:cxn modelId="{897BC777-86EC-1B4C-A3C9-D866EA1945EA}" srcId="{915A1DC3-06B9-A349-AF4D-8EB87258A3EF}" destId="{C98E1BE7-C7A6-204A-B7D0-7E1C7641D7D0}" srcOrd="2" destOrd="0" parTransId="{8571C98F-ECCA-E942-82AC-00D193A70986}" sibTransId="{31C138DF-0274-4947-A05C-87610FB8BBD4}"/>
    <dgm:cxn modelId="{9F328E58-A50A-49DF-999A-A63174434020}" type="presOf" srcId="{1C2B99F1-CC08-C343-A2BC-0D570C76F6B7}" destId="{3F2979D6-5306-7A45-A45E-9A59C8A97904}" srcOrd="1" destOrd="0" presId="urn:microsoft.com/office/officeart/2005/8/layout/hierarchy5"/>
    <dgm:cxn modelId="{376D4559-B0D2-41CA-A373-F39FF2E42359}" type="presOf" srcId="{C98E1BE7-C7A6-204A-B7D0-7E1C7641D7D0}" destId="{F7DF3CF9-DC0E-0D4F-B667-734E712750D0}" srcOrd="0" destOrd="0" presId="urn:microsoft.com/office/officeart/2005/8/layout/hierarchy5"/>
    <dgm:cxn modelId="{AB69EF5A-62C2-44E2-9029-5B41CFB92F5F}" type="presOf" srcId="{C18ED3E8-92AB-224D-97C2-4EEC33F76632}" destId="{5ECC4CF8-A3AD-DF4B-9AF3-535E53D88B7E}" srcOrd="0" destOrd="0" presId="urn:microsoft.com/office/officeart/2005/8/layout/hierarchy5"/>
    <dgm:cxn modelId="{C960987C-F65C-074C-BFCD-CE95564E4F57}" srcId="{5CD889F9-651C-E842-BD6C-F5BB782139AF}" destId="{2E50045D-1DD0-4640-AC05-E5CE7E2049A0}" srcOrd="0" destOrd="0" parTransId="{0FA60D26-305F-6B4D-B7D1-212D95FC2A60}" sibTransId="{234D54A3-E1C7-2541-B691-002CFCB5E796}"/>
    <dgm:cxn modelId="{9A1C807E-E834-FD4C-B401-B261A958D892}" srcId="{C18ED3E8-92AB-224D-97C2-4EEC33F76632}" destId="{6AD04AE5-721E-5D4A-9FF0-416A70139C13}" srcOrd="1" destOrd="0" parTransId="{1C2B99F1-CC08-C343-A2BC-0D570C76F6B7}" sibTransId="{4D215B3D-7448-A345-89DC-4B5A77D153A7}"/>
    <dgm:cxn modelId="{485EEC90-5220-4043-A464-C7487C3C3F55}" srcId="{5CD889F9-651C-E842-BD6C-F5BB782139AF}" destId="{1A3790A4-9D4A-8D47-B555-C301E285EDB5}" srcOrd="3" destOrd="0" parTransId="{9847CC31-6F9D-CA47-9D67-1B680B1BA04B}" sibTransId="{65F2BB8B-118C-0341-8816-257BE10343F4}"/>
    <dgm:cxn modelId="{FF200EA6-B93C-1948-A0C4-7A1E856B8993}" srcId="{5CD889F9-651C-E842-BD6C-F5BB782139AF}" destId="{597038F2-9356-664B-BCEE-545756F7A17A}" srcOrd="1" destOrd="0" parTransId="{EA180270-E1C1-5E46-8663-6423E9E90887}" sibTransId="{7E8AF211-1263-1445-994D-53E28B036879}"/>
    <dgm:cxn modelId="{0E1859B3-EFD5-4AD9-B4E5-146CA936DB0F}" type="presOf" srcId="{2E50045D-1DD0-4640-AC05-E5CE7E2049A0}" destId="{A94A289E-94D8-CB41-A297-8BC653E8D605}" srcOrd="0" destOrd="0" presId="urn:microsoft.com/office/officeart/2005/8/layout/hierarchy5"/>
    <dgm:cxn modelId="{99410FC6-6330-4A34-82A7-0602FA4C4D00}" type="presOf" srcId="{A9F6AB72-3A44-794D-9AA2-37367BB844A4}" destId="{A36EAE24-792C-6A48-B458-597D9BB337D8}" srcOrd="1" destOrd="0" presId="urn:microsoft.com/office/officeart/2005/8/layout/hierarchy5"/>
    <dgm:cxn modelId="{BDE2CED5-9D91-41E1-98B5-A2CAEDA6941C}" type="presOf" srcId="{597038F2-9356-664B-BCEE-545756F7A17A}" destId="{94034DB8-F000-2C48-87C5-50391A673E15}" srcOrd="0" destOrd="0" presId="urn:microsoft.com/office/officeart/2005/8/layout/hierarchy5"/>
    <dgm:cxn modelId="{EB7D64E8-61F8-6C42-92A1-3796696917DF}" srcId="{2E50045D-1DD0-4640-AC05-E5CE7E2049A0}" destId="{C18ED3E8-92AB-224D-97C2-4EEC33F76632}" srcOrd="1" destOrd="0" parTransId="{3063CD23-3500-F247-8201-42ADC2B13E40}" sibTransId="{A23AA692-5C3D-D042-BBD6-85EE166F032D}"/>
    <dgm:cxn modelId="{BD9DACEE-63E3-4676-9B11-06AFF89C27D1}" type="presOf" srcId="{915A1DC3-06B9-A349-AF4D-8EB87258A3EF}" destId="{EF83EDCD-A357-9E48-9C70-24AEC2B8C8B2}" srcOrd="0" destOrd="0" presId="urn:microsoft.com/office/officeart/2005/8/layout/hierarchy5"/>
    <dgm:cxn modelId="{A22D5AEF-7B85-428C-AD90-870B80CD8FD4}" type="presOf" srcId="{B373BADD-80E6-1B4F-B01C-BA592C6E7266}" destId="{3BB16A4F-ACF5-DD49-93CF-B86B73D3D89F}" srcOrd="0" destOrd="0" presId="urn:microsoft.com/office/officeart/2005/8/layout/hierarchy5"/>
    <dgm:cxn modelId="{F10E30F7-8504-574F-AF9E-57337D01EDC4}" srcId="{5CD889F9-651C-E842-BD6C-F5BB782139AF}" destId="{510F301B-A33A-0F44-9656-C2640F038B51}" srcOrd="2" destOrd="0" parTransId="{72E6E39E-0979-B540-9268-3EDA47BF843F}" sibTransId="{873927F0-E56F-8A43-82A8-EF1579A73924}"/>
    <dgm:cxn modelId="{D94485FD-A00B-472F-A941-3A5BA3DDD842}" type="presOf" srcId="{1A3790A4-9D4A-8D47-B555-C301E285EDB5}" destId="{20F35EF6-2BF3-1041-BCC9-490DA5859C26}" srcOrd="0" destOrd="0" presId="urn:microsoft.com/office/officeart/2005/8/layout/hierarchy5"/>
    <dgm:cxn modelId="{13C4DEC2-CF63-407B-BED6-C9A7D6C3CDFC}" type="presParOf" srcId="{E560A961-8BE1-2643-AC10-F5FFB732BC81}" destId="{5290B858-124D-1240-9227-2DA5913154C5}" srcOrd="0" destOrd="0" presId="urn:microsoft.com/office/officeart/2005/8/layout/hierarchy5"/>
    <dgm:cxn modelId="{83A6B7AC-24DF-4757-93EA-218C72DFC0AA}" type="presParOf" srcId="{5290B858-124D-1240-9227-2DA5913154C5}" destId="{6D2810D3-09DD-EE40-BE05-B459426187BA}" srcOrd="0" destOrd="0" presId="urn:microsoft.com/office/officeart/2005/8/layout/hierarchy5"/>
    <dgm:cxn modelId="{AF485515-4EB3-45FC-99D3-7A30F16D66C7}" type="presParOf" srcId="{5290B858-124D-1240-9227-2DA5913154C5}" destId="{33326B01-2537-824C-A3E3-BAF4F8792CF0}" srcOrd="1" destOrd="0" presId="urn:microsoft.com/office/officeart/2005/8/layout/hierarchy5"/>
    <dgm:cxn modelId="{47D92AB1-D8F6-42DA-AC97-B69045A565AC}" type="presParOf" srcId="{33326B01-2537-824C-A3E3-BAF4F8792CF0}" destId="{4DEBB7D3-C87E-FA4E-8B7F-24DDCE2474A9}" srcOrd="0" destOrd="0" presId="urn:microsoft.com/office/officeart/2005/8/layout/hierarchy5"/>
    <dgm:cxn modelId="{74698CD9-40B9-4721-B0B6-6C0345ADB4F3}" type="presParOf" srcId="{4DEBB7D3-C87E-FA4E-8B7F-24DDCE2474A9}" destId="{A94A289E-94D8-CB41-A297-8BC653E8D605}" srcOrd="0" destOrd="0" presId="urn:microsoft.com/office/officeart/2005/8/layout/hierarchy5"/>
    <dgm:cxn modelId="{EDE75044-43D4-4EBF-B289-0746EA9EE669}" type="presParOf" srcId="{4DEBB7D3-C87E-FA4E-8B7F-24DDCE2474A9}" destId="{1DA20EC1-9392-BC45-823C-8EB0D0D0401D}" srcOrd="1" destOrd="0" presId="urn:microsoft.com/office/officeart/2005/8/layout/hierarchy5"/>
    <dgm:cxn modelId="{C9408B5D-8F05-49FB-8C4F-23CCB4158C47}" type="presParOf" srcId="{1DA20EC1-9392-BC45-823C-8EB0D0D0401D}" destId="{1F8E0B43-BE42-DF4D-9F71-56AF95DDAA8A}" srcOrd="0" destOrd="0" presId="urn:microsoft.com/office/officeart/2005/8/layout/hierarchy5"/>
    <dgm:cxn modelId="{8241B1A0-DC0F-49A8-AE2D-1DB04A9819A0}" type="presParOf" srcId="{1F8E0B43-BE42-DF4D-9F71-56AF95DDAA8A}" destId="{E42BA701-E3FC-C540-B740-9437AF2AC174}" srcOrd="0" destOrd="0" presId="urn:microsoft.com/office/officeart/2005/8/layout/hierarchy5"/>
    <dgm:cxn modelId="{E56CA109-14C7-4E21-BDFC-0D90A0189AE7}" type="presParOf" srcId="{1DA20EC1-9392-BC45-823C-8EB0D0D0401D}" destId="{2C0F87D4-E881-4B43-8EEE-16182CDA7692}" srcOrd="1" destOrd="0" presId="urn:microsoft.com/office/officeart/2005/8/layout/hierarchy5"/>
    <dgm:cxn modelId="{A2F0DD9F-B599-4873-BF37-ACCDB8062F49}" type="presParOf" srcId="{2C0F87D4-E881-4B43-8EEE-16182CDA7692}" destId="{EF83EDCD-A357-9E48-9C70-24AEC2B8C8B2}" srcOrd="0" destOrd="0" presId="urn:microsoft.com/office/officeart/2005/8/layout/hierarchy5"/>
    <dgm:cxn modelId="{03AEDB13-50B7-4E36-8B5A-6327D0F7265B}" type="presParOf" srcId="{2C0F87D4-E881-4B43-8EEE-16182CDA7692}" destId="{35DB4285-9205-3448-8FC6-093C9B23C57E}" srcOrd="1" destOrd="0" presId="urn:microsoft.com/office/officeart/2005/8/layout/hierarchy5"/>
    <dgm:cxn modelId="{1594D0AD-D030-4C7C-9D62-8496D1E2D75D}" type="presParOf" srcId="{35DB4285-9205-3448-8FC6-093C9B23C57E}" destId="{66A5594B-14A1-C84C-9850-619284CFBBF9}" srcOrd="0" destOrd="0" presId="urn:microsoft.com/office/officeart/2005/8/layout/hierarchy5"/>
    <dgm:cxn modelId="{3500D477-F49B-4FD9-98C3-F7272B805349}" type="presParOf" srcId="{66A5594B-14A1-C84C-9850-619284CFBBF9}" destId="{3197D7F2-BB81-6747-B917-03769139DBEC}" srcOrd="0" destOrd="0" presId="urn:microsoft.com/office/officeart/2005/8/layout/hierarchy5"/>
    <dgm:cxn modelId="{0C851540-4361-4540-9641-B3FA56694C2D}" type="presParOf" srcId="{35DB4285-9205-3448-8FC6-093C9B23C57E}" destId="{09D4E339-8969-474A-A7CA-85E9CFE7238D}" srcOrd="1" destOrd="0" presId="urn:microsoft.com/office/officeart/2005/8/layout/hierarchy5"/>
    <dgm:cxn modelId="{94D40E0E-7259-4F48-9104-CD284CB65C2E}" type="presParOf" srcId="{09D4E339-8969-474A-A7CA-85E9CFE7238D}" destId="{3BB16A4F-ACF5-DD49-93CF-B86B73D3D89F}" srcOrd="0" destOrd="0" presId="urn:microsoft.com/office/officeart/2005/8/layout/hierarchy5"/>
    <dgm:cxn modelId="{97B1BA9A-FF94-4FA9-BC4A-ADB68EDC5D66}" type="presParOf" srcId="{09D4E339-8969-474A-A7CA-85E9CFE7238D}" destId="{46028915-D7EB-3F4D-921A-991DBBE5BF0B}" srcOrd="1" destOrd="0" presId="urn:microsoft.com/office/officeart/2005/8/layout/hierarchy5"/>
    <dgm:cxn modelId="{52E1E9D5-7B71-4CA7-8530-F2CAB4AF35BC}" type="presParOf" srcId="{35DB4285-9205-3448-8FC6-093C9B23C57E}" destId="{740D9539-1E17-5046-A45C-1FD6D639DFCF}" srcOrd="2" destOrd="0" presId="urn:microsoft.com/office/officeart/2005/8/layout/hierarchy5"/>
    <dgm:cxn modelId="{E2020493-B95B-434F-B530-25D1F365440C}" type="presParOf" srcId="{740D9539-1E17-5046-A45C-1FD6D639DFCF}" destId="{A36EAE24-792C-6A48-B458-597D9BB337D8}" srcOrd="0" destOrd="0" presId="urn:microsoft.com/office/officeart/2005/8/layout/hierarchy5"/>
    <dgm:cxn modelId="{452C5580-720D-4448-B0E0-9723DD3B7800}" type="presParOf" srcId="{35DB4285-9205-3448-8FC6-093C9B23C57E}" destId="{31D5E410-35C4-FD48-8D4B-D07F1BF46A60}" srcOrd="3" destOrd="0" presId="urn:microsoft.com/office/officeart/2005/8/layout/hierarchy5"/>
    <dgm:cxn modelId="{CDBE47F6-32C2-40F1-B592-468C062E615C}" type="presParOf" srcId="{31D5E410-35C4-FD48-8D4B-D07F1BF46A60}" destId="{11603ADC-50B4-F047-BF1E-472672BD5F89}" srcOrd="0" destOrd="0" presId="urn:microsoft.com/office/officeart/2005/8/layout/hierarchy5"/>
    <dgm:cxn modelId="{301DF4BE-3E44-4AB8-9311-545E63FFFEBD}" type="presParOf" srcId="{31D5E410-35C4-FD48-8D4B-D07F1BF46A60}" destId="{6DFDE2B9-0D07-CD4B-AE42-6C9C89F43891}" srcOrd="1" destOrd="0" presId="urn:microsoft.com/office/officeart/2005/8/layout/hierarchy5"/>
    <dgm:cxn modelId="{42C81EB2-AC4D-4679-953D-1B9D5F505334}" type="presParOf" srcId="{35DB4285-9205-3448-8FC6-093C9B23C57E}" destId="{2031E178-5A08-6942-B5B7-9A9C37E5BC72}" srcOrd="4" destOrd="0" presId="urn:microsoft.com/office/officeart/2005/8/layout/hierarchy5"/>
    <dgm:cxn modelId="{286BD62D-4DC2-4963-89F2-6BE135EB6315}" type="presParOf" srcId="{2031E178-5A08-6942-B5B7-9A9C37E5BC72}" destId="{FB2EFC58-6F0C-0647-9234-FBD482B6D4BD}" srcOrd="0" destOrd="0" presId="urn:microsoft.com/office/officeart/2005/8/layout/hierarchy5"/>
    <dgm:cxn modelId="{2BD62AE6-5552-4105-B7B5-C99E53772C50}" type="presParOf" srcId="{35DB4285-9205-3448-8FC6-093C9B23C57E}" destId="{703AB361-BC9D-B849-89E9-0DF93C40F3FD}" srcOrd="5" destOrd="0" presId="urn:microsoft.com/office/officeart/2005/8/layout/hierarchy5"/>
    <dgm:cxn modelId="{6EDA6A26-B6F4-46AB-8713-5378760A2CC7}" type="presParOf" srcId="{703AB361-BC9D-B849-89E9-0DF93C40F3FD}" destId="{F7DF3CF9-DC0E-0D4F-B667-734E712750D0}" srcOrd="0" destOrd="0" presId="urn:microsoft.com/office/officeart/2005/8/layout/hierarchy5"/>
    <dgm:cxn modelId="{AFAA8924-7B54-4FF6-9E0D-A8D91E650F74}" type="presParOf" srcId="{703AB361-BC9D-B849-89E9-0DF93C40F3FD}" destId="{2E226822-FC53-FF42-87F8-8488932C09D7}" srcOrd="1" destOrd="0" presId="urn:microsoft.com/office/officeart/2005/8/layout/hierarchy5"/>
    <dgm:cxn modelId="{643CC3BC-B724-4190-8A5A-59A8380B78FF}" type="presParOf" srcId="{1DA20EC1-9392-BC45-823C-8EB0D0D0401D}" destId="{754411E7-CADE-FB40-8E28-139E41BA4EFC}" srcOrd="2" destOrd="0" presId="urn:microsoft.com/office/officeart/2005/8/layout/hierarchy5"/>
    <dgm:cxn modelId="{4B380745-C6CA-4551-9595-C6CDB613B203}" type="presParOf" srcId="{754411E7-CADE-FB40-8E28-139E41BA4EFC}" destId="{CA92A5FC-19CE-204B-B8FA-A559FA46FED7}" srcOrd="0" destOrd="0" presId="urn:microsoft.com/office/officeart/2005/8/layout/hierarchy5"/>
    <dgm:cxn modelId="{4E9C79D6-3A1F-4FE5-93E6-07DB52C8F699}" type="presParOf" srcId="{1DA20EC1-9392-BC45-823C-8EB0D0D0401D}" destId="{13764439-A3C7-6443-920D-9F06182BB679}" srcOrd="3" destOrd="0" presId="urn:microsoft.com/office/officeart/2005/8/layout/hierarchy5"/>
    <dgm:cxn modelId="{EEEBD09B-2BA7-4539-90B5-93A6B0E396BE}" type="presParOf" srcId="{13764439-A3C7-6443-920D-9F06182BB679}" destId="{5ECC4CF8-A3AD-DF4B-9AF3-535E53D88B7E}" srcOrd="0" destOrd="0" presId="urn:microsoft.com/office/officeart/2005/8/layout/hierarchy5"/>
    <dgm:cxn modelId="{4C5C0AB0-A25C-405B-811D-05A17696ED63}" type="presParOf" srcId="{13764439-A3C7-6443-920D-9F06182BB679}" destId="{711DE14A-579F-494F-B2E6-695460FD3941}" srcOrd="1" destOrd="0" presId="urn:microsoft.com/office/officeart/2005/8/layout/hierarchy5"/>
    <dgm:cxn modelId="{D343C356-FA9E-48B9-B633-0F3B2F5E59DC}" type="presParOf" srcId="{711DE14A-579F-494F-B2E6-695460FD3941}" destId="{C0D42379-9844-8441-B336-7365BC8099A7}" srcOrd="0" destOrd="0" presId="urn:microsoft.com/office/officeart/2005/8/layout/hierarchy5"/>
    <dgm:cxn modelId="{9C03374A-C9CD-4B37-A2E0-977EA4332382}" type="presParOf" srcId="{C0D42379-9844-8441-B336-7365BC8099A7}" destId="{95E49655-BA39-F84A-9422-5A67E4C31E48}" srcOrd="0" destOrd="0" presId="urn:microsoft.com/office/officeart/2005/8/layout/hierarchy5"/>
    <dgm:cxn modelId="{C6B34618-E8CC-43F2-8659-23D9799930CB}" type="presParOf" srcId="{711DE14A-579F-494F-B2E6-695460FD3941}" destId="{BCFE5695-4DFF-8846-94E5-CC90E51729F6}" srcOrd="1" destOrd="0" presId="urn:microsoft.com/office/officeart/2005/8/layout/hierarchy5"/>
    <dgm:cxn modelId="{950B2F91-3740-49ED-A0EF-60C18E260B7B}" type="presParOf" srcId="{BCFE5695-4DFF-8846-94E5-CC90E51729F6}" destId="{35592AE9-4F1D-F446-99CC-CA85FF7F0830}" srcOrd="0" destOrd="0" presId="urn:microsoft.com/office/officeart/2005/8/layout/hierarchy5"/>
    <dgm:cxn modelId="{CF3A4C32-6D20-4214-AE87-972C7D3C6F7D}" type="presParOf" srcId="{BCFE5695-4DFF-8846-94E5-CC90E51729F6}" destId="{BF7B031F-E8B8-3846-ADB2-B7845AFC6D48}" srcOrd="1" destOrd="0" presId="urn:microsoft.com/office/officeart/2005/8/layout/hierarchy5"/>
    <dgm:cxn modelId="{A7AD3442-76CA-4C51-ABFF-344A75F98036}" type="presParOf" srcId="{711DE14A-579F-494F-B2E6-695460FD3941}" destId="{180940A7-85E9-1943-B613-EC7E28BC6984}" srcOrd="2" destOrd="0" presId="urn:microsoft.com/office/officeart/2005/8/layout/hierarchy5"/>
    <dgm:cxn modelId="{E77BA0A2-DFEE-4FAF-BFDD-32FECEBDA9D6}" type="presParOf" srcId="{180940A7-85E9-1943-B613-EC7E28BC6984}" destId="{3F2979D6-5306-7A45-A45E-9A59C8A97904}" srcOrd="0" destOrd="0" presId="urn:microsoft.com/office/officeart/2005/8/layout/hierarchy5"/>
    <dgm:cxn modelId="{1E168988-BC60-4EB7-8066-2614DEC99685}" type="presParOf" srcId="{711DE14A-579F-494F-B2E6-695460FD3941}" destId="{D2B23B78-2466-6446-A992-E46420AA78DE}" srcOrd="3" destOrd="0" presId="urn:microsoft.com/office/officeart/2005/8/layout/hierarchy5"/>
    <dgm:cxn modelId="{C3B5E4A6-B20E-4684-A4E6-0BCBAE5753DD}" type="presParOf" srcId="{D2B23B78-2466-6446-A992-E46420AA78DE}" destId="{5C6788F6-C517-3B41-9613-21D934D327BC}" srcOrd="0" destOrd="0" presId="urn:microsoft.com/office/officeart/2005/8/layout/hierarchy5"/>
    <dgm:cxn modelId="{7FE18F3B-B5B6-4495-9BEF-477AC19A47FB}" type="presParOf" srcId="{D2B23B78-2466-6446-A992-E46420AA78DE}" destId="{6CDC1E2E-D7BB-5247-9CBA-DDC60F444ACB}" srcOrd="1" destOrd="0" presId="urn:microsoft.com/office/officeart/2005/8/layout/hierarchy5"/>
    <dgm:cxn modelId="{994ED51A-B023-443C-8A5B-32B52DE61DA2}" type="presParOf" srcId="{E560A961-8BE1-2643-AC10-F5FFB732BC81}" destId="{B9A5AEAF-24A3-0044-B86E-A73CCD835AB1}" srcOrd="1" destOrd="0" presId="urn:microsoft.com/office/officeart/2005/8/layout/hierarchy5"/>
    <dgm:cxn modelId="{27C1AFC8-C99D-4CA6-B482-8C7E377011B0}" type="presParOf" srcId="{B9A5AEAF-24A3-0044-B86E-A73CCD835AB1}" destId="{E3D72DE8-F0D0-3748-B89E-D7BC3E8E6A60}" srcOrd="0" destOrd="0" presId="urn:microsoft.com/office/officeart/2005/8/layout/hierarchy5"/>
    <dgm:cxn modelId="{F0B18DC3-8792-4356-A041-CC57E46CFD48}" type="presParOf" srcId="{E3D72DE8-F0D0-3748-B89E-D7BC3E8E6A60}" destId="{94034DB8-F000-2C48-87C5-50391A673E15}" srcOrd="0" destOrd="0" presId="urn:microsoft.com/office/officeart/2005/8/layout/hierarchy5"/>
    <dgm:cxn modelId="{3C2C8B5A-B890-46C8-ABE3-186FA1E47D16}" type="presParOf" srcId="{E3D72DE8-F0D0-3748-B89E-D7BC3E8E6A60}" destId="{C3BE7B59-D69E-EB42-AB3C-2223C1EC6415}" srcOrd="1" destOrd="0" presId="urn:microsoft.com/office/officeart/2005/8/layout/hierarchy5"/>
    <dgm:cxn modelId="{7B152DBC-FEE0-4EDB-B853-A6317D184ACA}" type="presParOf" srcId="{B9A5AEAF-24A3-0044-B86E-A73CCD835AB1}" destId="{CB10225A-C9BC-2643-8900-D3C1EC5A66BA}" srcOrd="1" destOrd="0" presId="urn:microsoft.com/office/officeart/2005/8/layout/hierarchy5"/>
    <dgm:cxn modelId="{00638613-1870-4B8C-A148-40F028FED091}" type="presParOf" srcId="{CB10225A-C9BC-2643-8900-D3C1EC5A66BA}" destId="{2F029FF3-F79E-8247-B201-74AF9D6D20BA}" srcOrd="0" destOrd="0" presId="urn:microsoft.com/office/officeart/2005/8/layout/hierarchy5"/>
    <dgm:cxn modelId="{35F240D6-F77D-43E3-A18E-055AD8716D14}" type="presParOf" srcId="{B9A5AEAF-24A3-0044-B86E-A73CCD835AB1}" destId="{E9D01F2B-EFA3-9E4B-9104-4463A6178BD5}" srcOrd="2" destOrd="0" presId="urn:microsoft.com/office/officeart/2005/8/layout/hierarchy5"/>
    <dgm:cxn modelId="{89A22C14-690F-4CE2-BC42-B003076FE2EA}" type="presParOf" srcId="{E9D01F2B-EFA3-9E4B-9104-4463A6178BD5}" destId="{BD9C7FE5-17C2-2D4E-BF94-F061289A8CCF}" srcOrd="0" destOrd="0" presId="urn:microsoft.com/office/officeart/2005/8/layout/hierarchy5"/>
    <dgm:cxn modelId="{F2D94396-B6DB-4297-B461-7093030CDE19}" type="presParOf" srcId="{E9D01F2B-EFA3-9E4B-9104-4463A6178BD5}" destId="{B87E5EEF-F99C-7946-A7C7-035B933A4869}" srcOrd="1" destOrd="0" presId="urn:microsoft.com/office/officeart/2005/8/layout/hierarchy5"/>
    <dgm:cxn modelId="{05E36198-E202-4ADE-A97D-2840C1834F08}" type="presParOf" srcId="{B9A5AEAF-24A3-0044-B86E-A73CCD835AB1}" destId="{310F2114-18AD-024F-9B0D-E945AEA970D3}" srcOrd="3" destOrd="0" presId="urn:microsoft.com/office/officeart/2005/8/layout/hierarchy5"/>
    <dgm:cxn modelId="{C4528787-15DC-4AE3-89EF-6D75D2A5AC25}" type="presParOf" srcId="{310F2114-18AD-024F-9B0D-E945AEA970D3}" destId="{EB6A0807-D64C-794A-8678-D15CE19FD942}" srcOrd="0" destOrd="0" presId="urn:microsoft.com/office/officeart/2005/8/layout/hierarchy5"/>
    <dgm:cxn modelId="{DA3331BE-DE48-4695-97C2-8F923E368515}" type="presParOf" srcId="{B9A5AEAF-24A3-0044-B86E-A73CCD835AB1}" destId="{B1AEFB4A-19C4-464F-9B4C-C1DDC7F413A4}" srcOrd="4" destOrd="0" presId="urn:microsoft.com/office/officeart/2005/8/layout/hierarchy5"/>
    <dgm:cxn modelId="{E45C170E-1D5A-469C-9517-FFB601B1A068}" type="presParOf" srcId="{B1AEFB4A-19C4-464F-9B4C-C1DDC7F413A4}" destId="{20F35EF6-2BF3-1041-BCC9-490DA5859C26}" srcOrd="0" destOrd="0" presId="urn:microsoft.com/office/officeart/2005/8/layout/hierarchy5"/>
    <dgm:cxn modelId="{B4B68DAE-8648-4778-83AF-5869535BAC9A}" type="presParOf" srcId="{B1AEFB4A-19C4-464F-9B4C-C1DDC7F413A4}" destId="{0D27719D-67F6-074A-87C7-2BC1C561AA99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D889F9-651C-E842-BD6C-F5BB782139AF}" type="doc">
      <dgm:prSet loTypeId="urn:microsoft.com/office/officeart/2005/8/layout/hierarchy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E50045D-1DD0-4640-AC05-E5CE7E2049A0}">
      <dgm:prSet phldrT="[Testo]" custT="1"/>
      <dgm:spPr>
        <a:xfrm>
          <a:off x="82190" y="1345172"/>
          <a:ext cx="1271136" cy="793464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it-IT" sz="10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  </a:t>
          </a:r>
          <a:r>
            <a:rPr lang="it-IT" sz="10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Developing hydrographical geospatial data use for the benefit of sociey  </a:t>
          </a:r>
        </a:p>
      </dgm:t>
    </dgm:pt>
    <dgm:pt modelId="{0FA60D26-305F-6B4D-B7D1-212D95FC2A60}" type="parTrans" cxnId="{C960987C-F65C-074C-BFCD-CE95564E4F57}">
      <dgm:prSet/>
      <dgm:spPr/>
      <dgm:t>
        <a:bodyPr/>
        <a:lstStyle/>
        <a:p>
          <a:endParaRPr lang="it-IT"/>
        </a:p>
      </dgm:t>
    </dgm:pt>
    <dgm:pt modelId="{234D54A3-E1C7-2541-B691-002CFCB5E796}" type="sibTrans" cxnId="{C960987C-F65C-074C-BFCD-CE95564E4F57}">
      <dgm:prSet/>
      <dgm:spPr/>
      <dgm:t>
        <a:bodyPr/>
        <a:lstStyle/>
        <a:p>
          <a:endParaRPr lang="it-IT"/>
        </a:p>
      </dgm:t>
    </dgm:pt>
    <dgm:pt modelId="{915A1DC3-06B9-A349-AF4D-8EB87258A3EF}">
      <dgm:prSet phldrT="[Testo]" custT="1"/>
      <dgm:spPr>
        <a:xfrm>
          <a:off x="1699328" y="1156553"/>
          <a:ext cx="1672180" cy="490626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it-IT" sz="8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2.2  </a:t>
          </a:r>
          <a:r>
            <a:rPr lang="en-GB" sz="8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Adopt or promote new tools and methods to accelerate and increase coverage, consistency, quality of surveys in poorly surveyed areas, e.g. crowd-source bathymetry; satellite-derived bathymetry</a:t>
          </a:r>
          <a:endParaRPr lang="it-IT" sz="8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7A3021D7-6EC4-FD4D-A552-04615E76A5C4}" type="parTrans" cxnId="{E6E1B91E-2F83-6C48-87DE-D08B589439F6}">
      <dgm:prSet/>
      <dgm:spPr>
        <a:xfrm rot="18929875">
          <a:off x="1283766" y="1561800"/>
          <a:ext cx="485121" cy="20170"/>
        </a:xfr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AF69DCFE-F58E-7947-9B01-8AA032DD88AE}" type="sibTrans" cxnId="{E6E1B91E-2F83-6C48-87DE-D08B589439F6}">
      <dgm:prSet/>
      <dgm:spPr/>
      <dgm:t>
        <a:bodyPr/>
        <a:lstStyle/>
        <a:p>
          <a:endParaRPr lang="it-IT"/>
        </a:p>
      </dgm:t>
    </dgm:pt>
    <dgm:pt modelId="{B373BADD-80E6-1B4F-B01C-BA592C6E7266}">
      <dgm:prSet phldrT="[Testo]" custT="1"/>
      <dgm:spPr>
        <a:xfrm>
          <a:off x="3682480" y="1543988"/>
          <a:ext cx="1559849" cy="368031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it-IT" sz="9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2.2.2 </a:t>
          </a:r>
          <a:r>
            <a:rPr lang="it-IT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New Edition of S-44 promulgated for all kind of applications and navigation by 2021, revised every 2 years, and fully implemented by all HOs by 2026 </a:t>
          </a:r>
          <a:endParaRPr lang="it-IT" sz="9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F5CA9121-BE99-854A-BE05-A62FA4634D9D}" type="parTrans" cxnId="{34B23F63-CDA3-8F4B-A8E9-AC4A806EF4FA}">
      <dgm:prSet/>
      <dgm:spPr>
        <a:xfrm rot="2781821">
          <a:off x="3301678" y="1554850"/>
          <a:ext cx="450632" cy="20170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9C055C37-E950-C64A-92BB-15AC1A0526B1}" type="sibTrans" cxnId="{34B23F63-CDA3-8F4B-A8E9-AC4A806EF4FA}">
      <dgm:prSet/>
      <dgm:spPr/>
      <dgm:t>
        <a:bodyPr/>
        <a:lstStyle/>
        <a:p>
          <a:endParaRPr lang="it-IT"/>
        </a:p>
      </dgm:t>
    </dgm:pt>
    <dgm:pt modelId="{D03A8030-70B8-0B41-A511-2FE997A06FD6}">
      <dgm:prSet phldrT="[Testo]" custT="1"/>
      <dgm:spPr>
        <a:xfrm>
          <a:off x="3668738" y="972590"/>
          <a:ext cx="1559849" cy="368031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it-IT" sz="9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2.2..1</a:t>
          </a:r>
          <a:r>
            <a:rPr lang="it-IT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900" i="1"/>
            <a:t>Quality indicators for all sorts of hydrographic data available and applied</a:t>
          </a:r>
          <a:endParaRPr lang="it-IT" sz="9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A9F6AB72-3A44-794D-9AA2-37367BB844A4}" type="parTrans" cxnId="{B4F70028-A991-3C4C-A284-2C70CF52E791}">
      <dgm:prSet/>
      <dgm:spPr>
        <a:xfrm rot="19228329">
          <a:off x="3327446" y="1269150"/>
          <a:ext cx="385354" cy="20170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61302E9B-E334-064B-BBE8-6AF8E57743A4}" type="sibTrans" cxnId="{B4F70028-A991-3C4C-A284-2C70CF52E791}">
      <dgm:prSet/>
      <dgm:spPr/>
      <dgm:t>
        <a:bodyPr/>
        <a:lstStyle/>
        <a:p>
          <a:endParaRPr lang="it-IT"/>
        </a:p>
      </dgm:t>
    </dgm:pt>
    <dgm:pt modelId="{C18ED3E8-92AB-224D-97C2-4EEC33F76632}">
      <dgm:prSet phldrT="[Testo]" custT="1"/>
      <dgm:spPr>
        <a:xfrm>
          <a:off x="1680889" y="1908514"/>
          <a:ext cx="1672850" cy="929367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it-IT" sz="8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2.3 </a:t>
          </a:r>
          <a:r>
            <a:rPr lang="it-IT" sz="8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Adopt and apply UN guiding principles for geospatial information management ensuring interoperability of Hydrographic data with ither marine related data </a:t>
          </a:r>
        </a:p>
      </dgm:t>
    </dgm:pt>
    <dgm:pt modelId="{3063CD23-3500-F247-8201-42ADC2B13E40}" type="parTrans" cxnId="{EB7D64E8-61F8-6C42-92A1-3796696917DF}">
      <dgm:prSet/>
      <dgm:spPr>
        <a:xfrm rot="3754579">
          <a:off x="1161500" y="2047466"/>
          <a:ext cx="711216" cy="20170"/>
        </a:xfr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A23AA692-5C3D-D042-BBD6-85EE166F032D}" type="sibTrans" cxnId="{EB7D64E8-61F8-6C42-92A1-3796696917DF}">
      <dgm:prSet/>
      <dgm:spPr/>
      <dgm:t>
        <a:bodyPr/>
        <a:lstStyle/>
        <a:p>
          <a:endParaRPr lang="it-IT"/>
        </a:p>
      </dgm:t>
    </dgm:pt>
    <dgm:pt modelId="{597038F2-9356-664B-BCEE-545756F7A17A}">
      <dgm:prSet phldrT="[Testo]" custT="1"/>
      <dgm:spPr>
        <a:xfrm>
          <a:off x="0" y="0"/>
          <a:ext cx="1481105" cy="3284220"/>
        </a:xfr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it-IT" sz="2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Goal </a:t>
          </a:r>
          <a:r>
            <a:rPr lang="it-IT" sz="2400" b="1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</a:t>
          </a:r>
        </a:p>
      </dgm:t>
    </dgm:pt>
    <dgm:pt modelId="{EA180270-E1C1-5E46-8663-6423E9E90887}" type="parTrans" cxnId="{FF200EA6-B93C-1948-A0C4-7A1E856B8993}">
      <dgm:prSet/>
      <dgm:spPr/>
      <dgm:t>
        <a:bodyPr/>
        <a:lstStyle/>
        <a:p>
          <a:endParaRPr lang="it-IT"/>
        </a:p>
      </dgm:t>
    </dgm:pt>
    <dgm:pt modelId="{7E8AF211-1263-1445-994D-53E28B036879}" type="sibTrans" cxnId="{FF200EA6-B93C-1948-A0C4-7A1E856B8993}">
      <dgm:prSet/>
      <dgm:spPr/>
      <dgm:t>
        <a:bodyPr/>
        <a:lstStyle/>
        <a:p>
          <a:endParaRPr lang="it-IT"/>
        </a:p>
      </dgm:t>
    </dgm:pt>
    <dgm:pt modelId="{510F301B-A33A-0F44-9656-C2640F038B51}">
      <dgm:prSet phldrT="[Testo]" custT="1"/>
      <dgm:spPr>
        <a:xfrm>
          <a:off x="1628122" y="0"/>
          <a:ext cx="1790366" cy="3284220"/>
        </a:xfr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it-IT" sz="16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Targets (ST</a:t>
          </a:r>
          <a:r>
            <a:rPr lang="it-IT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)</a:t>
          </a:r>
        </a:p>
      </dgm:t>
    </dgm:pt>
    <dgm:pt modelId="{72E6E39E-0979-B540-9268-3EDA47BF843F}" type="parTrans" cxnId="{F10E30F7-8504-574F-AF9E-57337D01EDC4}">
      <dgm:prSet/>
      <dgm:spPr/>
      <dgm:t>
        <a:bodyPr/>
        <a:lstStyle/>
        <a:p>
          <a:endParaRPr lang="it-IT"/>
        </a:p>
      </dgm:t>
    </dgm:pt>
    <dgm:pt modelId="{873927F0-E56F-8A43-82A8-EF1579A73924}" type="sibTrans" cxnId="{F10E30F7-8504-574F-AF9E-57337D01EDC4}">
      <dgm:prSet/>
      <dgm:spPr/>
      <dgm:t>
        <a:bodyPr/>
        <a:lstStyle/>
        <a:p>
          <a:endParaRPr lang="it-IT"/>
        </a:p>
      </dgm:t>
    </dgm:pt>
    <dgm:pt modelId="{1A3790A4-9D4A-8D47-B555-C301E285EDB5}">
      <dgm:prSet phldrT="[Testo]" custT="1"/>
      <dgm:spPr>
        <a:xfrm>
          <a:off x="3567061" y="0"/>
          <a:ext cx="1707246" cy="3284220"/>
        </a:xfr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r>
            <a:rPr lang="it-IT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Performance </a:t>
          </a:r>
          <a:r>
            <a:rPr lang="it-IT" sz="1400" b="1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Indicator</a:t>
          </a:r>
          <a:r>
            <a:rPr lang="it-IT" sz="1400" b="1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(SPI</a:t>
          </a:r>
          <a:r>
            <a:rPr lang="it-IT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)</a:t>
          </a:r>
        </a:p>
      </dgm:t>
    </dgm:pt>
    <dgm:pt modelId="{9847CC31-6F9D-CA47-9D67-1B680B1BA04B}" type="parTrans" cxnId="{485EEC90-5220-4043-A464-C7487C3C3F55}">
      <dgm:prSet/>
      <dgm:spPr/>
      <dgm:t>
        <a:bodyPr/>
        <a:lstStyle/>
        <a:p>
          <a:endParaRPr lang="it-IT"/>
        </a:p>
      </dgm:t>
    </dgm:pt>
    <dgm:pt modelId="{65F2BB8B-118C-0341-8816-257BE10343F4}" type="sibTrans" cxnId="{485EEC90-5220-4043-A464-C7487C3C3F55}">
      <dgm:prSet/>
      <dgm:spPr/>
      <dgm:t>
        <a:bodyPr/>
        <a:lstStyle/>
        <a:p>
          <a:endParaRPr lang="it-IT"/>
        </a:p>
      </dgm:t>
    </dgm:pt>
    <dgm:pt modelId="{8BE95FC0-C00F-854C-86EA-86BC0212DE99}">
      <dgm:prSet phldrT="[Testo]" custT="1"/>
      <dgm:spPr>
        <a:xfrm>
          <a:off x="3682480" y="2189300"/>
          <a:ext cx="1559849" cy="368031"/>
        </a:xfr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r>
            <a:rPr lang="it-IT" sz="9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2.3.1</a:t>
          </a:r>
          <a:r>
            <a:rPr lang="it-IT" sz="9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9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% of S-1xx data sets in the regional and global MSDI</a:t>
          </a:r>
          <a:endParaRPr lang="it-IT" sz="9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DAA91532-D525-A44D-94E6-663F7AE1329C}" type="parTrans" cxnId="{C859A6D0-ECA3-1141-8A87-B46CAA4ECAA9}">
      <dgm:prSet/>
      <dgm:spPr>
        <a:xfrm rot="1232">
          <a:off x="3353740" y="2363172"/>
          <a:ext cx="328740" cy="20170"/>
        </a:xfr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it-IT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gm:t>
    </dgm:pt>
    <dgm:pt modelId="{E7826EC9-0415-1C49-8CF5-349F5E7BB629}" type="sibTrans" cxnId="{C859A6D0-ECA3-1141-8A87-B46CAA4ECAA9}">
      <dgm:prSet/>
      <dgm:spPr/>
      <dgm:t>
        <a:bodyPr/>
        <a:lstStyle/>
        <a:p>
          <a:endParaRPr lang="it-IT"/>
        </a:p>
      </dgm:t>
    </dgm:pt>
    <dgm:pt modelId="{E560A961-8BE1-2643-AC10-F5FFB732BC81}" type="pres">
      <dgm:prSet presAssocID="{5CD889F9-651C-E842-BD6C-F5BB782139A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290B858-124D-1240-9227-2DA5913154C5}" type="pres">
      <dgm:prSet presAssocID="{5CD889F9-651C-E842-BD6C-F5BB782139AF}" presName="hierFlow" presStyleCnt="0"/>
      <dgm:spPr/>
    </dgm:pt>
    <dgm:pt modelId="{6D2810D3-09DD-EE40-BE05-B459426187BA}" type="pres">
      <dgm:prSet presAssocID="{5CD889F9-651C-E842-BD6C-F5BB782139AF}" presName="firstBuf" presStyleCnt="0"/>
      <dgm:spPr/>
    </dgm:pt>
    <dgm:pt modelId="{33326B01-2537-824C-A3E3-BAF4F8792CF0}" type="pres">
      <dgm:prSet presAssocID="{5CD889F9-651C-E842-BD6C-F5BB782139A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DEBB7D3-C87E-FA4E-8B7F-24DDCE2474A9}" type="pres">
      <dgm:prSet presAssocID="{2E50045D-1DD0-4640-AC05-E5CE7E2049A0}" presName="Name17" presStyleCnt="0"/>
      <dgm:spPr/>
    </dgm:pt>
    <dgm:pt modelId="{A94A289E-94D8-CB41-A297-8BC653E8D605}" type="pres">
      <dgm:prSet presAssocID="{2E50045D-1DD0-4640-AC05-E5CE7E2049A0}" presName="level1Shape" presStyleLbl="node0" presStyleIdx="0" presStyleCnt="1" custScaleX="172694" custScaleY="215597" custLinFactY="-9315" custLinFactNeighborX="1087" custLinFactNeighborY="-100000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1DA20EC1-9392-BC45-823C-8EB0D0D0401D}" type="pres">
      <dgm:prSet presAssocID="{2E50045D-1DD0-4640-AC05-E5CE7E2049A0}" presName="hierChild2" presStyleCnt="0"/>
      <dgm:spPr/>
    </dgm:pt>
    <dgm:pt modelId="{1F8E0B43-BE42-DF4D-9F71-56AF95DDAA8A}" type="pres">
      <dgm:prSet presAssocID="{7A3021D7-6EC4-FD4D-A552-04615E76A5C4}" presName="Name25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485121" y="10085"/>
              </a:lnTo>
            </a:path>
          </a:pathLst>
        </a:custGeom>
      </dgm:spPr>
    </dgm:pt>
    <dgm:pt modelId="{E42BA701-E3FC-C540-B740-9437AF2AC174}" type="pres">
      <dgm:prSet presAssocID="{7A3021D7-6EC4-FD4D-A552-04615E76A5C4}" presName="connTx" presStyleLbl="parChTrans1D2" presStyleIdx="0" presStyleCnt="2"/>
      <dgm:spPr/>
    </dgm:pt>
    <dgm:pt modelId="{2C0F87D4-E881-4B43-8EEE-16182CDA7692}" type="pres">
      <dgm:prSet presAssocID="{915A1DC3-06B9-A349-AF4D-8EB87258A3EF}" presName="Name30" presStyleCnt="0"/>
      <dgm:spPr/>
    </dgm:pt>
    <dgm:pt modelId="{EF83EDCD-A357-9E48-9C70-24AEC2B8C8B2}" type="pres">
      <dgm:prSet presAssocID="{915A1DC3-06B9-A349-AF4D-8EB87258A3EF}" presName="level2Shape" presStyleLbl="node2" presStyleIdx="0" presStyleCnt="2" custScaleX="227179" custScaleY="219994" custLinFactNeighborX="8094" custLinFactNeighborY="-67947"/>
      <dgm:spPr>
        <a:prstGeom prst="roundRect">
          <a:avLst>
            <a:gd name="adj" fmla="val 10000"/>
          </a:avLst>
        </a:prstGeom>
      </dgm:spPr>
    </dgm:pt>
    <dgm:pt modelId="{35DB4285-9205-3448-8FC6-093C9B23C57E}" type="pres">
      <dgm:prSet presAssocID="{915A1DC3-06B9-A349-AF4D-8EB87258A3EF}" presName="hierChild3" presStyleCnt="0"/>
      <dgm:spPr/>
    </dgm:pt>
    <dgm:pt modelId="{66A5594B-14A1-C84C-9850-619284CFBBF9}" type="pres">
      <dgm:prSet presAssocID="{F5CA9121-BE99-854A-BE05-A62FA4634D9D}" presName="Name25" presStyleLbl="parChTrans1D3" presStyleIdx="0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450632" y="10085"/>
              </a:lnTo>
            </a:path>
          </a:pathLst>
        </a:custGeom>
      </dgm:spPr>
    </dgm:pt>
    <dgm:pt modelId="{3197D7F2-BB81-6747-B917-03769139DBEC}" type="pres">
      <dgm:prSet presAssocID="{F5CA9121-BE99-854A-BE05-A62FA4634D9D}" presName="connTx" presStyleLbl="parChTrans1D3" presStyleIdx="0" presStyleCnt="3"/>
      <dgm:spPr/>
    </dgm:pt>
    <dgm:pt modelId="{09D4E339-8969-474A-A7CA-85E9CFE7238D}" type="pres">
      <dgm:prSet presAssocID="{B373BADD-80E6-1B4F-B01C-BA592C6E7266}" presName="Name30" presStyleCnt="0"/>
      <dgm:spPr/>
    </dgm:pt>
    <dgm:pt modelId="{3BB16A4F-ACF5-DD49-93CF-B86B73D3D89F}" type="pres">
      <dgm:prSet presAssocID="{B373BADD-80E6-1B4F-B01C-BA592C6E7266}" presName="level2Shape" presStyleLbl="node3" presStyleIdx="0" presStyleCnt="3" custScaleX="211918" custScaleY="192693" custLinFactY="30855" custLinFactNeighborX="9537" custLinFactNeighborY="100000"/>
      <dgm:spPr>
        <a:prstGeom prst="roundRect">
          <a:avLst>
            <a:gd name="adj" fmla="val 10000"/>
          </a:avLst>
        </a:prstGeom>
      </dgm:spPr>
    </dgm:pt>
    <dgm:pt modelId="{46028915-D7EB-3F4D-921A-991DBBE5BF0B}" type="pres">
      <dgm:prSet presAssocID="{B373BADD-80E6-1B4F-B01C-BA592C6E7266}" presName="hierChild3" presStyleCnt="0"/>
      <dgm:spPr/>
    </dgm:pt>
    <dgm:pt modelId="{740D9539-1E17-5046-A45C-1FD6D639DFCF}" type="pres">
      <dgm:prSet presAssocID="{A9F6AB72-3A44-794D-9AA2-37367BB844A4}" presName="Name25" presStyleLbl="parChTrans1D3" presStyleIdx="1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385354" y="10085"/>
              </a:lnTo>
            </a:path>
          </a:pathLst>
        </a:custGeom>
      </dgm:spPr>
    </dgm:pt>
    <dgm:pt modelId="{A36EAE24-792C-6A48-B458-597D9BB337D8}" type="pres">
      <dgm:prSet presAssocID="{A9F6AB72-3A44-794D-9AA2-37367BB844A4}" presName="connTx" presStyleLbl="parChTrans1D3" presStyleIdx="1" presStyleCnt="3"/>
      <dgm:spPr/>
    </dgm:pt>
    <dgm:pt modelId="{31D5E410-35C4-FD48-8D4B-D07F1BF46A60}" type="pres">
      <dgm:prSet presAssocID="{D03A8030-70B8-0B41-A511-2FE997A06FD6}" presName="Name30" presStyleCnt="0"/>
      <dgm:spPr/>
    </dgm:pt>
    <dgm:pt modelId="{11603ADC-50B4-F047-BF1E-472672BD5F89}" type="pres">
      <dgm:prSet presAssocID="{D03A8030-70B8-0B41-A511-2FE997A06FD6}" presName="level2Shape" presStyleLbl="node3" presStyleIdx="1" presStyleCnt="3" custScaleX="211918" custScaleY="137426" custLinFactY="-100000" custLinFactNeighborX="6785" custLinFactNeighborY="-154920"/>
      <dgm:spPr>
        <a:prstGeom prst="roundRect">
          <a:avLst>
            <a:gd name="adj" fmla="val 10000"/>
          </a:avLst>
        </a:prstGeom>
      </dgm:spPr>
    </dgm:pt>
    <dgm:pt modelId="{6DFDE2B9-0D07-CD4B-AE42-6C9C89F43891}" type="pres">
      <dgm:prSet presAssocID="{D03A8030-70B8-0B41-A511-2FE997A06FD6}" presName="hierChild3" presStyleCnt="0"/>
      <dgm:spPr/>
    </dgm:pt>
    <dgm:pt modelId="{754411E7-CADE-FB40-8E28-139E41BA4EFC}" type="pres">
      <dgm:prSet presAssocID="{3063CD23-3500-F247-8201-42ADC2B13E40}" presName="Name25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711216" y="10085"/>
              </a:lnTo>
            </a:path>
          </a:pathLst>
        </a:custGeom>
      </dgm:spPr>
    </dgm:pt>
    <dgm:pt modelId="{CA92A5FC-19CE-204B-B8FA-A559FA46FED7}" type="pres">
      <dgm:prSet presAssocID="{3063CD23-3500-F247-8201-42ADC2B13E40}" presName="connTx" presStyleLbl="parChTrans1D2" presStyleIdx="1" presStyleCnt="2"/>
      <dgm:spPr/>
    </dgm:pt>
    <dgm:pt modelId="{13764439-A3C7-6443-920D-9F06182BB679}" type="pres">
      <dgm:prSet presAssocID="{C18ED3E8-92AB-224D-97C2-4EEC33F76632}" presName="Name30" presStyleCnt="0"/>
      <dgm:spPr/>
    </dgm:pt>
    <dgm:pt modelId="{5ECC4CF8-A3AD-DF4B-9AF3-535E53D88B7E}" type="pres">
      <dgm:prSet presAssocID="{C18ED3E8-92AB-224D-97C2-4EEC33F76632}" presName="level2Shape" presStyleLbl="node2" presStyleIdx="1" presStyleCnt="2" custScaleX="227270" custScaleY="252524" custLinFactNeighborX="5589" custLinFactNeighborY="-11938"/>
      <dgm:spPr>
        <a:prstGeom prst="roundRect">
          <a:avLst>
            <a:gd name="adj" fmla="val 10000"/>
          </a:avLst>
        </a:prstGeom>
      </dgm:spPr>
    </dgm:pt>
    <dgm:pt modelId="{711DE14A-579F-494F-B2E6-695460FD3941}" type="pres">
      <dgm:prSet presAssocID="{C18ED3E8-92AB-224D-97C2-4EEC33F76632}" presName="hierChild3" presStyleCnt="0"/>
      <dgm:spPr/>
    </dgm:pt>
    <dgm:pt modelId="{AF8B5653-8544-4149-8468-95187F5D29E6}" type="pres">
      <dgm:prSet presAssocID="{DAA91532-D525-A44D-94E6-663F7AE1329C}" presName="Name25" presStyleLbl="parChTrans1D3" presStyleIdx="2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328740" y="10085"/>
              </a:lnTo>
            </a:path>
          </a:pathLst>
        </a:custGeom>
      </dgm:spPr>
    </dgm:pt>
    <dgm:pt modelId="{16E61E8E-E264-C946-8EDB-FA69512709B9}" type="pres">
      <dgm:prSet presAssocID="{DAA91532-D525-A44D-94E6-663F7AE1329C}" presName="connTx" presStyleLbl="parChTrans1D3" presStyleIdx="2" presStyleCnt="3"/>
      <dgm:spPr/>
    </dgm:pt>
    <dgm:pt modelId="{6443B754-A72A-984E-893D-3E65C8243332}" type="pres">
      <dgm:prSet presAssocID="{8BE95FC0-C00F-854C-86EA-86BC0212DE99}" presName="Name30" presStyleCnt="0"/>
      <dgm:spPr/>
    </dgm:pt>
    <dgm:pt modelId="{A8FB3B5E-4257-C54D-BC9A-648DFDE77DEE}" type="pres">
      <dgm:prSet presAssocID="{8BE95FC0-C00F-854C-86EA-86BC0212DE99}" presName="level2Shape" presStyleLbl="node3" presStyleIdx="2" presStyleCnt="3" custScaleX="211918" custScaleY="137426" custLinFactNeighborX="9583" custLinFactNeighborY="-11907"/>
      <dgm:spPr>
        <a:prstGeom prst="roundRect">
          <a:avLst>
            <a:gd name="adj" fmla="val 10000"/>
          </a:avLst>
        </a:prstGeom>
      </dgm:spPr>
    </dgm:pt>
    <dgm:pt modelId="{8DA68225-EA95-0847-AA5A-43007A715F83}" type="pres">
      <dgm:prSet presAssocID="{8BE95FC0-C00F-854C-86EA-86BC0212DE99}" presName="hierChild3" presStyleCnt="0"/>
      <dgm:spPr/>
    </dgm:pt>
    <dgm:pt modelId="{B9A5AEAF-24A3-0044-B86E-A73CCD835AB1}" type="pres">
      <dgm:prSet presAssocID="{5CD889F9-651C-E842-BD6C-F5BB782139AF}" presName="bgShapesFlow" presStyleCnt="0"/>
      <dgm:spPr/>
    </dgm:pt>
    <dgm:pt modelId="{E3D72DE8-F0D0-3748-B89E-D7BC3E8E6A60}" type="pres">
      <dgm:prSet presAssocID="{597038F2-9356-664B-BCEE-545756F7A17A}" presName="rectComp" presStyleCnt="0"/>
      <dgm:spPr/>
    </dgm:pt>
    <dgm:pt modelId="{94034DB8-F000-2C48-87C5-50391A673E15}" type="pres">
      <dgm:prSet presAssocID="{597038F2-9356-664B-BCEE-545756F7A17A}" presName="bgRect" presStyleLbl="bgShp" presStyleIdx="0" presStyleCnt="3" custScaleX="224340" custLinFactX="-35507" custLinFactNeighborX="-100000"/>
      <dgm:spPr>
        <a:prstGeom prst="roundRect">
          <a:avLst>
            <a:gd name="adj" fmla="val 10000"/>
          </a:avLst>
        </a:prstGeom>
      </dgm:spPr>
    </dgm:pt>
    <dgm:pt modelId="{C3BE7B59-D69E-EB42-AB3C-2223C1EC6415}" type="pres">
      <dgm:prSet presAssocID="{597038F2-9356-664B-BCEE-545756F7A17A}" presName="bgRectTx" presStyleLbl="bgShp" presStyleIdx="0" presStyleCnt="3">
        <dgm:presLayoutVars>
          <dgm:bulletEnabled val="1"/>
        </dgm:presLayoutVars>
      </dgm:prSet>
      <dgm:spPr/>
    </dgm:pt>
    <dgm:pt modelId="{CB10225A-C9BC-2643-8900-D3C1EC5A66BA}" type="pres">
      <dgm:prSet presAssocID="{597038F2-9356-664B-BCEE-545756F7A17A}" presName="spComp" presStyleCnt="0"/>
      <dgm:spPr/>
    </dgm:pt>
    <dgm:pt modelId="{2F029FF3-F79E-8247-B201-74AF9D6D20BA}" type="pres">
      <dgm:prSet presAssocID="{597038F2-9356-664B-BCEE-545756F7A17A}" presName="hSp" presStyleCnt="0"/>
      <dgm:spPr/>
    </dgm:pt>
    <dgm:pt modelId="{E9D01F2B-EFA3-9E4B-9104-4463A6178BD5}" type="pres">
      <dgm:prSet presAssocID="{510F301B-A33A-0F44-9656-C2640F038B51}" presName="rectComp" presStyleCnt="0"/>
      <dgm:spPr/>
    </dgm:pt>
    <dgm:pt modelId="{BD9C7FE5-17C2-2D4E-BF94-F061289A8CCF}" type="pres">
      <dgm:prSet presAssocID="{510F301B-A33A-0F44-9656-C2640F038B51}" presName="bgRect" presStyleLbl="bgShp" presStyleIdx="1" presStyleCnt="3" custScaleX="271183" custLinFactNeighborX="-118" custLinFactNeighborY="3544"/>
      <dgm:spPr>
        <a:prstGeom prst="roundRect">
          <a:avLst>
            <a:gd name="adj" fmla="val 10000"/>
          </a:avLst>
        </a:prstGeom>
      </dgm:spPr>
    </dgm:pt>
    <dgm:pt modelId="{B87E5EEF-F99C-7946-A7C7-035B933A4869}" type="pres">
      <dgm:prSet presAssocID="{510F301B-A33A-0F44-9656-C2640F038B51}" presName="bgRectTx" presStyleLbl="bgShp" presStyleIdx="1" presStyleCnt="3">
        <dgm:presLayoutVars>
          <dgm:bulletEnabled val="1"/>
        </dgm:presLayoutVars>
      </dgm:prSet>
      <dgm:spPr/>
    </dgm:pt>
    <dgm:pt modelId="{310F2114-18AD-024F-9B0D-E945AEA970D3}" type="pres">
      <dgm:prSet presAssocID="{510F301B-A33A-0F44-9656-C2640F038B51}" presName="spComp" presStyleCnt="0"/>
      <dgm:spPr/>
    </dgm:pt>
    <dgm:pt modelId="{EB6A0807-D64C-794A-8678-D15CE19FD942}" type="pres">
      <dgm:prSet presAssocID="{510F301B-A33A-0F44-9656-C2640F038B51}" presName="hSp" presStyleCnt="0"/>
      <dgm:spPr/>
    </dgm:pt>
    <dgm:pt modelId="{B1AEFB4A-19C4-464F-9B4C-C1DDC7F413A4}" type="pres">
      <dgm:prSet presAssocID="{1A3790A4-9D4A-8D47-B555-C301E285EDB5}" presName="rectComp" presStyleCnt="0"/>
      <dgm:spPr/>
    </dgm:pt>
    <dgm:pt modelId="{20F35EF6-2BF3-1041-BCC9-490DA5859C26}" type="pres">
      <dgm:prSet presAssocID="{1A3790A4-9D4A-8D47-B555-C301E285EDB5}" presName="bgRect" presStyleLbl="bgShp" presStyleIdx="2" presStyleCnt="3" custScaleX="258593" custLinFactNeighborX="88" custLinFactNeighborY="-1519"/>
      <dgm:spPr>
        <a:prstGeom prst="roundRect">
          <a:avLst>
            <a:gd name="adj" fmla="val 10000"/>
          </a:avLst>
        </a:prstGeom>
      </dgm:spPr>
    </dgm:pt>
    <dgm:pt modelId="{0D27719D-67F6-074A-87C7-2BC1C561AA99}" type="pres">
      <dgm:prSet presAssocID="{1A3790A4-9D4A-8D47-B555-C301E285EDB5}" presName="bgRectTx" presStyleLbl="bgShp" presStyleIdx="2" presStyleCnt="3">
        <dgm:presLayoutVars>
          <dgm:bulletEnabled val="1"/>
        </dgm:presLayoutVars>
      </dgm:prSet>
      <dgm:spPr/>
    </dgm:pt>
  </dgm:ptLst>
  <dgm:cxnLst>
    <dgm:cxn modelId="{E6E1B91E-2F83-6C48-87DE-D08B589439F6}" srcId="{2E50045D-1DD0-4640-AC05-E5CE7E2049A0}" destId="{915A1DC3-06B9-A349-AF4D-8EB87258A3EF}" srcOrd="0" destOrd="0" parTransId="{7A3021D7-6EC4-FD4D-A552-04615E76A5C4}" sibTransId="{AF69DCFE-F58E-7947-9B01-8AA032DD88AE}"/>
    <dgm:cxn modelId="{9AD0AA20-4344-4CD9-AE55-BB57C0917C05}" type="presOf" srcId="{510F301B-A33A-0F44-9656-C2640F038B51}" destId="{BD9C7FE5-17C2-2D4E-BF94-F061289A8CCF}" srcOrd="0" destOrd="0" presId="urn:microsoft.com/office/officeart/2005/8/layout/hierarchy5"/>
    <dgm:cxn modelId="{98B07326-9A0A-4857-89B7-97E02752E550}" type="presOf" srcId="{597038F2-9356-664B-BCEE-545756F7A17A}" destId="{94034DB8-F000-2C48-87C5-50391A673E15}" srcOrd="0" destOrd="0" presId="urn:microsoft.com/office/officeart/2005/8/layout/hierarchy5"/>
    <dgm:cxn modelId="{B4F70028-A991-3C4C-A284-2C70CF52E791}" srcId="{915A1DC3-06B9-A349-AF4D-8EB87258A3EF}" destId="{D03A8030-70B8-0B41-A511-2FE997A06FD6}" srcOrd="1" destOrd="0" parTransId="{A9F6AB72-3A44-794D-9AA2-37367BB844A4}" sibTransId="{61302E9B-E334-064B-BBE8-6AF8E57743A4}"/>
    <dgm:cxn modelId="{0B7FB53B-365D-4039-BC23-3DB30DE0267F}" type="presOf" srcId="{510F301B-A33A-0F44-9656-C2640F038B51}" destId="{B87E5EEF-F99C-7946-A7C7-035B933A4869}" srcOrd="1" destOrd="0" presId="urn:microsoft.com/office/officeart/2005/8/layout/hierarchy5"/>
    <dgm:cxn modelId="{0B812A5B-0854-435D-9D50-D13637B0596F}" type="presOf" srcId="{3063CD23-3500-F247-8201-42ADC2B13E40}" destId="{754411E7-CADE-FB40-8E28-139E41BA4EFC}" srcOrd="0" destOrd="0" presId="urn:microsoft.com/office/officeart/2005/8/layout/hierarchy5"/>
    <dgm:cxn modelId="{C65C1D62-8CFD-426F-A4A5-C2F634E02445}" type="presOf" srcId="{1A3790A4-9D4A-8D47-B555-C301E285EDB5}" destId="{20F35EF6-2BF3-1041-BCC9-490DA5859C26}" srcOrd="0" destOrd="0" presId="urn:microsoft.com/office/officeart/2005/8/layout/hierarchy5"/>
    <dgm:cxn modelId="{34B23F63-CDA3-8F4B-A8E9-AC4A806EF4FA}" srcId="{915A1DC3-06B9-A349-AF4D-8EB87258A3EF}" destId="{B373BADD-80E6-1B4F-B01C-BA592C6E7266}" srcOrd="0" destOrd="0" parTransId="{F5CA9121-BE99-854A-BE05-A62FA4634D9D}" sibTransId="{9C055C37-E950-C64A-92BB-15AC1A0526B1}"/>
    <dgm:cxn modelId="{9BB4F267-0B01-4134-AEFC-FC208A429B1F}" type="presOf" srcId="{B373BADD-80E6-1B4F-B01C-BA592C6E7266}" destId="{3BB16A4F-ACF5-DD49-93CF-B86B73D3D89F}" srcOrd="0" destOrd="0" presId="urn:microsoft.com/office/officeart/2005/8/layout/hierarchy5"/>
    <dgm:cxn modelId="{C0DD404D-27A8-4087-8E2B-5487C27222BE}" type="presOf" srcId="{597038F2-9356-664B-BCEE-545756F7A17A}" destId="{C3BE7B59-D69E-EB42-AB3C-2223C1EC6415}" srcOrd="1" destOrd="0" presId="urn:microsoft.com/office/officeart/2005/8/layout/hierarchy5"/>
    <dgm:cxn modelId="{4F3A634E-B55E-4C47-9E02-80D8ED8BB5C3}" type="presOf" srcId="{915A1DC3-06B9-A349-AF4D-8EB87258A3EF}" destId="{EF83EDCD-A357-9E48-9C70-24AEC2B8C8B2}" srcOrd="0" destOrd="0" presId="urn:microsoft.com/office/officeart/2005/8/layout/hierarchy5"/>
    <dgm:cxn modelId="{346E6951-25CC-4587-8E96-1191A85DC189}" type="presOf" srcId="{7A3021D7-6EC4-FD4D-A552-04615E76A5C4}" destId="{E42BA701-E3FC-C540-B740-9437AF2AC174}" srcOrd="1" destOrd="0" presId="urn:microsoft.com/office/officeart/2005/8/layout/hierarchy5"/>
    <dgm:cxn modelId="{C960987C-F65C-074C-BFCD-CE95564E4F57}" srcId="{5CD889F9-651C-E842-BD6C-F5BB782139AF}" destId="{2E50045D-1DD0-4640-AC05-E5CE7E2049A0}" srcOrd="0" destOrd="0" parTransId="{0FA60D26-305F-6B4D-B7D1-212D95FC2A60}" sibTransId="{234D54A3-E1C7-2541-B691-002CFCB5E796}"/>
    <dgm:cxn modelId="{7CD01188-1165-4004-BE1D-895441F04813}" type="presOf" srcId="{F5CA9121-BE99-854A-BE05-A62FA4634D9D}" destId="{66A5594B-14A1-C84C-9850-619284CFBBF9}" srcOrd="0" destOrd="0" presId="urn:microsoft.com/office/officeart/2005/8/layout/hierarchy5"/>
    <dgm:cxn modelId="{8EDED78E-6C91-4100-83B1-F36AAE098105}" type="presOf" srcId="{DAA91532-D525-A44D-94E6-663F7AE1329C}" destId="{16E61E8E-E264-C946-8EDB-FA69512709B9}" srcOrd="1" destOrd="0" presId="urn:microsoft.com/office/officeart/2005/8/layout/hierarchy5"/>
    <dgm:cxn modelId="{485EEC90-5220-4043-A464-C7487C3C3F55}" srcId="{5CD889F9-651C-E842-BD6C-F5BB782139AF}" destId="{1A3790A4-9D4A-8D47-B555-C301E285EDB5}" srcOrd="3" destOrd="0" parTransId="{9847CC31-6F9D-CA47-9D67-1B680B1BA04B}" sibTransId="{65F2BB8B-118C-0341-8816-257BE10343F4}"/>
    <dgm:cxn modelId="{A4640794-EBD9-44EB-A02D-5D37E5A874B7}" type="presOf" srcId="{C18ED3E8-92AB-224D-97C2-4EEC33F76632}" destId="{5ECC4CF8-A3AD-DF4B-9AF3-535E53D88B7E}" srcOrd="0" destOrd="0" presId="urn:microsoft.com/office/officeart/2005/8/layout/hierarchy5"/>
    <dgm:cxn modelId="{0A1F9A96-B605-4C73-A7F0-38297D3D679E}" type="presOf" srcId="{DAA91532-D525-A44D-94E6-663F7AE1329C}" destId="{AF8B5653-8544-4149-8468-95187F5D29E6}" srcOrd="0" destOrd="0" presId="urn:microsoft.com/office/officeart/2005/8/layout/hierarchy5"/>
    <dgm:cxn modelId="{872E1AA1-82DC-4487-BB37-C0474BE156D2}" type="presOf" srcId="{5CD889F9-651C-E842-BD6C-F5BB782139AF}" destId="{E560A961-8BE1-2643-AC10-F5FFB732BC81}" srcOrd="0" destOrd="0" presId="urn:microsoft.com/office/officeart/2005/8/layout/hierarchy5"/>
    <dgm:cxn modelId="{FF200EA6-B93C-1948-A0C4-7A1E856B8993}" srcId="{5CD889F9-651C-E842-BD6C-F5BB782139AF}" destId="{597038F2-9356-664B-BCEE-545756F7A17A}" srcOrd="1" destOrd="0" parTransId="{EA180270-E1C1-5E46-8663-6423E9E90887}" sibTransId="{7E8AF211-1263-1445-994D-53E28B036879}"/>
    <dgm:cxn modelId="{CE65A4AF-6AD8-4B47-BCA8-AF21A1A17A28}" type="presOf" srcId="{1A3790A4-9D4A-8D47-B555-C301E285EDB5}" destId="{0D27719D-67F6-074A-87C7-2BC1C561AA99}" srcOrd="1" destOrd="0" presId="urn:microsoft.com/office/officeart/2005/8/layout/hierarchy5"/>
    <dgm:cxn modelId="{66D211B4-004C-4418-A216-9DB423A7D49D}" type="presOf" srcId="{8BE95FC0-C00F-854C-86EA-86BC0212DE99}" destId="{A8FB3B5E-4257-C54D-BC9A-648DFDE77DEE}" srcOrd="0" destOrd="0" presId="urn:microsoft.com/office/officeart/2005/8/layout/hierarchy5"/>
    <dgm:cxn modelId="{D4779EBF-86CA-48B8-87B5-B2F0E97C8D9B}" type="presOf" srcId="{D03A8030-70B8-0B41-A511-2FE997A06FD6}" destId="{11603ADC-50B4-F047-BF1E-472672BD5F89}" srcOrd="0" destOrd="0" presId="urn:microsoft.com/office/officeart/2005/8/layout/hierarchy5"/>
    <dgm:cxn modelId="{CCC7B7C4-DB98-40FA-B6EB-28F4E3FCA854}" type="presOf" srcId="{A9F6AB72-3A44-794D-9AA2-37367BB844A4}" destId="{740D9539-1E17-5046-A45C-1FD6D639DFCF}" srcOrd="0" destOrd="0" presId="urn:microsoft.com/office/officeart/2005/8/layout/hierarchy5"/>
    <dgm:cxn modelId="{C859A6D0-ECA3-1141-8A87-B46CAA4ECAA9}" srcId="{C18ED3E8-92AB-224D-97C2-4EEC33F76632}" destId="{8BE95FC0-C00F-854C-86EA-86BC0212DE99}" srcOrd="0" destOrd="0" parTransId="{DAA91532-D525-A44D-94E6-663F7AE1329C}" sibTransId="{E7826EC9-0415-1C49-8CF5-349F5E7BB629}"/>
    <dgm:cxn modelId="{4CD097D7-A8C1-4BFB-B395-481E4D7989D9}" type="presOf" srcId="{7A3021D7-6EC4-FD4D-A552-04615E76A5C4}" destId="{1F8E0B43-BE42-DF4D-9F71-56AF95DDAA8A}" srcOrd="0" destOrd="0" presId="urn:microsoft.com/office/officeart/2005/8/layout/hierarchy5"/>
    <dgm:cxn modelId="{DA3360E7-33A7-4873-B62A-E4AE9AE3553B}" type="presOf" srcId="{2E50045D-1DD0-4640-AC05-E5CE7E2049A0}" destId="{A94A289E-94D8-CB41-A297-8BC653E8D605}" srcOrd="0" destOrd="0" presId="urn:microsoft.com/office/officeart/2005/8/layout/hierarchy5"/>
    <dgm:cxn modelId="{EB7D64E8-61F8-6C42-92A1-3796696917DF}" srcId="{2E50045D-1DD0-4640-AC05-E5CE7E2049A0}" destId="{C18ED3E8-92AB-224D-97C2-4EEC33F76632}" srcOrd="1" destOrd="0" parTransId="{3063CD23-3500-F247-8201-42ADC2B13E40}" sibTransId="{A23AA692-5C3D-D042-BBD6-85EE166F032D}"/>
    <dgm:cxn modelId="{F95FA4ED-6B0F-4FAD-BB6E-2D0BA3F85B0F}" type="presOf" srcId="{A9F6AB72-3A44-794D-9AA2-37367BB844A4}" destId="{A36EAE24-792C-6A48-B458-597D9BB337D8}" srcOrd="1" destOrd="0" presId="urn:microsoft.com/office/officeart/2005/8/layout/hierarchy5"/>
    <dgm:cxn modelId="{9B0BA9F3-82BE-4604-9273-A57646B1EF94}" type="presOf" srcId="{3063CD23-3500-F247-8201-42ADC2B13E40}" destId="{CA92A5FC-19CE-204B-B8FA-A559FA46FED7}" srcOrd="1" destOrd="0" presId="urn:microsoft.com/office/officeart/2005/8/layout/hierarchy5"/>
    <dgm:cxn modelId="{F10E30F7-8504-574F-AF9E-57337D01EDC4}" srcId="{5CD889F9-651C-E842-BD6C-F5BB782139AF}" destId="{510F301B-A33A-0F44-9656-C2640F038B51}" srcOrd="2" destOrd="0" parTransId="{72E6E39E-0979-B540-9268-3EDA47BF843F}" sibTransId="{873927F0-E56F-8A43-82A8-EF1579A73924}"/>
    <dgm:cxn modelId="{5CD121FD-5A79-4E1F-883F-37BB3112BE2C}" type="presOf" srcId="{F5CA9121-BE99-854A-BE05-A62FA4634D9D}" destId="{3197D7F2-BB81-6747-B917-03769139DBEC}" srcOrd="1" destOrd="0" presId="urn:microsoft.com/office/officeart/2005/8/layout/hierarchy5"/>
    <dgm:cxn modelId="{124E8B6B-97E9-4485-8EBA-B88ECB85F130}" type="presParOf" srcId="{E560A961-8BE1-2643-AC10-F5FFB732BC81}" destId="{5290B858-124D-1240-9227-2DA5913154C5}" srcOrd="0" destOrd="0" presId="urn:microsoft.com/office/officeart/2005/8/layout/hierarchy5"/>
    <dgm:cxn modelId="{07C03D9C-31AE-4181-B3C4-2C42D193294A}" type="presParOf" srcId="{5290B858-124D-1240-9227-2DA5913154C5}" destId="{6D2810D3-09DD-EE40-BE05-B459426187BA}" srcOrd="0" destOrd="0" presId="urn:microsoft.com/office/officeart/2005/8/layout/hierarchy5"/>
    <dgm:cxn modelId="{582862F2-2B27-403F-A853-8A2707971809}" type="presParOf" srcId="{5290B858-124D-1240-9227-2DA5913154C5}" destId="{33326B01-2537-824C-A3E3-BAF4F8792CF0}" srcOrd="1" destOrd="0" presId="urn:microsoft.com/office/officeart/2005/8/layout/hierarchy5"/>
    <dgm:cxn modelId="{20A1617D-A1F3-4559-BA17-D9BA925CE05C}" type="presParOf" srcId="{33326B01-2537-824C-A3E3-BAF4F8792CF0}" destId="{4DEBB7D3-C87E-FA4E-8B7F-24DDCE2474A9}" srcOrd="0" destOrd="0" presId="urn:microsoft.com/office/officeart/2005/8/layout/hierarchy5"/>
    <dgm:cxn modelId="{316A93CA-6610-4AC9-81FB-366E436257B9}" type="presParOf" srcId="{4DEBB7D3-C87E-FA4E-8B7F-24DDCE2474A9}" destId="{A94A289E-94D8-CB41-A297-8BC653E8D605}" srcOrd="0" destOrd="0" presId="urn:microsoft.com/office/officeart/2005/8/layout/hierarchy5"/>
    <dgm:cxn modelId="{FC6B8629-7BDE-4F3A-B6F7-7C683B3CB89C}" type="presParOf" srcId="{4DEBB7D3-C87E-FA4E-8B7F-24DDCE2474A9}" destId="{1DA20EC1-9392-BC45-823C-8EB0D0D0401D}" srcOrd="1" destOrd="0" presId="urn:microsoft.com/office/officeart/2005/8/layout/hierarchy5"/>
    <dgm:cxn modelId="{B80A7794-F086-4DB1-9F9F-2D9C9111226C}" type="presParOf" srcId="{1DA20EC1-9392-BC45-823C-8EB0D0D0401D}" destId="{1F8E0B43-BE42-DF4D-9F71-56AF95DDAA8A}" srcOrd="0" destOrd="0" presId="urn:microsoft.com/office/officeart/2005/8/layout/hierarchy5"/>
    <dgm:cxn modelId="{C4D8AAE3-5651-478E-A12F-3A96FBF0653F}" type="presParOf" srcId="{1F8E0B43-BE42-DF4D-9F71-56AF95DDAA8A}" destId="{E42BA701-E3FC-C540-B740-9437AF2AC174}" srcOrd="0" destOrd="0" presId="urn:microsoft.com/office/officeart/2005/8/layout/hierarchy5"/>
    <dgm:cxn modelId="{91DD332E-34E4-4F31-B946-59660EBF0E4B}" type="presParOf" srcId="{1DA20EC1-9392-BC45-823C-8EB0D0D0401D}" destId="{2C0F87D4-E881-4B43-8EEE-16182CDA7692}" srcOrd="1" destOrd="0" presId="urn:microsoft.com/office/officeart/2005/8/layout/hierarchy5"/>
    <dgm:cxn modelId="{98D8E6C2-B6A9-4B4F-B771-D8B7321E7809}" type="presParOf" srcId="{2C0F87D4-E881-4B43-8EEE-16182CDA7692}" destId="{EF83EDCD-A357-9E48-9C70-24AEC2B8C8B2}" srcOrd="0" destOrd="0" presId="urn:microsoft.com/office/officeart/2005/8/layout/hierarchy5"/>
    <dgm:cxn modelId="{8C38DA51-62E7-469C-A8A7-0C945353DCC6}" type="presParOf" srcId="{2C0F87D4-E881-4B43-8EEE-16182CDA7692}" destId="{35DB4285-9205-3448-8FC6-093C9B23C57E}" srcOrd="1" destOrd="0" presId="urn:microsoft.com/office/officeart/2005/8/layout/hierarchy5"/>
    <dgm:cxn modelId="{8D1C088F-650F-444F-BDB4-EE56E95420D6}" type="presParOf" srcId="{35DB4285-9205-3448-8FC6-093C9B23C57E}" destId="{66A5594B-14A1-C84C-9850-619284CFBBF9}" srcOrd="0" destOrd="0" presId="urn:microsoft.com/office/officeart/2005/8/layout/hierarchy5"/>
    <dgm:cxn modelId="{DA8F34EB-FBD8-4658-B091-AE07E42AF19D}" type="presParOf" srcId="{66A5594B-14A1-C84C-9850-619284CFBBF9}" destId="{3197D7F2-BB81-6747-B917-03769139DBEC}" srcOrd="0" destOrd="0" presId="urn:microsoft.com/office/officeart/2005/8/layout/hierarchy5"/>
    <dgm:cxn modelId="{12D54DA0-8AF8-4985-AB00-5755A321D7BA}" type="presParOf" srcId="{35DB4285-9205-3448-8FC6-093C9B23C57E}" destId="{09D4E339-8969-474A-A7CA-85E9CFE7238D}" srcOrd="1" destOrd="0" presId="urn:microsoft.com/office/officeart/2005/8/layout/hierarchy5"/>
    <dgm:cxn modelId="{36D88932-916F-40F5-81CF-6D0D89CF4D65}" type="presParOf" srcId="{09D4E339-8969-474A-A7CA-85E9CFE7238D}" destId="{3BB16A4F-ACF5-DD49-93CF-B86B73D3D89F}" srcOrd="0" destOrd="0" presId="urn:microsoft.com/office/officeart/2005/8/layout/hierarchy5"/>
    <dgm:cxn modelId="{0FB311D9-7A96-4162-8ACC-B10ABE4B58F2}" type="presParOf" srcId="{09D4E339-8969-474A-A7CA-85E9CFE7238D}" destId="{46028915-D7EB-3F4D-921A-991DBBE5BF0B}" srcOrd="1" destOrd="0" presId="urn:microsoft.com/office/officeart/2005/8/layout/hierarchy5"/>
    <dgm:cxn modelId="{A4F42DC4-67F9-4468-BEFF-15BB3260CED5}" type="presParOf" srcId="{35DB4285-9205-3448-8FC6-093C9B23C57E}" destId="{740D9539-1E17-5046-A45C-1FD6D639DFCF}" srcOrd="2" destOrd="0" presId="urn:microsoft.com/office/officeart/2005/8/layout/hierarchy5"/>
    <dgm:cxn modelId="{C706D79A-E63F-4343-B92D-1D07D861828A}" type="presParOf" srcId="{740D9539-1E17-5046-A45C-1FD6D639DFCF}" destId="{A36EAE24-792C-6A48-B458-597D9BB337D8}" srcOrd="0" destOrd="0" presId="urn:microsoft.com/office/officeart/2005/8/layout/hierarchy5"/>
    <dgm:cxn modelId="{059AAAB3-5287-4905-B603-DD11AB3C1DC6}" type="presParOf" srcId="{35DB4285-9205-3448-8FC6-093C9B23C57E}" destId="{31D5E410-35C4-FD48-8D4B-D07F1BF46A60}" srcOrd="3" destOrd="0" presId="urn:microsoft.com/office/officeart/2005/8/layout/hierarchy5"/>
    <dgm:cxn modelId="{7226D1AF-D596-4A8F-B27E-5CF45E644643}" type="presParOf" srcId="{31D5E410-35C4-FD48-8D4B-D07F1BF46A60}" destId="{11603ADC-50B4-F047-BF1E-472672BD5F89}" srcOrd="0" destOrd="0" presId="urn:microsoft.com/office/officeart/2005/8/layout/hierarchy5"/>
    <dgm:cxn modelId="{E93EA6BD-1B70-417A-BB3E-59BC5CD4DE31}" type="presParOf" srcId="{31D5E410-35C4-FD48-8D4B-D07F1BF46A60}" destId="{6DFDE2B9-0D07-CD4B-AE42-6C9C89F43891}" srcOrd="1" destOrd="0" presId="urn:microsoft.com/office/officeart/2005/8/layout/hierarchy5"/>
    <dgm:cxn modelId="{543BEC04-8EAB-4931-A8BA-C00D10506627}" type="presParOf" srcId="{1DA20EC1-9392-BC45-823C-8EB0D0D0401D}" destId="{754411E7-CADE-FB40-8E28-139E41BA4EFC}" srcOrd="2" destOrd="0" presId="urn:microsoft.com/office/officeart/2005/8/layout/hierarchy5"/>
    <dgm:cxn modelId="{D17FDEB7-CCDB-4A68-A472-DF29CA7C9D70}" type="presParOf" srcId="{754411E7-CADE-FB40-8E28-139E41BA4EFC}" destId="{CA92A5FC-19CE-204B-B8FA-A559FA46FED7}" srcOrd="0" destOrd="0" presId="urn:microsoft.com/office/officeart/2005/8/layout/hierarchy5"/>
    <dgm:cxn modelId="{466F6A16-CCCD-4F15-B50B-2B07CEF99D0D}" type="presParOf" srcId="{1DA20EC1-9392-BC45-823C-8EB0D0D0401D}" destId="{13764439-A3C7-6443-920D-9F06182BB679}" srcOrd="3" destOrd="0" presId="urn:microsoft.com/office/officeart/2005/8/layout/hierarchy5"/>
    <dgm:cxn modelId="{8F194F85-553A-494D-B50D-9E72CBCA8A7A}" type="presParOf" srcId="{13764439-A3C7-6443-920D-9F06182BB679}" destId="{5ECC4CF8-A3AD-DF4B-9AF3-535E53D88B7E}" srcOrd="0" destOrd="0" presId="urn:microsoft.com/office/officeart/2005/8/layout/hierarchy5"/>
    <dgm:cxn modelId="{627AE37F-6D46-46F0-90E3-9E2090E3427A}" type="presParOf" srcId="{13764439-A3C7-6443-920D-9F06182BB679}" destId="{711DE14A-579F-494F-B2E6-695460FD3941}" srcOrd="1" destOrd="0" presId="urn:microsoft.com/office/officeart/2005/8/layout/hierarchy5"/>
    <dgm:cxn modelId="{02FDB9C1-7A1B-40F9-A047-30CFD2BC6A59}" type="presParOf" srcId="{711DE14A-579F-494F-B2E6-695460FD3941}" destId="{AF8B5653-8544-4149-8468-95187F5D29E6}" srcOrd="0" destOrd="0" presId="urn:microsoft.com/office/officeart/2005/8/layout/hierarchy5"/>
    <dgm:cxn modelId="{D95A7D31-74CD-4C93-ADF8-77D27C11C621}" type="presParOf" srcId="{AF8B5653-8544-4149-8468-95187F5D29E6}" destId="{16E61E8E-E264-C946-8EDB-FA69512709B9}" srcOrd="0" destOrd="0" presId="urn:microsoft.com/office/officeart/2005/8/layout/hierarchy5"/>
    <dgm:cxn modelId="{8691F6EB-3140-4680-90BD-24DC1026A4EA}" type="presParOf" srcId="{711DE14A-579F-494F-B2E6-695460FD3941}" destId="{6443B754-A72A-984E-893D-3E65C8243332}" srcOrd="1" destOrd="0" presId="urn:microsoft.com/office/officeart/2005/8/layout/hierarchy5"/>
    <dgm:cxn modelId="{82BD1081-D265-45E3-A618-218DD74EE82D}" type="presParOf" srcId="{6443B754-A72A-984E-893D-3E65C8243332}" destId="{A8FB3B5E-4257-C54D-BC9A-648DFDE77DEE}" srcOrd="0" destOrd="0" presId="urn:microsoft.com/office/officeart/2005/8/layout/hierarchy5"/>
    <dgm:cxn modelId="{91717AEB-73AA-4BE7-95E5-8171D30E2383}" type="presParOf" srcId="{6443B754-A72A-984E-893D-3E65C8243332}" destId="{8DA68225-EA95-0847-AA5A-43007A715F83}" srcOrd="1" destOrd="0" presId="urn:microsoft.com/office/officeart/2005/8/layout/hierarchy5"/>
    <dgm:cxn modelId="{4A75A9C5-73CD-41FE-B552-11E41BB39BB9}" type="presParOf" srcId="{E560A961-8BE1-2643-AC10-F5FFB732BC81}" destId="{B9A5AEAF-24A3-0044-B86E-A73CCD835AB1}" srcOrd="1" destOrd="0" presId="urn:microsoft.com/office/officeart/2005/8/layout/hierarchy5"/>
    <dgm:cxn modelId="{01C8ED8D-A861-43AC-9903-87B8C942DDBE}" type="presParOf" srcId="{B9A5AEAF-24A3-0044-B86E-A73CCD835AB1}" destId="{E3D72DE8-F0D0-3748-B89E-D7BC3E8E6A60}" srcOrd="0" destOrd="0" presId="urn:microsoft.com/office/officeart/2005/8/layout/hierarchy5"/>
    <dgm:cxn modelId="{AA739DC5-C9B5-4095-95E8-CB4902ED73FD}" type="presParOf" srcId="{E3D72DE8-F0D0-3748-B89E-D7BC3E8E6A60}" destId="{94034DB8-F000-2C48-87C5-50391A673E15}" srcOrd="0" destOrd="0" presId="urn:microsoft.com/office/officeart/2005/8/layout/hierarchy5"/>
    <dgm:cxn modelId="{6578C12A-9AEB-4822-BFA8-08778822D0B2}" type="presParOf" srcId="{E3D72DE8-F0D0-3748-B89E-D7BC3E8E6A60}" destId="{C3BE7B59-D69E-EB42-AB3C-2223C1EC6415}" srcOrd="1" destOrd="0" presId="urn:microsoft.com/office/officeart/2005/8/layout/hierarchy5"/>
    <dgm:cxn modelId="{1DC1EDBB-24DD-4BA8-AD88-87FC7F85640C}" type="presParOf" srcId="{B9A5AEAF-24A3-0044-B86E-A73CCD835AB1}" destId="{CB10225A-C9BC-2643-8900-D3C1EC5A66BA}" srcOrd="1" destOrd="0" presId="urn:microsoft.com/office/officeart/2005/8/layout/hierarchy5"/>
    <dgm:cxn modelId="{22D62BE0-91B8-4C51-BF32-35B4B0153A82}" type="presParOf" srcId="{CB10225A-C9BC-2643-8900-D3C1EC5A66BA}" destId="{2F029FF3-F79E-8247-B201-74AF9D6D20BA}" srcOrd="0" destOrd="0" presId="urn:microsoft.com/office/officeart/2005/8/layout/hierarchy5"/>
    <dgm:cxn modelId="{318AFF7D-1206-4931-A88D-72A85337FC7B}" type="presParOf" srcId="{B9A5AEAF-24A3-0044-B86E-A73CCD835AB1}" destId="{E9D01F2B-EFA3-9E4B-9104-4463A6178BD5}" srcOrd="2" destOrd="0" presId="urn:microsoft.com/office/officeart/2005/8/layout/hierarchy5"/>
    <dgm:cxn modelId="{7AE2A9DD-6DB0-40B2-B2B1-55F820E00CC3}" type="presParOf" srcId="{E9D01F2B-EFA3-9E4B-9104-4463A6178BD5}" destId="{BD9C7FE5-17C2-2D4E-BF94-F061289A8CCF}" srcOrd="0" destOrd="0" presId="urn:microsoft.com/office/officeart/2005/8/layout/hierarchy5"/>
    <dgm:cxn modelId="{AE3BF624-469C-4D9C-BEE2-E6DFB2CAB641}" type="presParOf" srcId="{E9D01F2B-EFA3-9E4B-9104-4463A6178BD5}" destId="{B87E5EEF-F99C-7946-A7C7-035B933A4869}" srcOrd="1" destOrd="0" presId="urn:microsoft.com/office/officeart/2005/8/layout/hierarchy5"/>
    <dgm:cxn modelId="{F58B30D6-0B3B-4363-AC9F-393AC49674E1}" type="presParOf" srcId="{B9A5AEAF-24A3-0044-B86E-A73CCD835AB1}" destId="{310F2114-18AD-024F-9B0D-E945AEA970D3}" srcOrd="3" destOrd="0" presId="urn:microsoft.com/office/officeart/2005/8/layout/hierarchy5"/>
    <dgm:cxn modelId="{19C1F79D-7542-4143-88DE-73664419CCBE}" type="presParOf" srcId="{310F2114-18AD-024F-9B0D-E945AEA970D3}" destId="{EB6A0807-D64C-794A-8678-D15CE19FD942}" srcOrd="0" destOrd="0" presId="urn:microsoft.com/office/officeart/2005/8/layout/hierarchy5"/>
    <dgm:cxn modelId="{0AFA884F-3BFA-46DD-B110-7F9301701512}" type="presParOf" srcId="{B9A5AEAF-24A3-0044-B86E-A73CCD835AB1}" destId="{B1AEFB4A-19C4-464F-9B4C-C1DDC7F413A4}" srcOrd="4" destOrd="0" presId="urn:microsoft.com/office/officeart/2005/8/layout/hierarchy5"/>
    <dgm:cxn modelId="{AF245FEA-0A04-4026-9E04-3289FB0D5F03}" type="presParOf" srcId="{B1AEFB4A-19C4-464F-9B4C-C1DDC7F413A4}" destId="{20F35EF6-2BF3-1041-BCC9-490DA5859C26}" srcOrd="0" destOrd="0" presId="urn:microsoft.com/office/officeart/2005/8/layout/hierarchy5"/>
    <dgm:cxn modelId="{1DE7D651-2BF8-478B-9D73-D73D60D2C0AC}" type="presParOf" srcId="{B1AEFB4A-19C4-464F-9B4C-C1DDC7F413A4}" destId="{0D27719D-67F6-074A-87C7-2BC1C561AA99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556DDCB-137B-4AB7-B2BF-0A4B0499F031}" type="doc">
      <dgm:prSet loTypeId="urn:microsoft.com/office/officeart/2005/8/layout/hChevron3" loCatId="process" qsTypeId="urn:microsoft.com/office/officeart/2005/8/quickstyle/simple1" qsCatId="simple" csTypeId="urn:microsoft.com/office/officeart/2005/8/colors/colorful5" csCatId="colorful" phldr="1"/>
      <dgm:spPr/>
    </dgm:pt>
    <dgm:pt modelId="{6B722919-364E-4D99-8FC5-6B0BDBD38C83}">
      <dgm:prSet phldrT="[Text]"/>
      <dgm:spPr/>
      <dgm:t>
        <a:bodyPr/>
        <a:lstStyle/>
        <a:p>
          <a:r>
            <a:rPr lang="en-US" dirty="0"/>
            <a:t>2017</a:t>
          </a:r>
        </a:p>
      </dgm:t>
    </dgm:pt>
    <dgm:pt modelId="{267CABBC-C6F6-4C04-B12B-6E2C91A0D0D4}" type="parTrans" cxnId="{088256C9-3C2C-4C81-8D81-CAFEB0A7D314}">
      <dgm:prSet/>
      <dgm:spPr/>
      <dgm:t>
        <a:bodyPr/>
        <a:lstStyle/>
        <a:p>
          <a:endParaRPr lang="en-US"/>
        </a:p>
      </dgm:t>
    </dgm:pt>
    <dgm:pt modelId="{769664C3-5F2E-46FB-BCC6-90F9C8E329E6}" type="sibTrans" cxnId="{088256C9-3C2C-4C81-8D81-CAFEB0A7D314}">
      <dgm:prSet/>
      <dgm:spPr/>
      <dgm:t>
        <a:bodyPr/>
        <a:lstStyle/>
        <a:p>
          <a:endParaRPr lang="en-US"/>
        </a:p>
      </dgm:t>
    </dgm:pt>
    <dgm:pt modelId="{AE628A1E-4D11-4AFE-9477-E31E5DC40370}">
      <dgm:prSet phldrT="[Text]"/>
      <dgm:spPr/>
      <dgm:t>
        <a:bodyPr/>
        <a:lstStyle/>
        <a:p>
          <a:r>
            <a:rPr lang="en-US" dirty="0"/>
            <a:t>2019</a:t>
          </a:r>
        </a:p>
      </dgm:t>
    </dgm:pt>
    <dgm:pt modelId="{B024749D-DAF8-4867-B8B7-39C78182160B}" type="parTrans" cxnId="{A8E67E11-D195-4253-9FB0-22F7F84CE726}">
      <dgm:prSet/>
      <dgm:spPr/>
      <dgm:t>
        <a:bodyPr/>
        <a:lstStyle/>
        <a:p>
          <a:endParaRPr lang="en-US"/>
        </a:p>
      </dgm:t>
    </dgm:pt>
    <dgm:pt modelId="{C16C06C7-7337-4596-9D64-6E8AFC7C08F1}" type="sibTrans" cxnId="{A8E67E11-D195-4253-9FB0-22F7F84CE726}">
      <dgm:prSet/>
      <dgm:spPr/>
      <dgm:t>
        <a:bodyPr/>
        <a:lstStyle/>
        <a:p>
          <a:endParaRPr lang="en-US"/>
        </a:p>
      </dgm:t>
    </dgm:pt>
    <dgm:pt modelId="{11E686FC-F804-4667-B30F-844E956CC26F}">
      <dgm:prSet phldrT="[Text]"/>
      <dgm:spPr/>
      <dgm:t>
        <a:bodyPr/>
        <a:lstStyle/>
        <a:p>
          <a:r>
            <a:rPr lang="en-US" dirty="0"/>
            <a:t>2020</a:t>
          </a:r>
        </a:p>
      </dgm:t>
    </dgm:pt>
    <dgm:pt modelId="{9A46BA4B-0F2C-4261-A5D6-C5DF2AB8238C}" type="parTrans" cxnId="{A3C88D83-1B0D-4286-BF00-07283A9C8648}">
      <dgm:prSet/>
      <dgm:spPr/>
      <dgm:t>
        <a:bodyPr/>
        <a:lstStyle/>
        <a:p>
          <a:endParaRPr lang="en-US"/>
        </a:p>
      </dgm:t>
    </dgm:pt>
    <dgm:pt modelId="{EF647F63-9675-46CC-A84B-99CA0CB2E104}" type="sibTrans" cxnId="{A3C88D83-1B0D-4286-BF00-07283A9C8648}">
      <dgm:prSet/>
      <dgm:spPr/>
      <dgm:t>
        <a:bodyPr/>
        <a:lstStyle/>
        <a:p>
          <a:endParaRPr lang="en-US"/>
        </a:p>
      </dgm:t>
    </dgm:pt>
    <dgm:pt modelId="{A137BDFD-8930-45A7-B3AF-8DB45DC85FE8}">
      <dgm:prSet phldrT="[Text]"/>
      <dgm:spPr/>
      <dgm:t>
        <a:bodyPr/>
        <a:lstStyle/>
        <a:p>
          <a:r>
            <a:rPr lang="en-US" dirty="0"/>
            <a:t>2018</a:t>
          </a:r>
        </a:p>
      </dgm:t>
    </dgm:pt>
    <dgm:pt modelId="{9113BE7D-54FB-4696-91D8-E00BB0D0FFB7}" type="parTrans" cxnId="{0CC401C4-4A9A-4216-865A-3B19545333E2}">
      <dgm:prSet/>
      <dgm:spPr/>
      <dgm:t>
        <a:bodyPr/>
        <a:lstStyle/>
        <a:p>
          <a:endParaRPr lang="en-US"/>
        </a:p>
      </dgm:t>
    </dgm:pt>
    <dgm:pt modelId="{F3E53CA7-7D25-41E5-A5B5-70DCFE23BF2D}" type="sibTrans" cxnId="{0CC401C4-4A9A-4216-865A-3B19545333E2}">
      <dgm:prSet/>
      <dgm:spPr/>
      <dgm:t>
        <a:bodyPr/>
        <a:lstStyle/>
        <a:p>
          <a:endParaRPr lang="en-US"/>
        </a:p>
      </dgm:t>
    </dgm:pt>
    <dgm:pt modelId="{7E73DC11-749E-43CE-BE2F-7D7B5869F8DC}" type="pres">
      <dgm:prSet presAssocID="{0556DDCB-137B-4AB7-B2BF-0A4B0499F031}" presName="Name0" presStyleCnt="0">
        <dgm:presLayoutVars>
          <dgm:dir/>
          <dgm:resizeHandles val="exact"/>
        </dgm:presLayoutVars>
      </dgm:prSet>
      <dgm:spPr/>
    </dgm:pt>
    <dgm:pt modelId="{2F61953D-161D-432F-9D18-B1DDEED3E1AF}" type="pres">
      <dgm:prSet presAssocID="{6B722919-364E-4D99-8FC5-6B0BDBD38C83}" presName="parTxOnly" presStyleLbl="node1" presStyleIdx="0" presStyleCnt="4" custScaleY="35735">
        <dgm:presLayoutVars>
          <dgm:bulletEnabled val="1"/>
        </dgm:presLayoutVars>
      </dgm:prSet>
      <dgm:spPr/>
    </dgm:pt>
    <dgm:pt modelId="{124C3280-7728-462D-B7C8-64C39E3534CC}" type="pres">
      <dgm:prSet presAssocID="{769664C3-5F2E-46FB-BCC6-90F9C8E329E6}" presName="parSpace" presStyleCnt="0"/>
      <dgm:spPr/>
    </dgm:pt>
    <dgm:pt modelId="{444312C3-5E3B-453B-AF7E-9CBA0C2281B1}" type="pres">
      <dgm:prSet presAssocID="{A137BDFD-8930-45A7-B3AF-8DB45DC85FE8}" presName="parTxOnly" presStyleLbl="node1" presStyleIdx="1" presStyleCnt="4" custScaleY="35735">
        <dgm:presLayoutVars>
          <dgm:bulletEnabled val="1"/>
        </dgm:presLayoutVars>
      </dgm:prSet>
      <dgm:spPr/>
    </dgm:pt>
    <dgm:pt modelId="{B6ED0CD5-B8FD-4A99-829F-BE3DCAC78389}" type="pres">
      <dgm:prSet presAssocID="{F3E53CA7-7D25-41E5-A5B5-70DCFE23BF2D}" presName="parSpace" presStyleCnt="0"/>
      <dgm:spPr/>
    </dgm:pt>
    <dgm:pt modelId="{AE487887-3DD3-4BA0-8652-BA7482850F86}" type="pres">
      <dgm:prSet presAssocID="{AE628A1E-4D11-4AFE-9477-E31E5DC40370}" presName="parTxOnly" presStyleLbl="node1" presStyleIdx="2" presStyleCnt="4" custScaleY="35735">
        <dgm:presLayoutVars>
          <dgm:bulletEnabled val="1"/>
        </dgm:presLayoutVars>
      </dgm:prSet>
      <dgm:spPr/>
    </dgm:pt>
    <dgm:pt modelId="{05E801BC-867D-49E0-836D-F62C91145B36}" type="pres">
      <dgm:prSet presAssocID="{C16C06C7-7337-4596-9D64-6E8AFC7C08F1}" presName="parSpace" presStyleCnt="0"/>
      <dgm:spPr/>
    </dgm:pt>
    <dgm:pt modelId="{DAC648B2-DCFF-474F-9448-F5C11FDE18B2}" type="pres">
      <dgm:prSet presAssocID="{11E686FC-F804-4667-B30F-844E956CC26F}" presName="parTxOnly" presStyleLbl="node1" presStyleIdx="3" presStyleCnt="4" custScaleY="35735">
        <dgm:presLayoutVars>
          <dgm:bulletEnabled val="1"/>
        </dgm:presLayoutVars>
      </dgm:prSet>
      <dgm:spPr/>
    </dgm:pt>
  </dgm:ptLst>
  <dgm:cxnLst>
    <dgm:cxn modelId="{778C6809-65B8-47B6-8407-894E258DF026}" type="presOf" srcId="{11E686FC-F804-4667-B30F-844E956CC26F}" destId="{DAC648B2-DCFF-474F-9448-F5C11FDE18B2}" srcOrd="0" destOrd="0" presId="urn:microsoft.com/office/officeart/2005/8/layout/hChevron3"/>
    <dgm:cxn modelId="{A8E67E11-D195-4253-9FB0-22F7F84CE726}" srcId="{0556DDCB-137B-4AB7-B2BF-0A4B0499F031}" destId="{AE628A1E-4D11-4AFE-9477-E31E5DC40370}" srcOrd="2" destOrd="0" parTransId="{B024749D-DAF8-4867-B8B7-39C78182160B}" sibTransId="{C16C06C7-7337-4596-9D64-6E8AFC7C08F1}"/>
    <dgm:cxn modelId="{69875971-8F15-4A61-9F4A-978D28830A1C}" type="presOf" srcId="{A137BDFD-8930-45A7-B3AF-8DB45DC85FE8}" destId="{444312C3-5E3B-453B-AF7E-9CBA0C2281B1}" srcOrd="0" destOrd="0" presId="urn:microsoft.com/office/officeart/2005/8/layout/hChevron3"/>
    <dgm:cxn modelId="{A3C88D83-1B0D-4286-BF00-07283A9C8648}" srcId="{0556DDCB-137B-4AB7-B2BF-0A4B0499F031}" destId="{11E686FC-F804-4667-B30F-844E956CC26F}" srcOrd="3" destOrd="0" parTransId="{9A46BA4B-0F2C-4261-A5D6-C5DF2AB8238C}" sibTransId="{EF647F63-9675-46CC-A84B-99CA0CB2E104}"/>
    <dgm:cxn modelId="{8EFB84B3-EF1C-4D34-A9AC-25F8E8F13AE8}" type="presOf" srcId="{0556DDCB-137B-4AB7-B2BF-0A4B0499F031}" destId="{7E73DC11-749E-43CE-BE2F-7D7B5869F8DC}" srcOrd="0" destOrd="0" presId="urn:microsoft.com/office/officeart/2005/8/layout/hChevron3"/>
    <dgm:cxn modelId="{0CC401C4-4A9A-4216-865A-3B19545333E2}" srcId="{0556DDCB-137B-4AB7-B2BF-0A4B0499F031}" destId="{A137BDFD-8930-45A7-B3AF-8DB45DC85FE8}" srcOrd="1" destOrd="0" parTransId="{9113BE7D-54FB-4696-91D8-E00BB0D0FFB7}" sibTransId="{F3E53CA7-7D25-41E5-A5B5-70DCFE23BF2D}"/>
    <dgm:cxn modelId="{67FA5EC5-D541-41FE-8CB7-6D1AA6F783C5}" type="presOf" srcId="{AE628A1E-4D11-4AFE-9477-E31E5DC40370}" destId="{AE487887-3DD3-4BA0-8652-BA7482850F86}" srcOrd="0" destOrd="0" presId="urn:microsoft.com/office/officeart/2005/8/layout/hChevron3"/>
    <dgm:cxn modelId="{088256C9-3C2C-4C81-8D81-CAFEB0A7D314}" srcId="{0556DDCB-137B-4AB7-B2BF-0A4B0499F031}" destId="{6B722919-364E-4D99-8FC5-6B0BDBD38C83}" srcOrd="0" destOrd="0" parTransId="{267CABBC-C6F6-4C04-B12B-6E2C91A0D0D4}" sibTransId="{769664C3-5F2E-46FB-BCC6-90F9C8E329E6}"/>
    <dgm:cxn modelId="{C7FBA0F4-301E-481E-9713-A68A1771D3C3}" type="presOf" srcId="{6B722919-364E-4D99-8FC5-6B0BDBD38C83}" destId="{2F61953D-161D-432F-9D18-B1DDEED3E1AF}" srcOrd="0" destOrd="0" presId="urn:microsoft.com/office/officeart/2005/8/layout/hChevron3"/>
    <dgm:cxn modelId="{00D8805C-4900-4DD7-A9C0-EC50CEE6E547}" type="presParOf" srcId="{7E73DC11-749E-43CE-BE2F-7D7B5869F8DC}" destId="{2F61953D-161D-432F-9D18-B1DDEED3E1AF}" srcOrd="0" destOrd="0" presId="urn:microsoft.com/office/officeart/2005/8/layout/hChevron3"/>
    <dgm:cxn modelId="{7216F5B4-4607-4F88-A565-5C3A0B06CDE4}" type="presParOf" srcId="{7E73DC11-749E-43CE-BE2F-7D7B5869F8DC}" destId="{124C3280-7728-462D-B7C8-64C39E3534CC}" srcOrd="1" destOrd="0" presId="urn:microsoft.com/office/officeart/2005/8/layout/hChevron3"/>
    <dgm:cxn modelId="{398D8108-BC49-4301-8C65-CD25AD49D569}" type="presParOf" srcId="{7E73DC11-749E-43CE-BE2F-7D7B5869F8DC}" destId="{444312C3-5E3B-453B-AF7E-9CBA0C2281B1}" srcOrd="2" destOrd="0" presId="urn:microsoft.com/office/officeart/2005/8/layout/hChevron3"/>
    <dgm:cxn modelId="{CBAAB3D4-7150-41F2-91E9-56872C193C19}" type="presParOf" srcId="{7E73DC11-749E-43CE-BE2F-7D7B5869F8DC}" destId="{B6ED0CD5-B8FD-4A99-829F-BE3DCAC78389}" srcOrd="3" destOrd="0" presId="urn:microsoft.com/office/officeart/2005/8/layout/hChevron3"/>
    <dgm:cxn modelId="{1E258FF5-A5F4-49E6-9727-E4F2E796E44C}" type="presParOf" srcId="{7E73DC11-749E-43CE-BE2F-7D7B5869F8DC}" destId="{AE487887-3DD3-4BA0-8652-BA7482850F86}" srcOrd="4" destOrd="0" presId="urn:microsoft.com/office/officeart/2005/8/layout/hChevron3"/>
    <dgm:cxn modelId="{71FCBF41-1035-4B78-BC99-100B3FB65310}" type="presParOf" srcId="{7E73DC11-749E-43CE-BE2F-7D7B5869F8DC}" destId="{05E801BC-867D-49E0-836D-F62C91145B36}" srcOrd="5" destOrd="0" presId="urn:microsoft.com/office/officeart/2005/8/layout/hChevron3"/>
    <dgm:cxn modelId="{C51F4856-5B79-438D-968D-0D4D5671E6A6}" type="presParOf" srcId="{7E73DC11-749E-43CE-BE2F-7D7B5869F8DC}" destId="{DAC648B2-DCFF-474F-9448-F5C11FDE18B2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F35EF6-2BF3-1041-BCC9-490DA5859C26}">
      <dsp:nvSpPr>
        <dsp:cNvPr id="0" name=""/>
        <dsp:cNvSpPr/>
      </dsp:nvSpPr>
      <dsp:spPr>
        <a:xfrm>
          <a:off x="3634782" y="0"/>
          <a:ext cx="2053024" cy="4235450"/>
        </a:xfrm>
        <a:prstGeom prst="roundRect">
          <a:avLst>
            <a:gd name="adj" fmla="val 10000"/>
          </a:avLst>
        </a:prstGeo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Performance  </a:t>
          </a:r>
          <a:r>
            <a:rPr lang="it-IT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Indicator</a:t>
          </a:r>
          <a:r>
            <a:rPr lang="it-IT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(SPI)</a:t>
          </a:r>
          <a:endParaRPr lang="it-IT" sz="11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634782" y="0"/>
        <a:ext cx="2053024" cy="1270635"/>
      </dsp:txXfrm>
    </dsp:sp>
    <dsp:sp modelId="{BD9C7FE5-17C2-2D4E-BF94-F061289A8CCF}">
      <dsp:nvSpPr>
        <dsp:cNvPr id="0" name=""/>
        <dsp:cNvSpPr/>
      </dsp:nvSpPr>
      <dsp:spPr>
        <a:xfrm>
          <a:off x="1952325" y="0"/>
          <a:ext cx="1534935" cy="4235450"/>
        </a:xfrm>
        <a:prstGeom prst="roundRect">
          <a:avLst>
            <a:gd name="adj" fmla="val 10000"/>
          </a:avLst>
        </a:prstGeo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b="1" kern="120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Targets (ST)</a:t>
          </a:r>
        </a:p>
      </dsp:txBody>
      <dsp:txXfrm>
        <a:off x="1952325" y="0"/>
        <a:ext cx="1534935" cy="1270635"/>
      </dsp:txXfrm>
    </dsp:sp>
    <dsp:sp modelId="{94034DB8-F000-2C48-87C5-50391A673E15}">
      <dsp:nvSpPr>
        <dsp:cNvPr id="0" name=""/>
        <dsp:cNvSpPr/>
      </dsp:nvSpPr>
      <dsp:spPr>
        <a:xfrm>
          <a:off x="0" y="0"/>
          <a:ext cx="1781082" cy="4235450"/>
        </a:xfrm>
        <a:prstGeom prst="roundRect">
          <a:avLst>
            <a:gd name="adj" fmla="val 10000"/>
          </a:avLst>
        </a:prstGeo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Goal </a:t>
          </a:r>
          <a:r>
            <a:rPr lang="it-IT" sz="2400" b="1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</a:t>
          </a:r>
        </a:p>
      </dsp:txBody>
      <dsp:txXfrm>
        <a:off x="0" y="0"/>
        <a:ext cx="1781082" cy="1270635"/>
      </dsp:txXfrm>
    </dsp:sp>
    <dsp:sp modelId="{A94A289E-94D8-CB41-A297-8BC653E8D605}">
      <dsp:nvSpPr>
        <dsp:cNvPr id="0" name=""/>
        <dsp:cNvSpPr/>
      </dsp:nvSpPr>
      <dsp:spPr>
        <a:xfrm>
          <a:off x="98641" y="2159007"/>
          <a:ext cx="1543587" cy="872798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 </a:t>
          </a:r>
          <a:r>
            <a:rPr lang="it-IT" sz="10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Safety and Efficiency of the "transforming navigation"</a:t>
          </a:r>
        </a:p>
      </dsp:txBody>
      <dsp:txXfrm>
        <a:off x="124204" y="2184570"/>
        <a:ext cx="1492461" cy="821672"/>
      </dsp:txXfrm>
    </dsp:sp>
    <dsp:sp modelId="{1F8E0B43-BE42-DF4D-9F71-56AF95DDAA8A}">
      <dsp:nvSpPr>
        <dsp:cNvPr id="0" name=""/>
        <dsp:cNvSpPr/>
      </dsp:nvSpPr>
      <dsp:spPr>
        <a:xfrm rot="17993257">
          <a:off x="1447209" y="2249783"/>
          <a:ext cx="777436" cy="17204"/>
        </a:xfrm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551579" y="10063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1816492" y="2238950"/>
        <a:ext cx="38871" cy="38871"/>
      </dsp:txXfrm>
    </dsp:sp>
    <dsp:sp modelId="{EF83EDCD-A357-9E48-9C70-24AEC2B8C8B2}">
      <dsp:nvSpPr>
        <dsp:cNvPr id="0" name=""/>
        <dsp:cNvSpPr/>
      </dsp:nvSpPr>
      <dsp:spPr>
        <a:xfrm>
          <a:off x="2029626" y="1394304"/>
          <a:ext cx="1382352" cy="1054121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1.1. </a:t>
          </a:r>
          <a:r>
            <a:rPr lang="it-IT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Deliver Standards for data formats, Product Specificatios, </a:t>
          </a:r>
          <a:r>
            <a:rPr lang="en-GB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including accompanying transition and implementation support</a:t>
          </a:r>
          <a:endParaRPr lang="it-IT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060500" y="1425178"/>
        <a:ext cx="1320604" cy="992373"/>
      </dsp:txXfrm>
    </dsp:sp>
    <dsp:sp modelId="{66A5594B-14A1-C84C-9850-619284CFBBF9}">
      <dsp:nvSpPr>
        <dsp:cNvPr id="0" name=""/>
        <dsp:cNvSpPr/>
      </dsp:nvSpPr>
      <dsp:spPr>
        <a:xfrm rot="17771544">
          <a:off x="3215392" y="1596979"/>
          <a:ext cx="703839" cy="17204"/>
        </a:xfrm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616333" y="10063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549715" y="1587986"/>
        <a:ext cx="35191" cy="35191"/>
      </dsp:txXfrm>
    </dsp:sp>
    <dsp:sp modelId="{3BB16A4F-ACF5-DD49-93CF-B86B73D3D89F}">
      <dsp:nvSpPr>
        <dsp:cNvPr id="0" name=""/>
        <dsp:cNvSpPr/>
      </dsp:nvSpPr>
      <dsp:spPr>
        <a:xfrm>
          <a:off x="3722644" y="989243"/>
          <a:ext cx="1849921" cy="601110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1.1.1  </a:t>
          </a:r>
          <a:r>
            <a:rPr lang="en-US" sz="900" i="0" kern="1200"/>
            <a:t>XX% of the Member States have operationalized some S-1XX based products by XXXX (year)</a:t>
          </a:r>
          <a:endParaRPr lang="it-IT" sz="900" i="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740250" y="1006849"/>
        <a:ext cx="1814709" cy="565898"/>
      </dsp:txXfrm>
    </dsp:sp>
    <dsp:sp modelId="{740D9539-1E17-5046-A45C-1FD6D639DFCF}">
      <dsp:nvSpPr>
        <dsp:cNvPr id="0" name=""/>
        <dsp:cNvSpPr/>
      </dsp:nvSpPr>
      <dsp:spPr>
        <a:xfrm rot="590087">
          <a:off x="3409784" y="1938268"/>
          <a:ext cx="298642" cy="17204"/>
        </a:xfrm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267407" y="10063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551639" y="1939404"/>
        <a:ext cx="14932" cy="14932"/>
      </dsp:txXfrm>
    </dsp:sp>
    <dsp:sp modelId="{11603ADC-50B4-F047-BF1E-472672BD5F89}">
      <dsp:nvSpPr>
        <dsp:cNvPr id="0" name=""/>
        <dsp:cNvSpPr/>
      </dsp:nvSpPr>
      <dsp:spPr>
        <a:xfrm>
          <a:off x="3706232" y="1696341"/>
          <a:ext cx="1857710" cy="552069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1.1.2</a:t>
          </a:r>
          <a:r>
            <a:rPr lang="it-IT" sz="6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 </a:t>
          </a:r>
          <a:r>
            <a:rPr lang="en-US" sz="600" kern="1200"/>
            <a:t>“</a:t>
          </a:r>
          <a:r>
            <a:rPr lang="en-US" sz="600" i="1" kern="1200"/>
            <a:t>Complete and implement a refurbished standardisation of paper charts to enable advanced support for “print on demand” based on content of S-101 electronic nautical charts</a:t>
          </a:r>
          <a:r>
            <a:rPr lang="en-US" sz="600" kern="1200"/>
            <a:t>” or “</a:t>
          </a:r>
          <a:r>
            <a:rPr lang="en-US" sz="600" i="1" kern="1200"/>
            <a:t>Improved paper chart production based on ENCs S-101 data implemented and standardized"</a:t>
          </a:r>
          <a:endParaRPr lang="it-IT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722402" y="1712511"/>
        <a:ext cx="1825370" cy="519729"/>
      </dsp:txXfrm>
    </dsp:sp>
    <dsp:sp modelId="{2031E178-5A08-6942-B5B7-9A9C37E5BC72}">
      <dsp:nvSpPr>
        <dsp:cNvPr id="0" name=""/>
        <dsp:cNvSpPr/>
      </dsp:nvSpPr>
      <dsp:spPr>
        <a:xfrm rot="3768074">
          <a:off x="3221304" y="2225131"/>
          <a:ext cx="702403" cy="17204"/>
        </a:xfrm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352203" y="10063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554945" y="2216173"/>
        <a:ext cx="35120" cy="35120"/>
      </dsp:txXfrm>
    </dsp:sp>
    <dsp:sp modelId="{F7DF3CF9-DC0E-0D4F-B667-734E712750D0}">
      <dsp:nvSpPr>
        <dsp:cNvPr id="0" name=""/>
        <dsp:cNvSpPr/>
      </dsp:nvSpPr>
      <dsp:spPr>
        <a:xfrm>
          <a:off x="3733032" y="2343687"/>
          <a:ext cx="1848156" cy="404828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1.1.3</a:t>
          </a:r>
          <a:r>
            <a:rPr lang="it-IT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Autonomous shipping requirement  supported by S-1xx</a:t>
          </a:r>
          <a:endParaRPr lang="it-IT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744889" y="2355544"/>
        <a:ext cx="1824442" cy="381114"/>
      </dsp:txXfrm>
    </dsp:sp>
    <dsp:sp modelId="{754411E7-CADE-FB40-8E28-139E41BA4EFC}">
      <dsp:nvSpPr>
        <dsp:cNvPr id="0" name=""/>
        <dsp:cNvSpPr/>
      </dsp:nvSpPr>
      <dsp:spPr>
        <a:xfrm rot="3852881">
          <a:off x="1363880" y="3030404"/>
          <a:ext cx="985306" cy="17204"/>
        </a:xfrm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837644" y="10063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1831901" y="3014373"/>
        <a:ext cx="49265" cy="49265"/>
      </dsp:txXfrm>
    </dsp:sp>
    <dsp:sp modelId="{5ECC4CF8-A3AD-DF4B-9AF3-535E53D88B7E}">
      <dsp:nvSpPr>
        <dsp:cNvPr id="0" name=""/>
        <dsp:cNvSpPr/>
      </dsp:nvSpPr>
      <dsp:spPr>
        <a:xfrm>
          <a:off x="2070838" y="3063606"/>
          <a:ext cx="1371980" cy="837999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1.2</a:t>
          </a:r>
          <a:r>
            <a:rPr lang="it-IT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Develop standards and best practices in the areas of data assurance, including cyber security and data quality assessment</a:t>
          </a:r>
          <a:endParaRPr lang="it-IT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095382" y="3088150"/>
        <a:ext cx="1322892" cy="788911"/>
      </dsp:txXfrm>
    </dsp:sp>
    <dsp:sp modelId="{C0D42379-9844-8441-B336-7365BC8099A7}">
      <dsp:nvSpPr>
        <dsp:cNvPr id="0" name=""/>
        <dsp:cNvSpPr/>
      </dsp:nvSpPr>
      <dsp:spPr>
        <a:xfrm rot="19179324">
          <a:off x="3395166" y="3344295"/>
          <a:ext cx="400715" cy="17204"/>
        </a:xfrm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433493" y="10063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585506" y="3342880"/>
        <a:ext cx="20035" cy="20035"/>
      </dsp:txXfrm>
    </dsp:sp>
    <dsp:sp modelId="{35592AE9-4F1D-F446-99CC-CA85FF7F0830}">
      <dsp:nvSpPr>
        <dsp:cNvPr id="0" name=""/>
        <dsp:cNvSpPr/>
      </dsp:nvSpPr>
      <dsp:spPr>
        <a:xfrm>
          <a:off x="3748229" y="2995833"/>
          <a:ext cx="1841590" cy="454711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1.2.1 </a:t>
          </a:r>
          <a:r>
            <a:rPr lang="en-GB" sz="900" kern="1200">
              <a:solidFill>
                <a:schemeClr val="bg1"/>
              </a:solidFill>
              <a:latin typeface="Calibri" panose="020F0502020204030204"/>
              <a:ea typeface="+mn-ea"/>
              <a:cs typeface="+mn-cs"/>
            </a:rPr>
            <a:t>% of certified cyber secure data products and services delivered by XXXX (year)</a:t>
          </a:r>
          <a:endParaRPr lang="it-IT" sz="900" kern="1200">
            <a:solidFill>
              <a:schemeClr val="bg1"/>
            </a:solidFill>
            <a:latin typeface="Calibri" panose="020F0502020204030204"/>
            <a:ea typeface="+mn-ea"/>
            <a:cs typeface="+mn-cs"/>
          </a:endParaRPr>
        </a:p>
      </dsp:txBody>
      <dsp:txXfrm>
        <a:off x="3761547" y="3009151"/>
        <a:ext cx="1814954" cy="428075"/>
      </dsp:txXfrm>
    </dsp:sp>
    <dsp:sp modelId="{180940A7-85E9-1943-B613-EC7E28BC6984}">
      <dsp:nvSpPr>
        <dsp:cNvPr id="0" name=""/>
        <dsp:cNvSpPr/>
      </dsp:nvSpPr>
      <dsp:spPr>
        <a:xfrm rot="3050584">
          <a:off x="3356638" y="3655322"/>
          <a:ext cx="467666" cy="17204"/>
        </a:xfrm>
        <a:custGeom>
          <a:avLst/>
          <a:gdLst/>
          <a:ahLst/>
          <a:cxnLst/>
          <a:rect l="0" t="0" r="0" b="0"/>
          <a:pathLst>
            <a:path>
              <a:moveTo>
                <a:pt x="0" y="10063"/>
              </a:moveTo>
              <a:lnTo>
                <a:pt x="444668" y="10063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578780" y="3652233"/>
        <a:ext cx="23383" cy="23383"/>
      </dsp:txXfrm>
    </dsp:sp>
    <dsp:sp modelId="{5C6788F6-C517-3B41-9613-21D934D327BC}">
      <dsp:nvSpPr>
        <dsp:cNvPr id="0" name=""/>
        <dsp:cNvSpPr/>
      </dsp:nvSpPr>
      <dsp:spPr>
        <a:xfrm>
          <a:off x="3738125" y="3575698"/>
          <a:ext cx="1843072" cy="539090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1.2.3</a:t>
          </a:r>
          <a:r>
            <a:rPr lang="it-IT" sz="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900" i="1" kern="1200"/>
            <a:t>XX % of CATZOC X (or QoBD level better than X) assessed by XXXX (year)</a:t>
          </a:r>
          <a:endParaRPr lang="it-IT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753914" y="3591487"/>
        <a:ext cx="1811494" cy="5075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F35EF6-2BF3-1041-BCC9-490DA5859C26}">
      <dsp:nvSpPr>
        <dsp:cNvPr id="0" name=""/>
        <dsp:cNvSpPr/>
      </dsp:nvSpPr>
      <dsp:spPr>
        <a:xfrm>
          <a:off x="3878830" y="0"/>
          <a:ext cx="1855572" cy="3493135"/>
        </a:xfrm>
        <a:prstGeom prst="roundRect">
          <a:avLst>
            <a:gd name="adj" fmla="val 10000"/>
          </a:avLst>
        </a:prstGeo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Performance </a:t>
          </a:r>
          <a:r>
            <a:rPr lang="it-IT" sz="1400" b="1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Indicator</a:t>
          </a:r>
          <a:r>
            <a:rPr lang="it-IT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 (SPI</a:t>
          </a:r>
          <a:r>
            <a:rPr lang="it-IT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)</a:t>
          </a:r>
        </a:p>
      </dsp:txBody>
      <dsp:txXfrm>
        <a:off x="3878830" y="0"/>
        <a:ext cx="1855572" cy="1047940"/>
      </dsp:txXfrm>
    </dsp:sp>
    <dsp:sp modelId="{BD9C7FE5-17C2-2D4E-BF94-F061289A8CCF}">
      <dsp:nvSpPr>
        <dsp:cNvPr id="0" name=""/>
        <dsp:cNvSpPr/>
      </dsp:nvSpPr>
      <dsp:spPr>
        <a:xfrm>
          <a:off x="1771280" y="0"/>
          <a:ext cx="1945913" cy="3493135"/>
        </a:xfrm>
        <a:prstGeom prst="roundRect">
          <a:avLst>
            <a:gd name="adj" fmla="val 10000"/>
          </a:avLst>
        </a:prstGeo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Targets (ST</a:t>
          </a:r>
          <a:r>
            <a:rPr lang="it-IT" sz="1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)</a:t>
          </a:r>
        </a:p>
      </dsp:txBody>
      <dsp:txXfrm>
        <a:off x="1771280" y="0"/>
        <a:ext cx="1945913" cy="1047940"/>
      </dsp:txXfrm>
    </dsp:sp>
    <dsp:sp modelId="{94034DB8-F000-2C48-87C5-50391A673E15}">
      <dsp:nvSpPr>
        <dsp:cNvPr id="0" name=""/>
        <dsp:cNvSpPr/>
      </dsp:nvSpPr>
      <dsp:spPr>
        <a:xfrm>
          <a:off x="0" y="0"/>
          <a:ext cx="1609784" cy="3493135"/>
        </a:xfrm>
        <a:prstGeom prst="roundRect">
          <a:avLst>
            <a:gd name="adj" fmla="val 10000"/>
          </a:avLst>
        </a:prstGeom>
        <a:solidFill>
          <a:srgbClr val="5B9BD5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4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rPr>
            <a:t>Strategic Goal </a:t>
          </a:r>
          <a:r>
            <a:rPr lang="it-IT" sz="2400" b="1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</a:t>
          </a:r>
        </a:p>
      </dsp:txBody>
      <dsp:txXfrm>
        <a:off x="0" y="0"/>
        <a:ext cx="1609784" cy="1047940"/>
      </dsp:txXfrm>
    </dsp:sp>
    <dsp:sp modelId="{A94A289E-94D8-CB41-A297-8BC653E8D605}">
      <dsp:nvSpPr>
        <dsp:cNvPr id="0" name=""/>
        <dsp:cNvSpPr/>
      </dsp:nvSpPr>
      <dsp:spPr>
        <a:xfrm>
          <a:off x="90967" y="1456607"/>
          <a:ext cx="1382923" cy="863244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  </a:t>
          </a:r>
          <a:r>
            <a:rPr lang="it-IT" sz="10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Developing hydrographical geospatial data use for the benefit of sociey  </a:t>
          </a:r>
        </a:p>
      </dsp:txBody>
      <dsp:txXfrm>
        <a:off x="116251" y="1481891"/>
        <a:ext cx="1332355" cy="812676"/>
      </dsp:txXfrm>
    </dsp:sp>
    <dsp:sp modelId="{1F8E0B43-BE42-DF4D-9F71-56AF95DDAA8A}">
      <dsp:nvSpPr>
        <dsp:cNvPr id="0" name=""/>
        <dsp:cNvSpPr/>
      </dsp:nvSpPr>
      <dsp:spPr>
        <a:xfrm rot="18883864">
          <a:off x="1394671" y="1687923"/>
          <a:ext cx="534868" cy="20632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485121" y="10085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1648734" y="1684868"/>
        <a:ext cx="26743" cy="26743"/>
      </dsp:txXfrm>
    </dsp:sp>
    <dsp:sp modelId="{EF83EDCD-A357-9E48-9C70-24AEC2B8C8B2}">
      <dsp:nvSpPr>
        <dsp:cNvPr id="0" name=""/>
        <dsp:cNvSpPr/>
      </dsp:nvSpPr>
      <dsp:spPr>
        <a:xfrm>
          <a:off x="1850320" y="1067825"/>
          <a:ext cx="1819236" cy="880849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2.2  </a:t>
          </a:r>
          <a:r>
            <a:rPr lang="en-GB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Adopt or promote new tools and methods to accelerate and increase coverage, consistency, quality of surveys in poorly surveyed areas, e.g. crowd-source bathymetry; satellite-derived bathymetry</a:t>
          </a:r>
          <a:endParaRPr lang="it-IT" sz="8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876119" y="1093624"/>
        <a:ext cx="1767638" cy="829251"/>
      </dsp:txXfrm>
    </dsp:sp>
    <dsp:sp modelId="{66A5594B-14A1-C84C-9850-619284CFBBF9}">
      <dsp:nvSpPr>
        <dsp:cNvPr id="0" name=""/>
        <dsp:cNvSpPr/>
      </dsp:nvSpPr>
      <dsp:spPr>
        <a:xfrm rot="3356174">
          <a:off x="3539239" y="1743355"/>
          <a:ext cx="592508" cy="20632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450632" y="10085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820681" y="1738858"/>
        <a:ext cx="29625" cy="29625"/>
      </dsp:txXfrm>
    </dsp:sp>
    <dsp:sp modelId="{3BB16A4F-ACF5-DD49-93CF-B86B73D3D89F}">
      <dsp:nvSpPr>
        <dsp:cNvPr id="0" name=""/>
        <dsp:cNvSpPr/>
      </dsp:nvSpPr>
      <dsp:spPr>
        <a:xfrm>
          <a:off x="4001430" y="1613324"/>
          <a:ext cx="1697027" cy="771537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2.2.2 </a:t>
          </a:r>
          <a:r>
            <a:rPr lang="it-IT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New Edition of S-44 promulgated for all kind of applications and navigation by 2021, revised every 2 years, and fully implemented by all HOs by 2026 </a:t>
          </a:r>
          <a:endParaRPr lang="it-IT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024028" y="1635922"/>
        <a:ext cx="1651831" cy="726341"/>
      </dsp:txXfrm>
    </dsp:sp>
    <dsp:sp modelId="{740D9539-1E17-5046-A45C-1FD6D639DFCF}">
      <dsp:nvSpPr>
        <dsp:cNvPr id="0" name=""/>
        <dsp:cNvSpPr/>
      </dsp:nvSpPr>
      <dsp:spPr>
        <a:xfrm rot="18777018">
          <a:off x="3597110" y="1331515"/>
          <a:ext cx="454728" cy="20632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385354" y="10085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813106" y="1330463"/>
        <a:ext cx="22736" cy="22736"/>
      </dsp:txXfrm>
    </dsp:sp>
    <dsp:sp modelId="{11603ADC-50B4-F047-BF1E-472672BD5F89}">
      <dsp:nvSpPr>
        <dsp:cNvPr id="0" name=""/>
        <dsp:cNvSpPr/>
      </dsp:nvSpPr>
      <dsp:spPr>
        <a:xfrm>
          <a:off x="3979392" y="900289"/>
          <a:ext cx="1697027" cy="550249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2.2..1</a:t>
          </a:r>
          <a:r>
            <a:rPr lang="it-IT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US" sz="900" i="1" kern="1200"/>
            <a:t>Quality indicators for all sorts of hydrographic data available and applied</a:t>
          </a:r>
          <a:endParaRPr lang="it-IT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995508" y="916405"/>
        <a:ext cx="1664795" cy="518017"/>
      </dsp:txXfrm>
    </dsp:sp>
    <dsp:sp modelId="{754411E7-CADE-FB40-8E28-139E41BA4EFC}">
      <dsp:nvSpPr>
        <dsp:cNvPr id="0" name=""/>
        <dsp:cNvSpPr/>
      </dsp:nvSpPr>
      <dsp:spPr>
        <a:xfrm rot="4064036">
          <a:off x="1181817" y="2313107"/>
          <a:ext cx="940516" cy="20632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711216" y="10085"/>
              </a:lnTo>
            </a:path>
          </a:pathLst>
        </a:custGeom>
        <a:noFill/>
        <a:ln w="12700" cap="flat" cmpd="sng" algn="ctr">
          <a:solidFill>
            <a:srgbClr val="5B9BD5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1628562" y="2299910"/>
        <a:ext cx="47025" cy="47025"/>
      </dsp:txXfrm>
    </dsp:sp>
    <dsp:sp modelId="{5ECC4CF8-A3AD-DF4B-9AF3-535E53D88B7E}">
      <dsp:nvSpPr>
        <dsp:cNvPr id="0" name=""/>
        <dsp:cNvSpPr/>
      </dsp:nvSpPr>
      <dsp:spPr>
        <a:xfrm>
          <a:off x="1830260" y="2253067"/>
          <a:ext cx="1819965" cy="1011098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2.3 </a:t>
          </a:r>
          <a:r>
            <a:rPr lang="it-IT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Adopt and apply UN guiding principles for geospatial information management ensuring interoperability of Hydrographic data with ither marine related data </a:t>
          </a:r>
        </a:p>
      </dsp:txBody>
      <dsp:txXfrm>
        <a:off x="1859874" y="2282681"/>
        <a:ext cx="1760737" cy="951870"/>
      </dsp:txXfrm>
    </dsp:sp>
    <dsp:sp modelId="{AF8B5653-8544-4149-8468-95187F5D29E6}">
      <dsp:nvSpPr>
        <dsp:cNvPr id="0" name=""/>
        <dsp:cNvSpPr/>
      </dsp:nvSpPr>
      <dsp:spPr>
        <a:xfrm rot="1211">
          <a:off x="3650225" y="2748362"/>
          <a:ext cx="352301" cy="20632"/>
        </a:xfrm>
        <a:custGeom>
          <a:avLst/>
          <a:gdLst/>
          <a:ahLst/>
          <a:cxnLst/>
          <a:rect l="0" t="0" r="0" b="0"/>
          <a:pathLst>
            <a:path>
              <a:moveTo>
                <a:pt x="0" y="10085"/>
              </a:moveTo>
              <a:lnTo>
                <a:pt x="328740" y="10085"/>
              </a:lnTo>
            </a:path>
          </a:pathLst>
        </a:custGeom>
        <a:noFill/>
        <a:ln w="12700" cap="flat" cmpd="sng" algn="ctr">
          <a:solidFill>
            <a:srgbClr val="5B9BD5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 panose="020F0502020204030204"/>
            <a:ea typeface="+mn-ea"/>
            <a:cs typeface="+mn-cs"/>
          </a:endParaRPr>
        </a:p>
      </dsp:txBody>
      <dsp:txXfrm>
        <a:off x="3817569" y="2749871"/>
        <a:ext cx="17615" cy="17615"/>
      </dsp:txXfrm>
    </dsp:sp>
    <dsp:sp modelId="{A8FB3B5E-4257-C54D-BC9A-648DFDE77DEE}">
      <dsp:nvSpPr>
        <dsp:cNvPr id="0" name=""/>
        <dsp:cNvSpPr/>
      </dsp:nvSpPr>
      <dsp:spPr>
        <a:xfrm>
          <a:off x="4002527" y="2483615"/>
          <a:ext cx="1697027" cy="550249"/>
        </a:xfrm>
        <a:prstGeom prst="roundRect">
          <a:avLst>
            <a:gd name="adj" fmla="val 10000"/>
          </a:avLst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rgbClr val="FF0000"/>
              </a:solidFill>
              <a:latin typeface="Calibri" panose="020F0502020204030204"/>
              <a:ea typeface="+mn-ea"/>
              <a:cs typeface="+mn-cs"/>
            </a:rPr>
            <a:t>2.3.1</a:t>
          </a:r>
          <a:r>
            <a:rPr lang="it-IT" sz="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en-GB" sz="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% of S-1xx data sets in the regional and global MSDI</a:t>
          </a:r>
          <a:endParaRPr lang="it-IT" sz="900" kern="120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4018643" y="2499731"/>
        <a:ext cx="1664795" cy="5180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1953D-161D-432F-9D18-B1DDEED3E1AF}">
      <dsp:nvSpPr>
        <dsp:cNvPr id="0" name=""/>
        <dsp:cNvSpPr/>
      </dsp:nvSpPr>
      <dsp:spPr>
        <a:xfrm>
          <a:off x="3433" y="309490"/>
          <a:ext cx="3444565" cy="492366"/>
        </a:xfrm>
        <a:prstGeom prst="homePlat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2017</a:t>
          </a:r>
        </a:p>
      </dsp:txBody>
      <dsp:txXfrm>
        <a:off x="3433" y="309490"/>
        <a:ext cx="3321474" cy="492366"/>
      </dsp:txXfrm>
    </dsp:sp>
    <dsp:sp modelId="{444312C3-5E3B-453B-AF7E-9CBA0C2281B1}">
      <dsp:nvSpPr>
        <dsp:cNvPr id="0" name=""/>
        <dsp:cNvSpPr/>
      </dsp:nvSpPr>
      <dsp:spPr>
        <a:xfrm>
          <a:off x="2759085" y="309490"/>
          <a:ext cx="3444565" cy="492366"/>
        </a:xfrm>
        <a:prstGeom prst="chevron">
          <a:avLst/>
        </a:prstGeom>
        <a:solidFill>
          <a:schemeClr val="accent5">
            <a:hueOff val="2003568"/>
            <a:satOff val="-8793"/>
            <a:lumOff val="26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2018</a:t>
          </a:r>
        </a:p>
      </dsp:txBody>
      <dsp:txXfrm>
        <a:off x="3005268" y="309490"/>
        <a:ext cx="2952199" cy="492366"/>
      </dsp:txXfrm>
    </dsp:sp>
    <dsp:sp modelId="{AE487887-3DD3-4BA0-8652-BA7482850F86}">
      <dsp:nvSpPr>
        <dsp:cNvPr id="0" name=""/>
        <dsp:cNvSpPr/>
      </dsp:nvSpPr>
      <dsp:spPr>
        <a:xfrm>
          <a:off x="5514737" y="309490"/>
          <a:ext cx="3444565" cy="492366"/>
        </a:xfrm>
        <a:prstGeom prst="chevron">
          <a:avLst/>
        </a:prstGeom>
        <a:solidFill>
          <a:schemeClr val="accent5">
            <a:hueOff val="4007135"/>
            <a:satOff val="-17587"/>
            <a:lumOff val="52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2019</a:t>
          </a:r>
        </a:p>
      </dsp:txBody>
      <dsp:txXfrm>
        <a:off x="5760920" y="309490"/>
        <a:ext cx="2952199" cy="492366"/>
      </dsp:txXfrm>
    </dsp:sp>
    <dsp:sp modelId="{DAC648B2-DCFF-474F-9448-F5C11FDE18B2}">
      <dsp:nvSpPr>
        <dsp:cNvPr id="0" name=""/>
        <dsp:cNvSpPr/>
      </dsp:nvSpPr>
      <dsp:spPr>
        <a:xfrm>
          <a:off x="8270389" y="309490"/>
          <a:ext cx="3444565" cy="492366"/>
        </a:xfrm>
        <a:prstGeom prst="chevron">
          <a:avLst/>
        </a:prstGeom>
        <a:solidFill>
          <a:schemeClr val="accent5">
            <a:hueOff val="6010703"/>
            <a:satOff val="-26380"/>
            <a:lumOff val="78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2020</a:t>
          </a:r>
        </a:p>
      </dsp:txBody>
      <dsp:txXfrm>
        <a:off x="8516572" y="309490"/>
        <a:ext cx="2952199" cy="492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6" name="Shape 126"/>
          <p:cNvSpPr>
            <a:spLocks noGrp="1"/>
          </p:cNvSpPr>
          <p:nvPr>
            <p:ph type="body" sz="quarter" idx="1"/>
          </p:nvPr>
        </p:nvSpPr>
        <p:spPr>
          <a:xfrm>
            <a:off x="907415" y="4723448"/>
            <a:ext cx="4990783" cy="447484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35044294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2623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0591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834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8966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7298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04704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32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5956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4383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5687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191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Main challenges</a:t>
            </a:r>
          </a:p>
        </p:txBody>
      </p:sp>
    </p:spTree>
    <p:extLst>
      <p:ext uri="{BB962C8B-B14F-4D97-AF65-F5344CB8AC3E}">
        <p14:creationId xmlns:p14="http://schemas.microsoft.com/office/powerpoint/2010/main" val="26013140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9705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9705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506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5150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4145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2223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339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9336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71900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286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226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393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615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6001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845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097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819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100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000000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16" name="Shape 16"/>
          <p:cNvSpPr/>
          <p:nvPr/>
        </p:nvSpPr>
        <p:spPr>
          <a:xfrm>
            <a:off x="0" y="6040077"/>
            <a:ext cx="12192000" cy="83721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17" name="Shape 17"/>
          <p:cNvSpPr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</a:lstStyle>
          <a:p>
            <a:r>
              <a:t>Click to edit Master subtitle style</a:t>
            </a:r>
          </a:p>
        </p:txBody>
      </p:sp>
      <p:sp>
        <p:nvSpPr>
          <p:cNvPr id="18" name="Shape 18"/>
          <p:cNvSpPr/>
          <p:nvPr/>
        </p:nvSpPr>
        <p:spPr>
          <a:xfrm>
            <a:off x="250261" y="6239390"/>
            <a:ext cx="4114803" cy="44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algn="ctr">
              <a:defRPr sz="1200">
                <a:latin typeface="+mn-lt"/>
                <a:ea typeface="+mn-ea"/>
                <a:cs typeface="+mn-cs"/>
                <a:sym typeface="Calibri"/>
              </a:defRPr>
            </a:pPr>
            <a:r>
              <a:t>International Hydrographic Organization</a:t>
            </a:r>
            <a:br/>
            <a:r>
              <a:rPr i="1"/>
              <a:t>Organisation Hydrographique Internationale</a:t>
            </a:r>
          </a:p>
        </p:txBody>
      </p:sp>
      <p:pic>
        <p:nvPicPr>
          <p:cNvPr id="19" name="image1.gif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371" y="6040077"/>
            <a:ext cx="637588" cy="837213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xfrm>
            <a:off x="8473620" y="6221731"/>
            <a:ext cx="263980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100" name="Shape 10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1" name="Shape 101"/>
          <p:cNvSpPr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109" name="Shape 109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rgbClr val="000000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37" name="Shape 37"/>
          <p:cNvSpPr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</a:lstStyle>
          <a:p>
            <a:r>
              <a:t>Click to edit Master text styles</a:t>
            </a:r>
          </a:p>
        </p:txBody>
      </p:sp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55" name="Shape 55"/>
          <p:cNvSpPr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</a:lstStyle>
          <a:p>
            <a:r>
              <a:t>Click to edit Master text styles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80" name="Shape 80"/>
          <p:cNvSpPr>
            <a:spLocks noGrp="1"/>
          </p:cNvSpPr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81" name="Shape 81"/>
          <p:cNvSpPr>
            <a:spLocks noGrp="1"/>
          </p:cNvSpPr>
          <p:nvPr>
            <p:ph type="body" sz="quarter" idx="13"/>
          </p:nvPr>
        </p:nvSpPr>
        <p:spPr>
          <a:xfrm>
            <a:off x="839786" y="2057400"/>
            <a:ext cx="3932241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2" name="Shape 82"/>
          <p:cNvSpPr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rgbClr val="000000"/>
                </a:solidFill>
              </a:defRPr>
            </a:lvl1pPr>
          </a:lstStyle>
          <a:p>
            <a:r>
              <a:t>Click to edit Master title style</a:t>
            </a:r>
          </a:p>
        </p:txBody>
      </p:sp>
      <p:sp>
        <p:nvSpPr>
          <p:cNvPr id="90" name="Shape 90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1" name="Shape 91"/>
          <p:cNvSpPr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r>
              <a:t>Click to edit Master text styles</a:t>
            </a:r>
          </a:p>
        </p:txBody>
      </p:sp>
      <p:sp>
        <p:nvSpPr>
          <p:cNvPr id="92" name="Shape 92"/>
          <p:cNvSpPr>
            <a:spLocks noGrp="1"/>
          </p:cNvSpPr>
          <p:nvPr>
            <p:ph type="sldNum" sz="quarter" idx="2"/>
          </p:nvPr>
        </p:nvSpPr>
        <p:spPr>
          <a:xfrm>
            <a:off x="11089821" y="6404293"/>
            <a:ext cx="263980" cy="26923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5000">
              <a:srgbClr val="F7FAFD"/>
            </a:gs>
            <a:gs pos="100000">
              <a:srgbClr val="D0E2F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 flipV="1">
            <a:off x="811992" y="893796"/>
            <a:ext cx="10568015" cy="5287"/>
          </a:xfrm>
          <a:prstGeom prst="line">
            <a:avLst/>
          </a:prstGeom>
          <a:ln w="28575">
            <a:solidFill>
              <a:srgbClr val="0E58C4"/>
            </a:solidFill>
            <a:miter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3" name="Shape 3"/>
          <p:cNvSpPr/>
          <p:nvPr/>
        </p:nvSpPr>
        <p:spPr>
          <a:xfrm>
            <a:off x="0" y="6040077"/>
            <a:ext cx="12192000" cy="837213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4" name="Shape 4"/>
          <p:cNvSpPr/>
          <p:nvPr/>
        </p:nvSpPr>
        <p:spPr>
          <a:xfrm>
            <a:off x="250261" y="6239390"/>
            <a:ext cx="4114803" cy="4470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algn="ctr">
              <a:defRPr sz="1200">
                <a:latin typeface="+mn-lt"/>
                <a:ea typeface="+mn-ea"/>
                <a:cs typeface="+mn-cs"/>
                <a:sym typeface="Calibri"/>
              </a:defRPr>
            </a:pPr>
            <a:r>
              <a:t>International Hydrographic Organization</a:t>
            </a:r>
            <a:br/>
            <a:r>
              <a:rPr i="1"/>
              <a:t>Organisation Hydrographique Internationale</a:t>
            </a:r>
          </a:p>
        </p:txBody>
      </p:sp>
      <p:pic>
        <p:nvPicPr>
          <p:cNvPr id="5" name="image1.gif"/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371" y="6040077"/>
            <a:ext cx="637588" cy="83721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838200" y="259414"/>
            <a:ext cx="10515600" cy="5405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Click to edit Master title style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xfrm>
            <a:off x="11465998" y="6324064"/>
            <a:ext cx="263980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E58C4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E58C4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E58C4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E58C4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E58C4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E58C4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E58C4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E58C4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E58C4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lickr.com/photos/mpo-dfo_quebec/14304909704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</a:t>
            </a:r>
            <a:r>
              <a:rPr dirty="0"/>
              <a:t>-11, </a:t>
            </a:r>
            <a:r>
              <a:rPr lang="it-IT" dirty="0"/>
              <a:t>Genoa</a:t>
            </a:r>
            <a:r>
              <a:rPr dirty="0"/>
              <a:t>, </a:t>
            </a:r>
            <a:r>
              <a:rPr lang="it-IT" dirty="0" err="1"/>
              <a:t>Italy</a:t>
            </a:r>
            <a:r>
              <a:rPr dirty="0"/>
              <a:t>, </a:t>
            </a:r>
            <a:r>
              <a:rPr lang="it-IT" dirty="0"/>
              <a:t>3-5</a:t>
            </a:r>
            <a:r>
              <a:rPr dirty="0"/>
              <a:t> </a:t>
            </a:r>
            <a:r>
              <a:rPr lang="it-IT" dirty="0" err="1"/>
              <a:t>June</a:t>
            </a:r>
            <a:r>
              <a:rPr lang="it-IT" dirty="0"/>
              <a:t> </a:t>
            </a:r>
            <a:r>
              <a:rPr dirty="0"/>
              <a:t>2019</a:t>
            </a:r>
          </a:p>
        </p:txBody>
      </p:sp>
      <p:sp>
        <p:nvSpPr>
          <p:cNvPr id="129" name="Shape 129"/>
          <p:cNvSpPr>
            <a:spLocks noGrp="1"/>
          </p:cNvSpPr>
          <p:nvPr>
            <p:ph type="subTitle" sz="quarter" idx="1"/>
          </p:nvPr>
        </p:nvSpPr>
        <p:spPr>
          <a:xfrm>
            <a:off x="1604681" y="505704"/>
            <a:ext cx="9144001" cy="784435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IHO HYDROGRAPHIC SERVICES AND STANDARDS COMMITTEE</a:t>
            </a:r>
          </a:p>
        </p:txBody>
      </p:sp>
      <p:sp>
        <p:nvSpPr>
          <p:cNvPr id="130" name="Shape 130"/>
          <p:cNvSpPr>
            <a:spLocks noGrp="1"/>
          </p:cNvSpPr>
          <p:nvPr>
            <p:ph type="ctrTitle"/>
          </p:nvPr>
        </p:nvSpPr>
        <p:spPr>
          <a:xfrm>
            <a:off x="0" y="897921"/>
            <a:ext cx="12192000" cy="2999066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868680">
              <a:defRPr sz="3400"/>
            </a:pPr>
            <a:r>
              <a:rPr lang="it-IT" sz="4800" b="1" dirty="0"/>
              <a:t>Input report </a:t>
            </a:r>
            <a:r>
              <a:rPr lang="it-IT" sz="4800" b="1"/>
              <a:t>from HSSC11 </a:t>
            </a:r>
            <a:r>
              <a:rPr lang="it-IT" sz="4800" b="1" dirty="0"/>
              <a:t>to IRCC</a:t>
            </a:r>
            <a:br>
              <a:rPr lang="it-IT" sz="4800" b="1" dirty="0"/>
            </a:br>
            <a:br>
              <a:rPr lang="it-IT" sz="4800" dirty="0"/>
            </a:br>
            <a:r>
              <a:rPr lang="it-IT" sz="3600" dirty="0"/>
              <a:t>Cape Town, South Africa (6-9 </a:t>
            </a:r>
            <a:r>
              <a:rPr lang="it-IT" sz="3600" dirty="0" err="1"/>
              <a:t>May</a:t>
            </a:r>
            <a:r>
              <a:rPr lang="it-IT" sz="3600" dirty="0"/>
              <a:t> 2019)</a:t>
            </a:r>
            <a:endParaRPr sz="3600" dirty="0"/>
          </a:p>
        </p:txBody>
      </p:sp>
      <p:sp>
        <p:nvSpPr>
          <p:cNvPr id="5" name="Shape 128"/>
          <p:cNvSpPr/>
          <p:nvPr/>
        </p:nvSpPr>
        <p:spPr>
          <a:xfrm>
            <a:off x="8415270" y="6320184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 err="1"/>
              <a:t>R.Admiral</a:t>
            </a:r>
            <a:r>
              <a:rPr lang="it-IT" dirty="0"/>
              <a:t> Luigi Sinapi – HSSC Chair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</a:t>
            </a:r>
            <a:r>
              <a:rPr lang="en-GB" b="1" dirty="0" err="1"/>
              <a:t>Implemetation</a:t>
            </a:r>
            <a:r>
              <a:rPr lang="en-GB" b="1" dirty="0"/>
              <a:t> Strategy – HSSC contribution</a:t>
            </a:r>
            <a:endParaRPr b="1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E0F4A76-6F58-F946-8341-256BA754F2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018837"/>
              </p:ext>
            </p:extLst>
          </p:nvPr>
        </p:nvGraphicFramePr>
        <p:xfrm>
          <a:off x="207980" y="1375266"/>
          <a:ext cx="11561094" cy="3766898"/>
        </p:xfrm>
        <a:graphic>
          <a:graphicData uri="http://schemas.openxmlformats.org/drawingml/2006/table">
            <a:tbl>
              <a:tblPr firstRow="1" firstCol="1" bandRow="1"/>
              <a:tblGrid>
                <a:gridCol w="2727337">
                  <a:extLst>
                    <a:ext uri="{9D8B030D-6E8A-4147-A177-3AD203B41FA5}">
                      <a16:colId xmlns:a16="http://schemas.microsoft.com/office/drawing/2014/main" val="4029797759"/>
                    </a:ext>
                  </a:extLst>
                </a:gridCol>
                <a:gridCol w="6057900">
                  <a:extLst>
                    <a:ext uri="{9D8B030D-6E8A-4147-A177-3AD203B41FA5}">
                      <a16:colId xmlns:a16="http://schemas.microsoft.com/office/drawing/2014/main" val="456360512"/>
                    </a:ext>
                  </a:extLst>
                </a:gridCol>
                <a:gridCol w="2775857">
                  <a:extLst>
                    <a:ext uri="{9D8B030D-6E8A-4147-A177-3AD203B41FA5}">
                      <a16:colId xmlns:a16="http://schemas.microsoft.com/office/drawing/2014/main" val="2553044241"/>
                    </a:ext>
                  </a:extLst>
                </a:gridCol>
              </a:tblGrid>
              <a:tr h="520975">
                <a:tc rowSpan="2"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Implementation levels definition 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Transition phases, milestones, timeline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HSSC Chair, S-100 WG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7264119"/>
                  </a:ext>
                </a:extLst>
              </a:tr>
              <a:tr h="2604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Technical Readiness Levels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S-100 WG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361778"/>
                  </a:ext>
                </a:extLst>
              </a:tr>
              <a:tr h="260488">
                <a:tc rowSpan="4"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Provision of standards 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PS structure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S-100 WG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3997082"/>
                  </a:ext>
                </a:extLst>
              </a:tr>
              <a:tr h="3786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Interoperability aspects (S-98 development) and responsibility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u="sng">
                          <a:effectLst/>
                        </a:rPr>
                        <a:t>S-100 WG</a:t>
                      </a:r>
                      <a:r>
                        <a:rPr lang="en-US" sz="1800">
                          <a:effectLst/>
                        </a:rPr>
                        <a:t>, NIPWG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9340563"/>
                  </a:ext>
                </a:extLst>
              </a:tr>
              <a:tr h="2939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Harmonization and responsibility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u="sng">
                          <a:effectLst/>
                        </a:rPr>
                        <a:t>DQWG</a:t>
                      </a:r>
                      <a:r>
                        <a:rPr lang="en-US" sz="1800">
                          <a:effectLst/>
                        </a:rPr>
                        <a:t>, S-100 WG, NIPWG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93255"/>
                  </a:ext>
                </a:extLst>
              </a:tr>
              <a:tr h="2604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Data management issue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ENC WG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3516726"/>
                  </a:ext>
                </a:extLst>
              </a:tr>
              <a:tr h="378824">
                <a:tc rowSpan="2"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Synchronization of standards and products</a:t>
                      </a:r>
                      <a:endParaRPr lang="it-IT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 baseline="0" dirty="0">
                          <a:effectLst/>
                        </a:rPr>
                        <a:t>Design / </a:t>
                      </a:r>
                      <a:r>
                        <a:rPr lang="en-GB" sz="1800" dirty="0">
                          <a:effectLst/>
                        </a:rPr>
                        <a:t>Provision</a:t>
                      </a:r>
                      <a:r>
                        <a:rPr lang="en-GB" sz="1800" baseline="0" dirty="0">
                          <a:effectLst/>
                        </a:rPr>
                        <a:t> </a:t>
                      </a:r>
                      <a:r>
                        <a:rPr lang="en-GB" sz="1800" dirty="0">
                          <a:effectLst/>
                        </a:rPr>
                        <a:t>of synchronised products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u="sng">
                          <a:effectLst/>
                        </a:rPr>
                        <a:t>NIPWG,</a:t>
                      </a:r>
                      <a:r>
                        <a:rPr lang="en-US" sz="1800">
                          <a:effectLst/>
                        </a:rPr>
                        <a:t> S-100 WG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5498921"/>
                  </a:ext>
                </a:extLst>
              </a:tr>
              <a:tr h="26048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Industry level of readiness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NIPWG</a:t>
                      </a:r>
                      <a:r>
                        <a:rPr lang="en-US" sz="1800" u="none" dirty="0">
                          <a:effectLst/>
                        </a:rPr>
                        <a:t>, </a:t>
                      </a:r>
                      <a:r>
                        <a:rPr lang="en-US" sz="1800" dirty="0">
                          <a:effectLst/>
                        </a:rPr>
                        <a:t>S-100WG</a:t>
                      </a:r>
                      <a:r>
                        <a:rPr lang="en-US" sz="1800" baseline="0" dirty="0">
                          <a:effectLst/>
                        </a:rPr>
                        <a:t>, </a:t>
                      </a:r>
                      <a:endParaRPr lang="it-IT" sz="1800" u="sng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4485113"/>
                  </a:ext>
                </a:extLst>
              </a:tr>
              <a:tr h="260488">
                <a:tc rowSpan="3"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Operationalization of the data</a:t>
                      </a: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>
                          <a:solidFill>
                            <a:srgbClr val="FF0000"/>
                          </a:solidFill>
                          <a:effectLst/>
                        </a:rPr>
                        <a:t>Guidance for data producers / WENS?</a:t>
                      </a:r>
                      <a:endParaRPr lang="it-IT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IRCC (WEND WG)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6029049"/>
                  </a:ext>
                </a:extLst>
              </a:tr>
              <a:tr h="260488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Data protection</a:t>
                      </a:r>
                      <a:endParaRPr lang="it-IT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ENC WG</a:t>
                      </a:r>
                      <a:endParaRPr lang="it-IT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4343357"/>
                  </a:ext>
                </a:extLst>
              </a:tr>
              <a:tr h="52097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FF0000"/>
                          </a:solidFill>
                          <a:effectLst/>
                        </a:rPr>
                        <a:t>Service distribution (cloud service)</a:t>
                      </a:r>
                      <a:endParaRPr lang="it-IT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FF0000"/>
                          </a:solidFill>
                          <a:effectLst/>
                        </a:rPr>
                        <a:t>S-100WG, IRCC (RENCs + HOs)</a:t>
                      </a:r>
                      <a:endParaRPr lang="it-IT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991502"/>
                  </a:ext>
                </a:extLst>
              </a:tr>
            </a:tbl>
          </a:graphicData>
        </a:graphic>
      </p:graphicFrame>
      <p:sp>
        <p:nvSpPr>
          <p:cNvPr id="7" name="Rettangolo 6">
            <a:extLst>
              <a:ext uri="{FF2B5EF4-FFF2-40B4-BE49-F238E27FC236}">
                <a16:creationId xmlns:a16="http://schemas.microsoft.com/office/drawing/2014/main" id="{B6A688F1-FCEB-6948-B148-D2459A982ED4}"/>
              </a:ext>
            </a:extLst>
          </p:cNvPr>
          <p:cNvSpPr/>
          <p:nvPr/>
        </p:nvSpPr>
        <p:spPr>
          <a:xfrm>
            <a:off x="207980" y="5177176"/>
            <a:ext cx="2425729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rgbClr val="FF0000"/>
                </a:solidFill>
              </a:rPr>
              <a:t>Note: IRCC </a:t>
            </a:r>
            <a:r>
              <a:rPr lang="it-IT" b="1" i="1" dirty="0" err="1">
                <a:solidFill>
                  <a:srgbClr val="FF0000"/>
                </a:solidFill>
              </a:rPr>
              <a:t>contribution</a:t>
            </a:r>
            <a:endParaRPr lang="it-IT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224271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</a:t>
            </a:r>
            <a:r>
              <a:rPr lang="en-GB" b="1" dirty="0"/>
              <a:t> S-100 Readiness Level</a:t>
            </a:r>
            <a:endParaRPr b="1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6176235-1B11-9B4B-BFC2-E9ADC5C210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1840540"/>
              </p:ext>
            </p:extLst>
          </p:nvPr>
        </p:nvGraphicFramePr>
        <p:xfrm>
          <a:off x="65314" y="1063383"/>
          <a:ext cx="12061371" cy="5794617"/>
        </p:xfrm>
        <a:graphic>
          <a:graphicData uri="http://schemas.openxmlformats.org/drawingml/2006/table">
            <a:tbl>
              <a:tblPr firstRow="1" bandRow="1"/>
              <a:tblGrid>
                <a:gridCol w="5188857">
                  <a:extLst>
                    <a:ext uri="{9D8B030D-6E8A-4147-A177-3AD203B41FA5}">
                      <a16:colId xmlns:a16="http://schemas.microsoft.com/office/drawing/2014/main" val="948771322"/>
                    </a:ext>
                  </a:extLst>
                </a:gridCol>
                <a:gridCol w="1095894">
                  <a:extLst>
                    <a:ext uri="{9D8B030D-6E8A-4147-A177-3AD203B41FA5}">
                      <a16:colId xmlns:a16="http://schemas.microsoft.com/office/drawing/2014/main" val="1446603893"/>
                    </a:ext>
                  </a:extLst>
                </a:gridCol>
                <a:gridCol w="1256950">
                  <a:extLst>
                    <a:ext uri="{9D8B030D-6E8A-4147-A177-3AD203B41FA5}">
                      <a16:colId xmlns:a16="http://schemas.microsoft.com/office/drawing/2014/main" val="1079701851"/>
                    </a:ext>
                  </a:extLst>
                </a:gridCol>
                <a:gridCol w="1470899">
                  <a:extLst>
                    <a:ext uri="{9D8B030D-6E8A-4147-A177-3AD203B41FA5}">
                      <a16:colId xmlns:a16="http://schemas.microsoft.com/office/drawing/2014/main" val="202839679"/>
                    </a:ext>
                  </a:extLst>
                </a:gridCol>
                <a:gridCol w="1337181">
                  <a:extLst>
                    <a:ext uri="{9D8B030D-6E8A-4147-A177-3AD203B41FA5}">
                      <a16:colId xmlns:a16="http://schemas.microsoft.com/office/drawing/2014/main" val="3085917648"/>
                    </a:ext>
                  </a:extLst>
                </a:gridCol>
                <a:gridCol w="1711590">
                  <a:extLst>
                    <a:ext uri="{9D8B030D-6E8A-4147-A177-3AD203B41FA5}">
                      <a16:colId xmlns:a16="http://schemas.microsoft.com/office/drawing/2014/main" val="1857354425"/>
                    </a:ext>
                  </a:extLst>
                </a:gridCol>
              </a:tblGrid>
              <a:tr h="10126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Required  product specification component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Level 1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v1.0.0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Level 2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v1-2.0.0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Level 3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&gt;v2.0.0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Level 4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&gt;v2.0.0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Level 5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&gt;v2.0.0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578958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Main Document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119028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i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A</a:t>
                      </a: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 Default Encoding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891228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S-100 Compliant Feature Catalogue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1000181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i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DCEG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 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51142"/>
                  </a:ext>
                </a:extLst>
              </a:tr>
              <a:tr h="41615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S-100 Compliant Portrayal Catalogue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43255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Data Quality Checks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375539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Test Data Sets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4610003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i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Data Validation (and test datasets)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i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i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i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i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i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670185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Exchange Catalogue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 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 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1052142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Encryption / Digital Signatures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35701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Interoperability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r>
                        <a:rPr lang="en-GB" sz="1600" b="1" baseline="30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773056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Alerts and Indications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r>
                        <a:rPr lang="en-GB" sz="1600" b="1" baseline="300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1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202108"/>
                  </a:ext>
                </a:extLst>
              </a:tr>
              <a:tr h="36382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Operationalization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1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</a:rPr>
                        <a:t>X</a:t>
                      </a:r>
                      <a:endParaRPr lang="en-US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84606" marR="84606" marT="42303" marB="42303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108455"/>
                  </a:ext>
                </a:extLst>
              </a:tr>
            </a:tbl>
          </a:graphicData>
        </a:graphic>
      </p:graphicFrame>
      <p:sp>
        <p:nvSpPr>
          <p:cNvPr id="4" name="Rettangolo 3">
            <a:extLst>
              <a:ext uri="{FF2B5EF4-FFF2-40B4-BE49-F238E27FC236}">
                <a16:creationId xmlns:a16="http://schemas.microsoft.com/office/drawing/2014/main" id="{538F5260-6E11-7F4E-A396-9CB966808E0C}"/>
              </a:ext>
            </a:extLst>
          </p:cNvPr>
          <p:cNvSpPr/>
          <p:nvPr/>
        </p:nvSpPr>
        <p:spPr>
          <a:xfrm>
            <a:off x="10487025" y="6458682"/>
            <a:ext cx="1639660" cy="399318"/>
          </a:xfrm>
          <a:prstGeom prst="rect">
            <a:avLst/>
          </a:prstGeom>
          <a:noFill/>
          <a:ln w="57150" cap="flat">
            <a:solidFill>
              <a:srgbClr val="FF000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D8F8F831-5C52-9F4F-A4A2-6A953464445F}"/>
              </a:ext>
            </a:extLst>
          </p:cNvPr>
          <p:cNvSpPr/>
          <p:nvPr/>
        </p:nvSpPr>
        <p:spPr>
          <a:xfrm>
            <a:off x="0" y="3102252"/>
            <a:ext cx="1639660" cy="399318"/>
          </a:xfrm>
          <a:prstGeom prst="rect">
            <a:avLst/>
          </a:prstGeom>
          <a:noFill/>
          <a:ln w="57150" cap="flat">
            <a:solidFill>
              <a:srgbClr val="FF000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10" name="Rettangolo 9">
            <a:extLst>
              <a:ext uri="{FF2B5EF4-FFF2-40B4-BE49-F238E27FC236}">
                <a16:creationId xmlns:a16="http://schemas.microsoft.com/office/drawing/2014/main" id="{8AD205E8-8853-7844-B413-A616EEC09231}"/>
              </a:ext>
            </a:extLst>
          </p:cNvPr>
          <p:cNvSpPr/>
          <p:nvPr/>
        </p:nvSpPr>
        <p:spPr>
          <a:xfrm>
            <a:off x="29028" y="4996366"/>
            <a:ext cx="2634343" cy="399318"/>
          </a:xfrm>
          <a:prstGeom prst="rect">
            <a:avLst/>
          </a:prstGeom>
          <a:noFill/>
          <a:ln w="57150" cap="flat">
            <a:solidFill>
              <a:srgbClr val="FF000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0380AD96-49D2-4E40-981D-25DDFD25F94A}"/>
              </a:ext>
            </a:extLst>
          </p:cNvPr>
          <p:cNvSpPr/>
          <p:nvPr/>
        </p:nvSpPr>
        <p:spPr>
          <a:xfrm>
            <a:off x="0" y="6458682"/>
            <a:ext cx="2634343" cy="399318"/>
          </a:xfrm>
          <a:prstGeom prst="rect">
            <a:avLst/>
          </a:prstGeom>
          <a:noFill/>
          <a:ln w="57150" cap="flat">
            <a:solidFill>
              <a:srgbClr val="FF000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83244F40-141B-B243-A3E0-9486DF0D83D5}"/>
              </a:ext>
            </a:extLst>
          </p:cNvPr>
          <p:cNvSpPr/>
          <p:nvPr/>
        </p:nvSpPr>
        <p:spPr>
          <a:xfrm>
            <a:off x="0" y="5395299"/>
            <a:ext cx="2634343" cy="399318"/>
          </a:xfrm>
          <a:prstGeom prst="rect">
            <a:avLst/>
          </a:prstGeom>
          <a:noFill/>
          <a:ln w="57150" cap="flat">
            <a:solidFill>
              <a:srgbClr val="FF000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50812296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/>
              <a:t>Future of </a:t>
            </a:r>
            <a:r>
              <a:rPr lang="it-IT" b="1" dirty="0" err="1"/>
              <a:t>Paper</a:t>
            </a:r>
            <a:r>
              <a:rPr lang="it-IT" b="1" dirty="0"/>
              <a:t> </a:t>
            </a:r>
            <a:r>
              <a:rPr lang="it-IT" b="1" dirty="0" err="1"/>
              <a:t>Charts</a:t>
            </a:r>
            <a:r>
              <a:rPr lang="it-IT" b="1" dirty="0"/>
              <a:t> 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775252" y="1194981"/>
            <a:ext cx="10641495" cy="453072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" dirty="0"/>
              <a:t>Sales and use of paper nautical charts is declining</a:t>
            </a:r>
          </a:p>
          <a:p>
            <a:r>
              <a:rPr lang="en" dirty="0"/>
              <a:t>NCWG drafted a document about PC’s Future</a:t>
            </a:r>
          </a:p>
          <a:p>
            <a:r>
              <a:rPr lang="it-IT" dirty="0"/>
              <a:t>Preliminary</a:t>
            </a:r>
            <a:r>
              <a:rPr lang="en" dirty="0"/>
              <a:t> comments received from HOs</a:t>
            </a:r>
          </a:p>
          <a:p>
            <a:r>
              <a:rPr lang="en" dirty="0"/>
              <a:t>CL to be issued seaking for MS contribution</a:t>
            </a:r>
          </a:p>
          <a:p>
            <a:r>
              <a:rPr lang="en" dirty="0"/>
              <a:t>Document to be approved in 2020</a:t>
            </a:r>
          </a:p>
          <a:p>
            <a:endParaRPr lang="en" dirty="0"/>
          </a:p>
          <a:p>
            <a:r>
              <a:rPr lang="en" dirty="0"/>
              <a:t>Common needs: </a:t>
            </a:r>
          </a:p>
          <a:p>
            <a:pPr lvl="1">
              <a:buFont typeface="Wingdings" pitchFamily="2" charset="2"/>
              <a:buChar char="§"/>
            </a:pPr>
            <a:r>
              <a:rPr lang="en-US" altLang="it-IT" dirty="0">
                <a:solidFill>
                  <a:srgbClr val="FF0000"/>
                </a:solidFill>
              </a:rPr>
              <a:t>Reallocate the resources</a:t>
            </a:r>
            <a:r>
              <a:rPr lang="en-US" altLang="it-IT" dirty="0"/>
              <a:t> currently dedicated to traditional paper</a:t>
            </a:r>
            <a:endParaRPr lang="en-CA" altLang="fr-FR" u="sng" dirty="0"/>
          </a:p>
          <a:p>
            <a:pPr lvl="1">
              <a:buFont typeface="Wingdings" pitchFamily="2" charset="2"/>
              <a:buChar char="§"/>
            </a:pPr>
            <a:r>
              <a:rPr lang="en-CA" altLang="fr-FR" dirty="0"/>
              <a:t>Ultimate goal is to </a:t>
            </a:r>
            <a:r>
              <a:rPr lang="en-CA" altLang="fr-FR" dirty="0">
                <a:solidFill>
                  <a:srgbClr val="FF0000"/>
                </a:solidFill>
              </a:rPr>
              <a:t>fully automate the creation of paper products </a:t>
            </a:r>
            <a:r>
              <a:rPr lang="en-CA" altLang="fr-FR" dirty="0"/>
              <a:t>from fully populated ENC vector databases</a:t>
            </a:r>
            <a:endParaRPr lang="en" dirty="0"/>
          </a:p>
          <a:p>
            <a:endParaRPr lang="en" dirty="0"/>
          </a:p>
          <a:p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52752067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/>
              <a:t>Future of </a:t>
            </a:r>
            <a:r>
              <a:rPr lang="it-IT" b="1" dirty="0" err="1"/>
              <a:t>Paper</a:t>
            </a:r>
            <a:r>
              <a:rPr lang="it-IT" b="1" dirty="0"/>
              <a:t> </a:t>
            </a:r>
            <a:r>
              <a:rPr lang="it-IT" b="1" dirty="0" err="1"/>
              <a:t>Charts</a:t>
            </a:r>
            <a:r>
              <a:rPr lang="it-IT" b="1" dirty="0"/>
              <a:t> </a:t>
            </a:r>
            <a:endParaRPr b="1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234EB75-F957-654B-9107-CAB260FAA4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714453"/>
              </p:ext>
            </p:extLst>
          </p:nvPr>
        </p:nvGraphicFramePr>
        <p:xfrm>
          <a:off x="1035050" y="1203010"/>
          <a:ext cx="10121900" cy="4451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918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8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3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7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51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95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02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276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PROPOSALS</a:t>
                      </a:r>
                      <a:endParaRPr lang="en-GB" sz="24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CAN+UK</a:t>
                      </a:r>
                      <a:endParaRPr lang="en-GB" sz="2400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GER</a:t>
                      </a: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</a:t>
                      </a: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</a:t>
                      </a: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</a:t>
                      </a: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0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NCWG</a:t>
                      </a: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3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Full</a:t>
                      </a:r>
                      <a:r>
                        <a:rPr lang="en-GB" sz="24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2400" baseline="0" noProof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automating</a:t>
                      </a:r>
                      <a:r>
                        <a:rPr lang="en-GB" sz="24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process from ENC to paper charts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3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Radical revision/Freezing of S4</a:t>
                      </a: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 (ENCWG)</a:t>
                      </a:r>
                    </a:p>
                  </a:txBody>
                  <a:tcPr marL="68582" marR="68582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(No NCWG)</a:t>
                      </a:r>
                    </a:p>
                  </a:txBody>
                  <a:tcPr marL="68582" marR="68582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Only Revision</a:t>
                      </a:r>
                    </a:p>
                  </a:txBody>
                  <a:tcPr marL="68582" marR="68582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3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Limit investment on paper charts</a:t>
                      </a: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7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Freezing of INT1</a:t>
                      </a: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IMO involvement </a:t>
                      </a: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970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Task</a:t>
                      </a:r>
                      <a:r>
                        <a:rPr lang="en-GB" sz="24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an HSSC WG to develop a WP to the “Future of paper charts” 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 (NCWG)</a:t>
                      </a: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 (ENCWG</a:t>
                      </a:r>
                      <a:r>
                        <a:rPr lang="en-GB" sz="1600" b="1" baseline="0" dirty="0">
                          <a:solidFill>
                            <a:srgbClr val="00000A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or NCWG)</a:t>
                      </a:r>
                      <a:endParaRPr lang="en-GB" sz="1600" b="1" dirty="0">
                        <a:solidFill>
                          <a:srgbClr val="00000A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2" marR="6858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2" marR="68582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7678897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</a:t>
            </a:r>
            <a:r>
              <a:rPr lang="en-GB" b="1" dirty="0"/>
              <a:t>Showcase of S-100 based products </a:t>
            </a:r>
            <a:endParaRPr b="1" dirty="0"/>
          </a:p>
        </p:txBody>
      </p:sp>
      <p:sp>
        <p:nvSpPr>
          <p:cNvPr id="12" name="Segnaposto contenuto 2"/>
          <p:cNvSpPr txBox="1">
            <a:spLocks/>
          </p:cNvSpPr>
          <p:nvPr/>
        </p:nvSpPr>
        <p:spPr>
          <a:xfrm>
            <a:off x="571532" y="1402551"/>
            <a:ext cx="11439235" cy="44294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C-2 tasked the HSSC (see action C2/29) :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71463" algn="l"/>
              </a:tabLst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en-GB" sz="30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</a:t>
            </a:r>
            <a:r>
              <a:rPr kumimoji="0" lang="en-GB" sz="2400" b="0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Consider the possibility to organize a demonstration showcase of S-100 based products and test beds as an embedded session at C-3 in October 2019”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71463" algn="l"/>
              </a:tabLst>
              <a:defRPr/>
            </a:pPr>
            <a:endParaRPr lang="en-GB" sz="2400" i="1" dirty="0">
              <a:solidFill>
                <a:sysClr val="windowText" lastClr="000000"/>
              </a:solidFill>
              <a:latin typeface="Calibri"/>
            </a:endParaRPr>
          </a:p>
          <a:p>
            <a:pPr algn="just">
              <a:spcAft>
                <a:spcPts val="600"/>
              </a:spcAft>
            </a:pPr>
            <a:r>
              <a:rPr lang="en-GB" dirty="0">
                <a:solidFill>
                  <a:sysClr val="windowText" lastClr="000000"/>
                </a:solidFill>
                <a:latin typeface="Calibri"/>
              </a:rPr>
              <a:t>HSSC-11 discussed showcase structure</a:t>
            </a:r>
          </a:p>
          <a:p>
            <a:pPr algn="just">
              <a:spcAft>
                <a:spcPts val="600"/>
              </a:spcAft>
            </a:pPr>
            <a:r>
              <a:rPr lang="en-US" dirty="0">
                <a:solidFill>
                  <a:sysClr val="windowText" lastClr="000000"/>
                </a:solidFill>
                <a:latin typeface="Calibri"/>
              </a:rPr>
              <a:t>MSs/WGs volunteered to provide expertise, test data and examples</a:t>
            </a:r>
          </a:p>
          <a:p>
            <a:pPr algn="just">
              <a:spcAft>
                <a:spcPts val="600"/>
              </a:spcAft>
            </a:pPr>
            <a:r>
              <a:rPr lang="en-US" u="sng" dirty="0"/>
              <a:t>S-100 WG </a:t>
            </a:r>
            <a:r>
              <a:rPr lang="en-US" dirty="0"/>
              <a:t>Chair coordination</a:t>
            </a:r>
          </a:p>
          <a:p>
            <a:pPr marL="0" indent="0">
              <a:buNone/>
            </a:pPr>
            <a:endParaRPr lang="en-US" dirty="0"/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71463" algn="l"/>
              </a:tabLst>
              <a:defRPr/>
            </a:pPr>
            <a:endParaRPr lang="en-GB" sz="2400" i="1" dirty="0">
              <a:solidFill>
                <a:sysClr val="windowText" lastClr="000000"/>
              </a:solidFill>
              <a:latin typeface="Calibri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71463" algn="l"/>
              </a:tabLst>
              <a:defRPr/>
            </a:pPr>
            <a:endParaRPr lang="en-US" sz="3000" dirty="0">
              <a:solidFill>
                <a:sysClr val="windowText" lastClr="000000"/>
              </a:solidFill>
              <a:latin typeface="Calibri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791283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7056" y="233670"/>
            <a:ext cx="12134334" cy="540513"/>
          </a:xfrm>
        </p:spPr>
        <p:txBody>
          <a:bodyPr>
            <a:noAutofit/>
          </a:bodyPr>
          <a:lstStyle/>
          <a:p>
            <a:r>
              <a:rPr lang="en-GB" sz="3600" dirty="0"/>
              <a:t>Analysis/Discussion – </a:t>
            </a:r>
            <a:r>
              <a:rPr lang="en-GB" sz="3600" b="1" dirty="0"/>
              <a:t>Showcase of S-100 based products </a:t>
            </a:r>
            <a:endParaRPr lang="en-US" sz="3600"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52847" y="1008015"/>
            <a:ext cx="10515600" cy="5328937"/>
          </a:xfrm>
        </p:spPr>
        <p:txBody>
          <a:bodyPr>
            <a:normAutofit fontScale="92500" lnSpcReduction="10000"/>
          </a:bodyPr>
          <a:lstStyle/>
          <a:p>
            <a:pPr algn="just">
              <a:buSzTx/>
              <a:buFont typeface="Arial" panose="020B0604020202020204" pitchFamily="34" charset="0"/>
              <a:buChar char="•"/>
            </a:pPr>
            <a:r>
              <a:rPr lang="en-GB" sz="3200" dirty="0"/>
              <a:t>Showcase characteristics: </a:t>
            </a:r>
          </a:p>
          <a:p>
            <a:pPr lvl="1" algn="just">
              <a:buSzTx/>
              <a:buFont typeface="Wingdings" panose="05000000000000000000" pitchFamily="2" charset="2"/>
              <a:buChar char="§"/>
            </a:pPr>
            <a:r>
              <a:rPr lang="en-GB" sz="3200" dirty="0"/>
              <a:t>“Educational narrative” </a:t>
            </a:r>
          </a:p>
          <a:p>
            <a:pPr lvl="1" algn="just">
              <a:buSzTx/>
              <a:buFont typeface="Wingdings" panose="05000000000000000000" pitchFamily="2" charset="2"/>
              <a:buChar char="§"/>
            </a:pPr>
            <a:r>
              <a:rPr lang="en-GB" sz="3200" dirty="0"/>
              <a:t>Help the HOs to support and follow S-1xx framework concept development towards its operational phase</a:t>
            </a:r>
          </a:p>
          <a:p>
            <a:pPr lvl="1" algn="just">
              <a:buSzTx/>
              <a:buFont typeface="Wingdings" panose="05000000000000000000" pitchFamily="2" charset="2"/>
              <a:buChar char="§"/>
            </a:pPr>
            <a:r>
              <a:rPr lang="en-US" sz="3200" dirty="0"/>
              <a:t>Highlighting front-of-bridge/back-of-bridge requirements</a:t>
            </a:r>
          </a:p>
          <a:p>
            <a:pPr marL="457200" lvl="1" indent="0" algn="just">
              <a:spcBef>
                <a:spcPts val="0"/>
              </a:spcBef>
              <a:buSzTx/>
              <a:buNone/>
            </a:pPr>
            <a:r>
              <a:rPr lang="en-US" sz="3200" dirty="0"/>
              <a:t>	</a:t>
            </a:r>
            <a:r>
              <a:rPr lang="en-US" sz="2400" dirty="0"/>
              <a:t>(topic to be reported to C-3 for IHO Secretariat involvement with IMO)</a:t>
            </a:r>
          </a:p>
          <a:p>
            <a:pPr marL="0" indent="0" algn="just">
              <a:buSzTx/>
              <a:buNone/>
            </a:pPr>
            <a:endParaRPr lang="en-US" sz="1700" kern="1200" dirty="0">
              <a:solidFill>
                <a:sysClr val="windowText" lastClr="000000"/>
              </a:solidFill>
              <a:latin typeface="Calibri"/>
              <a:sym typeface="Helvetica"/>
            </a:endParaRPr>
          </a:p>
          <a:p>
            <a:pPr algn="just">
              <a:buSzTx/>
              <a:buFont typeface="Arial" panose="020B0604020202020204" pitchFamily="34" charset="0"/>
              <a:buChar char="•"/>
            </a:pPr>
            <a:r>
              <a:rPr lang="en-US" sz="3000" kern="1200" dirty="0">
                <a:solidFill>
                  <a:sysClr val="windowText" lastClr="000000"/>
                </a:solidFill>
                <a:latin typeface="Calibri"/>
                <a:sym typeface="Helvetica"/>
              </a:rPr>
              <a:t>General need to </a:t>
            </a:r>
            <a:r>
              <a:rPr lang="en-US" sz="3000" b="1" kern="1200" dirty="0">
                <a:solidFill>
                  <a:srgbClr val="FF0000"/>
                </a:solidFill>
                <a:latin typeface="Calibri"/>
                <a:sym typeface="Helvetica"/>
              </a:rPr>
              <a:t>work in connection with IRCC</a:t>
            </a:r>
            <a:r>
              <a:rPr lang="en-US" sz="3000" kern="1200" dirty="0">
                <a:solidFill>
                  <a:sysClr val="windowText" lastClr="000000"/>
                </a:solidFill>
                <a:latin typeface="Calibri"/>
                <a:sym typeface="Helvetica"/>
              </a:rPr>
              <a:t>, especially concerning the </a:t>
            </a:r>
            <a:r>
              <a:rPr lang="en-US" sz="3000" u="sng" kern="1200" dirty="0">
                <a:solidFill>
                  <a:sysClr val="windowText" lastClr="000000"/>
                </a:solidFill>
                <a:latin typeface="Calibri"/>
                <a:sym typeface="Helvetica"/>
              </a:rPr>
              <a:t>dissemination</a:t>
            </a:r>
            <a:r>
              <a:rPr lang="en-US" sz="3000" kern="1200" dirty="0">
                <a:solidFill>
                  <a:sysClr val="windowText" lastClr="000000"/>
                </a:solidFill>
                <a:latin typeface="Calibri"/>
                <a:sym typeface="Helvetica"/>
              </a:rPr>
              <a:t> of S-1xx PS and the role of </a:t>
            </a:r>
            <a:r>
              <a:rPr lang="en-US" sz="3000" u="sng" kern="1200" dirty="0">
                <a:solidFill>
                  <a:sysClr val="windowText" lastClr="000000"/>
                </a:solidFill>
                <a:latin typeface="Calibri"/>
                <a:sym typeface="Helvetica"/>
              </a:rPr>
              <a:t>RENCs</a:t>
            </a:r>
          </a:p>
          <a:p>
            <a:pPr algn="just">
              <a:buSzTx/>
              <a:buFont typeface="Arial" panose="020B0604020202020204" pitchFamily="34" charset="0"/>
              <a:buChar char="•"/>
            </a:pPr>
            <a:endParaRPr lang="en-US" sz="3000" kern="1200" dirty="0">
              <a:solidFill>
                <a:sysClr val="windowText" lastClr="000000"/>
              </a:solidFill>
              <a:latin typeface="Calibri"/>
              <a:sym typeface="Helvetica"/>
            </a:endParaRPr>
          </a:p>
          <a:p>
            <a:pPr algn="just">
              <a:buSzTx/>
              <a:buFont typeface="Arial" panose="020B0604020202020204" pitchFamily="34" charset="0"/>
              <a:buChar char="•"/>
            </a:pPr>
            <a:r>
              <a:rPr lang="en-US" sz="3000" kern="1200" dirty="0">
                <a:solidFill>
                  <a:sysClr val="windowText" lastClr="000000"/>
                </a:solidFill>
                <a:latin typeface="Calibri"/>
                <a:sym typeface="Helvetica"/>
              </a:rPr>
              <a:t>HSSC intention to reach a larger audience at the Assembly</a:t>
            </a:r>
          </a:p>
          <a:p>
            <a:pPr marL="0" indent="0" algn="ctr">
              <a:spcBef>
                <a:spcPts val="0"/>
              </a:spcBef>
              <a:buSzTx/>
              <a:buNone/>
            </a:pPr>
            <a:r>
              <a:rPr lang="en-US" sz="2400" dirty="0"/>
              <a:t>(topic to be addressed to C-3)</a:t>
            </a:r>
            <a:endParaRPr lang="en-US" sz="2400" dirty="0">
              <a:sym typeface="Helvetica"/>
            </a:endParaRPr>
          </a:p>
          <a:p>
            <a:pPr algn="just">
              <a:buSzTx/>
              <a:buFont typeface="Arial" panose="020B0604020202020204" pitchFamily="34" charset="0"/>
              <a:buChar char="•"/>
            </a:pPr>
            <a:endParaRPr lang="en-US" sz="3000" kern="1200" dirty="0">
              <a:solidFill>
                <a:sysClr val="windowText" lastClr="000000"/>
              </a:solidFill>
              <a:latin typeface="Calibri"/>
              <a:sym typeface="Helvetica"/>
            </a:endParaRPr>
          </a:p>
          <a:p>
            <a:pPr algn="just">
              <a:buSzTx/>
              <a:buFont typeface="Arial" panose="020B0604020202020204" pitchFamily="34" charset="0"/>
              <a:buChar char="•"/>
            </a:pPr>
            <a:endParaRPr lang="en-US" sz="3000" kern="1200" dirty="0">
              <a:solidFill>
                <a:sysClr val="windowText" lastClr="000000"/>
              </a:solidFill>
              <a:latin typeface="Calibri"/>
              <a:sym typeface="Helvetica"/>
            </a:endParaRPr>
          </a:p>
          <a:p>
            <a:pPr algn="just">
              <a:buSzTx/>
              <a:buFont typeface="Arial" panose="020B0604020202020204" pitchFamily="34" charset="0"/>
              <a:buChar char="•"/>
            </a:pPr>
            <a:endParaRPr lang="en-US" sz="3000" kern="1200" dirty="0">
              <a:solidFill>
                <a:sysClr val="windowText" lastClr="000000"/>
              </a:solidFill>
              <a:latin typeface="Calibri"/>
              <a:sym typeface="Helvetica"/>
            </a:endParaRPr>
          </a:p>
          <a:p>
            <a:pPr>
              <a:buSzTx/>
              <a:buFont typeface="Arial" panose="020B0604020202020204" pitchFamily="34" charset="0"/>
              <a:buChar char="•"/>
            </a:pPr>
            <a:endParaRPr lang="en-US" sz="3000" kern="1200" dirty="0">
              <a:solidFill>
                <a:sysClr val="windowText" lastClr="000000"/>
              </a:solidFill>
              <a:latin typeface="Calibri"/>
              <a:sym typeface="Helvetica"/>
            </a:endParaRPr>
          </a:p>
          <a:p>
            <a:pPr>
              <a:buSzTx/>
              <a:buFont typeface="Arial" panose="020B0604020202020204" pitchFamily="34" charset="0"/>
              <a:buChar char="•"/>
            </a:pPr>
            <a:endParaRPr lang="en-US" sz="3000" kern="1200" dirty="0">
              <a:solidFill>
                <a:sysClr val="windowText" lastClr="000000"/>
              </a:solidFill>
              <a:latin typeface="Calibri"/>
              <a:sym typeface="Helvetica"/>
            </a:endParaRPr>
          </a:p>
          <a:p>
            <a:pPr>
              <a:buSzTx/>
              <a:buFont typeface="Arial" panose="020B0604020202020204" pitchFamily="34" charset="0"/>
              <a:buChar char="•"/>
            </a:pPr>
            <a:endParaRPr lang="en-US" sz="3000" kern="1200" dirty="0">
              <a:solidFill>
                <a:sysClr val="windowText" lastClr="000000"/>
              </a:solidFill>
              <a:latin typeface="Calibri"/>
              <a:sym typeface="Helvetica"/>
            </a:endParaRPr>
          </a:p>
          <a:p>
            <a:pPr>
              <a:buSzTx/>
              <a:buFont typeface="Arial" panose="020B0604020202020204" pitchFamily="34" charset="0"/>
              <a:buChar char="•"/>
            </a:pPr>
            <a:endParaRPr lang="en-GB" sz="3000" kern="1200" dirty="0">
              <a:solidFill>
                <a:sysClr val="windowText" lastClr="000000"/>
              </a:solidFill>
              <a:latin typeface="Calibri"/>
              <a:sym typeface="Helvetic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759973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</a:t>
            </a:r>
            <a:r>
              <a:rPr lang="en-GB" b="1" dirty="0"/>
              <a:t>Showcase of S-100 based products </a:t>
            </a:r>
            <a:endParaRPr b="1" dirty="0"/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4511811"/>
              </p:ext>
            </p:extLst>
          </p:nvPr>
        </p:nvGraphicFramePr>
        <p:xfrm>
          <a:off x="553470" y="1323742"/>
          <a:ext cx="10672294" cy="3657600"/>
        </p:xfrm>
        <a:graphic>
          <a:graphicData uri="http://schemas.openxmlformats.org/drawingml/2006/table">
            <a:tbl>
              <a:tblPr firstRow="1" firstCol="1" bandRow="1"/>
              <a:tblGrid>
                <a:gridCol w="729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94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922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539"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Duration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Topic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Speaker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618"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1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15/20’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Point of situation of the new PSs and S-100 implementation strategy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HSSC Chair/IHO Secretariat (HSSC Report to C-3)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079"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15’ 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S-101 with examples of conversion from S-57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S100WG/S101PT representative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1079"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3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15’ each PS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Examples of PSs at semi-operative stage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(S-102, S-111, </a:t>
                      </a:r>
                      <a:r>
                        <a:rPr lang="en-GB" sz="2400" dirty="0" err="1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etc</a:t>
                      </a:r>
                      <a:r>
                        <a:rPr lang="en-GB" sz="2400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)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PTs/HOs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1079"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4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>
                          <a:solidFill>
                            <a:srgbClr val="00000A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15’ each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Examples from the HOs/RENCs</a:t>
                      </a:r>
                      <a:endParaRPr lang="en-GB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S-100 Service distribution</a:t>
                      </a:r>
                      <a:endParaRPr lang="en-GB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1pPr>
                      <a:lvl2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2pPr>
                      <a:lvl3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3pPr>
                      <a:lvl4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4pPr>
                      <a:lvl5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5pPr>
                      <a:lvl6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6pPr>
                      <a:lvl7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7pPr>
                      <a:lvl8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8pPr>
                      <a:lvl9pPr marL="0" marR="0" indent="0" algn="r" defTabSz="9144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uFillTx/>
                          <a:latin typeface="Calibri"/>
                          <a:sym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</a:rPr>
                        <a:t>HOs, RENCs</a:t>
                      </a:r>
                      <a:endParaRPr lang="en-GB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CasellaDiTesto 9"/>
          <p:cNvSpPr txBox="1"/>
          <p:nvPr/>
        </p:nvSpPr>
        <p:spPr>
          <a:xfrm>
            <a:off x="561853" y="5273748"/>
            <a:ext cx="41341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Duration 2 </a:t>
            </a:r>
            <a:r>
              <a:rPr lang="en-US" b="1" i="1" dirty="0" err="1">
                <a:solidFill>
                  <a:schemeClr val="tx1"/>
                </a:solidFill>
              </a:rPr>
              <a:t>hrs</a:t>
            </a:r>
            <a:r>
              <a:rPr lang="en-US" b="1" i="1" dirty="0">
                <a:solidFill>
                  <a:schemeClr val="tx1"/>
                </a:solidFill>
              </a:rPr>
              <a:t> (including Q&amp;A) </a:t>
            </a:r>
          </a:p>
        </p:txBody>
      </p:sp>
    </p:spTree>
    <p:extLst>
      <p:ext uri="{BB962C8B-B14F-4D97-AF65-F5344CB8AC3E}">
        <p14:creationId xmlns:p14="http://schemas.microsoft.com/office/powerpoint/2010/main" val="743320036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/>
          </p:nvPr>
        </p:nvGraphicFramePr>
        <p:xfrm>
          <a:off x="140676" y="4839287"/>
          <a:ext cx="11718388" cy="11113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77160" y="4637705"/>
            <a:ext cx="1384940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S-101  ENC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64337" y="4635323"/>
            <a:ext cx="2085333" cy="3962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Development and Testing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3642216" y="5645345"/>
            <a:ext cx="10511" cy="61057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6405273" y="5645346"/>
            <a:ext cx="1060" cy="361244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8992642" y="5645345"/>
            <a:ext cx="10511" cy="61057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193214" y="6255916"/>
            <a:ext cx="898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HSSC10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110554" y="5975953"/>
            <a:ext cx="898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HSSC11</a:t>
            </a: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5288018" y="5645344"/>
            <a:ext cx="0" cy="41133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8125811" y="5615569"/>
            <a:ext cx="0" cy="41133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11105493" y="5652356"/>
            <a:ext cx="0" cy="41133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8543640" y="6223768"/>
            <a:ext cx="898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HSSC12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105478" y="6035536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941388" y="6018994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C3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892935" y="6050103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C4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638550" y="4632943"/>
            <a:ext cx="1028700" cy="39863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SR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563912" y="4239809"/>
            <a:ext cx="2131788" cy="39886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and Testing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752849" y="4241521"/>
            <a:ext cx="2101481" cy="3971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SR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679416" y="4240764"/>
            <a:ext cx="86262" cy="3979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896344" y="4237288"/>
            <a:ext cx="1058129" cy="3973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MS Vote</a:t>
            </a:r>
          </a:p>
        </p:txBody>
      </p:sp>
      <p:sp>
        <p:nvSpPr>
          <p:cNvPr id="49" name="Pentagon 48"/>
          <p:cNvSpPr/>
          <p:nvPr/>
        </p:nvSpPr>
        <p:spPr>
          <a:xfrm>
            <a:off x="7962192" y="4235765"/>
            <a:ext cx="1670124" cy="399779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S-102 Edition 2.0.0  Released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77160" y="4241277"/>
            <a:ext cx="1387321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S-102 Bathy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77160" y="3845601"/>
            <a:ext cx="1391834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S-104 Water Levels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76967" y="1874439"/>
            <a:ext cx="1385390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S-124 </a:t>
            </a:r>
            <a:r>
              <a:rPr lang="en-US" sz="1200" dirty="0" err="1">
                <a:solidFill>
                  <a:schemeClr val="tx1"/>
                </a:solidFill>
              </a:rPr>
              <a:t>Nav</a:t>
            </a:r>
            <a:r>
              <a:rPr lang="en-US" sz="1200" dirty="0">
                <a:solidFill>
                  <a:schemeClr val="tx1"/>
                </a:solidFill>
              </a:rPr>
              <a:t> Warnings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77180" y="2270469"/>
            <a:ext cx="1391834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S-123 Radio Services</a:t>
            </a:r>
          </a:p>
        </p:txBody>
      </p:sp>
      <p:sp>
        <p:nvSpPr>
          <p:cNvPr id="55" name="Rectangle 54"/>
          <p:cNvSpPr/>
          <p:nvPr/>
        </p:nvSpPr>
        <p:spPr>
          <a:xfrm>
            <a:off x="176967" y="2665219"/>
            <a:ext cx="1386781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S-122 MPAs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77160" y="3056845"/>
            <a:ext cx="1391834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S-121 - MLB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77352" y="3451234"/>
            <a:ext cx="1383685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S-111 Surface Currents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76925" y="1480127"/>
            <a:ext cx="1389065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S-127 Sea Traffic Management</a:t>
            </a:r>
          </a:p>
        </p:txBody>
      </p:sp>
      <p:sp>
        <p:nvSpPr>
          <p:cNvPr id="59" name="Rectangle 58"/>
          <p:cNvSpPr/>
          <p:nvPr/>
        </p:nvSpPr>
        <p:spPr>
          <a:xfrm>
            <a:off x="176925" y="1086853"/>
            <a:ext cx="1389065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S-128 Catalog of Catalogs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75125" y="688096"/>
            <a:ext cx="1389065" cy="3943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S-129 UKC</a:t>
            </a:r>
          </a:p>
        </p:txBody>
      </p:sp>
      <p:sp>
        <p:nvSpPr>
          <p:cNvPr id="61" name="Rectangle 60"/>
          <p:cNvSpPr/>
          <p:nvPr/>
        </p:nvSpPr>
        <p:spPr>
          <a:xfrm>
            <a:off x="1564336" y="3845833"/>
            <a:ext cx="6802168" cy="39414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and Testing</a:t>
            </a:r>
          </a:p>
        </p:txBody>
      </p:sp>
      <p:sp>
        <p:nvSpPr>
          <p:cNvPr id="66" name="Pentagon 65"/>
          <p:cNvSpPr/>
          <p:nvPr/>
        </p:nvSpPr>
        <p:spPr>
          <a:xfrm>
            <a:off x="9342776" y="3843646"/>
            <a:ext cx="2715776" cy="394306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S-104 Edition 1.0.0 Released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581150" y="3445440"/>
            <a:ext cx="2132004" cy="40027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and Testing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682516" y="3433287"/>
            <a:ext cx="70334" cy="39610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1" name="Pentagon 70"/>
          <p:cNvSpPr/>
          <p:nvPr/>
        </p:nvSpPr>
        <p:spPr>
          <a:xfrm>
            <a:off x="5736220" y="3454222"/>
            <a:ext cx="3038141" cy="39801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S-111 Edition 1.0.0 Released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552950" y="3450490"/>
            <a:ext cx="1085850" cy="378560"/>
          </a:xfrm>
          <a:prstGeom prst="rect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HSSC Approval</a:t>
            </a:r>
          </a:p>
        </p:txBody>
      </p:sp>
      <p:sp>
        <p:nvSpPr>
          <p:cNvPr id="73" name="Rectangle 72"/>
          <p:cNvSpPr/>
          <p:nvPr/>
        </p:nvSpPr>
        <p:spPr>
          <a:xfrm>
            <a:off x="1564242" y="3063208"/>
            <a:ext cx="2159075" cy="4068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and Testing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825981" y="3051331"/>
            <a:ext cx="2502522" cy="39172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SR</a:t>
            </a:r>
          </a:p>
        </p:txBody>
      </p:sp>
      <p:sp>
        <p:nvSpPr>
          <p:cNvPr id="75" name="Rectangle 74"/>
          <p:cNvSpPr/>
          <p:nvPr/>
        </p:nvSpPr>
        <p:spPr>
          <a:xfrm flipH="1">
            <a:off x="3684340" y="3057385"/>
            <a:ext cx="67233" cy="39542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6" name="Pentagon 75"/>
          <p:cNvSpPr/>
          <p:nvPr/>
        </p:nvSpPr>
        <p:spPr>
          <a:xfrm>
            <a:off x="7345317" y="3058773"/>
            <a:ext cx="2944376" cy="38349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S-121 Edition 1.0.0 Released</a:t>
            </a:r>
          </a:p>
        </p:txBody>
      </p:sp>
      <p:sp>
        <p:nvSpPr>
          <p:cNvPr id="78" name="Rectangle 77"/>
          <p:cNvSpPr/>
          <p:nvPr/>
        </p:nvSpPr>
        <p:spPr>
          <a:xfrm>
            <a:off x="1564242" y="2665219"/>
            <a:ext cx="2131457" cy="39468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and Testing</a:t>
            </a:r>
          </a:p>
        </p:txBody>
      </p:sp>
      <p:sp>
        <p:nvSpPr>
          <p:cNvPr id="80" name="Rectangle 79"/>
          <p:cNvSpPr/>
          <p:nvPr/>
        </p:nvSpPr>
        <p:spPr>
          <a:xfrm flipH="1">
            <a:off x="3684834" y="2662838"/>
            <a:ext cx="79540" cy="39706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1" name="Pentagon 80"/>
          <p:cNvSpPr/>
          <p:nvPr/>
        </p:nvSpPr>
        <p:spPr>
          <a:xfrm>
            <a:off x="5181600" y="2647411"/>
            <a:ext cx="3199411" cy="403930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S-122 Edition 1.0.0 Released</a:t>
            </a:r>
          </a:p>
        </p:txBody>
      </p:sp>
      <p:sp>
        <p:nvSpPr>
          <p:cNvPr id="83" name="Rectangle 82"/>
          <p:cNvSpPr/>
          <p:nvPr/>
        </p:nvSpPr>
        <p:spPr>
          <a:xfrm>
            <a:off x="1562356" y="2270469"/>
            <a:ext cx="2133343" cy="3941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and Testing</a:t>
            </a:r>
          </a:p>
        </p:txBody>
      </p:sp>
      <p:sp>
        <p:nvSpPr>
          <p:cNvPr id="85" name="Rectangle 84"/>
          <p:cNvSpPr/>
          <p:nvPr/>
        </p:nvSpPr>
        <p:spPr>
          <a:xfrm flipH="1">
            <a:off x="3680567" y="2270469"/>
            <a:ext cx="70974" cy="39415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6" name="Pentagon 85"/>
          <p:cNvSpPr/>
          <p:nvPr/>
        </p:nvSpPr>
        <p:spPr>
          <a:xfrm>
            <a:off x="5181600" y="2228850"/>
            <a:ext cx="3200400" cy="417298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chemeClr val="tx1"/>
                </a:solidFill>
              </a:rPr>
              <a:t>S-123 Edition 1.0.0 Released</a:t>
            </a:r>
          </a:p>
        </p:txBody>
      </p:sp>
      <p:sp>
        <p:nvSpPr>
          <p:cNvPr id="96" name="Pentagon 95"/>
          <p:cNvSpPr/>
          <p:nvPr/>
        </p:nvSpPr>
        <p:spPr>
          <a:xfrm>
            <a:off x="7345317" y="688096"/>
            <a:ext cx="2715776" cy="39299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S-129 Edition 1.0.0 Released</a:t>
            </a:r>
          </a:p>
        </p:txBody>
      </p:sp>
      <p:sp>
        <p:nvSpPr>
          <p:cNvPr id="99" name="Pentagon 98"/>
          <p:cNvSpPr/>
          <p:nvPr/>
        </p:nvSpPr>
        <p:spPr>
          <a:xfrm>
            <a:off x="1564232" y="1475520"/>
            <a:ext cx="2715776" cy="399110"/>
          </a:xfrm>
          <a:prstGeom prst="homePlat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(TBD)</a:t>
            </a:r>
          </a:p>
        </p:txBody>
      </p:sp>
      <p:sp>
        <p:nvSpPr>
          <p:cNvPr id="100" name="Pentagon 99"/>
          <p:cNvSpPr/>
          <p:nvPr/>
        </p:nvSpPr>
        <p:spPr>
          <a:xfrm>
            <a:off x="1564232" y="1082828"/>
            <a:ext cx="2715776" cy="397299"/>
          </a:xfrm>
          <a:prstGeom prst="homePlat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(TBD)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565990" y="688096"/>
            <a:ext cx="4066961" cy="3938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and Testing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5648116" y="688096"/>
            <a:ext cx="588604" cy="39299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SR</a:t>
            </a:r>
          </a:p>
        </p:txBody>
      </p:sp>
      <p:sp>
        <p:nvSpPr>
          <p:cNvPr id="93" name="Rectangle 92"/>
          <p:cNvSpPr/>
          <p:nvPr/>
        </p:nvSpPr>
        <p:spPr>
          <a:xfrm>
            <a:off x="1564737" y="1873910"/>
            <a:ext cx="6284903" cy="39542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and Testing</a:t>
            </a:r>
          </a:p>
        </p:txBody>
      </p:sp>
      <p:sp>
        <p:nvSpPr>
          <p:cNvPr id="97" name="Pentagon 96"/>
          <p:cNvSpPr/>
          <p:nvPr/>
        </p:nvSpPr>
        <p:spPr>
          <a:xfrm>
            <a:off x="9013667" y="1866014"/>
            <a:ext cx="2715776" cy="395421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S-124 Edition 1.0.0Released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371555" y="115474"/>
            <a:ext cx="1714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C=Council</a:t>
            </a:r>
          </a:p>
          <a:p>
            <a:r>
              <a:rPr lang="en-US" sz="1200" dirty="0"/>
              <a:t>A = Assembly</a:t>
            </a:r>
          </a:p>
          <a:p>
            <a:r>
              <a:rPr lang="en-US" sz="1200" dirty="0"/>
              <a:t>SR = Stakeholder Review</a:t>
            </a:r>
          </a:p>
          <a:p>
            <a:r>
              <a:rPr lang="en-US" sz="1200" dirty="0"/>
              <a:t>MS = IHO Member State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 flipV="1">
            <a:off x="8734605" y="5624199"/>
            <a:ext cx="3740" cy="2338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534583" y="5821924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A2</a:t>
            </a:r>
          </a:p>
        </p:txBody>
      </p:sp>
      <p:cxnSp>
        <p:nvCxnSpPr>
          <p:cNvPr id="13" name="Straight Arrow Connector 12"/>
          <p:cNvCxnSpPr>
            <a:stCxn id="4" idx="2"/>
          </p:cNvCxnSpPr>
          <p:nvPr/>
        </p:nvCxnSpPr>
        <p:spPr>
          <a:xfrm>
            <a:off x="5672064" y="5081563"/>
            <a:ext cx="6608" cy="1388052"/>
          </a:xfrm>
          <a:prstGeom prst="straightConnector1">
            <a:avLst/>
          </a:prstGeom>
          <a:ln w="15875">
            <a:solidFill>
              <a:srgbClr val="FF0000"/>
            </a:solidFill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4674146" y="6414724"/>
            <a:ext cx="1941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S-100 Edition 4.0.0</a:t>
            </a:r>
          </a:p>
        </p:txBody>
      </p:sp>
      <p:sp>
        <p:nvSpPr>
          <p:cNvPr id="89" name="Rectangle 88"/>
          <p:cNvSpPr/>
          <p:nvPr/>
        </p:nvSpPr>
        <p:spPr>
          <a:xfrm>
            <a:off x="8383903" y="3845601"/>
            <a:ext cx="958873" cy="400238"/>
          </a:xfrm>
          <a:prstGeom prst="rect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HSSC Approval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860153" y="1865891"/>
            <a:ext cx="1143000" cy="395668"/>
          </a:xfrm>
          <a:prstGeom prst="rect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IRCC Approval</a:t>
            </a:r>
          </a:p>
        </p:txBody>
      </p:sp>
      <p:sp>
        <p:nvSpPr>
          <p:cNvPr id="91" name="Rectangle 90"/>
          <p:cNvSpPr/>
          <p:nvPr/>
        </p:nvSpPr>
        <p:spPr>
          <a:xfrm>
            <a:off x="6233694" y="685795"/>
            <a:ext cx="1200151" cy="395668"/>
          </a:xfrm>
          <a:prstGeom prst="rect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HSSC Approval</a:t>
            </a:r>
          </a:p>
        </p:txBody>
      </p:sp>
      <p:sp>
        <p:nvSpPr>
          <p:cNvPr id="92" name="Rectangle 91"/>
          <p:cNvSpPr/>
          <p:nvPr/>
        </p:nvSpPr>
        <p:spPr>
          <a:xfrm>
            <a:off x="4667250" y="4638674"/>
            <a:ext cx="997735" cy="386143"/>
          </a:xfrm>
          <a:prstGeom prst="rect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HSSC Approval</a:t>
            </a:r>
          </a:p>
        </p:txBody>
      </p:sp>
      <p:sp>
        <p:nvSpPr>
          <p:cNvPr id="84" name="Rectangle 83"/>
          <p:cNvSpPr/>
          <p:nvPr/>
        </p:nvSpPr>
        <p:spPr>
          <a:xfrm>
            <a:off x="3752850" y="3452072"/>
            <a:ext cx="971550" cy="3869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SR</a:t>
            </a:r>
          </a:p>
        </p:txBody>
      </p:sp>
      <p:sp>
        <p:nvSpPr>
          <p:cNvPr id="95" name="Rectangle 94"/>
          <p:cNvSpPr/>
          <p:nvPr/>
        </p:nvSpPr>
        <p:spPr>
          <a:xfrm>
            <a:off x="3742513" y="2272162"/>
            <a:ext cx="1426254" cy="380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5863603" y="4237818"/>
            <a:ext cx="1050898" cy="387067"/>
          </a:xfrm>
          <a:prstGeom prst="rect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HSSC Approval</a:t>
            </a:r>
          </a:p>
        </p:txBody>
      </p:sp>
      <p:sp>
        <p:nvSpPr>
          <p:cNvPr id="4" name="Rectangle 3"/>
          <p:cNvSpPr/>
          <p:nvPr/>
        </p:nvSpPr>
        <p:spPr>
          <a:xfrm>
            <a:off x="5618955" y="564332"/>
            <a:ext cx="106218" cy="45172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3740131" y="3037684"/>
            <a:ext cx="1085850" cy="409677"/>
          </a:xfrm>
          <a:prstGeom prst="rect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HSSC Approval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765359" y="2650605"/>
            <a:ext cx="1417631" cy="386965"/>
          </a:xfrm>
          <a:prstGeom prst="rect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HSSC Approval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3765358" y="2269814"/>
            <a:ext cx="1417631" cy="386965"/>
          </a:xfrm>
          <a:prstGeom prst="rect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HSSC Approval</a:t>
            </a:r>
          </a:p>
        </p:txBody>
      </p:sp>
      <p:sp>
        <p:nvSpPr>
          <p:cNvPr id="110" name="Pentagon 109"/>
          <p:cNvSpPr/>
          <p:nvPr/>
        </p:nvSpPr>
        <p:spPr>
          <a:xfrm>
            <a:off x="8500376" y="4633789"/>
            <a:ext cx="2715776" cy="397303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S-101 Edition 1.X.X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736477" y="4636323"/>
            <a:ext cx="2763899" cy="3971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S-101 Edition 1.0.0 Released</a:t>
            </a:r>
          </a:p>
        </p:txBody>
      </p:sp>
      <p:sp>
        <p:nvSpPr>
          <p:cNvPr id="77" name="Rectangle 97"/>
          <p:cNvSpPr/>
          <p:nvPr/>
        </p:nvSpPr>
        <p:spPr>
          <a:xfrm>
            <a:off x="1581155" y="1484630"/>
            <a:ext cx="4066961" cy="3938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Development and Testing</a:t>
            </a:r>
          </a:p>
        </p:txBody>
      </p:sp>
      <p:sp>
        <p:nvSpPr>
          <p:cNvPr id="79" name="Rectangle 97"/>
          <p:cNvSpPr/>
          <p:nvPr/>
        </p:nvSpPr>
        <p:spPr>
          <a:xfrm>
            <a:off x="5727661" y="1480096"/>
            <a:ext cx="509060" cy="39381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7" name="Rectangle 106"/>
          <p:cNvSpPr/>
          <p:nvPr/>
        </p:nvSpPr>
        <p:spPr>
          <a:xfrm>
            <a:off x="6242653" y="1472483"/>
            <a:ext cx="1191192" cy="409677"/>
          </a:xfrm>
          <a:prstGeom prst="rect">
            <a:avLst/>
          </a:prstGeom>
          <a:solidFill>
            <a:srgbClr val="5482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HSSC Approval</a:t>
            </a:r>
          </a:p>
        </p:txBody>
      </p:sp>
      <p:sp>
        <p:nvSpPr>
          <p:cNvPr id="94" name="Pentagon 95"/>
          <p:cNvSpPr/>
          <p:nvPr/>
        </p:nvSpPr>
        <p:spPr>
          <a:xfrm>
            <a:off x="7433845" y="1472483"/>
            <a:ext cx="2610434" cy="39299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S-127 Edition 1.0.0 Released</a:t>
            </a:r>
          </a:p>
        </p:txBody>
      </p:sp>
    </p:spTree>
    <p:extLst>
      <p:ext uri="{BB962C8B-B14F-4D97-AF65-F5344CB8AC3E}">
        <p14:creationId xmlns:p14="http://schemas.microsoft.com/office/powerpoint/2010/main" val="366969209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/>
              <a:t>HSSC </a:t>
            </a:r>
            <a:r>
              <a:rPr lang="it-IT" b="1" dirty="0" err="1"/>
              <a:t>Actions</a:t>
            </a:r>
            <a:r>
              <a:rPr lang="it-IT" b="1" dirty="0"/>
              <a:t> of </a:t>
            </a:r>
            <a:r>
              <a:rPr lang="it-IT" b="1" dirty="0" err="1"/>
              <a:t>interest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636505" y="1354293"/>
            <a:ext cx="11209652" cy="453072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US" sz="2400" dirty="0"/>
              <a:t>HSSC endorsed S-102 Ed. 2.0.0 – </a:t>
            </a:r>
            <a:r>
              <a:rPr lang="en-US" sz="2400" i="1" dirty="0"/>
              <a:t>Bathymetric surface</a:t>
            </a:r>
          </a:p>
          <a:p>
            <a:pPr algn="just"/>
            <a:r>
              <a:rPr lang="en-GB" sz="2500" dirty="0"/>
              <a:t>HSSC approved Ed. 1.0.0 of S-97 – </a:t>
            </a:r>
            <a:r>
              <a:rPr lang="en-US" sz="2400" i="1" dirty="0"/>
              <a:t>Guidance for PS developers</a:t>
            </a:r>
            <a:endParaRPr lang="en-GB" sz="2500" i="1" dirty="0"/>
          </a:p>
          <a:p>
            <a:pPr algn="just"/>
            <a:r>
              <a:rPr lang="en-GB" sz="2400" dirty="0"/>
              <a:t>HSSC approved Ed.1.0.0 of S-127 – </a:t>
            </a:r>
            <a:r>
              <a:rPr lang="en-GB" sz="2400" i="1" dirty="0"/>
              <a:t>Marine Traffic Management</a:t>
            </a:r>
          </a:p>
          <a:p>
            <a:pPr algn="just"/>
            <a:r>
              <a:rPr lang="en-GB" sz="2400" dirty="0"/>
              <a:t>HSSC approved Edition 1.0.0 of S-129 – </a:t>
            </a:r>
            <a:r>
              <a:rPr lang="en-GB" sz="2400" i="1" dirty="0"/>
              <a:t>Under Keel Clearance Management Information</a:t>
            </a:r>
          </a:p>
          <a:p>
            <a:pPr marL="0" indent="0" algn="just">
              <a:buNone/>
            </a:pPr>
            <a:endParaRPr lang="en-GB" sz="2400" dirty="0"/>
          </a:p>
          <a:p>
            <a:pPr algn="just"/>
            <a:r>
              <a:rPr lang="en-GB" sz="2400" dirty="0"/>
              <a:t>S-100 Ed. 5.0.0 shifted to 2021</a:t>
            </a:r>
          </a:p>
          <a:p>
            <a:pPr algn="just"/>
            <a:r>
              <a:rPr lang="en-GB" sz="2400" dirty="0"/>
              <a:t>S-98 to be submitted for endorsement in 2020/2021</a:t>
            </a:r>
          </a:p>
          <a:p>
            <a:pPr marL="0" indent="0" algn="just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95768545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/>
              <a:t>HSSC </a:t>
            </a:r>
            <a:r>
              <a:rPr lang="it-IT" b="1" dirty="0" err="1"/>
              <a:t>Actions</a:t>
            </a:r>
            <a:r>
              <a:rPr lang="it-IT" b="1" dirty="0"/>
              <a:t> of </a:t>
            </a:r>
            <a:r>
              <a:rPr lang="it-IT" b="1" dirty="0" err="1"/>
              <a:t>interest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364433" y="1216005"/>
            <a:ext cx="11137755" cy="453072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just"/>
            <a:r>
              <a:rPr lang="en-GB" sz="2400" dirty="0"/>
              <a:t>HSSC to </a:t>
            </a:r>
            <a:r>
              <a:rPr lang="en-GB" sz="2400" dirty="0">
                <a:solidFill>
                  <a:srgbClr val="FF0000"/>
                </a:solidFill>
              </a:rPr>
              <a:t>seek the agreement of IRCC</a:t>
            </a:r>
            <a:r>
              <a:rPr lang="en-GB" sz="2400" dirty="0"/>
              <a:t> for a survey for the production of the following data sets (NIPWG coordination):</a:t>
            </a:r>
          </a:p>
          <a:p>
            <a:pPr lvl="1" algn="just"/>
            <a:r>
              <a:rPr lang="en-GB" sz="2400" dirty="0"/>
              <a:t>S-122 - Marine Protected Area</a:t>
            </a:r>
          </a:p>
          <a:p>
            <a:pPr lvl="1" algn="just"/>
            <a:r>
              <a:rPr lang="en-GB" sz="2400" dirty="0"/>
              <a:t>S-123 - Marine Radio Services</a:t>
            </a:r>
          </a:p>
          <a:p>
            <a:pPr lvl="1" algn="just"/>
            <a:endParaRPr lang="en-GB" sz="2500" dirty="0"/>
          </a:p>
          <a:p>
            <a:pPr marL="228600" lvl="1" indent="-228600" algn="just"/>
            <a:r>
              <a:rPr lang="en-GB" sz="2400" dirty="0"/>
              <a:t>IRCC to evaluate </a:t>
            </a:r>
            <a:r>
              <a:rPr lang="en-GB" sz="2400" dirty="0">
                <a:solidFill>
                  <a:srgbClr val="FF0000"/>
                </a:solidFill>
              </a:rPr>
              <a:t>to extend WENDWG scope </a:t>
            </a:r>
            <a:r>
              <a:rPr lang="en-GB" sz="2400" dirty="0"/>
              <a:t>to S-101 ENCs and other S-100 based products</a:t>
            </a:r>
          </a:p>
          <a:p>
            <a:pPr marL="228600" lvl="1" indent="-228600" algn="just"/>
            <a:endParaRPr lang="en-GB" sz="2400" dirty="0"/>
          </a:p>
          <a:p>
            <a:pPr marL="228600" lvl="1" indent="-228600" algn="just"/>
            <a:r>
              <a:rPr lang="en-GB" sz="2400" dirty="0"/>
              <a:t>Proposal of “Cloud distribution” of  S-100 based products (Canada):</a:t>
            </a:r>
          </a:p>
          <a:p>
            <a:pPr marL="853438" lvl="2" indent="-342900" algn="just">
              <a:buFont typeface="Wingdings" panose="05000000000000000000" pitchFamily="2" charset="2"/>
              <a:buChar char="§"/>
            </a:pPr>
            <a:r>
              <a:rPr lang="en-GB" sz="2400" dirty="0">
                <a:solidFill>
                  <a:srgbClr val="FF0000"/>
                </a:solidFill>
              </a:rPr>
              <a:t>To be investigated </a:t>
            </a:r>
            <a:r>
              <a:rPr lang="en-GB" sz="2400" dirty="0"/>
              <a:t>by IRCC</a:t>
            </a:r>
          </a:p>
        </p:txBody>
      </p:sp>
    </p:spTree>
    <p:extLst>
      <p:ext uri="{BB962C8B-B14F-4D97-AF65-F5344CB8AC3E}">
        <p14:creationId xmlns:p14="http://schemas.microsoft.com/office/powerpoint/2010/main" val="50537187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8" y="277813"/>
            <a:ext cx="8981872" cy="636589"/>
          </a:xfrm>
          <a:prstGeom prst="rect">
            <a:avLst/>
          </a:prstGeom>
        </p:spPr>
        <p:txBody>
          <a:bodyPr/>
          <a:lstStyle>
            <a:lvl1pPr defTabSz="859536">
              <a:defRPr sz="3600"/>
            </a:lvl1pPr>
          </a:lstStyle>
          <a:p>
            <a:r>
              <a:rPr lang="it-IT" dirty="0" err="1"/>
              <a:t>Introduction</a:t>
            </a:r>
            <a:r>
              <a:rPr lang="it-IT" dirty="0"/>
              <a:t> </a:t>
            </a:r>
            <a:endParaRPr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307763" y="1157074"/>
            <a:ext cx="10641495" cy="45307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500" b="1" i="1" dirty="0"/>
              <a:t>HSSC work is guided by the IHO Work Programme 2 “Hydrographic Services and Standards” and by the Council key priorities</a:t>
            </a:r>
          </a:p>
          <a:p>
            <a:pPr marL="0" indent="0" algn="just">
              <a:buNone/>
            </a:pPr>
            <a:endParaRPr lang="it-IT" sz="2500" dirty="0"/>
          </a:p>
          <a:p>
            <a:pPr marL="0" indent="0" algn="just">
              <a:buNone/>
            </a:pPr>
            <a:endParaRPr sz="2500" dirty="0"/>
          </a:p>
          <a:p>
            <a:pPr marL="230400" lvl="1" indent="-230400" algn="just">
              <a:spcBef>
                <a:spcPts val="500"/>
              </a:spcBef>
            </a:pPr>
            <a:r>
              <a:rPr sz="2500" b="1" dirty="0"/>
              <a:t>Meetings</a:t>
            </a:r>
            <a:r>
              <a:rPr lang="it-IT" sz="2500" b="1" dirty="0"/>
              <a:t> </a:t>
            </a:r>
            <a:r>
              <a:rPr lang="it-IT" sz="2500" b="1" dirty="0" err="1"/>
              <a:t>since</a:t>
            </a:r>
            <a:r>
              <a:rPr lang="it-IT" sz="2500" b="1" dirty="0"/>
              <a:t> IRCC-10:</a:t>
            </a:r>
          </a:p>
          <a:p>
            <a:pPr marL="687599" lvl="2" indent="-230399" algn="just">
              <a:spcBef>
                <a:spcPts val="500"/>
              </a:spcBef>
            </a:pPr>
            <a:r>
              <a:rPr lang="en-GB" sz="2500" dirty="0"/>
              <a:t>Cape Town, South Africa (6-10 May 2019)</a:t>
            </a:r>
          </a:p>
          <a:p>
            <a:pPr marL="457200" lvl="2" indent="0" algn="just">
              <a:spcBef>
                <a:spcPts val="500"/>
              </a:spcBef>
              <a:buNone/>
            </a:pPr>
            <a:endParaRPr lang="en-GB" sz="2500" dirty="0">
              <a:solidFill>
                <a:srgbClr val="FF0000"/>
              </a:solidFill>
            </a:endParaRPr>
          </a:p>
          <a:p>
            <a:pPr marL="177061" lvl="1" indent="-230399" algn="just">
              <a:spcBef>
                <a:spcPts val="500"/>
              </a:spcBef>
            </a:pPr>
            <a:r>
              <a:rPr lang="en-GB" sz="2500" b="1" dirty="0">
                <a:solidFill>
                  <a:schemeClr val="tx1"/>
                </a:solidFill>
              </a:rPr>
              <a:t>Next Meeting: </a:t>
            </a:r>
          </a:p>
          <a:p>
            <a:pPr marL="687599" lvl="2" indent="-230399" algn="just">
              <a:spcBef>
                <a:spcPts val="500"/>
              </a:spcBef>
            </a:pPr>
            <a:r>
              <a:rPr lang="en-GB" sz="2500" dirty="0">
                <a:solidFill>
                  <a:schemeClr val="tx1"/>
                </a:solidFill>
              </a:rPr>
              <a:t>HSSC-12 Bristol, UK (11-15 May 2020)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55874" y="2255591"/>
            <a:ext cx="5410788" cy="31588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en-GB" b="1" dirty="0"/>
              <a:t>HSSC Actions of interest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561096" y="914402"/>
            <a:ext cx="11199104" cy="4530728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en-GB" sz="2400" b="1" dirty="0"/>
              <a:t>S-100 data protection scheme</a:t>
            </a:r>
          </a:p>
          <a:p>
            <a:pPr lvl="1"/>
            <a:r>
              <a:rPr lang="en-GB" sz="2400" u="sng" dirty="0"/>
              <a:t>RENCs</a:t>
            </a:r>
            <a:r>
              <a:rPr lang="en-GB" sz="2400" dirty="0"/>
              <a:t> to support HSSC WGs developing S-100 based products test data </a:t>
            </a:r>
          </a:p>
          <a:p>
            <a:pPr lvl="1"/>
            <a:r>
              <a:rPr lang="en-GB" sz="2400" u="sng" dirty="0"/>
              <a:t>RENC</a:t>
            </a:r>
            <a:r>
              <a:rPr lang="en-GB" sz="2400" dirty="0"/>
              <a:t>/IHO Sec. to act as S-100 Protection scheme administrator</a:t>
            </a:r>
          </a:p>
          <a:p>
            <a:pPr lvl="1"/>
            <a:r>
              <a:rPr lang="en-GB" sz="2400" u="sng" dirty="0"/>
              <a:t>RENC</a:t>
            </a:r>
            <a:r>
              <a:rPr lang="en-GB" sz="2400" dirty="0"/>
              <a:t>/IHO Sec. to prepare an implementation procedure </a:t>
            </a:r>
          </a:p>
          <a:p>
            <a:pPr marL="457200" lvl="1" indent="0">
              <a:buNone/>
            </a:pPr>
            <a:endParaRPr lang="en-GB" sz="2400" dirty="0"/>
          </a:p>
          <a:p>
            <a:r>
              <a:rPr lang="en-GB" sz="2400" b="1" dirty="0"/>
              <a:t>Test bed platform</a:t>
            </a:r>
          </a:p>
          <a:p>
            <a:pPr lvl="1"/>
            <a:r>
              <a:rPr lang="en-GB" sz="2400" dirty="0"/>
              <a:t>HOs to provide KHOA with S-100 based products test data sets</a:t>
            </a:r>
          </a:p>
          <a:p>
            <a:pPr lvl="1"/>
            <a:r>
              <a:rPr lang="en-GB" sz="2400" dirty="0"/>
              <a:t>New test bed platform operative</a:t>
            </a:r>
          </a:p>
          <a:p>
            <a:pPr lvl="1"/>
            <a:r>
              <a:rPr lang="en-GB" sz="2400" dirty="0">
                <a:solidFill>
                  <a:srgbClr val="FF0000"/>
                </a:solidFill>
              </a:rPr>
              <a:t>IRCC to support </a:t>
            </a:r>
            <a:r>
              <a:rPr lang="en-GB" sz="2400" dirty="0"/>
              <a:t>this initiative among RHCs</a:t>
            </a:r>
          </a:p>
        </p:txBody>
      </p:sp>
    </p:spTree>
    <p:extLst>
      <p:ext uri="{BB962C8B-B14F-4D97-AF65-F5344CB8AC3E}">
        <p14:creationId xmlns:p14="http://schemas.microsoft.com/office/powerpoint/2010/main" val="460444608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en-GB" b="1" dirty="0"/>
              <a:t>Priorities of IHO 2019 Work Plan 2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561096" y="914402"/>
            <a:ext cx="11199104" cy="4530728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en-GB" sz="2400" b="1" dirty="0"/>
              <a:t>Develop an S-100 interoperability specification</a:t>
            </a:r>
          </a:p>
          <a:p>
            <a:pPr lvl="1"/>
            <a:r>
              <a:rPr lang="en-GB" sz="2400" dirty="0"/>
              <a:t>Ed. 1.0.0. of S-98 final approval is part of S-100 Implementation Strategy </a:t>
            </a:r>
          </a:p>
          <a:p>
            <a:pPr lvl="1"/>
            <a:r>
              <a:rPr lang="en-GB" sz="2400" dirty="0"/>
              <a:t>Ed. 1.0.0 of S-98 to be submitted for endorsement in 2020/2021</a:t>
            </a:r>
          </a:p>
          <a:p>
            <a:pPr lvl="1"/>
            <a:r>
              <a:rPr lang="en-GB" sz="2400" dirty="0"/>
              <a:t>HSSC-11 agreed to organize a S-100 Test Strategy Meeting (TSM) in liaison with IEC</a:t>
            </a:r>
          </a:p>
          <a:p>
            <a:pPr marL="457200" lvl="1" indent="0">
              <a:buNone/>
            </a:pPr>
            <a:endParaRPr lang="en-GB" sz="2400" dirty="0"/>
          </a:p>
          <a:p>
            <a:r>
              <a:rPr lang="en-GB" sz="2400" b="1" dirty="0"/>
              <a:t>Develop S-121 Product Spec for Maritime Limits and Boundaries </a:t>
            </a:r>
          </a:p>
          <a:p>
            <a:pPr lvl="1"/>
            <a:r>
              <a:rPr lang="en-GB" sz="2400" dirty="0"/>
              <a:t>HSSC encouraged the S-121PT to pursue the development of Ed. 1.0.0</a:t>
            </a:r>
          </a:p>
          <a:p>
            <a:pPr lvl="1"/>
            <a:r>
              <a:rPr lang="en-GB" sz="2400" dirty="0"/>
              <a:t>HSSC encouraged the </a:t>
            </a:r>
            <a:r>
              <a:rPr lang="en-GB" sz="2400" dirty="0">
                <a:solidFill>
                  <a:srgbClr val="FF0000"/>
                </a:solidFill>
              </a:rPr>
              <a:t>IHO Member States to participate</a:t>
            </a:r>
            <a:r>
              <a:rPr lang="en-GB" sz="2400" dirty="0"/>
              <a:t> in the S-100 WG review process of S-121</a:t>
            </a:r>
          </a:p>
        </p:txBody>
      </p:sp>
    </p:spTree>
    <p:extLst>
      <p:ext uri="{BB962C8B-B14F-4D97-AF65-F5344CB8AC3E}">
        <p14:creationId xmlns:p14="http://schemas.microsoft.com/office/powerpoint/2010/main" val="2932568580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en-GB" b="1" dirty="0"/>
              <a:t>Priorities of IHO 2019 Work Plan 2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-85054" y="1593816"/>
            <a:ext cx="4715650" cy="4644301"/>
          </a:xfrm>
          <a:prstGeom prst="rect">
            <a:avLst/>
          </a:prstGeom>
        </p:spPr>
        <p:txBody>
          <a:bodyPr>
            <a:normAutofit/>
          </a:bodyPr>
          <a:lstStyle/>
          <a:p>
            <a:pPr lvl="1"/>
            <a:r>
              <a:rPr lang="en-GB" sz="2400" dirty="0"/>
              <a:t>Ed. 1.1.0 of S-101 to be expected in December 2020 </a:t>
            </a:r>
          </a:p>
          <a:p>
            <a:pPr lvl="1"/>
            <a:r>
              <a:rPr lang="en-GB" sz="2400" dirty="0"/>
              <a:t>Ed. 2.0.0 to be expected in December 2022</a:t>
            </a:r>
          </a:p>
          <a:p>
            <a:pPr lvl="1"/>
            <a:r>
              <a:rPr lang="en-GB" sz="2400" dirty="0"/>
              <a:t>S-101 components for Encryption, Alerts and Indications to be fully developed</a:t>
            </a:r>
            <a:endParaRPr lang="en-US" sz="2400" dirty="0"/>
          </a:p>
        </p:txBody>
      </p:sp>
      <p:pic>
        <p:nvPicPr>
          <p:cNvPr id="5" name="tabl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66849" y="1526631"/>
            <a:ext cx="7737230" cy="4503437"/>
          </a:xfrm>
          <a:prstGeom prst="rect">
            <a:avLst/>
          </a:prstGeom>
        </p:spPr>
      </p:pic>
      <p:sp>
        <p:nvSpPr>
          <p:cNvPr id="6" name="Shape 134"/>
          <p:cNvSpPr txBox="1">
            <a:spLocks/>
          </p:cNvSpPr>
          <p:nvPr/>
        </p:nvSpPr>
        <p:spPr>
          <a:xfrm>
            <a:off x="366294" y="1035529"/>
            <a:ext cx="10600644" cy="8167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Autofit/>
          </a:bodyPr>
          <a:lstStyle>
            <a:lvl1pPr marL="2286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23900" marR="0" indent="-2667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34438" marR="0" indent="-320038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r>
              <a:rPr lang="en-GB" b="1" dirty="0"/>
              <a:t>Develop all the components needed to make S-101 a reality</a:t>
            </a:r>
            <a:r>
              <a:rPr lang="en-GB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1260319"/>
      </p:ext>
    </p:extLst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en-GB" b="1" dirty="0"/>
              <a:t>Priorities of IHO 2019 Work Plan 2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378054" y="1387248"/>
            <a:ext cx="11620500" cy="453072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b="1" dirty="0"/>
              <a:t>Consolidation and clarification of standards in relation to ECDIS/ENC</a:t>
            </a:r>
            <a:r>
              <a:rPr lang="en-GB" dirty="0"/>
              <a:t>:</a:t>
            </a:r>
          </a:p>
          <a:p>
            <a:pPr lvl="1"/>
            <a:r>
              <a:rPr lang="en-US" dirty="0"/>
              <a:t>ENCWG liaised with CIRM and IEC for updating S-63 for improved security for investigations and risk assessment</a:t>
            </a:r>
          </a:p>
          <a:p>
            <a:pPr lvl="1"/>
            <a:r>
              <a:rPr lang="en-GB" dirty="0"/>
              <a:t>HSSC tasked ENCWG to develop a draft proposal for mitigation measures for cyber security and to make an impact assessment </a:t>
            </a:r>
          </a:p>
          <a:p>
            <a:pPr lvl="1"/>
            <a:r>
              <a:rPr lang="en-GB" dirty="0"/>
              <a:t>HOs to review the current ENC production process and make changes where necessary to </a:t>
            </a:r>
            <a:r>
              <a:rPr lang="en-GB" dirty="0">
                <a:solidFill>
                  <a:srgbClr val="FF0000"/>
                </a:solidFill>
              </a:rPr>
              <a:t>encode meaningful values of CATZOC</a:t>
            </a:r>
          </a:p>
        </p:txBody>
      </p:sp>
    </p:spTree>
    <p:extLst>
      <p:ext uri="{BB962C8B-B14F-4D97-AF65-F5344CB8AC3E}">
        <p14:creationId xmlns:p14="http://schemas.microsoft.com/office/powerpoint/2010/main" val="2672594815"/>
      </p:ext>
    </p:extLst>
  </p:cSld>
  <p:clrMapOvr>
    <a:masterClrMapping/>
  </p:clrMapOvr>
  <p:transition spd="slow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en-GB" b="1" dirty="0"/>
              <a:t>Priorities of IHO 2019 Work Plan 2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589617" y="1210460"/>
            <a:ext cx="9146522" cy="4530728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b="1" dirty="0"/>
              <a:t>Prepare Ed. 6.0.0 of S-44:</a:t>
            </a:r>
          </a:p>
          <a:p>
            <a:pPr marL="271463" indent="-271463">
              <a:tabLst>
                <a:tab pos="3225800" algn="l"/>
              </a:tabLst>
            </a:pPr>
            <a:r>
              <a:rPr lang="en-GB" sz="2400" dirty="0"/>
              <a:t>May/June 2019 - HSPT: draft of the </a:t>
            </a:r>
            <a:r>
              <a:rPr lang="en-GB" sz="2400" u="sng" dirty="0"/>
              <a:t>6th Edition (v1.7.0) for review </a:t>
            </a:r>
            <a:r>
              <a:rPr lang="en-GB" sz="2400" dirty="0"/>
              <a:t>and comments by MSs and stakeholders</a:t>
            </a:r>
          </a:p>
          <a:p>
            <a:pPr marL="271463" indent="-271463">
              <a:tabLst>
                <a:tab pos="3225800" algn="l"/>
              </a:tabLst>
            </a:pPr>
            <a:r>
              <a:rPr lang="en-GB" sz="2400" dirty="0"/>
              <a:t>March 2020: </a:t>
            </a:r>
            <a:r>
              <a:rPr lang="en-GB" sz="2400" u="sng" dirty="0"/>
              <a:t>S-44 6th Edition (v2.0.0) </a:t>
            </a:r>
            <a:r>
              <a:rPr lang="en-GB" sz="2400" dirty="0"/>
              <a:t>delivered to HSSC for endorsement</a:t>
            </a:r>
          </a:p>
          <a:p>
            <a:r>
              <a:rPr lang="en-GB" sz="2400" dirty="0"/>
              <a:t>End 2020: </a:t>
            </a:r>
            <a:r>
              <a:rPr lang="en-GB" sz="2400" u="sng" dirty="0"/>
              <a:t>Approval  of the S-44 6th Edition</a:t>
            </a:r>
          </a:p>
          <a:p>
            <a:endParaRPr lang="en-GB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38810" y="2555721"/>
            <a:ext cx="2911319" cy="416845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CasellaDiTesto 2"/>
          <p:cNvSpPr txBox="1"/>
          <p:nvPr/>
        </p:nvSpPr>
        <p:spPr>
          <a:xfrm>
            <a:off x="3828929" y="5094861"/>
            <a:ext cx="4832688" cy="6463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1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Contest</a:t>
            </a:r>
            <a:r>
              <a:rPr kumimoji="0" lang="en-US" sz="1800" b="0" i="1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"/>
              </a:rPr>
              <a:t> for designing the cover page of Edition 6 of S-44 to be advertised among MSs</a:t>
            </a:r>
            <a:endParaRPr kumimoji="0" lang="en-US" sz="1800" b="0" i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38353139"/>
      </p:ext>
    </p:extLst>
  </p:cSld>
  <p:clrMapOvr>
    <a:masterClrMapping/>
  </p:clrMapOvr>
  <p:transition spd="slow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en-GB" b="1" dirty="0"/>
              <a:t>Priorities of IHO 2019 Work Plan 2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504803" y="1261313"/>
            <a:ext cx="11182393" cy="4530728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GB" sz="2400" b="1" dirty="0"/>
              <a:t>Consider data quality aspects in harmonized way for all S-100 based PSs: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" sz="2400" u="sng" dirty="0"/>
              <a:t>Visualization methodology of Quality of Bathymetric Data</a:t>
            </a:r>
            <a:endParaRPr lang="en-US" sz="2400" u="sng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pic>
        <p:nvPicPr>
          <p:cNvPr id="5" name="Afbeelding 30" descr="Afbeelding met dier, ongewerveld&#10;&#10;Automatisch gegenereerde beschrijving">
            <a:extLst>
              <a:ext uri="{FF2B5EF4-FFF2-40B4-BE49-F238E27FC236}">
                <a16:creationId xmlns:a16="http://schemas.microsoft.com/office/drawing/2014/main" id="{34E365F3-07D7-B84E-81B3-13FD9884BEC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500852" y="4240685"/>
            <a:ext cx="1803766" cy="1203097"/>
          </a:xfrm>
          <a:prstGeom prst="rect">
            <a:avLst/>
          </a:prstGeom>
        </p:spPr>
      </p:pic>
      <p:cxnSp>
        <p:nvCxnSpPr>
          <p:cNvPr id="6" name="Rechte verbindingslijn met pijl 54">
            <a:extLst>
              <a:ext uri="{FF2B5EF4-FFF2-40B4-BE49-F238E27FC236}">
                <a16:creationId xmlns:a16="http://schemas.microsoft.com/office/drawing/2014/main" id="{EFAD343C-0F08-504C-AD72-1E5952F62CC7}"/>
              </a:ext>
            </a:extLst>
          </p:cNvPr>
          <p:cNvCxnSpPr>
            <a:cxnSpLocks/>
          </p:cNvCxnSpPr>
          <p:nvPr/>
        </p:nvCxnSpPr>
        <p:spPr>
          <a:xfrm flipH="1">
            <a:off x="7894709" y="4408286"/>
            <a:ext cx="527500" cy="0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round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" name="Tekstvak 59">
            <a:extLst>
              <a:ext uri="{FF2B5EF4-FFF2-40B4-BE49-F238E27FC236}">
                <a16:creationId xmlns:a16="http://schemas.microsoft.com/office/drawing/2014/main" id="{100823DF-D939-E74F-8515-5349F75C21F8}"/>
              </a:ext>
            </a:extLst>
          </p:cNvPr>
          <p:cNvSpPr txBox="1"/>
          <p:nvPr/>
        </p:nvSpPr>
        <p:spPr>
          <a:xfrm>
            <a:off x="8407285" y="5227359"/>
            <a:ext cx="2689934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dirty="0" err="1"/>
              <a:t>Charted</a:t>
            </a:r>
            <a:r>
              <a:rPr lang="nl-NL" dirty="0"/>
              <a:t> </a:t>
            </a:r>
            <a:r>
              <a:rPr lang="nl-NL" dirty="0" err="1"/>
              <a:t>depth</a:t>
            </a:r>
            <a:r>
              <a:rPr lang="nl-NL" dirty="0"/>
              <a:t> = 20.1 m</a:t>
            </a:r>
          </a:p>
        </p:txBody>
      </p:sp>
      <p:sp>
        <p:nvSpPr>
          <p:cNvPr id="8" name="Shape 297">
            <a:extLst>
              <a:ext uri="{FF2B5EF4-FFF2-40B4-BE49-F238E27FC236}">
                <a16:creationId xmlns:a16="http://schemas.microsoft.com/office/drawing/2014/main" id="{D6E56CF3-AE79-3946-A26D-979CAEC5B1F0}"/>
              </a:ext>
            </a:extLst>
          </p:cNvPr>
          <p:cNvSpPr/>
          <p:nvPr/>
        </p:nvSpPr>
        <p:spPr>
          <a:xfrm flipV="1">
            <a:off x="8560479" y="4257032"/>
            <a:ext cx="2416617" cy="2383"/>
          </a:xfrm>
          <a:prstGeom prst="line">
            <a:avLst/>
          </a:prstGeom>
          <a:ln w="25400">
            <a:solidFill>
              <a:schemeClr val="accent1"/>
            </a:solidFill>
            <a:custDash>
              <a:ds d="600000" sp="600000"/>
            </a:custDash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9" name="Shape 320">
            <a:extLst>
              <a:ext uri="{FF2B5EF4-FFF2-40B4-BE49-F238E27FC236}">
                <a16:creationId xmlns:a16="http://schemas.microsoft.com/office/drawing/2014/main" id="{B12D40A4-7BA2-2B45-8E8C-C1935B1EF92E}"/>
              </a:ext>
            </a:extLst>
          </p:cNvPr>
          <p:cNvSpPr/>
          <p:nvPr/>
        </p:nvSpPr>
        <p:spPr>
          <a:xfrm>
            <a:off x="8560479" y="3990796"/>
            <a:ext cx="2381457" cy="35483"/>
          </a:xfrm>
          <a:prstGeom prst="line">
            <a:avLst/>
          </a:prstGeom>
          <a:ln w="25400">
            <a:solidFill>
              <a:schemeClr val="accent1"/>
            </a:solidFill>
            <a:custDash>
              <a:ds d="600000" sp="600000"/>
            </a:custDash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0" name="Tekstvak 62">
            <a:extLst>
              <a:ext uri="{FF2B5EF4-FFF2-40B4-BE49-F238E27FC236}">
                <a16:creationId xmlns:a16="http://schemas.microsoft.com/office/drawing/2014/main" id="{8032499C-8B81-184B-BE69-AD010E23341C}"/>
              </a:ext>
            </a:extLst>
          </p:cNvPr>
          <p:cNvSpPr txBox="1"/>
          <p:nvPr/>
        </p:nvSpPr>
        <p:spPr>
          <a:xfrm>
            <a:off x="11097219" y="4062652"/>
            <a:ext cx="131045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sz="1600" dirty="0"/>
              <a:t>20m </a:t>
            </a:r>
            <a:r>
              <a:rPr lang="nl-NL" sz="1600" dirty="0" err="1"/>
              <a:t>contr</a:t>
            </a:r>
            <a:endParaRPr lang="nl-NL" sz="1600" dirty="0"/>
          </a:p>
        </p:txBody>
      </p:sp>
      <p:sp>
        <p:nvSpPr>
          <p:cNvPr id="11" name="Tekstvak 63">
            <a:extLst>
              <a:ext uri="{FF2B5EF4-FFF2-40B4-BE49-F238E27FC236}">
                <a16:creationId xmlns:a16="http://schemas.microsoft.com/office/drawing/2014/main" id="{78790351-5B68-BE42-81BA-1DC28C72BD42}"/>
              </a:ext>
            </a:extLst>
          </p:cNvPr>
          <p:cNvSpPr txBox="1"/>
          <p:nvPr/>
        </p:nvSpPr>
        <p:spPr>
          <a:xfrm>
            <a:off x="11097219" y="3806132"/>
            <a:ext cx="1094781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sz="1600" dirty="0"/>
              <a:t>safe </a:t>
            </a:r>
            <a:r>
              <a:rPr lang="nl-NL" sz="1600" dirty="0" err="1"/>
              <a:t>depth</a:t>
            </a:r>
            <a:endParaRPr lang="nl-NL" sz="1600" dirty="0"/>
          </a:p>
        </p:txBody>
      </p:sp>
      <p:sp>
        <p:nvSpPr>
          <p:cNvPr id="12" name="Shape 320">
            <a:extLst>
              <a:ext uri="{FF2B5EF4-FFF2-40B4-BE49-F238E27FC236}">
                <a16:creationId xmlns:a16="http://schemas.microsoft.com/office/drawing/2014/main" id="{B44A2277-7197-A24B-BEDB-068DC3AA55AD}"/>
              </a:ext>
            </a:extLst>
          </p:cNvPr>
          <p:cNvSpPr/>
          <p:nvPr/>
        </p:nvSpPr>
        <p:spPr>
          <a:xfrm>
            <a:off x="8560478" y="3645857"/>
            <a:ext cx="2381457" cy="35483"/>
          </a:xfrm>
          <a:prstGeom prst="line">
            <a:avLst/>
          </a:prstGeom>
          <a:ln w="25400">
            <a:solidFill>
              <a:schemeClr val="accent1"/>
            </a:solidFill>
            <a:custDash>
              <a:ds d="600000" sp="600000"/>
            </a:custDash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3" name="Tekstvak 65">
            <a:extLst>
              <a:ext uri="{FF2B5EF4-FFF2-40B4-BE49-F238E27FC236}">
                <a16:creationId xmlns:a16="http://schemas.microsoft.com/office/drawing/2014/main" id="{8D86BCEA-EDBD-1844-A52B-E79E2D4E43AF}"/>
              </a:ext>
            </a:extLst>
          </p:cNvPr>
          <p:cNvSpPr txBox="1"/>
          <p:nvPr/>
        </p:nvSpPr>
        <p:spPr>
          <a:xfrm>
            <a:off x="11074994" y="3502542"/>
            <a:ext cx="639251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sz="1600" dirty="0"/>
              <a:t>draft</a:t>
            </a:r>
          </a:p>
        </p:txBody>
      </p:sp>
      <p:sp>
        <p:nvSpPr>
          <p:cNvPr id="14" name="Shape 301">
            <a:extLst>
              <a:ext uri="{FF2B5EF4-FFF2-40B4-BE49-F238E27FC236}">
                <a16:creationId xmlns:a16="http://schemas.microsoft.com/office/drawing/2014/main" id="{CC0C74D1-1DD4-944C-83BD-0C5CCCC187DD}"/>
              </a:ext>
            </a:extLst>
          </p:cNvPr>
          <p:cNvSpPr/>
          <p:nvPr/>
        </p:nvSpPr>
        <p:spPr>
          <a:xfrm flipV="1">
            <a:off x="8893304" y="4016030"/>
            <a:ext cx="2" cy="241003"/>
          </a:xfrm>
          <a:prstGeom prst="line">
            <a:avLst/>
          </a:prstGeom>
          <a:ln w="25400">
            <a:solidFill>
              <a:srgbClr val="00F900"/>
            </a:solidFill>
            <a:miter/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5" name="Shape 303">
            <a:extLst>
              <a:ext uri="{FF2B5EF4-FFF2-40B4-BE49-F238E27FC236}">
                <a16:creationId xmlns:a16="http://schemas.microsoft.com/office/drawing/2014/main" id="{9F06BA5D-FEA1-E44A-9173-0B6713B3CEF3}"/>
              </a:ext>
            </a:extLst>
          </p:cNvPr>
          <p:cNvSpPr/>
          <p:nvPr/>
        </p:nvSpPr>
        <p:spPr>
          <a:xfrm flipV="1">
            <a:off x="9411576" y="3848690"/>
            <a:ext cx="0" cy="398524"/>
          </a:xfrm>
          <a:prstGeom prst="line">
            <a:avLst/>
          </a:prstGeom>
          <a:ln w="25400">
            <a:solidFill>
              <a:srgbClr val="FF9300"/>
            </a:solidFill>
            <a:miter/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6" name="Shape 309">
            <a:extLst>
              <a:ext uri="{FF2B5EF4-FFF2-40B4-BE49-F238E27FC236}">
                <a16:creationId xmlns:a16="http://schemas.microsoft.com/office/drawing/2014/main" id="{1B940816-9E67-DD4D-AD33-755D18FDDEBE}"/>
              </a:ext>
            </a:extLst>
          </p:cNvPr>
          <p:cNvSpPr/>
          <p:nvPr/>
        </p:nvSpPr>
        <p:spPr>
          <a:xfrm flipV="1">
            <a:off x="10266646" y="3609850"/>
            <a:ext cx="982" cy="657654"/>
          </a:xfrm>
          <a:prstGeom prst="line">
            <a:avLst/>
          </a:prstGeom>
          <a:ln w="25400">
            <a:solidFill>
              <a:srgbClr val="FF2600"/>
            </a:solidFill>
            <a:miter/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7" name="Shape 309">
            <a:extLst>
              <a:ext uri="{FF2B5EF4-FFF2-40B4-BE49-F238E27FC236}">
                <a16:creationId xmlns:a16="http://schemas.microsoft.com/office/drawing/2014/main" id="{6F3BCC47-FC53-6641-94F0-F36A218CDA1E}"/>
              </a:ext>
            </a:extLst>
          </p:cNvPr>
          <p:cNvSpPr/>
          <p:nvPr/>
        </p:nvSpPr>
        <p:spPr>
          <a:xfrm flipV="1">
            <a:off x="10814486" y="3412199"/>
            <a:ext cx="15367" cy="828486"/>
          </a:xfrm>
          <a:prstGeom prst="line">
            <a:avLst/>
          </a:prstGeom>
          <a:ln w="25400">
            <a:solidFill>
              <a:srgbClr val="FF2600"/>
            </a:solidFill>
            <a:miter/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18" name="Shape 302">
            <a:extLst>
              <a:ext uri="{FF2B5EF4-FFF2-40B4-BE49-F238E27FC236}">
                <a16:creationId xmlns:a16="http://schemas.microsoft.com/office/drawing/2014/main" id="{42CD4F2A-64E4-774D-A771-6E9CA0BD380A}"/>
              </a:ext>
            </a:extLst>
          </p:cNvPr>
          <p:cNvSpPr/>
          <p:nvPr/>
        </p:nvSpPr>
        <p:spPr>
          <a:xfrm>
            <a:off x="8638697" y="4252809"/>
            <a:ext cx="617596" cy="358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00F9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dirty="0"/>
              <a:t>0.7m</a:t>
            </a:r>
          </a:p>
        </p:txBody>
      </p:sp>
      <p:sp>
        <p:nvSpPr>
          <p:cNvPr id="19" name="Shape 304">
            <a:extLst>
              <a:ext uri="{FF2B5EF4-FFF2-40B4-BE49-F238E27FC236}">
                <a16:creationId xmlns:a16="http://schemas.microsoft.com/office/drawing/2014/main" id="{EE2EA8AB-831F-6840-8107-B4D369D2B345}"/>
              </a:ext>
            </a:extLst>
          </p:cNvPr>
          <p:cNvSpPr/>
          <p:nvPr/>
        </p:nvSpPr>
        <p:spPr>
          <a:xfrm>
            <a:off x="9354082" y="4257033"/>
            <a:ext cx="617596" cy="358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FF93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dirty="0"/>
              <a:t>1.4m</a:t>
            </a:r>
          </a:p>
        </p:txBody>
      </p:sp>
      <p:sp>
        <p:nvSpPr>
          <p:cNvPr id="20" name="Shape 311">
            <a:extLst>
              <a:ext uri="{FF2B5EF4-FFF2-40B4-BE49-F238E27FC236}">
                <a16:creationId xmlns:a16="http://schemas.microsoft.com/office/drawing/2014/main" id="{9782BF37-6A0F-1F47-8350-5BE7B21744C2}"/>
              </a:ext>
            </a:extLst>
          </p:cNvPr>
          <p:cNvSpPr/>
          <p:nvPr/>
        </p:nvSpPr>
        <p:spPr>
          <a:xfrm>
            <a:off x="10037141" y="4294869"/>
            <a:ext cx="617597" cy="3581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FF26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dirty="0"/>
              <a:t>3.0m</a:t>
            </a:r>
          </a:p>
        </p:txBody>
      </p:sp>
      <p:sp>
        <p:nvSpPr>
          <p:cNvPr id="21" name="Shape 311">
            <a:extLst>
              <a:ext uri="{FF2B5EF4-FFF2-40B4-BE49-F238E27FC236}">
                <a16:creationId xmlns:a16="http://schemas.microsoft.com/office/drawing/2014/main" id="{CB7C8323-98A3-1842-BBE8-E0D914EF5BBF}"/>
              </a:ext>
            </a:extLst>
          </p:cNvPr>
          <p:cNvSpPr/>
          <p:nvPr/>
        </p:nvSpPr>
        <p:spPr>
          <a:xfrm>
            <a:off x="10712343" y="4278997"/>
            <a:ext cx="683838" cy="369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defRPr>
                <a:solidFill>
                  <a:srgbClr val="FF26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nl-NL" dirty="0"/>
              <a:t>&gt;</a:t>
            </a:r>
            <a:r>
              <a:rPr dirty="0"/>
              <a:t>3.0m</a:t>
            </a:r>
          </a:p>
        </p:txBody>
      </p:sp>
      <p:sp>
        <p:nvSpPr>
          <p:cNvPr id="22" name="Shape 303">
            <a:extLst>
              <a:ext uri="{FF2B5EF4-FFF2-40B4-BE49-F238E27FC236}">
                <a16:creationId xmlns:a16="http://schemas.microsoft.com/office/drawing/2014/main" id="{B4B4DE3F-F507-3947-8A93-74DB1528B387}"/>
              </a:ext>
            </a:extLst>
          </p:cNvPr>
          <p:cNvSpPr/>
          <p:nvPr/>
        </p:nvSpPr>
        <p:spPr>
          <a:xfrm flipV="1">
            <a:off x="9767176" y="3868980"/>
            <a:ext cx="0" cy="398524"/>
          </a:xfrm>
          <a:prstGeom prst="line">
            <a:avLst/>
          </a:prstGeom>
          <a:ln w="25400">
            <a:solidFill>
              <a:srgbClr val="FF9300"/>
            </a:solidFill>
            <a:miter/>
            <a:tailEnd type="triangle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23" name="Tekstvak 85">
            <a:extLst>
              <a:ext uri="{FF2B5EF4-FFF2-40B4-BE49-F238E27FC236}">
                <a16:creationId xmlns:a16="http://schemas.microsoft.com/office/drawing/2014/main" id="{27E122A9-1D2E-824E-8F3D-D2FC998D609B}"/>
              </a:ext>
            </a:extLst>
          </p:cNvPr>
          <p:cNvSpPr txBox="1"/>
          <p:nvPr/>
        </p:nvSpPr>
        <p:spPr>
          <a:xfrm>
            <a:off x="8757988" y="4503734"/>
            <a:ext cx="411341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i="1" dirty="0"/>
              <a:t>A1</a:t>
            </a:r>
          </a:p>
        </p:txBody>
      </p:sp>
      <p:sp>
        <p:nvSpPr>
          <p:cNvPr id="24" name="Tekstvak 86">
            <a:extLst>
              <a:ext uri="{FF2B5EF4-FFF2-40B4-BE49-F238E27FC236}">
                <a16:creationId xmlns:a16="http://schemas.microsoft.com/office/drawing/2014/main" id="{89D7C64B-F3F4-1444-96EE-5A9C34A244E3}"/>
              </a:ext>
            </a:extLst>
          </p:cNvPr>
          <p:cNvSpPr txBox="1"/>
          <p:nvPr/>
        </p:nvSpPr>
        <p:spPr>
          <a:xfrm>
            <a:off x="9243422" y="4492554"/>
            <a:ext cx="411341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i="1" dirty="0"/>
              <a:t>A2</a:t>
            </a:r>
          </a:p>
        </p:txBody>
      </p:sp>
      <p:sp>
        <p:nvSpPr>
          <p:cNvPr id="25" name="Tekstvak 87">
            <a:extLst>
              <a:ext uri="{FF2B5EF4-FFF2-40B4-BE49-F238E27FC236}">
                <a16:creationId xmlns:a16="http://schemas.microsoft.com/office/drawing/2014/main" id="{54070478-B288-0C4C-862F-1AC763BB3BB1}"/>
              </a:ext>
            </a:extLst>
          </p:cNvPr>
          <p:cNvSpPr txBox="1"/>
          <p:nvPr/>
        </p:nvSpPr>
        <p:spPr>
          <a:xfrm>
            <a:off x="9662880" y="4503734"/>
            <a:ext cx="324773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i="1" dirty="0"/>
              <a:t>B</a:t>
            </a:r>
          </a:p>
        </p:txBody>
      </p:sp>
      <p:sp>
        <p:nvSpPr>
          <p:cNvPr id="26" name="Tekstvak 88">
            <a:extLst>
              <a:ext uri="{FF2B5EF4-FFF2-40B4-BE49-F238E27FC236}">
                <a16:creationId xmlns:a16="http://schemas.microsoft.com/office/drawing/2014/main" id="{765E428F-E84A-6445-BED2-C44D4BC97520}"/>
              </a:ext>
            </a:extLst>
          </p:cNvPr>
          <p:cNvSpPr txBox="1"/>
          <p:nvPr/>
        </p:nvSpPr>
        <p:spPr>
          <a:xfrm>
            <a:off x="10148314" y="4526634"/>
            <a:ext cx="324773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i="1" dirty="0"/>
              <a:t>C</a:t>
            </a:r>
          </a:p>
        </p:txBody>
      </p:sp>
      <p:sp>
        <p:nvSpPr>
          <p:cNvPr id="27" name="Tekstvak 89">
            <a:extLst>
              <a:ext uri="{FF2B5EF4-FFF2-40B4-BE49-F238E27FC236}">
                <a16:creationId xmlns:a16="http://schemas.microsoft.com/office/drawing/2014/main" id="{86A1FA50-9125-0F4D-8E07-F783F0B0F823}"/>
              </a:ext>
            </a:extLst>
          </p:cNvPr>
          <p:cNvSpPr txBox="1"/>
          <p:nvPr/>
        </p:nvSpPr>
        <p:spPr>
          <a:xfrm>
            <a:off x="10724081" y="4538158"/>
            <a:ext cx="324773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i="1" dirty="0"/>
              <a:t>D</a:t>
            </a:r>
          </a:p>
        </p:txBody>
      </p:sp>
      <p:sp>
        <p:nvSpPr>
          <p:cNvPr id="28" name="Tekstvak 90">
            <a:extLst>
              <a:ext uri="{FF2B5EF4-FFF2-40B4-BE49-F238E27FC236}">
                <a16:creationId xmlns:a16="http://schemas.microsoft.com/office/drawing/2014/main" id="{206BA87B-F9BE-4B47-AA08-6DECB97B7412}"/>
              </a:ext>
            </a:extLst>
          </p:cNvPr>
          <p:cNvSpPr txBox="1"/>
          <p:nvPr/>
        </p:nvSpPr>
        <p:spPr>
          <a:xfrm>
            <a:off x="6828982" y="2801703"/>
            <a:ext cx="3881397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dirty="0"/>
              <a:t>Navigable depth (95% confidence)</a:t>
            </a:r>
          </a:p>
        </p:txBody>
      </p:sp>
      <p:sp>
        <p:nvSpPr>
          <p:cNvPr id="29" name="Tekstvak 91">
            <a:extLst>
              <a:ext uri="{FF2B5EF4-FFF2-40B4-BE49-F238E27FC236}">
                <a16:creationId xmlns:a16="http://schemas.microsoft.com/office/drawing/2014/main" id="{580095EB-0BB1-F040-B4A6-8D8C58B43A6F}"/>
              </a:ext>
            </a:extLst>
          </p:cNvPr>
          <p:cNvSpPr txBox="1"/>
          <p:nvPr/>
        </p:nvSpPr>
        <p:spPr>
          <a:xfrm>
            <a:off x="9197023" y="4854167"/>
            <a:ext cx="2197597" cy="369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dirty="0"/>
              <a:t>CATZOC </a:t>
            </a:r>
            <a:r>
              <a:rPr lang="nl-NL" dirty="0" err="1"/>
              <a:t>value</a:t>
            </a:r>
            <a:endParaRPr lang="nl-NL" dirty="0"/>
          </a:p>
        </p:txBody>
      </p:sp>
      <p:sp>
        <p:nvSpPr>
          <p:cNvPr id="30" name="Tekstvak 92">
            <a:extLst>
              <a:ext uri="{FF2B5EF4-FFF2-40B4-BE49-F238E27FC236}">
                <a16:creationId xmlns:a16="http://schemas.microsoft.com/office/drawing/2014/main" id="{0541BC26-6BB6-BB49-AB1F-D04153092861}"/>
              </a:ext>
            </a:extLst>
          </p:cNvPr>
          <p:cNvSpPr txBox="1"/>
          <p:nvPr/>
        </p:nvSpPr>
        <p:spPr>
          <a:xfrm>
            <a:off x="7024985" y="3914284"/>
            <a:ext cx="122337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sz="1600" i="1" dirty="0"/>
              <a:t>A1</a:t>
            </a:r>
            <a:r>
              <a:rPr lang="nl-NL" sz="1600" dirty="0"/>
              <a:t> = 19.4</a:t>
            </a:r>
          </a:p>
        </p:txBody>
      </p:sp>
      <p:sp>
        <p:nvSpPr>
          <p:cNvPr id="31" name="Tekstvak 93">
            <a:extLst>
              <a:ext uri="{FF2B5EF4-FFF2-40B4-BE49-F238E27FC236}">
                <a16:creationId xmlns:a16="http://schemas.microsoft.com/office/drawing/2014/main" id="{8E737607-D1EB-E143-9833-0F94B9E38CB1}"/>
              </a:ext>
            </a:extLst>
          </p:cNvPr>
          <p:cNvSpPr txBox="1"/>
          <p:nvPr/>
        </p:nvSpPr>
        <p:spPr>
          <a:xfrm>
            <a:off x="6757619" y="3636857"/>
            <a:ext cx="122337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sz="1600" i="1" dirty="0"/>
              <a:t>A2, B </a:t>
            </a:r>
            <a:r>
              <a:rPr lang="nl-NL" sz="1600" dirty="0"/>
              <a:t>= 18.7</a:t>
            </a:r>
          </a:p>
        </p:txBody>
      </p:sp>
      <p:sp>
        <p:nvSpPr>
          <p:cNvPr id="32" name="Tekstvak 94">
            <a:extLst>
              <a:ext uri="{FF2B5EF4-FFF2-40B4-BE49-F238E27FC236}">
                <a16:creationId xmlns:a16="http://schemas.microsoft.com/office/drawing/2014/main" id="{06729B70-CF58-4E4D-87DF-FADB8ECF576C}"/>
              </a:ext>
            </a:extLst>
          </p:cNvPr>
          <p:cNvSpPr txBox="1"/>
          <p:nvPr/>
        </p:nvSpPr>
        <p:spPr>
          <a:xfrm>
            <a:off x="7113299" y="3391528"/>
            <a:ext cx="920433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sz="1600" i="1" dirty="0"/>
              <a:t>C</a:t>
            </a:r>
            <a:r>
              <a:rPr lang="nl-NL" sz="1600" dirty="0"/>
              <a:t> = 17.1</a:t>
            </a:r>
          </a:p>
        </p:txBody>
      </p:sp>
      <p:sp>
        <p:nvSpPr>
          <p:cNvPr id="33" name="Tekstvak 95">
            <a:extLst>
              <a:ext uri="{FF2B5EF4-FFF2-40B4-BE49-F238E27FC236}">
                <a16:creationId xmlns:a16="http://schemas.microsoft.com/office/drawing/2014/main" id="{8DE15D43-6F89-1243-81F4-8FC80B4A35F7}"/>
              </a:ext>
            </a:extLst>
          </p:cNvPr>
          <p:cNvSpPr txBox="1"/>
          <p:nvPr/>
        </p:nvSpPr>
        <p:spPr>
          <a:xfrm>
            <a:off x="7116604" y="3108366"/>
            <a:ext cx="920433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nl-NL" sz="1600" i="1" dirty="0"/>
              <a:t>D</a:t>
            </a:r>
            <a:r>
              <a:rPr lang="nl-NL" sz="1600" dirty="0"/>
              <a:t> &lt; 17.1</a:t>
            </a:r>
          </a:p>
        </p:txBody>
      </p:sp>
      <p:sp>
        <p:nvSpPr>
          <p:cNvPr id="34" name="Tekstvak 5">
            <a:extLst>
              <a:ext uri="{FF2B5EF4-FFF2-40B4-BE49-F238E27FC236}">
                <a16:creationId xmlns:a16="http://schemas.microsoft.com/office/drawing/2014/main" id="{C29F4DF1-4797-864F-8647-3F5EF4F64886}"/>
              </a:ext>
            </a:extLst>
          </p:cNvPr>
          <p:cNvSpPr txBox="1"/>
          <p:nvPr/>
        </p:nvSpPr>
        <p:spPr>
          <a:xfrm>
            <a:off x="407349" y="2428373"/>
            <a:ext cx="6020828" cy="341631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Method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dirty="0" err="1"/>
              <a:t>depict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quality</a:t>
            </a:r>
            <a:r>
              <a:rPr lang="nl-NL" sz="2400" dirty="0"/>
              <a:t> of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bathymetry</a:t>
            </a:r>
            <a:r>
              <a:rPr lang="nl-NL" sz="2400" dirty="0"/>
              <a:t> </a:t>
            </a:r>
            <a:r>
              <a:rPr lang="nl-NL" sz="2400" dirty="0" err="1"/>
              <a:t>and</a:t>
            </a:r>
            <a:r>
              <a:rPr lang="nl-NL" sz="2400" dirty="0"/>
              <a:t> </a:t>
            </a:r>
            <a:r>
              <a:rPr lang="nl-NL" sz="2400" dirty="0" err="1"/>
              <a:t>isolated</a:t>
            </a:r>
            <a:r>
              <a:rPr lang="nl-NL" sz="2400" dirty="0"/>
              <a:t> features </a:t>
            </a:r>
            <a:r>
              <a:rPr lang="nl-NL" sz="2400" dirty="0" err="1"/>
              <a:t>hazardous</a:t>
            </a:r>
            <a:r>
              <a:rPr lang="nl-NL" sz="2400" dirty="0"/>
              <a:t> </a:t>
            </a:r>
            <a:r>
              <a:rPr lang="nl-NL" sz="2400" dirty="0" err="1"/>
              <a:t>to</a:t>
            </a:r>
            <a:r>
              <a:rPr lang="nl-NL" sz="2400" dirty="0"/>
              <a:t> </a:t>
            </a:r>
            <a:r>
              <a:rPr lang="nl-NL" sz="2400" dirty="0" err="1"/>
              <a:t>the</a:t>
            </a:r>
            <a:r>
              <a:rPr lang="nl-NL" sz="2400" dirty="0"/>
              <a:t> </a:t>
            </a:r>
            <a:r>
              <a:rPr lang="nl-NL" sz="2400" dirty="0" err="1"/>
              <a:t>safety</a:t>
            </a:r>
            <a:r>
              <a:rPr lang="nl-NL" sz="2400" dirty="0"/>
              <a:t> of </a:t>
            </a:r>
            <a:r>
              <a:rPr lang="nl-NL" sz="2400" dirty="0" err="1"/>
              <a:t>navigation</a:t>
            </a:r>
            <a:r>
              <a:rPr lang="nl-NL" sz="2400" dirty="0"/>
              <a:t> (</a:t>
            </a:r>
            <a:r>
              <a:rPr lang="nl-NL" sz="2400" dirty="0" err="1"/>
              <a:t>wrecks</a:t>
            </a:r>
            <a:r>
              <a:rPr lang="nl-NL" sz="2400" dirty="0"/>
              <a:t>, </a:t>
            </a:r>
            <a:r>
              <a:rPr lang="nl-NL" sz="2400" dirty="0" err="1"/>
              <a:t>rocks</a:t>
            </a:r>
            <a:r>
              <a:rPr lang="nl-NL" sz="2400" dirty="0"/>
              <a:t>, </a:t>
            </a:r>
            <a:r>
              <a:rPr lang="nl-NL" sz="2400" dirty="0" err="1"/>
              <a:t>obstructions</a:t>
            </a:r>
            <a:r>
              <a:rPr lang="nl-NL" sz="2400" dirty="0"/>
              <a:t>)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 err="1"/>
              <a:t>Also</a:t>
            </a:r>
            <a:r>
              <a:rPr lang="nl-NL" sz="2400" dirty="0"/>
              <a:t> </a:t>
            </a:r>
            <a:r>
              <a:rPr lang="nl-NL" sz="2400" dirty="0" err="1"/>
              <a:t>supportive</a:t>
            </a:r>
            <a:r>
              <a:rPr lang="nl-NL" sz="2400" dirty="0"/>
              <a:t> </a:t>
            </a:r>
            <a:r>
              <a:rPr lang="nl-NL" sz="2400" dirty="0" err="1"/>
              <a:t>for</a:t>
            </a:r>
            <a:r>
              <a:rPr lang="nl-NL" sz="2400" dirty="0"/>
              <a:t> </a:t>
            </a:r>
            <a:r>
              <a:rPr lang="nl-NL" sz="2400" dirty="0" err="1"/>
              <a:t>decision</a:t>
            </a:r>
            <a:r>
              <a:rPr lang="nl-NL" sz="2400" dirty="0"/>
              <a:t> making </a:t>
            </a:r>
            <a:r>
              <a:rPr lang="nl-NL" sz="2400" dirty="0" err="1"/>
              <a:t>and</a:t>
            </a:r>
            <a:r>
              <a:rPr lang="nl-NL" sz="2400" dirty="0"/>
              <a:t> </a:t>
            </a:r>
            <a:r>
              <a:rPr lang="nl-NL" sz="2400" dirty="0" err="1"/>
              <a:t>autonomous</a:t>
            </a:r>
            <a:r>
              <a:rPr lang="nl-NL" sz="2400" dirty="0"/>
              <a:t> </a:t>
            </a:r>
            <a:r>
              <a:rPr lang="nl-NL" sz="2400" dirty="0" err="1"/>
              <a:t>shipping</a:t>
            </a: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rgbClr val="FF0000"/>
                </a:solidFill>
              </a:rPr>
              <a:t>IRCC </a:t>
            </a:r>
            <a:r>
              <a:rPr lang="nl-NL" sz="2400" dirty="0" err="1">
                <a:solidFill>
                  <a:srgbClr val="FF0000"/>
                </a:solidFill>
              </a:rPr>
              <a:t>be</a:t>
            </a:r>
            <a:r>
              <a:rPr lang="nl-NL" sz="2400" dirty="0">
                <a:solidFill>
                  <a:srgbClr val="FF0000"/>
                </a:solidFill>
              </a:rPr>
              <a:t> </a:t>
            </a:r>
            <a:r>
              <a:rPr lang="nl-NL" sz="2400" dirty="0" err="1">
                <a:solidFill>
                  <a:srgbClr val="FF0000"/>
                </a:solidFill>
              </a:rPr>
              <a:t>aware</a:t>
            </a:r>
            <a:r>
              <a:rPr lang="nl-NL" sz="2400" dirty="0"/>
              <a:t> of </a:t>
            </a:r>
            <a:r>
              <a:rPr lang="nl-NL" sz="2400" dirty="0" err="1"/>
              <a:t>importance</a:t>
            </a:r>
            <a:r>
              <a:rPr lang="nl-NL" sz="2400" dirty="0"/>
              <a:t> of </a:t>
            </a:r>
            <a:r>
              <a:rPr lang="nl-NL" sz="2400" dirty="0" err="1"/>
              <a:t>QoBD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807524370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en-GB" b="1" dirty="0"/>
              <a:t>Priorities of IHO 2019 Work Plan 2</a:t>
            </a:r>
            <a:endParaRPr b="1" dirty="0"/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ADD2D353-507E-034E-ABEF-3541E0A52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8867" y="105410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i="1" dirty="0">
                <a:solidFill>
                  <a:srgbClr val="002060"/>
                </a:solidFill>
              </a:rPr>
              <a:t>“Good Data Quality does not mean that the quality of the data has to be good….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i="1" dirty="0">
                <a:solidFill>
                  <a:srgbClr val="002060"/>
                </a:solidFill>
              </a:rPr>
              <a:t>It means that the end user is well informed how good the Quality of the Data is”</a:t>
            </a:r>
          </a:p>
          <a:p>
            <a:pPr marL="0" indent="0" algn="ctr">
              <a:buNone/>
            </a:pPr>
            <a:r>
              <a:rPr lang="en-US" sz="2400" i="1" dirty="0">
                <a:solidFill>
                  <a:srgbClr val="002060"/>
                </a:solidFill>
              </a:rPr>
              <a:t>									</a:t>
            </a:r>
            <a:r>
              <a:rPr lang="en-US" sz="2000" i="1" dirty="0">
                <a:solidFill>
                  <a:srgbClr val="002060"/>
                </a:solidFill>
              </a:rPr>
              <a:t>(by DQWG)</a:t>
            </a:r>
          </a:p>
        </p:txBody>
      </p:sp>
      <p:sp>
        <p:nvSpPr>
          <p:cNvPr id="39" name="Shape 380">
            <a:extLst>
              <a:ext uri="{FF2B5EF4-FFF2-40B4-BE49-F238E27FC236}">
                <a16:creationId xmlns:a16="http://schemas.microsoft.com/office/drawing/2014/main" id="{6EBF09C9-7A35-9746-B4A6-D46652178C9B}"/>
              </a:ext>
            </a:extLst>
          </p:cNvPr>
          <p:cNvSpPr txBox="1">
            <a:spLocks/>
          </p:cNvSpPr>
          <p:nvPr/>
        </p:nvSpPr>
        <p:spPr>
          <a:xfrm>
            <a:off x="775252" y="2655535"/>
            <a:ext cx="10641495" cy="4530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>
            <a:lvl1pPr marL="228600" marR="0" indent="-228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723900" marR="0" indent="-2667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1234438" marR="0" indent="-320038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1727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21844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26416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30988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35560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4013200" marR="0" indent="-355600" algn="l" defTabSz="914400" rtl="0" latinLnBrk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8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pPr marL="0" indent="0" hangingPunct="1">
              <a:lnSpc>
                <a:spcPct val="81000"/>
              </a:lnSpc>
              <a:buFont typeface="Arial"/>
              <a:buNone/>
              <a:defRPr sz="2500"/>
            </a:pPr>
            <a:r>
              <a:rPr lang="en" dirty="0"/>
              <a:t>Recommendations for HOs:</a:t>
            </a:r>
          </a:p>
          <a:p>
            <a:pPr hangingPunct="1">
              <a:lnSpc>
                <a:spcPct val="81000"/>
              </a:lnSpc>
              <a:defRPr sz="2500"/>
            </a:pPr>
            <a:r>
              <a:rPr lang="en" dirty="0">
                <a:solidFill>
                  <a:srgbClr val="FF0000"/>
                </a:solidFill>
              </a:rPr>
              <a:t>Provide meaningful values to Quality of Bathymetric Data (S-101)</a:t>
            </a:r>
          </a:p>
          <a:p>
            <a:pPr marL="0" indent="0" hangingPunct="1">
              <a:lnSpc>
                <a:spcPct val="81000"/>
              </a:lnSpc>
              <a:buFont typeface="Arial"/>
              <a:buNone/>
              <a:defRPr sz="2500"/>
            </a:pPr>
            <a:r>
              <a:rPr lang="en" dirty="0"/>
              <a:t>   (1, 2, 3, 4, 5 or Oceanic. Unassessed should not be used)</a:t>
            </a:r>
          </a:p>
          <a:p>
            <a:pPr hangingPunct="1">
              <a:lnSpc>
                <a:spcPct val="81000"/>
              </a:lnSpc>
              <a:defRPr sz="2500"/>
            </a:pPr>
            <a:r>
              <a:rPr lang="en" dirty="0">
                <a:solidFill>
                  <a:srgbClr val="FF0000"/>
                </a:solidFill>
              </a:rPr>
              <a:t>Provide horizontal/vertical uncertainty for isolated features</a:t>
            </a:r>
          </a:p>
          <a:p>
            <a:pPr marL="0" indent="0" hangingPunct="1">
              <a:lnSpc>
                <a:spcPct val="81000"/>
              </a:lnSpc>
              <a:buFont typeface="Arial"/>
              <a:buNone/>
              <a:defRPr sz="2500"/>
            </a:pPr>
            <a:r>
              <a:rPr lang="en" dirty="0"/>
              <a:t>   (UWTROC, WRECKS, OBSTRN, SOUNDG) hazardous to navigation </a:t>
            </a:r>
          </a:p>
          <a:p>
            <a:pPr>
              <a:lnSpc>
                <a:spcPct val="81000"/>
              </a:lnSpc>
              <a:defRPr sz="2500"/>
            </a:pPr>
            <a:r>
              <a:rPr lang="en" dirty="0"/>
              <a:t>Be aware of vertical uncertainty when generating High-Density ENCs in areas of Quality of Bathymetric Data = 4 or 5 (</a:t>
            </a:r>
            <a:r>
              <a:rPr lang="en" i="1" dirty="0"/>
              <a:t>CATZOC = C or D</a:t>
            </a:r>
            <a:r>
              <a:rPr lang="e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70405082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en-GB" b="1" dirty="0"/>
              <a:t>Priorities of IHO 2019 Work Plan 2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161903" y="1163636"/>
            <a:ext cx="11496697" cy="453072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1"/>
            <a:r>
              <a:rPr lang="en-GB" sz="2400" dirty="0"/>
              <a:t>HSSC supported “conditional visualization methodology” concept to be further developed </a:t>
            </a:r>
          </a:p>
          <a:p>
            <a:pPr lvl="1"/>
            <a:r>
              <a:rPr lang="en-GB" sz="2400" dirty="0"/>
              <a:t>HSSC encourage DQWG to involve other WGs and stakeholders</a:t>
            </a:r>
          </a:p>
          <a:p>
            <a:pPr lvl="1"/>
            <a:endParaRPr lang="en-GB" sz="2400" dirty="0"/>
          </a:p>
          <a:p>
            <a:pPr lvl="1"/>
            <a:r>
              <a:rPr lang="en-GB" sz="2400" dirty="0">
                <a:solidFill>
                  <a:srgbClr val="FF0000"/>
                </a:solidFill>
              </a:rPr>
              <a:t>Raise IRCC awareness </a:t>
            </a:r>
            <a:r>
              <a:rPr lang="en-GB" sz="2400" dirty="0"/>
              <a:t>about: </a:t>
            </a:r>
          </a:p>
          <a:p>
            <a:pPr lvl="2"/>
            <a:r>
              <a:rPr lang="en-GB" sz="2400" dirty="0"/>
              <a:t>Existence of the methodology of visualization of the </a:t>
            </a:r>
            <a:r>
              <a:rPr lang="en-GB" sz="2400" dirty="0" err="1"/>
              <a:t>QoBD</a:t>
            </a:r>
            <a:endParaRPr lang="en-GB" sz="2400" dirty="0"/>
          </a:p>
          <a:p>
            <a:pPr lvl="2"/>
            <a:r>
              <a:rPr lang="en-GB" sz="2400" dirty="0"/>
              <a:t>Correct compilation of S-101 </a:t>
            </a:r>
            <a:r>
              <a:rPr lang="en-GB" sz="2400" dirty="0" err="1"/>
              <a:t>QoBD</a:t>
            </a:r>
            <a:endParaRPr lang="en-GB" sz="2400" dirty="0"/>
          </a:p>
          <a:p>
            <a:pPr lvl="2"/>
            <a:r>
              <a:rPr lang="en-GB" sz="2400" dirty="0"/>
              <a:t>Correct CATZOC attribution</a:t>
            </a:r>
          </a:p>
          <a:p>
            <a:pPr lvl="2"/>
            <a:endParaRPr lang="en-GB" sz="2400" dirty="0"/>
          </a:p>
          <a:p>
            <a:pPr lvl="2">
              <a:buFont typeface="Wingdings" pitchFamily="2" charset="2"/>
              <a:buChar char="q"/>
            </a:pPr>
            <a:r>
              <a:rPr lang="en-GB" sz="2400" dirty="0"/>
              <a:t>HSSC amended DQWG </a:t>
            </a:r>
            <a:r>
              <a:rPr lang="en-GB" sz="2400" dirty="0" err="1"/>
              <a:t>ToRs</a:t>
            </a:r>
            <a:r>
              <a:rPr lang="en-GB" sz="2400" dirty="0"/>
              <a:t> </a:t>
            </a:r>
            <a:r>
              <a:rPr lang="en-GB" sz="2400" dirty="0">
                <a:sym typeface="Wingdings" pitchFamily="2" charset="2"/>
              </a:rPr>
              <a:t> </a:t>
            </a:r>
            <a:r>
              <a:rPr lang="en-GB" sz="2400" dirty="0">
                <a:solidFill>
                  <a:srgbClr val="FF0000"/>
                </a:solidFill>
                <a:sym typeface="Wingdings" pitchFamily="2" charset="2"/>
              </a:rPr>
              <a:t>DQWG to support IRCC WGs and sub-</a:t>
            </a:r>
            <a:r>
              <a:rPr lang="en-GB" sz="2400" dirty="0" err="1">
                <a:solidFill>
                  <a:srgbClr val="FF0000"/>
                </a:solidFill>
                <a:sym typeface="Wingdings" pitchFamily="2" charset="2"/>
              </a:rPr>
              <a:t>commitees</a:t>
            </a:r>
            <a:r>
              <a:rPr lang="en-GB" sz="2400" dirty="0">
                <a:solidFill>
                  <a:srgbClr val="FF0000"/>
                </a:solidFill>
                <a:sym typeface="Wingdings" pitchFamily="2" charset="2"/>
              </a:rPr>
              <a:t> on request (MSDI, CSBWG, S-124 PT)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942934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en-GB" b="1" dirty="0"/>
              <a:t>Priorities of IHO 2019 Work Plan 2</a:t>
            </a:r>
            <a:endParaRPr b="1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595292" y="914402"/>
            <a:ext cx="10875741" cy="502919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endParaRPr lang="en-US" sz="2400" dirty="0"/>
          </a:p>
          <a:p>
            <a:r>
              <a:rPr lang="en-GB" sz="2400" dirty="0">
                <a:solidFill>
                  <a:schemeClr val="tx1"/>
                </a:solidFill>
              </a:rPr>
              <a:t>An </a:t>
            </a:r>
            <a:r>
              <a:rPr lang="en-GB" sz="2400" b="1" dirty="0">
                <a:solidFill>
                  <a:schemeClr val="tx1"/>
                </a:solidFill>
              </a:rPr>
              <a:t>Initial Guidance</a:t>
            </a:r>
            <a:r>
              <a:rPr lang="en-GB" sz="2400" dirty="0">
                <a:solidFill>
                  <a:schemeClr val="tx1"/>
                </a:solidFill>
              </a:rPr>
              <a:t> on definition and harmonization of “</a:t>
            </a:r>
            <a:r>
              <a:rPr lang="en-GB" sz="2400" i="1" dirty="0">
                <a:solidFill>
                  <a:schemeClr val="tx1"/>
                </a:solidFill>
              </a:rPr>
              <a:t>Maritime Services in context of e-navigation</a:t>
            </a:r>
            <a:r>
              <a:rPr lang="en-GB" sz="2400" dirty="0">
                <a:solidFill>
                  <a:schemeClr val="tx1"/>
                </a:solidFill>
              </a:rPr>
              <a:t>” was produced: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</a:rPr>
              <a:t>WWNWS</a:t>
            </a:r>
            <a:r>
              <a:rPr lang="de-DE" sz="2400" dirty="0">
                <a:solidFill>
                  <a:srgbClr val="FF0000"/>
                </a:solidFill>
              </a:rPr>
              <a:t>-SC </a:t>
            </a:r>
            <a:r>
              <a:rPr lang="it-IT" sz="2400" dirty="0">
                <a:sym typeface="Wingdings" panose="05000000000000000000" pitchFamily="2" charset="2"/>
              </a:rPr>
              <a:t></a:t>
            </a:r>
            <a:r>
              <a:rPr lang="it-IT" sz="2400" dirty="0"/>
              <a:t> </a:t>
            </a:r>
            <a:r>
              <a:rPr lang="en-US" sz="2400" dirty="0"/>
              <a:t>No. 5 - Maritime Safety Information Service (MSI);</a:t>
            </a:r>
            <a:endParaRPr lang="en-GB" sz="2400" dirty="0"/>
          </a:p>
          <a:p>
            <a:pPr lvl="2"/>
            <a:r>
              <a:rPr lang="de-DE" sz="2400" dirty="0"/>
              <a:t>NCWG, ENCWG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 No. 11 - Nautical Chart Service;</a:t>
            </a:r>
            <a:endParaRPr lang="en-GB" sz="2400" dirty="0"/>
          </a:p>
          <a:p>
            <a:pPr lvl="2"/>
            <a:r>
              <a:rPr lang="en-US" sz="2400" dirty="0"/>
              <a:t>NIPWG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 No. 12 - Nautical Publications Service;</a:t>
            </a:r>
            <a:endParaRPr lang="en-GB" sz="2400" dirty="0"/>
          </a:p>
          <a:p>
            <a:pPr lvl="2"/>
            <a:r>
              <a:rPr lang="en-GB" sz="2400" dirty="0"/>
              <a:t>TWCWG </a:t>
            </a:r>
            <a:r>
              <a:rPr lang="it-IT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No. 15 - Real-time hydrographic and environmental information Service. </a:t>
            </a:r>
          </a:p>
          <a:p>
            <a:pPr lvl="2"/>
            <a:endParaRPr lang="en-GB" sz="2400" dirty="0"/>
          </a:p>
          <a:p>
            <a:r>
              <a:rPr lang="en-GB" sz="2400" dirty="0">
                <a:solidFill>
                  <a:schemeClr val="tx1"/>
                </a:solidFill>
              </a:rPr>
              <a:t>Need to maintain the Guidance up-to-dated under the IMO indications</a:t>
            </a:r>
          </a:p>
          <a:p>
            <a:pPr marL="0" indent="0">
              <a:buNone/>
            </a:pPr>
            <a:endParaRPr lang="en-GB" sz="2400" dirty="0">
              <a:solidFill>
                <a:schemeClr val="tx1"/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IRCC/</a:t>
            </a:r>
            <a:r>
              <a:rPr lang="en-US" sz="2400" dirty="0">
                <a:solidFill>
                  <a:srgbClr val="FF0000"/>
                </a:solidFill>
              </a:rPr>
              <a:t>WWNWS</a:t>
            </a:r>
            <a:r>
              <a:rPr lang="de-DE" sz="2400" dirty="0">
                <a:solidFill>
                  <a:srgbClr val="FF0000"/>
                </a:solidFill>
              </a:rPr>
              <a:t>-SC </a:t>
            </a:r>
            <a:r>
              <a:rPr lang="de-DE" sz="2400" dirty="0" err="1">
                <a:solidFill>
                  <a:srgbClr val="FF0000"/>
                </a:solidFill>
              </a:rPr>
              <a:t>is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r>
              <a:rPr lang="de-DE" sz="2400" dirty="0" err="1">
                <a:solidFill>
                  <a:srgbClr val="FF0000"/>
                </a:solidFill>
              </a:rPr>
              <a:t>invited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r>
              <a:rPr lang="de-DE" sz="2400" dirty="0" err="1">
                <a:solidFill>
                  <a:srgbClr val="FF0000"/>
                </a:solidFill>
              </a:rPr>
              <a:t>to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r>
              <a:rPr lang="de-DE" sz="2400" dirty="0" err="1">
                <a:solidFill>
                  <a:srgbClr val="FF0000"/>
                </a:solidFill>
              </a:rPr>
              <a:t>contribute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endParaRPr lang="en-GB" sz="2400" dirty="0">
              <a:solidFill>
                <a:schemeClr val="tx1"/>
              </a:solidFill>
            </a:endParaRPr>
          </a:p>
          <a:p>
            <a:endParaRPr lang="en-GB" sz="2400" dirty="0"/>
          </a:p>
          <a:p>
            <a:pPr lvl="1"/>
            <a:endParaRPr lang="en-GB" sz="2400" dirty="0"/>
          </a:p>
          <a:p>
            <a:pPr lvl="1"/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5403969"/>
      </p:ext>
    </p:extLst>
  </p:cSld>
  <p:clrMapOvr>
    <a:masterClrMapping/>
  </p:clrMapOvr>
  <p:transition spd="slow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 err="1"/>
              <a:t>Hydrographic</a:t>
            </a:r>
            <a:r>
              <a:rPr lang="it-IT" b="1" dirty="0"/>
              <a:t> Dictionary (HD)</a:t>
            </a:r>
            <a:endParaRPr b="1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57727" y="1152525"/>
            <a:ext cx="10515600" cy="4351338"/>
          </a:xfrm>
        </p:spPr>
        <p:txBody>
          <a:bodyPr/>
          <a:lstStyle/>
          <a:p>
            <a:r>
              <a:rPr lang="en-US" dirty="0"/>
              <a:t>HSSC11 noted the work done in the development of S-32 IHO HD</a:t>
            </a:r>
          </a:p>
          <a:p>
            <a:endParaRPr lang="en-US" dirty="0"/>
          </a:p>
          <a:p>
            <a:r>
              <a:rPr lang="en-US" u="sng" dirty="0"/>
              <a:t>Achievements</a:t>
            </a:r>
            <a:r>
              <a:rPr lang="en-US" dirty="0"/>
              <a:t>: </a:t>
            </a:r>
          </a:p>
          <a:p>
            <a:pPr lvl="1"/>
            <a:r>
              <a:rPr lang="en-GB" dirty="0">
                <a:solidFill>
                  <a:schemeClr val="bg2">
                    <a:lumMod val="50000"/>
                  </a:schemeClr>
                </a:solidFill>
              </a:rPr>
              <a:t>The HD and the IHO GI Registry will share the same management system, use the same metadata and will be enriched and maintained by using the same procedure</a:t>
            </a:r>
          </a:p>
          <a:p>
            <a:pPr lvl="1"/>
            <a:r>
              <a:rPr lang="en-GB" dirty="0">
                <a:solidFill>
                  <a:schemeClr val="bg2">
                    <a:lumMod val="50000"/>
                  </a:schemeClr>
                </a:solidFill>
              </a:rPr>
              <a:t>Language improvements (New HDs)</a:t>
            </a:r>
          </a:p>
          <a:p>
            <a:endParaRPr lang="en-GB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GB" dirty="0">
                <a:solidFill>
                  <a:schemeClr val="bg2">
                    <a:lumMod val="50000"/>
                  </a:schemeClr>
                </a:solidFill>
              </a:rPr>
              <a:t>HDWG template to be used by WGs when submitting new terms</a:t>
            </a:r>
          </a:p>
          <a:p>
            <a:endParaRPr lang="en-GB" dirty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904729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HSSC-11  Key Priorities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04081" y="912906"/>
            <a:ext cx="10515600" cy="4351338"/>
          </a:xfrm>
        </p:spPr>
        <p:txBody>
          <a:bodyPr>
            <a:noAutofit/>
          </a:bodyPr>
          <a:lstStyle/>
          <a:p>
            <a:r>
              <a:rPr lang="en-GB" b="1" u="sng" dirty="0"/>
              <a:t>Operational/strategic level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Final remarks of the Resolution 2/2007 as amended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Revised Strategic Plan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S-100 Implementation Strategy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Future of Paper charts</a:t>
            </a:r>
          </a:p>
          <a:p>
            <a:pPr marL="457200" lvl="1" indent="0">
              <a:buNone/>
            </a:pPr>
            <a:endParaRPr lang="en-GB" sz="300" dirty="0"/>
          </a:p>
          <a:p>
            <a:pPr marL="228600" lvl="1" indent="-228600"/>
            <a:r>
              <a:rPr lang="en-GB" b="1" u="sng" dirty="0"/>
              <a:t>Technical level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Demonstration showcase of S-100 based products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Development of the S-1xx Product Specifications and operationalization of S-1xx framework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/>
              <a:t>Priorities of IHO 2019 Work Plan 2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sz="2400" dirty="0" err="1"/>
              <a:t>Hydrographic</a:t>
            </a:r>
            <a:r>
              <a:rPr lang="en-GB" sz="2400" dirty="0"/>
              <a:t> Dictionary S-32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GB" sz="2400" dirty="0"/>
          </a:p>
          <a:p>
            <a:pPr lvl="1">
              <a:buFont typeface="Wingdings" panose="05000000000000000000" pitchFamily="2" charset="2"/>
              <a:buChar char="§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71618934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 err="1"/>
              <a:t>Hydrographic</a:t>
            </a:r>
            <a:r>
              <a:rPr lang="it-IT" b="1" dirty="0"/>
              <a:t> Dictionary (HD) </a:t>
            </a:r>
            <a:endParaRPr b="1" dirty="0"/>
          </a:p>
        </p:txBody>
      </p:sp>
      <p:pic>
        <p:nvPicPr>
          <p:cNvPr id="7" name="图片 5">
            <a:extLst>
              <a:ext uri="{FF2B5EF4-FFF2-40B4-BE49-F238E27FC236}">
                <a16:creationId xmlns:a16="http://schemas.microsoft.com/office/drawing/2014/main" id="{62D6CD21-15D9-4021-A315-36397FCB80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-167754" y="1494156"/>
            <a:ext cx="2654301" cy="1897034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DC855E75-8B99-4567-B6AC-36C37F36508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879" y="3970944"/>
            <a:ext cx="2705202" cy="19469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37E87B5-EC57-4F3D-8C93-487FF6FC7AC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05244" y="4051628"/>
            <a:ext cx="5084194" cy="1770973"/>
          </a:xfrm>
          <a:prstGeom prst="rect">
            <a:avLst/>
          </a:prstGeom>
          <a:ln w="28575">
            <a:solidFill>
              <a:srgbClr val="FFC000"/>
            </a:solidFill>
          </a:ln>
        </p:spPr>
      </p:pic>
      <p:pic>
        <p:nvPicPr>
          <p:cNvPr id="6" name="Picture 7">
            <a:extLst>
              <a:ext uri="{FF2B5EF4-FFF2-40B4-BE49-F238E27FC236}">
                <a16:creationId xmlns:a16="http://schemas.microsoft.com/office/drawing/2014/main" id="{FB7BF015-85A2-4D27-B16F-1622522EBBD9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6631" y="1345967"/>
            <a:ext cx="5782807" cy="2070333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" name="CasellaDiTesto 2"/>
          <p:cNvSpPr txBox="1"/>
          <p:nvPr/>
        </p:nvSpPr>
        <p:spPr>
          <a:xfrm>
            <a:off x="8175490" y="2057969"/>
            <a:ext cx="3200400" cy="7078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/>
            <a:r>
              <a:rPr lang="en-GB" sz="2000" b="1" dirty="0">
                <a:latin typeface="+mn-lt"/>
              </a:rPr>
              <a:t>Chinese HD is now available on the IHO website</a:t>
            </a:r>
            <a:endParaRPr kumimoji="0" lang="en-US" sz="2000" b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sym typeface="Helvetica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8175490" y="4575114"/>
            <a:ext cx="3200400" cy="4001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algn="ctr"/>
            <a:r>
              <a:rPr lang="en-GB" sz="2000" b="1" dirty="0">
                <a:latin typeface="+mn-lt"/>
              </a:rPr>
              <a:t>Arabic HD in progress</a:t>
            </a:r>
            <a:endParaRPr 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6004771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 err="1"/>
              <a:t>Hydrographic</a:t>
            </a:r>
            <a:r>
              <a:rPr lang="it-IT" b="1" dirty="0"/>
              <a:t> Dictionary (HD)</a:t>
            </a:r>
            <a:endParaRPr b="1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>
          <a:xfrm>
            <a:off x="174689" y="1078948"/>
            <a:ext cx="11107533" cy="4727575"/>
          </a:xfrm>
        </p:spPr>
        <p:txBody>
          <a:bodyPr/>
          <a:lstStyle/>
          <a:p>
            <a:r>
              <a:rPr lang="en-GB" dirty="0"/>
              <a:t>MS are invited to develop their National variants that will be made available on the IHO Website</a:t>
            </a:r>
          </a:p>
          <a:p>
            <a:endParaRPr lang="en-GB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94703" y="2011099"/>
            <a:ext cx="5279594" cy="3718882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6615954" y="3258071"/>
            <a:ext cx="3006099" cy="369328"/>
          </a:xfrm>
          <a:prstGeom prst="rect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6612153" y="4037050"/>
            <a:ext cx="3009900" cy="369328"/>
          </a:xfrm>
          <a:prstGeom prst="rect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1524000" y="5406818"/>
            <a:ext cx="3441700" cy="6463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endParaRPr lang="en-US" dirty="0">
              <a:solidFill>
                <a:schemeClr val="tx1"/>
              </a:solidFill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+mj-lt"/>
              <a:ea typeface="+mj-ea"/>
              <a:cs typeface="+mj-cs"/>
              <a:sym typeface="Helvetica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174689" y="2241988"/>
            <a:ext cx="6213411" cy="34481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228600" indent="-228600" algn="just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</a:pPr>
            <a:r>
              <a:rPr lang="en-GB" sz="2800" dirty="0">
                <a:latin typeface="+mn-lt"/>
                <a:ea typeface="+mn-ea"/>
                <a:cs typeface="+mn-cs"/>
                <a:sym typeface="Calibri"/>
              </a:rPr>
              <a:t>HD members have been invited to act as HDWG (and GI Registry)  </a:t>
            </a:r>
            <a:r>
              <a:rPr lang="en-GB" sz="2800" u="sng" dirty="0">
                <a:latin typeface="+mn-lt"/>
                <a:ea typeface="+mn-ea"/>
                <a:cs typeface="+mn-cs"/>
                <a:sym typeface="Calibri"/>
              </a:rPr>
              <a:t>ambassadors in RHCs</a:t>
            </a:r>
          </a:p>
          <a:p>
            <a:pPr marL="444500" lvl="2" algn="just">
              <a:lnSpc>
                <a:spcPct val="90000"/>
              </a:lnSpc>
              <a:spcBef>
                <a:spcPts val="1000"/>
              </a:spcBef>
              <a:buSzPct val="100000"/>
            </a:pPr>
            <a:r>
              <a:rPr lang="en-GB" sz="2800" dirty="0">
                <a:solidFill>
                  <a:srgbClr val="FF0000"/>
                </a:solidFill>
                <a:latin typeface="+mn-lt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lang="en-GB" sz="2800" dirty="0">
                <a:solidFill>
                  <a:srgbClr val="FF0000"/>
                </a:solidFill>
                <a:latin typeface="+mn-lt"/>
                <a:ea typeface="+mn-ea"/>
                <a:cs typeface="+mn-cs"/>
                <a:sym typeface="Calibri"/>
              </a:rPr>
              <a:t>RHCs to support the HD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SzPct val="100000"/>
            </a:pPr>
            <a:endParaRPr lang="en-GB" sz="2800" dirty="0">
              <a:solidFill>
                <a:srgbClr val="FF0000"/>
              </a:solidFill>
              <a:latin typeface="+mn-lt"/>
              <a:ea typeface="+mn-ea"/>
              <a:cs typeface="+mn-cs"/>
              <a:sym typeface="Calibri"/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SzPct val="100000"/>
            </a:pPr>
            <a:endParaRPr lang="en-GB" sz="2800" dirty="0">
              <a:solidFill>
                <a:srgbClr val="FF0000"/>
              </a:solidFill>
              <a:latin typeface="+mn-lt"/>
              <a:ea typeface="+mn-ea"/>
              <a:cs typeface="+mn-cs"/>
              <a:sym typeface="Calibri"/>
            </a:endParaRPr>
          </a:p>
          <a:p>
            <a:pPr marL="228600" indent="-228600" algn="just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</a:pPr>
            <a:endParaRPr lang="en-US" sz="2800" u="sng" dirty="0">
              <a:latin typeface="+mn-lt"/>
              <a:ea typeface="+mn-ea"/>
              <a:cs typeface="+mn-cs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74689" y="4452689"/>
            <a:ext cx="4401933" cy="99616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pPr marL="228600" indent="-228600" algn="just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</a:pPr>
            <a:r>
              <a:rPr lang="en-GB" sz="2800" dirty="0">
                <a:latin typeface="+mn-lt"/>
                <a:ea typeface="+mn-ea"/>
                <a:cs typeface="+mn-cs"/>
                <a:sym typeface="Calibri"/>
              </a:rPr>
              <a:t>HDWG Spanish and Russian representatives needed</a:t>
            </a:r>
            <a:endParaRPr lang="en-US" sz="2800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96778"/>
      </p:ext>
    </p:extLst>
  </p:cSld>
  <p:clrMapOvr>
    <a:masterClrMapping/>
  </p:clrMapOvr>
  <p:transition spd="slow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/>
          <p:nvPr/>
        </p:nvSpPr>
        <p:spPr>
          <a:xfrm>
            <a:off x="4038600" y="6324065"/>
            <a:ext cx="4114800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HSSC-11, Cape Town, South Africa, 6-9  May 2019</a:t>
            </a:r>
          </a:p>
        </p:txBody>
      </p:sp>
      <p:sp>
        <p:nvSpPr>
          <p:cNvPr id="391" name="Shape 391"/>
          <p:cNvSpPr>
            <a:spLocks noGrp="1"/>
          </p:cNvSpPr>
          <p:nvPr>
            <p:ph type="title"/>
          </p:nvPr>
        </p:nvSpPr>
        <p:spPr>
          <a:xfrm>
            <a:off x="728868" y="277813"/>
            <a:ext cx="8981872" cy="636589"/>
          </a:xfrm>
          <a:prstGeom prst="rect">
            <a:avLst/>
          </a:prstGeom>
        </p:spPr>
        <p:txBody>
          <a:bodyPr/>
          <a:lstStyle>
            <a:lvl1pPr defTabSz="859536">
              <a:defRPr sz="3600"/>
            </a:lvl1pPr>
          </a:lstStyle>
          <a:p>
            <a:r>
              <a:rPr dirty="0"/>
              <a:t>Action requested of </a:t>
            </a:r>
            <a:r>
              <a:rPr lang="it-IT" dirty="0"/>
              <a:t>IRCC</a:t>
            </a:r>
            <a:endParaRPr dirty="0"/>
          </a:p>
        </p:txBody>
      </p:sp>
      <p:sp>
        <p:nvSpPr>
          <p:cNvPr id="392" name="Shape 392"/>
          <p:cNvSpPr>
            <a:spLocks noGrp="1"/>
          </p:cNvSpPr>
          <p:nvPr>
            <p:ph type="body" idx="1"/>
          </p:nvPr>
        </p:nvSpPr>
        <p:spPr>
          <a:xfrm>
            <a:off x="407592" y="1353869"/>
            <a:ext cx="10641495" cy="45307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The IRCC is invited to (1): </a:t>
            </a:r>
          </a:p>
          <a:p>
            <a:pPr lvl="1"/>
            <a:r>
              <a:rPr lang="en-US" sz="2400" dirty="0"/>
              <a:t>Note the report</a:t>
            </a:r>
          </a:p>
          <a:p>
            <a:pPr lvl="1"/>
            <a:r>
              <a:rPr lang="en-GB" sz="2400" dirty="0"/>
              <a:t>Endorse Resolution 2/2007 as amended</a:t>
            </a:r>
          </a:p>
          <a:p>
            <a:pPr lvl="1"/>
            <a:r>
              <a:rPr lang="en-GB" sz="2400" dirty="0"/>
              <a:t>Note the HSSC CL 2/2019</a:t>
            </a:r>
          </a:p>
          <a:p>
            <a:pPr lvl="1"/>
            <a:r>
              <a:rPr lang="en-GB" sz="2400" dirty="0"/>
              <a:t>Coordinate with HSSC to draft “S-100 Implementation Strategy”</a:t>
            </a:r>
          </a:p>
          <a:p>
            <a:pPr lvl="1"/>
            <a:r>
              <a:rPr lang="en-GB" sz="2400" dirty="0"/>
              <a:t>Support the production S-100 showcase (RENC/RHCs)</a:t>
            </a:r>
          </a:p>
          <a:p>
            <a:pPr lvl="1"/>
            <a:r>
              <a:rPr lang="en-GB" sz="2400" dirty="0"/>
              <a:t>Contribute to S-122 and S-123 data set</a:t>
            </a:r>
          </a:p>
          <a:p>
            <a:pPr lvl="1"/>
            <a:r>
              <a:rPr lang="en-GB" sz="2400" dirty="0"/>
              <a:t>Encourage MSs to participate in PSs development (</a:t>
            </a:r>
            <a:r>
              <a:rPr lang="en-GB" sz="2400" dirty="0" err="1"/>
              <a:t>eg</a:t>
            </a:r>
            <a:r>
              <a:rPr lang="en-GB" sz="2400" dirty="0"/>
              <a:t>. S-121)</a:t>
            </a:r>
          </a:p>
          <a:p>
            <a:pPr lvl="1"/>
            <a:r>
              <a:rPr lang="en-GB" sz="2400" dirty="0"/>
              <a:t>Extend WENDWG scope to S-101 ENCs and other S-100 based products</a:t>
            </a:r>
          </a:p>
          <a:p>
            <a:pPr lvl="1"/>
            <a:r>
              <a:rPr lang="en-GB" sz="2400" dirty="0"/>
              <a:t>Evaluate “Cloud distribution” concept</a:t>
            </a:r>
          </a:p>
          <a:p>
            <a:pPr marL="228600" lvl="1" indent="-228600" algn="just"/>
            <a:endParaRPr lang="en-GB" sz="2400" dirty="0"/>
          </a:p>
          <a:p>
            <a:pPr lvl="1"/>
            <a:endParaRPr lang="en-GB" sz="2400" dirty="0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Shape 390"/>
          <p:cNvSpPr/>
          <p:nvPr/>
        </p:nvSpPr>
        <p:spPr>
          <a:xfrm>
            <a:off x="4038600" y="6324065"/>
            <a:ext cx="4114800" cy="269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HSSC-11, Cape Town, South Africa, 6-9  May 2019</a:t>
            </a:r>
          </a:p>
        </p:txBody>
      </p:sp>
      <p:sp>
        <p:nvSpPr>
          <p:cNvPr id="391" name="Shape 391"/>
          <p:cNvSpPr>
            <a:spLocks noGrp="1"/>
          </p:cNvSpPr>
          <p:nvPr>
            <p:ph type="title"/>
          </p:nvPr>
        </p:nvSpPr>
        <p:spPr>
          <a:xfrm>
            <a:off x="728868" y="277813"/>
            <a:ext cx="8981872" cy="636589"/>
          </a:xfrm>
          <a:prstGeom prst="rect">
            <a:avLst/>
          </a:prstGeom>
        </p:spPr>
        <p:txBody>
          <a:bodyPr/>
          <a:lstStyle>
            <a:lvl1pPr defTabSz="859536">
              <a:defRPr sz="3600"/>
            </a:lvl1pPr>
          </a:lstStyle>
          <a:p>
            <a:r>
              <a:rPr dirty="0"/>
              <a:t>Action requested of </a:t>
            </a:r>
            <a:r>
              <a:rPr lang="it-IT" dirty="0"/>
              <a:t>IRCC</a:t>
            </a:r>
            <a:endParaRPr dirty="0"/>
          </a:p>
        </p:txBody>
      </p:sp>
      <p:sp>
        <p:nvSpPr>
          <p:cNvPr id="392" name="Shape 392"/>
          <p:cNvSpPr>
            <a:spLocks noGrp="1"/>
          </p:cNvSpPr>
          <p:nvPr>
            <p:ph type="body" idx="1"/>
          </p:nvPr>
        </p:nvSpPr>
        <p:spPr>
          <a:xfrm>
            <a:off x="444662" y="1131448"/>
            <a:ext cx="10641495" cy="453072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400" dirty="0"/>
              <a:t>The IRCC is invited to (2): </a:t>
            </a:r>
          </a:p>
          <a:p>
            <a:pPr lvl="1"/>
            <a:r>
              <a:rPr lang="en-GB" sz="2400" dirty="0"/>
              <a:t>Support the S-100 products test bed platform </a:t>
            </a:r>
          </a:p>
          <a:p>
            <a:pPr lvl="1"/>
            <a:r>
              <a:rPr lang="en-GB" sz="2400" dirty="0">
                <a:solidFill>
                  <a:schemeClr val="tx1"/>
                </a:solidFill>
              </a:rPr>
              <a:t>Encourage the encoding of meaningful values of CATZOC</a:t>
            </a:r>
          </a:p>
          <a:p>
            <a:pPr lvl="1"/>
            <a:r>
              <a:rPr lang="en-GB" sz="2400" dirty="0">
                <a:solidFill>
                  <a:schemeClr val="tx1"/>
                </a:solidFill>
              </a:rPr>
              <a:t>Note that DQWG can support IRCC WGs</a:t>
            </a:r>
          </a:p>
          <a:p>
            <a:pPr lvl="1"/>
            <a:r>
              <a:rPr lang="en-GB" sz="2400" dirty="0">
                <a:solidFill>
                  <a:schemeClr val="tx1"/>
                </a:solidFill>
              </a:rPr>
              <a:t>Note the existence of the “conditional visualization methodology” of </a:t>
            </a:r>
            <a:r>
              <a:rPr lang="en-GB" sz="2400" dirty="0" err="1">
                <a:solidFill>
                  <a:schemeClr val="tx1"/>
                </a:solidFill>
              </a:rPr>
              <a:t>QoBD</a:t>
            </a:r>
            <a:endParaRPr lang="en-GB" sz="2400" dirty="0">
              <a:solidFill>
                <a:schemeClr val="tx1"/>
              </a:solidFill>
            </a:endParaRPr>
          </a:p>
          <a:p>
            <a:pPr lvl="1"/>
            <a:r>
              <a:rPr lang="en-GB" sz="2400" dirty="0">
                <a:solidFill>
                  <a:schemeClr val="tx1"/>
                </a:solidFill>
              </a:rPr>
              <a:t>Be aware of the importance of definition of </a:t>
            </a:r>
            <a:r>
              <a:rPr lang="en-GB" sz="2400" dirty="0" err="1">
                <a:solidFill>
                  <a:schemeClr val="tx1"/>
                </a:solidFill>
              </a:rPr>
              <a:t>QoBD</a:t>
            </a:r>
            <a:r>
              <a:rPr lang="en-GB" sz="2400" dirty="0">
                <a:solidFill>
                  <a:schemeClr val="tx1"/>
                </a:solidFill>
              </a:rPr>
              <a:t> for the conditional visualization</a:t>
            </a:r>
          </a:p>
          <a:p>
            <a:pPr lvl="1"/>
            <a:r>
              <a:rPr lang="en-GB" sz="2400" dirty="0">
                <a:solidFill>
                  <a:schemeClr val="tx1"/>
                </a:solidFill>
              </a:rPr>
              <a:t>Contribute to up-to-date the “Maritime Services” Guidance </a:t>
            </a:r>
          </a:p>
          <a:p>
            <a:pPr lvl="1"/>
            <a:r>
              <a:rPr lang="en-GB" sz="2400" dirty="0"/>
              <a:t>Encourage RHCs to support HDs development</a:t>
            </a:r>
          </a:p>
          <a:p>
            <a:pPr marL="457200" lvl="1" indent="0">
              <a:buNone/>
            </a:pPr>
            <a:endParaRPr lang="en-GB" sz="2400" dirty="0"/>
          </a:p>
          <a:p>
            <a:pPr lvl="1"/>
            <a:r>
              <a:rPr lang="en-GB" sz="2400" dirty="0"/>
              <a:t>Take any other action deemed necessary</a:t>
            </a:r>
          </a:p>
        </p:txBody>
      </p:sp>
    </p:spTree>
    <p:extLst>
      <p:ext uri="{BB962C8B-B14F-4D97-AF65-F5344CB8AC3E}">
        <p14:creationId xmlns:p14="http://schemas.microsoft.com/office/powerpoint/2010/main" val="148004207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8" y="277813"/>
            <a:ext cx="8981872" cy="636589"/>
          </a:xfrm>
          <a:prstGeom prst="rect">
            <a:avLst/>
          </a:prstGeom>
        </p:spPr>
        <p:txBody>
          <a:bodyPr/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 err="1"/>
              <a:t>Resolution</a:t>
            </a:r>
            <a:r>
              <a:rPr lang="it-IT" b="1" dirty="0"/>
              <a:t> 2/2007 </a:t>
            </a:r>
            <a:endParaRPr b="1" dirty="0"/>
          </a:p>
        </p:txBody>
      </p:sp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>
          <a:xfrm>
            <a:off x="728868" y="1572252"/>
            <a:ext cx="11386932" cy="4351338"/>
          </a:xfrm>
        </p:spPr>
        <p:txBody>
          <a:bodyPr>
            <a:normAutofit/>
          </a:bodyPr>
          <a:lstStyle/>
          <a:p>
            <a:r>
              <a:rPr lang="en-GB" dirty="0"/>
              <a:t>HSSC endorsed IHO Resolution 2/2007 as amended</a:t>
            </a:r>
          </a:p>
          <a:p>
            <a:endParaRPr lang="en-GB" dirty="0"/>
          </a:p>
          <a:p>
            <a:r>
              <a:rPr lang="en-GB" dirty="0"/>
              <a:t>Resolution 2/2007 applicable also to IRCC publications</a:t>
            </a:r>
          </a:p>
          <a:p>
            <a:endParaRPr lang="en-GB" dirty="0"/>
          </a:p>
          <a:p>
            <a:r>
              <a:rPr lang="en-GB" dirty="0">
                <a:solidFill>
                  <a:srgbClr val="FF0000"/>
                </a:solidFill>
              </a:rPr>
              <a:t>HSSC request IRCC-11 endorsement</a:t>
            </a:r>
          </a:p>
          <a:p>
            <a:endParaRPr lang="en-GB" dirty="0"/>
          </a:p>
          <a:p>
            <a:r>
              <a:rPr lang="en-GB" dirty="0"/>
              <a:t>IHO Secretariat will send out a CL to the MSs seeking for the approval</a:t>
            </a:r>
          </a:p>
          <a:p>
            <a:pPr marL="0" indent="0">
              <a:buNone/>
            </a:pPr>
            <a:r>
              <a:rPr lang="en-GB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503109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8" y="277813"/>
            <a:ext cx="8981872" cy="636589"/>
          </a:xfrm>
          <a:prstGeom prst="rect">
            <a:avLst/>
          </a:prstGeom>
        </p:spPr>
        <p:txBody>
          <a:bodyPr/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 err="1"/>
              <a:t>Resolution</a:t>
            </a:r>
            <a:r>
              <a:rPr lang="it-IT" b="1" dirty="0"/>
              <a:t> 2/2007 </a:t>
            </a:r>
            <a:endParaRPr b="1" dirty="0"/>
          </a:p>
        </p:txBody>
      </p:sp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>
          <a:xfrm>
            <a:off x="153395" y="1031757"/>
            <a:ext cx="1152908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The Resolution 2/2007 as amended is structured as follows:</a:t>
            </a:r>
          </a:p>
          <a:p>
            <a:pPr marL="1009650" lvl="1" indent="-514350">
              <a:buFont typeface="+mj-lt"/>
              <a:buAutoNum type="arabicPeriod"/>
            </a:pPr>
            <a:r>
              <a:rPr lang="en-GB" sz="2000" u="sng" dirty="0"/>
              <a:t>Main doc</a:t>
            </a:r>
            <a:r>
              <a:rPr lang="en-GB" sz="2000" dirty="0"/>
              <a:t>: updated review cycle for WGs/PTs for the development of PSs and standards</a:t>
            </a:r>
          </a:p>
          <a:p>
            <a:pPr marL="1009650" lvl="1" indent="-514350">
              <a:buFont typeface="+mj-lt"/>
              <a:buAutoNum type="arabicPeriod"/>
            </a:pPr>
            <a:r>
              <a:rPr lang="en-GB" sz="2000" u="sng" dirty="0"/>
              <a:t>Appendix 1 and 2</a:t>
            </a:r>
            <a:r>
              <a:rPr lang="en-GB" sz="2000" dirty="0"/>
              <a:t>: lists of IHO standards </a:t>
            </a:r>
            <a:r>
              <a:rPr lang="en-US" sz="2000" dirty="0"/>
              <a:t>that must be maintained in conformance with the IHO Resolution 2/2007 as amended</a:t>
            </a:r>
            <a:endParaRPr lang="en-GB" sz="2000" dirty="0"/>
          </a:p>
          <a:p>
            <a:pPr marL="1009650" lvl="1" indent="-514350">
              <a:buFont typeface="+mj-lt"/>
              <a:buAutoNum type="arabicPeriod"/>
            </a:pPr>
            <a:r>
              <a:rPr lang="en-GB" sz="2000" u="sng" dirty="0"/>
              <a:t>Appendix 3</a:t>
            </a:r>
            <a:r>
              <a:rPr lang="en-GB" sz="2000" dirty="0"/>
              <a:t>: guidance for conducting stakeholders impact study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7048" y="2967789"/>
            <a:ext cx="6431044" cy="30487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38456458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/>
              <a:t>IHO</a:t>
            </a:r>
            <a:r>
              <a:rPr lang="it-IT" dirty="0"/>
              <a:t> </a:t>
            </a:r>
            <a:r>
              <a:rPr lang="it-IT" b="1" dirty="0"/>
              <a:t>Strategic Plan </a:t>
            </a:r>
            <a:endParaRPr b="1" dirty="0"/>
          </a:p>
        </p:txBody>
      </p:sp>
      <p:sp>
        <p:nvSpPr>
          <p:cNvPr id="6" name="Segnaposto contenuto 2"/>
          <p:cNvSpPr>
            <a:spLocks noGrp="1"/>
          </p:cNvSpPr>
          <p:nvPr/>
        </p:nvSpPr>
        <p:spPr>
          <a:xfrm>
            <a:off x="857727" y="125333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SPRWG provided a “Draft IHO Strategic Plan” (17</a:t>
            </a:r>
            <a:r>
              <a:rPr lang="en-US" baseline="30000" dirty="0"/>
              <a:t>th</a:t>
            </a:r>
            <a:r>
              <a:rPr lang="en-US" dirty="0"/>
              <a:t> March 2019) where are defined: </a:t>
            </a:r>
          </a:p>
          <a:p>
            <a:pPr lvl="1"/>
            <a:r>
              <a:rPr lang="en-US" dirty="0"/>
              <a:t>Strategic Goals</a:t>
            </a:r>
          </a:p>
          <a:p>
            <a:pPr lvl="1"/>
            <a:r>
              <a:rPr lang="en-US" dirty="0"/>
              <a:t>Strategic Targets (ST)</a:t>
            </a:r>
          </a:p>
          <a:p>
            <a:pPr lvl="1"/>
            <a:r>
              <a:rPr lang="en-US" dirty="0"/>
              <a:t>Strategic Performance Indicators (SPI)</a:t>
            </a:r>
          </a:p>
          <a:p>
            <a:pPr lvl="1"/>
            <a:endParaRPr lang="en-US" dirty="0"/>
          </a:p>
          <a:p>
            <a:r>
              <a:rPr lang="en-GB" sz="3200" b="1" dirty="0"/>
              <a:t>HSSC relevant elements </a:t>
            </a:r>
            <a:r>
              <a:rPr lang="en-GB" sz="3200" dirty="0"/>
              <a:t>of the Future IHO Strategic Plan to be considered</a:t>
            </a:r>
          </a:p>
          <a:p>
            <a:endParaRPr lang="en-GB" sz="3200" dirty="0"/>
          </a:p>
          <a:p>
            <a:r>
              <a:rPr lang="en-US" sz="3200" b="1" dirty="0"/>
              <a:t>HSSC Chair provided comments </a:t>
            </a:r>
            <a:r>
              <a:rPr lang="en-US" sz="3200" dirty="0"/>
              <a:t>on ST and SPI to SPRWG Chair info IRCC Chair (</a:t>
            </a:r>
            <a:r>
              <a:rPr lang="en-US" sz="3200" b="1" i="1" dirty="0"/>
              <a:t>HSSC CL 2/2019 dated 31 March 2019</a:t>
            </a:r>
            <a:r>
              <a:rPr lang="en-US" sz="32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6928942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it-IT" b="1" dirty="0"/>
              <a:t>IHO</a:t>
            </a:r>
            <a:r>
              <a:rPr lang="it-IT" dirty="0"/>
              <a:t> </a:t>
            </a:r>
            <a:r>
              <a:rPr lang="it-IT" b="1" dirty="0"/>
              <a:t>Strategic Plan </a:t>
            </a:r>
            <a:endParaRPr b="1" dirty="0"/>
          </a:p>
        </p:txBody>
      </p:sp>
      <p:sp>
        <p:nvSpPr>
          <p:cNvPr id="5" name="Shape 128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</a:t>
            </a:r>
            <a:r>
              <a:rPr dirty="0"/>
              <a:t>, </a:t>
            </a:r>
            <a:r>
              <a:rPr lang="it-IT" dirty="0"/>
              <a:t>Genoa</a:t>
            </a:r>
            <a:r>
              <a:rPr dirty="0"/>
              <a:t>, </a:t>
            </a:r>
            <a:r>
              <a:rPr lang="it-IT" dirty="0" err="1"/>
              <a:t>Italy</a:t>
            </a:r>
            <a:r>
              <a:rPr dirty="0"/>
              <a:t>, </a:t>
            </a:r>
            <a:r>
              <a:rPr lang="it-IT" dirty="0"/>
              <a:t>3-5</a:t>
            </a:r>
            <a:r>
              <a:rPr dirty="0"/>
              <a:t> </a:t>
            </a:r>
            <a:r>
              <a:rPr lang="it-IT" dirty="0" err="1"/>
              <a:t>June</a:t>
            </a:r>
            <a:r>
              <a:rPr lang="it-IT" dirty="0"/>
              <a:t> </a:t>
            </a:r>
            <a:r>
              <a:rPr dirty="0"/>
              <a:t>2019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Diagramma 5"/>
          <p:cNvGraphicFramePr/>
          <p:nvPr>
            <p:extLst>
              <p:ext uri="{D42A27DB-BD31-4B8C-83A1-F6EECF244321}">
                <p14:modId xmlns:p14="http://schemas.microsoft.com/office/powerpoint/2010/main" val="1995094710"/>
              </p:ext>
            </p:extLst>
          </p:nvPr>
        </p:nvGraphicFramePr>
        <p:xfrm>
          <a:off x="228608" y="1494691"/>
          <a:ext cx="5693410" cy="4235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80975" y="47291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Diagramma 12"/>
          <p:cNvGraphicFramePr/>
          <p:nvPr>
            <p:extLst>
              <p:ext uri="{D42A27DB-BD31-4B8C-83A1-F6EECF244321}">
                <p14:modId xmlns:p14="http://schemas.microsoft.com/office/powerpoint/2010/main" val="334635400"/>
              </p:ext>
            </p:extLst>
          </p:nvPr>
        </p:nvGraphicFramePr>
        <p:xfrm>
          <a:off x="6189802" y="1946028"/>
          <a:ext cx="5735955" cy="3493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4613" y="394811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460855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 </a:t>
            </a:r>
            <a:r>
              <a:rPr lang="en-GB" b="1" dirty="0" err="1"/>
              <a:t>Implemetation</a:t>
            </a:r>
            <a:r>
              <a:rPr lang="en-GB" b="1" dirty="0"/>
              <a:t> Strategy</a:t>
            </a:r>
            <a:endParaRPr b="1" dirty="0"/>
          </a:p>
        </p:txBody>
      </p:sp>
      <p:sp>
        <p:nvSpPr>
          <p:cNvPr id="6" name="Segnaposto contenuto 2"/>
          <p:cNvSpPr>
            <a:spLocks noGrp="1"/>
          </p:cNvSpPr>
          <p:nvPr/>
        </p:nvSpPr>
        <p:spPr>
          <a:xfrm>
            <a:off x="728867" y="1239738"/>
            <a:ext cx="10340663" cy="475511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200" dirty="0"/>
              <a:t>C-2 tasked IHO SG, COUNCIL, HSSC and IRCC Chairs to prepare the “</a:t>
            </a:r>
            <a:r>
              <a:rPr lang="en-GB" sz="3200" i="1" dirty="0"/>
              <a:t>S-100 implementation strategy</a:t>
            </a:r>
            <a:r>
              <a:rPr lang="en-GB" sz="3200" dirty="0"/>
              <a:t>” (action C2/31) </a:t>
            </a:r>
            <a:r>
              <a:rPr lang="en-US" sz="3200" dirty="0"/>
              <a:t> </a:t>
            </a:r>
          </a:p>
          <a:p>
            <a:pPr lvl="1"/>
            <a:endParaRPr lang="en-US" dirty="0"/>
          </a:p>
          <a:p>
            <a:r>
              <a:rPr lang="en-GB" sz="3200" dirty="0"/>
              <a:t>In March IHO provided a “Draft Skeleton”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US" sz="3200" dirty="0"/>
              <a:t>Document composed by four main contributions: </a:t>
            </a:r>
          </a:p>
          <a:p>
            <a:pPr lvl="1"/>
            <a:r>
              <a:rPr lang="en-US" dirty="0"/>
              <a:t>IHO </a:t>
            </a:r>
          </a:p>
          <a:p>
            <a:pPr lvl="1"/>
            <a:r>
              <a:rPr lang="en-US" u="sng" dirty="0"/>
              <a:t>HSSC (Technical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COUNCIL</a:t>
            </a:r>
          </a:p>
          <a:p>
            <a:pPr lvl="1"/>
            <a:r>
              <a:rPr lang="en-US" dirty="0"/>
              <a:t>IRCC</a:t>
            </a:r>
          </a:p>
          <a:p>
            <a:pPr lvl="1"/>
            <a:endParaRPr lang="en-US" dirty="0"/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GB" sz="3200" dirty="0"/>
              <a:t>WGs Chairs have been asked to provide their contribution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418692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/>
        </p:nvSpPr>
        <p:spPr>
          <a:xfrm>
            <a:off x="4038600" y="6320185"/>
            <a:ext cx="4114800" cy="2769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algn="ct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rPr lang="it-IT" dirty="0"/>
              <a:t>IRCC-11, Genoa, </a:t>
            </a:r>
            <a:r>
              <a:rPr lang="it-IT" dirty="0" err="1"/>
              <a:t>Italy</a:t>
            </a:r>
            <a:r>
              <a:rPr lang="it-IT" dirty="0"/>
              <a:t>, 3-5 </a:t>
            </a:r>
            <a:r>
              <a:rPr lang="it-IT" dirty="0" err="1"/>
              <a:t>June</a:t>
            </a:r>
            <a:r>
              <a:rPr lang="it-IT" dirty="0"/>
              <a:t> 2019</a:t>
            </a:r>
          </a:p>
        </p:txBody>
      </p:sp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728867" y="277813"/>
            <a:ext cx="10773321" cy="636589"/>
          </a:xfrm>
          <a:prstGeom prst="rect">
            <a:avLst/>
          </a:prstGeom>
        </p:spPr>
        <p:txBody>
          <a:bodyPr>
            <a:normAutofit/>
          </a:bodyPr>
          <a:lstStyle>
            <a:lvl1pPr defTabSz="859536">
              <a:defRPr sz="3600"/>
            </a:lvl1pPr>
          </a:lstStyle>
          <a:p>
            <a:r>
              <a:rPr lang="it-IT" dirty="0"/>
              <a:t>Analysis/</a:t>
            </a:r>
            <a:r>
              <a:rPr lang="it-IT" dirty="0" err="1"/>
              <a:t>Discussion</a:t>
            </a:r>
            <a:r>
              <a:rPr lang="it-IT" dirty="0"/>
              <a:t> –</a:t>
            </a:r>
            <a:r>
              <a:rPr lang="en-GB" b="1" dirty="0" err="1"/>
              <a:t>Implemetation</a:t>
            </a:r>
            <a:r>
              <a:rPr lang="en-GB" b="1" dirty="0"/>
              <a:t> Strategy</a:t>
            </a:r>
            <a:endParaRPr b="1" dirty="0"/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237792" y="1125537"/>
            <a:ext cx="11106815" cy="45307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0" marR="0" lvl="1" indent="-2286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should be in the plan from the HSSC point of view</a:t>
            </a:r>
          </a:p>
          <a:p>
            <a:pPr marL="457200" lvl="1" indent="0" algn="ctr">
              <a:buNone/>
              <a:defRPr/>
            </a:pPr>
            <a:r>
              <a:rPr lang="en-GB" sz="2600" dirty="0">
                <a:solidFill>
                  <a:srgbClr val="FF0000"/>
                </a:solidFill>
              </a:rPr>
              <a:t>Where does HSSC responsibility ends? 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  <a:p>
            <a:pPr marL="685800" marR="0" lvl="1" indent="-22860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3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Provide Answers 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Why the S-100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Why a strategy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Who will implement the strategy (actors)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the strategy will be implemented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When it will be implemented 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Which are the phases of the implementation 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AU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Easy document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AU" sz="3600" dirty="0">
              <a:solidFill>
                <a:sysClr val="windowText" lastClr="000000"/>
              </a:solidFill>
              <a:latin typeface="Calibri"/>
            </a:endParaRPr>
          </a:p>
          <a:p>
            <a:pPr marL="914400" marR="0" lvl="2" indent="0" algn="just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091032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1770</TotalTime>
  <Words>2973</Words>
  <Application>Microsoft Office PowerPoint</Application>
  <PresentationFormat>Widescreen</PresentationFormat>
  <Paragraphs>549</Paragraphs>
  <Slides>33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Arial</vt:lpstr>
      <vt:lpstr>Arial Narrow</vt:lpstr>
      <vt:lpstr>Calibri</vt:lpstr>
      <vt:lpstr>Calibri Light</vt:lpstr>
      <vt:lpstr>Helvetica</vt:lpstr>
      <vt:lpstr>Times New Roman</vt:lpstr>
      <vt:lpstr>Wingdings</vt:lpstr>
      <vt:lpstr>Office Theme</vt:lpstr>
      <vt:lpstr>Input report from HSSC11 to IRCC  Cape Town, South Africa (6-9 May 2019)</vt:lpstr>
      <vt:lpstr>Introduction </vt:lpstr>
      <vt:lpstr>HSSC-11  Key Priorities</vt:lpstr>
      <vt:lpstr>Analysis/Discussion – Resolution 2/2007 </vt:lpstr>
      <vt:lpstr>Analysis/Discussion – Resolution 2/2007 </vt:lpstr>
      <vt:lpstr>Analysis/Discussion – IHO Strategic Plan </vt:lpstr>
      <vt:lpstr>Analysis/Discussion – IHO Strategic Plan </vt:lpstr>
      <vt:lpstr>Analysis/Discussion – Implemetation Strategy</vt:lpstr>
      <vt:lpstr>Analysis/Discussion –Implemetation Strategy</vt:lpstr>
      <vt:lpstr>Analysis/Discussion –Implemetation Strategy – HSSC contribution</vt:lpstr>
      <vt:lpstr>Analysis/Discussion – S-100 Readiness Level</vt:lpstr>
      <vt:lpstr>Analysis/Discussion – Future of Paper Charts </vt:lpstr>
      <vt:lpstr>Analysis/Discussion – Future of Paper Charts </vt:lpstr>
      <vt:lpstr>Analysis/Discussion –Showcase of S-100 based products </vt:lpstr>
      <vt:lpstr>Analysis/Discussion – Showcase of S-100 based products </vt:lpstr>
      <vt:lpstr>Analysis/Discussion –Showcase of S-100 based products </vt:lpstr>
      <vt:lpstr>PowerPoint Presentation</vt:lpstr>
      <vt:lpstr>Analysis/Discussion – HSSC Actions of interest</vt:lpstr>
      <vt:lpstr>Analysis/Discussion – HSSC Actions of interest</vt:lpstr>
      <vt:lpstr>Analysis/Discussion – HSSC Actions of interest</vt:lpstr>
      <vt:lpstr>Analysis/Discussion – Priorities of IHO 2019 Work Plan 2</vt:lpstr>
      <vt:lpstr>Analysis/Discussion – Priorities of IHO 2019 Work Plan 2</vt:lpstr>
      <vt:lpstr>Analysis/Discussion – Priorities of IHO 2019 Work Plan 2</vt:lpstr>
      <vt:lpstr>Analysis/Discussion – Priorities of IHO 2019 Work Plan 2</vt:lpstr>
      <vt:lpstr>Analysis/Discussion – Priorities of IHO 2019 Work Plan 2</vt:lpstr>
      <vt:lpstr>Analysis/Discussion – Priorities of IHO 2019 Work Plan 2</vt:lpstr>
      <vt:lpstr>Analysis/Discussion – Priorities of IHO 2019 Work Plan 2</vt:lpstr>
      <vt:lpstr>Analysis/Discussion – Priorities of IHO 2019 Work Plan 2</vt:lpstr>
      <vt:lpstr>Analysis/Discussion – Hydrographic Dictionary (HD)</vt:lpstr>
      <vt:lpstr>Analysis/Discussion – Hydrographic Dictionary (HD) </vt:lpstr>
      <vt:lpstr>Analysis/Discussion – Hydrographic Dictionary (HD)</vt:lpstr>
      <vt:lpstr>Action requested of IRCC</vt:lpstr>
      <vt:lpstr>Action requested of IRCC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of the   Data Quality Working Group</dc:title>
  <dc:creator>Pratellesi Marta - T.V.</dc:creator>
  <cp:lastModifiedBy>Alberto Costaneves</cp:lastModifiedBy>
  <cp:revision>173</cp:revision>
  <cp:lastPrinted>2019-03-14T14:13:30Z</cp:lastPrinted>
  <dcterms:modified xsi:type="dcterms:W3CDTF">2019-06-07T13:29:41Z</dcterms:modified>
</cp:coreProperties>
</file>