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56" r:id="rId2"/>
    <p:sldId id="261" r:id="rId3"/>
    <p:sldId id="258" r:id="rId4"/>
    <p:sldId id="257" r:id="rId5"/>
    <p:sldId id="260" r:id="rId6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883" y="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bhmw.gov.pl/en/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bhmw.gov.pl/en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5292E1-EC53-4831-8849-9A8CF00D0746}" type="doc">
      <dgm:prSet loTypeId="urn:microsoft.com/office/officeart/2005/8/layout/vList2" loCatId="list" qsTypeId="urn:microsoft.com/office/officeart/2005/8/quickstyle/simple1" qsCatId="simple" csTypeId="urn:microsoft.com/office/officeart/2005/8/colors/accent6_4" csCatId="accent6"/>
      <dgm:spPr/>
      <dgm:t>
        <a:bodyPr/>
        <a:lstStyle/>
        <a:p>
          <a:endParaRPr lang="pl-PL"/>
        </a:p>
      </dgm:t>
    </dgm:pt>
    <dgm:pt modelId="{E0B687AC-D962-443C-8FAD-672A700BD10F}">
      <dgm:prSet/>
      <dgm:spPr/>
      <dgm:t>
        <a:bodyPr/>
        <a:lstStyle/>
        <a:p>
          <a:pPr algn="ctr" rtl="0"/>
          <a:r>
            <a:rPr lang="pl-PL" dirty="0" smtClean="0">
              <a:hlinkClick xmlns:r="http://schemas.openxmlformats.org/officeDocument/2006/relationships" r:id="rId1"/>
            </a:rPr>
            <a:t>https://www.bhmw.gov.pl/en/</a:t>
          </a:r>
          <a:endParaRPr lang="pl-PL" dirty="0"/>
        </a:p>
      </dgm:t>
    </dgm:pt>
    <dgm:pt modelId="{BD4D4931-5C4C-47C0-BCC2-4E9E3F1F1A69}" type="parTrans" cxnId="{06563B29-313F-42FD-9B12-E432A9112EDD}">
      <dgm:prSet/>
      <dgm:spPr/>
      <dgm:t>
        <a:bodyPr/>
        <a:lstStyle/>
        <a:p>
          <a:endParaRPr lang="pl-PL"/>
        </a:p>
      </dgm:t>
    </dgm:pt>
    <dgm:pt modelId="{BF375FBF-E30C-43BC-A670-996AF74BF7BC}" type="sibTrans" cxnId="{06563B29-313F-42FD-9B12-E432A9112EDD}">
      <dgm:prSet/>
      <dgm:spPr/>
      <dgm:t>
        <a:bodyPr/>
        <a:lstStyle/>
        <a:p>
          <a:endParaRPr lang="pl-PL"/>
        </a:p>
      </dgm:t>
    </dgm:pt>
    <dgm:pt modelId="{A7A4E8FE-5055-4F9F-BB67-FF1A61A1D300}" type="pres">
      <dgm:prSet presAssocID="{215292E1-EC53-4831-8849-9A8CF00D074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F81328B7-DDB6-4B22-A6B7-D228E6AB1208}" type="pres">
      <dgm:prSet presAssocID="{E0B687AC-D962-443C-8FAD-672A700BD10F}" presName="parentText" presStyleLbl="node1" presStyleIdx="0" presStyleCnt="1" custLinFactNeighborX="-3922" custLinFactNeighborY="-61900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06563B29-313F-42FD-9B12-E432A9112EDD}" srcId="{215292E1-EC53-4831-8849-9A8CF00D0746}" destId="{E0B687AC-D962-443C-8FAD-672A700BD10F}" srcOrd="0" destOrd="0" parTransId="{BD4D4931-5C4C-47C0-BCC2-4E9E3F1F1A69}" sibTransId="{BF375FBF-E30C-43BC-A670-996AF74BF7BC}"/>
    <dgm:cxn modelId="{3315E267-9ACC-4B0C-8196-082176CA02A1}" type="presOf" srcId="{E0B687AC-D962-443C-8FAD-672A700BD10F}" destId="{F81328B7-DDB6-4B22-A6B7-D228E6AB1208}" srcOrd="0" destOrd="0" presId="urn:microsoft.com/office/officeart/2005/8/layout/vList2"/>
    <dgm:cxn modelId="{2BC54680-A58E-4DB0-862A-DAC1004A2634}" type="presOf" srcId="{215292E1-EC53-4831-8849-9A8CF00D0746}" destId="{A7A4E8FE-5055-4F9F-BB67-FF1A61A1D300}" srcOrd="0" destOrd="0" presId="urn:microsoft.com/office/officeart/2005/8/layout/vList2"/>
    <dgm:cxn modelId="{F05B513A-E0E1-4567-9491-045403CEE340}" type="presParOf" srcId="{A7A4E8FE-5055-4F9F-BB67-FF1A61A1D300}" destId="{F81328B7-DDB6-4B22-A6B7-D228E6AB120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1328B7-DDB6-4B22-A6B7-D228E6AB1208}">
      <dsp:nvSpPr>
        <dsp:cNvPr id="0" name=""/>
        <dsp:cNvSpPr/>
      </dsp:nvSpPr>
      <dsp:spPr>
        <a:xfrm>
          <a:off x="0" y="0"/>
          <a:ext cx="3672408" cy="514800"/>
        </a:xfrm>
        <a:prstGeom prst="roundRect">
          <a:avLst/>
        </a:prstGeom>
        <a:solidFill>
          <a:schemeClr val="accent6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200" kern="1200" dirty="0" smtClean="0">
              <a:hlinkClick xmlns:r="http://schemas.openxmlformats.org/officeDocument/2006/relationships" r:id="rId1"/>
            </a:rPr>
            <a:t>https://www.bhmw.gov.pl/en/</a:t>
          </a:r>
          <a:endParaRPr lang="pl-PL" sz="2200" kern="1200" dirty="0"/>
        </a:p>
      </dsp:txBody>
      <dsp:txXfrm>
        <a:off x="25130" y="25130"/>
        <a:ext cx="3622148" cy="4645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FA8D6A-CEFC-4903-AFC2-FC1D1AF7DA1C}" type="datetimeFigureOut">
              <a:rPr lang="pl-PL" smtClean="0"/>
              <a:pPr/>
              <a:t>2019-02-04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4BA52B-D380-46D0-AF81-B7D87D0B798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32535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412F5A-9770-4813-BB05-2931D99B74B4}" type="slidenum">
              <a:rPr lang="pl-PL" altLang="pl-PL" smtClean="0">
                <a:solidFill>
                  <a:prstClr val="black"/>
                </a:solidFill>
              </a:rPr>
              <a:pPr/>
              <a:t>1</a:t>
            </a:fld>
            <a:endParaRPr lang="pl-PL" altLang="pl-PL" smtClean="0">
              <a:solidFill>
                <a:prstClr val="black"/>
              </a:solidFill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pl-PL" noProof="0" dirty="0" smtClean="0"/>
          </a:p>
        </p:txBody>
      </p:sp>
    </p:spTree>
    <p:extLst>
      <p:ext uri="{BB962C8B-B14F-4D97-AF65-F5344CB8AC3E}">
        <p14:creationId xmlns:p14="http://schemas.microsoft.com/office/powerpoint/2010/main" val="11635420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412F5A-9770-4813-BB05-2931D99B74B4}" type="slidenum">
              <a:rPr lang="pl-PL" altLang="pl-PL" smtClean="0">
                <a:solidFill>
                  <a:prstClr val="black"/>
                </a:solidFill>
              </a:rPr>
              <a:pPr/>
              <a:t>2</a:t>
            </a:fld>
            <a:endParaRPr lang="pl-PL" altLang="pl-PL" smtClean="0">
              <a:solidFill>
                <a:prstClr val="black"/>
              </a:solidFill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pl-PL" noProof="0" dirty="0" smtClean="0"/>
          </a:p>
        </p:txBody>
      </p:sp>
    </p:spTree>
    <p:extLst>
      <p:ext uri="{BB962C8B-B14F-4D97-AF65-F5344CB8AC3E}">
        <p14:creationId xmlns:p14="http://schemas.microsoft.com/office/powerpoint/2010/main" val="1163542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74B138-6862-443E-A204-182FAA867E62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 advClick="0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F06DC4-F3B3-4B2B-9624-BEDFFA51D6B3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 advClick="0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456773-20D1-4F35-8A88-77E6525FC0DB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 advClick="0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FCC4B7-7AA4-418F-8DE0-CE3DC26E9898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 advClick="0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4E0581-08E6-452A-A3A0-F04DBE7ECA51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 advClick="0">
    <p:wipe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94FE08-C9E4-4109-86B3-C256C24F297C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 advClick="0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1C7E4C-ED6A-43F1-B759-B8D6BBE3F3BF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 advClick="0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8A00FB-B95E-4458-AE30-D5C3C0F1EAF4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 advClick="0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8B1B8B-EE8C-4B00-B120-FCD469F8E714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 advClick="0">
    <p:wipe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294FD9-9B93-4BA9-BFC0-F9ED4097A8CA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 advClick="0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C1F7E5-75D8-4ED6-9E29-01771CB37F0C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 advClick="0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 wzorca tytułu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197165B-55E9-4F57-9A5F-8D1DA92F16FC}" type="slidenum">
              <a:rPr lang="pl-PL" altLang="pl-PL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pl-PL" altLang="pl-PL">
              <a:solidFill>
                <a:srgbClr val="000000"/>
              </a:solidFill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 advClick="0"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10.png"/><Relationship Id="rId7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klosinski5376\Desktop\IRCC11\More%20stuffGda&#324;sk%20_City%20of%20Freedom_.mp4" TargetMode="External"/><Relationship Id="rId6" Type="http://schemas.openxmlformats.org/officeDocument/2006/relationships/image" Target="../media/image11.jpeg"/><Relationship Id="rId11" Type="http://schemas.openxmlformats.org/officeDocument/2006/relationships/image" Target="../media/image15.jpeg"/><Relationship Id="rId5" Type="http://schemas.openxmlformats.org/officeDocument/2006/relationships/image" Target="../media/image8.png"/><Relationship Id="rId10" Type="http://schemas.openxmlformats.org/officeDocument/2006/relationships/hyperlink" Target="IRCC11-13_2019_EN_Poland_v1.mp4" TargetMode="External"/><Relationship Id="rId4" Type="http://schemas.openxmlformats.org/officeDocument/2006/relationships/image" Target="../media/image4.gif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hmw.gov.pl/" TargetMode="External"/><Relationship Id="rId13" Type="http://schemas.openxmlformats.org/officeDocument/2006/relationships/diagramColors" Target="../diagrams/colors1.xml"/><Relationship Id="rId3" Type="http://schemas.openxmlformats.org/officeDocument/2006/relationships/image" Target="../media/image19.jpeg"/><Relationship Id="rId7" Type="http://schemas.openxmlformats.org/officeDocument/2006/relationships/image" Target="../media/image22.jpeg"/><Relationship Id="rId12" Type="http://schemas.openxmlformats.org/officeDocument/2006/relationships/diagramQuickStyle" Target="../diagrams/quickStyle1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11" Type="http://schemas.openxmlformats.org/officeDocument/2006/relationships/diagramLayout" Target="../diagrams/layout1.xml"/><Relationship Id="rId5" Type="http://schemas.openxmlformats.org/officeDocument/2006/relationships/image" Target="../media/image4.gif"/><Relationship Id="rId15" Type="http://schemas.openxmlformats.org/officeDocument/2006/relationships/image" Target="../media/image8.png"/><Relationship Id="rId10" Type="http://schemas.openxmlformats.org/officeDocument/2006/relationships/diagramData" Target="../diagrams/data1.xml"/><Relationship Id="rId4" Type="http://schemas.openxmlformats.org/officeDocument/2006/relationships/image" Target="../media/image20.jpeg"/><Relationship Id="rId9" Type="http://schemas.openxmlformats.org/officeDocument/2006/relationships/image" Target="../media/image23.jpeg"/><Relationship Id="rId14" Type="http://schemas.microsoft.com/office/2007/relationships/diagramDrawing" Target="../diagrams/drawin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6"/>
          <p:cNvSpPr txBox="1">
            <a:spLocks noChangeArrowheads="1"/>
          </p:cNvSpPr>
          <p:nvPr/>
        </p:nvSpPr>
        <p:spPr bwMode="auto">
          <a:xfrm>
            <a:off x="6804248" y="1700808"/>
            <a:ext cx="201659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altLang="pl-PL" sz="2800" b="1" dirty="0">
                <a:solidFill>
                  <a:srgbClr val="FFFFFF"/>
                </a:solidFill>
                <a:latin typeface="Calibri" pitchFamily="34" charset="0"/>
                <a:cs typeface="Arial" charset="0"/>
              </a:rPr>
              <a:t/>
            </a:r>
            <a:br>
              <a:rPr lang="pl-PL" altLang="pl-PL" sz="2800" b="1" dirty="0">
                <a:solidFill>
                  <a:srgbClr val="FFFFFF"/>
                </a:solidFill>
                <a:latin typeface="Calibri" pitchFamily="34" charset="0"/>
                <a:cs typeface="Arial" charset="0"/>
              </a:rPr>
            </a:br>
            <a:endParaRPr lang="pl-PL" altLang="pl-PL" sz="2800" b="1" dirty="0">
              <a:solidFill>
                <a:srgbClr val="FFFFFF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8" name="Prostokąt 7"/>
          <p:cNvSpPr/>
          <p:nvPr/>
        </p:nvSpPr>
        <p:spPr bwMode="auto">
          <a:xfrm>
            <a:off x="0" y="0"/>
            <a:ext cx="9144000" cy="14127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l-PL" sz="2400" dirty="0">
              <a:solidFill>
                <a:srgbClr val="FFFFFF"/>
              </a:solidFill>
            </a:endParaRPr>
          </a:p>
        </p:txBody>
      </p:sp>
      <p:sp>
        <p:nvSpPr>
          <p:cNvPr id="2058" name="pole tekstowe 9"/>
          <p:cNvSpPr txBox="1">
            <a:spLocks noChangeArrowheads="1"/>
          </p:cNvSpPr>
          <p:nvPr/>
        </p:nvSpPr>
        <p:spPr bwMode="auto">
          <a:xfrm>
            <a:off x="1043608" y="548680"/>
            <a:ext cx="66247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b="1" dirty="0" smtClean="0"/>
              <a:t>    IHO </a:t>
            </a:r>
            <a:r>
              <a:rPr lang="pl-PL" b="1" dirty="0" err="1" smtClean="0"/>
              <a:t>INTER-REGIONAL</a:t>
            </a:r>
            <a:r>
              <a:rPr lang="pl-PL" b="1" dirty="0" smtClean="0"/>
              <a:t> COORDINATION COMMITTEE</a:t>
            </a:r>
            <a:r>
              <a:rPr lang="en-GB" b="1" dirty="0" smtClean="0"/>
              <a:t> </a:t>
            </a:r>
            <a:endParaRPr lang="pl-PL" altLang="pl-PL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2699792" y="1556792"/>
            <a:ext cx="6264696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6000" b="1" dirty="0" smtClean="0">
                <a:solidFill>
                  <a:schemeClr val="bg1"/>
                </a:solidFill>
              </a:rPr>
              <a:t>IRCC12</a:t>
            </a:r>
            <a:endParaRPr lang="pl-PL" sz="6000" dirty="0" smtClean="0">
              <a:solidFill>
                <a:schemeClr val="bg1"/>
              </a:solidFill>
            </a:endParaRPr>
          </a:p>
          <a:p>
            <a:pPr algn="ctr">
              <a:spcBef>
                <a:spcPts val="1200"/>
              </a:spcBef>
            </a:pPr>
            <a:r>
              <a:rPr lang="pl-PL" sz="3600" b="1" dirty="0" smtClean="0">
                <a:solidFill>
                  <a:schemeClr val="bg1"/>
                </a:solidFill>
              </a:rPr>
              <a:t>GDAŃSK</a:t>
            </a:r>
            <a:r>
              <a:rPr lang="en-GB" sz="3600" b="1" dirty="0" smtClean="0">
                <a:solidFill>
                  <a:schemeClr val="bg1"/>
                </a:solidFill>
              </a:rPr>
              <a:t>, </a:t>
            </a:r>
            <a:r>
              <a:rPr lang="pl-PL" sz="3600" b="1" dirty="0" smtClean="0">
                <a:solidFill>
                  <a:schemeClr val="bg1"/>
                </a:solidFill>
              </a:rPr>
              <a:t>POLAND</a:t>
            </a:r>
            <a:r>
              <a:rPr lang="pl-PL" sz="3600" b="1" dirty="0" smtClean="0"/>
              <a:t> </a:t>
            </a:r>
            <a:r>
              <a:rPr lang="en-GB" sz="3600" b="1" dirty="0" smtClean="0"/>
              <a:t> </a:t>
            </a:r>
            <a:r>
              <a:rPr lang="pl-PL" sz="3600" b="1" dirty="0" smtClean="0"/>
              <a:t/>
            </a:r>
            <a:br>
              <a:rPr lang="pl-PL" sz="3600" b="1" dirty="0" smtClean="0"/>
            </a:br>
            <a:r>
              <a:rPr lang="pl-PL" sz="3600" b="1" dirty="0" smtClean="0">
                <a:solidFill>
                  <a:schemeClr val="bg1"/>
                </a:solidFill>
              </a:rPr>
              <a:t> 1-3 </a:t>
            </a:r>
            <a:r>
              <a:rPr lang="pl-PL" sz="3600" b="1" dirty="0" err="1" smtClean="0">
                <a:solidFill>
                  <a:schemeClr val="bg1"/>
                </a:solidFill>
              </a:rPr>
              <a:t>June</a:t>
            </a:r>
            <a:r>
              <a:rPr lang="pl-PL" sz="3600" b="1" dirty="0" smtClean="0">
                <a:solidFill>
                  <a:schemeClr val="bg1"/>
                </a:solidFill>
              </a:rPr>
              <a:t> </a:t>
            </a:r>
            <a:r>
              <a:rPr lang="en-CA" sz="3600" b="1" dirty="0" smtClean="0">
                <a:solidFill>
                  <a:schemeClr val="bg1"/>
                </a:solidFill>
              </a:rPr>
              <a:t>20</a:t>
            </a:r>
            <a:r>
              <a:rPr lang="pl-PL" sz="3600" b="1" dirty="0" smtClean="0">
                <a:solidFill>
                  <a:schemeClr val="bg1"/>
                </a:solidFill>
              </a:rPr>
              <a:t>20</a:t>
            </a:r>
            <a:endParaRPr lang="pl-PL" sz="3600" dirty="0" smtClean="0">
              <a:solidFill>
                <a:schemeClr val="bg1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sz="2400" b="1" dirty="0">
              <a:solidFill>
                <a:srgbClr val="FFFFFF"/>
              </a:solidFill>
              <a:latin typeface="Calibri" pitchFamily="34" charset="0"/>
              <a:cs typeface="Arial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2000" b="1" dirty="0" smtClean="0">
                <a:solidFill>
                  <a:srgbClr val="FFFFFF"/>
                </a:solidFill>
                <a:latin typeface="Calibri" pitchFamily="34" charset="0"/>
                <a:cs typeface="Arial" charset="0"/>
              </a:rPr>
              <a:t>HOSTED BY </a:t>
            </a:r>
            <a:br>
              <a:rPr lang="pl-PL" sz="2000" b="1" dirty="0" smtClean="0">
                <a:solidFill>
                  <a:srgbClr val="FFFFFF"/>
                </a:solidFill>
                <a:latin typeface="Calibri" pitchFamily="34" charset="0"/>
                <a:cs typeface="Arial" charset="0"/>
              </a:rPr>
            </a:br>
            <a:r>
              <a:rPr lang="pl-PL" sz="2000" b="1" dirty="0" smtClean="0">
                <a:solidFill>
                  <a:srgbClr val="FFFFFF"/>
                </a:solidFill>
                <a:latin typeface="Calibri" pitchFamily="34" charset="0"/>
                <a:cs typeface="Arial" charset="0"/>
              </a:rPr>
              <a:t>HYDROGRAPHIC OFFICE OF THE POLISH NAVY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sz="2400" b="1" dirty="0" smtClean="0">
              <a:solidFill>
                <a:srgbClr val="FFFFFF"/>
              </a:solidFill>
              <a:latin typeface="Calibri" pitchFamily="34" charset="0"/>
              <a:cs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sz="2400" b="1" dirty="0" smtClean="0">
              <a:solidFill>
                <a:srgbClr val="FFFFFF"/>
              </a:solidFill>
              <a:latin typeface="Calibri" pitchFamily="34" charset="0"/>
              <a:cs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sz="2400" b="1" dirty="0" smtClean="0">
              <a:solidFill>
                <a:srgbClr val="FFFFFF"/>
              </a:solidFill>
              <a:latin typeface="Calibri" pitchFamily="34" charset="0"/>
              <a:cs typeface="Arial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2000" b="1" i="1" dirty="0" smtClean="0">
                <a:solidFill>
                  <a:schemeClr val="bg1"/>
                </a:solidFill>
                <a:latin typeface="Albertus MT Lt" pitchFamily="2" charset="0"/>
                <a:cs typeface="Arial" charset="0"/>
              </a:rPr>
              <a:t>                                   </a:t>
            </a:r>
            <a:r>
              <a:rPr lang="pl-PL" sz="2000" b="1" i="1" dirty="0" err="1" smtClean="0">
                <a:solidFill>
                  <a:schemeClr val="bg1"/>
                </a:solidFill>
                <a:latin typeface="Albertus MT Lt" pitchFamily="2" charset="0"/>
                <a:cs typeface="Arial" charset="0"/>
              </a:rPr>
              <a:t>Captain</a:t>
            </a:r>
            <a:r>
              <a:rPr lang="pl-PL" sz="2000" b="1" i="1" dirty="0" smtClean="0">
                <a:solidFill>
                  <a:schemeClr val="bg1"/>
                </a:solidFill>
                <a:latin typeface="Albertus MT Lt" pitchFamily="2" charset="0"/>
                <a:cs typeface="Arial" charset="0"/>
              </a:rPr>
              <a:t> Dariusz Kolator</a:t>
            </a:r>
            <a:endParaRPr lang="pl-PL" sz="2400" b="1" dirty="0" smtClean="0">
              <a:solidFill>
                <a:schemeClr val="bg1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9" name="Prostokąt 18"/>
          <p:cNvSpPr/>
          <p:nvPr/>
        </p:nvSpPr>
        <p:spPr>
          <a:xfrm>
            <a:off x="3347864" y="188640"/>
            <a:ext cx="413995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dirty="0">
              <a:solidFill>
                <a:srgbClr val="FFFFFF"/>
              </a:solidFill>
              <a:latin typeface="Calibri" pitchFamily="34" charset="0"/>
              <a:cs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sz="1400" dirty="0">
              <a:solidFill>
                <a:srgbClr val="FFFFFF"/>
              </a:solidFill>
              <a:latin typeface="Calibri" pitchFamily="34" charset="0"/>
              <a:cs typeface="Arial" charset="0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dirty="0">
              <a:solidFill>
                <a:srgbClr val="FFFFFF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6" name="Prostokąt 15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sz="2400" dirty="0">
              <a:solidFill>
                <a:srgbClr val="FFFFFF"/>
              </a:solidFill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05" y="3169724"/>
            <a:ext cx="2552700" cy="1528563"/>
          </a:xfrm>
          <a:prstGeom prst="rect">
            <a:avLst/>
          </a:prstGeom>
        </p:spPr>
      </p:pic>
      <p:pic>
        <p:nvPicPr>
          <p:cNvPr id="23" name="Obraz 22" descr="LOGO_BHMW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188640"/>
            <a:ext cx="792088" cy="1035933"/>
          </a:xfrm>
          <a:prstGeom prst="rect">
            <a:avLst/>
          </a:prstGeom>
        </p:spPr>
      </p:pic>
      <p:pic>
        <p:nvPicPr>
          <p:cNvPr id="1030" name="Picture 6" descr="C:\Users\klosinski5376\Desktop\549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40" y="1428070"/>
            <a:ext cx="2544564" cy="1701935"/>
          </a:xfrm>
          <a:prstGeom prst="rect">
            <a:avLst/>
          </a:prstGeom>
          <a:noFill/>
        </p:spPr>
      </p:pic>
      <p:pic>
        <p:nvPicPr>
          <p:cNvPr id="1031" name="Picture 7" descr="C:\Users\klosinski5376\Desktop\578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98" y="4736136"/>
            <a:ext cx="2536552" cy="1696260"/>
          </a:xfrm>
          <a:prstGeom prst="rect">
            <a:avLst/>
          </a:prstGeom>
          <a:noFill/>
        </p:spPr>
      </p:pic>
      <p:pic>
        <p:nvPicPr>
          <p:cNvPr id="14" name="Picture 5" descr="C:\Users\klosinski5376\Desktop\BSICCWG\pl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96336" y="1772816"/>
            <a:ext cx="936104" cy="585872"/>
          </a:xfrm>
          <a:prstGeom prst="rect">
            <a:avLst/>
          </a:prstGeom>
          <a:noFill/>
        </p:spPr>
      </p:pic>
      <p:pic>
        <p:nvPicPr>
          <p:cNvPr id="5122" name="Picture 2" descr="Znalezione obrazy dla zapytania iho logo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68344" y="116632"/>
            <a:ext cx="1152128" cy="11521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17825566"/>
      </p:ext>
    </p:extLst>
  </p:cSld>
  <p:clrMapOvr>
    <a:masterClrMapping/>
  </p:clrMapOvr>
  <p:transition spd="med" advClick="0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6"/>
          <p:cNvSpPr txBox="1">
            <a:spLocks noChangeArrowheads="1"/>
          </p:cNvSpPr>
          <p:nvPr/>
        </p:nvSpPr>
        <p:spPr bwMode="auto">
          <a:xfrm>
            <a:off x="6660232" y="1772816"/>
            <a:ext cx="201659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altLang="pl-PL" sz="2800" b="1" dirty="0">
                <a:solidFill>
                  <a:srgbClr val="FFFFFF"/>
                </a:solidFill>
                <a:latin typeface="Calibri" pitchFamily="34" charset="0"/>
                <a:cs typeface="Arial" charset="0"/>
              </a:rPr>
              <a:t/>
            </a:r>
            <a:br>
              <a:rPr lang="pl-PL" altLang="pl-PL" sz="2800" b="1" dirty="0">
                <a:solidFill>
                  <a:srgbClr val="FFFFFF"/>
                </a:solidFill>
                <a:latin typeface="Calibri" pitchFamily="34" charset="0"/>
                <a:cs typeface="Arial" charset="0"/>
              </a:rPr>
            </a:br>
            <a:endParaRPr lang="pl-PL" altLang="pl-PL" sz="2800" b="1" dirty="0">
              <a:solidFill>
                <a:srgbClr val="FFFFFF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8" name="Prostokąt 7"/>
          <p:cNvSpPr/>
          <p:nvPr/>
        </p:nvSpPr>
        <p:spPr bwMode="auto">
          <a:xfrm>
            <a:off x="0" y="0"/>
            <a:ext cx="9144000" cy="14127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1200"/>
              </a:spcBef>
            </a:pPr>
            <a:r>
              <a:rPr lang="pl-PL" sz="2400" b="1" dirty="0" smtClean="0">
                <a:solidFill>
                  <a:schemeClr val="tx1"/>
                </a:solidFill>
              </a:rPr>
              <a:t>IRCC 12</a:t>
            </a:r>
          </a:p>
          <a:p>
            <a:pPr algn="ctr">
              <a:spcBef>
                <a:spcPts val="1200"/>
              </a:spcBef>
            </a:pPr>
            <a:r>
              <a:rPr lang="pl-PL" sz="2400" b="1" dirty="0" smtClean="0">
                <a:solidFill>
                  <a:schemeClr val="tx1"/>
                </a:solidFill>
              </a:rPr>
              <a:t>     GDAŃSK</a:t>
            </a:r>
            <a:r>
              <a:rPr lang="en-GB" sz="2400" b="1" dirty="0" smtClean="0">
                <a:solidFill>
                  <a:schemeClr val="tx1"/>
                </a:solidFill>
              </a:rPr>
              <a:t>, </a:t>
            </a:r>
            <a:r>
              <a:rPr lang="pl-PL" sz="2400" b="1" dirty="0" smtClean="0">
                <a:solidFill>
                  <a:schemeClr val="tx1"/>
                </a:solidFill>
              </a:rPr>
              <a:t>POLAND </a:t>
            </a:r>
            <a:r>
              <a:rPr lang="en-GB" sz="2400" b="1" dirty="0" smtClean="0">
                <a:solidFill>
                  <a:schemeClr val="tx1"/>
                </a:solidFill>
              </a:rPr>
              <a:t> </a:t>
            </a:r>
            <a:r>
              <a:rPr lang="pl-PL" sz="2400" b="1" dirty="0" smtClean="0">
                <a:solidFill>
                  <a:schemeClr val="tx1"/>
                </a:solidFill>
              </a:rPr>
              <a:t>1-3 </a:t>
            </a:r>
            <a:r>
              <a:rPr lang="pl-PL" sz="2400" b="1" dirty="0" err="1" smtClean="0">
                <a:solidFill>
                  <a:schemeClr val="tx1"/>
                </a:solidFill>
              </a:rPr>
              <a:t>June</a:t>
            </a:r>
            <a:r>
              <a:rPr lang="pl-PL" sz="2400" b="1" dirty="0" smtClean="0">
                <a:solidFill>
                  <a:schemeClr val="tx1"/>
                </a:solidFill>
              </a:rPr>
              <a:t> </a:t>
            </a:r>
            <a:r>
              <a:rPr lang="en-CA" sz="2400" b="1" dirty="0" smtClean="0">
                <a:solidFill>
                  <a:schemeClr val="tx1"/>
                </a:solidFill>
              </a:rPr>
              <a:t>20</a:t>
            </a:r>
            <a:r>
              <a:rPr lang="pl-PL" sz="2400" b="1" dirty="0" smtClean="0">
                <a:solidFill>
                  <a:schemeClr val="tx1"/>
                </a:solidFill>
              </a:rPr>
              <a:t>20</a:t>
            </a:r>
            <a:endParaRPr lang="pl-PL" sz="2400" dirty="0" smtClean="0">
              <a:solidFill>
                <a:schemeClr val="tx1"/>
              </a:solidFill>
            </a:endParaRPr>
          </a:p>
        </p:txBody>
      </p:sp>
      <p:sp>
        <p:nvSpPr>
          <p:cNvPr id="2058" name="pole tekstowe 9"/>
          <p:cNvSpPr txBox="1">
            <a:spLocks noChangeArrowheads="1"/>
          </p:cNvSpPr>
          <p:nvPr/>
        </p:nvSpPr>
        <p:spPr bwMode="auto">
          <a:xfrm>
            <a:off x="1043608" y="548680"/>
            <a:ext cx="66247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b="1" dirty="0" smtClean="0"/>
              <a:t>    </a:t>
            </a:r>
            <a:endParaRPr lang="pl-PL" altLang="pl-PL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9" name="Prostokąt 18"/>
          <p:cNvSpPr/>
          <p:nvPr/>
        </p:nvSpPr>
        <p:spPr>
          <a:xfrm>
            <a:off x="3347864" y="188640"/>
            <a:ext cx="413995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dirty="0">
              <a:solidFill>
                <a:srgbClr val="FFFFFF"/>
              </a:solidFill>
              <a:latin typeface="Calibri" pitchFamily="34" charset="0"/>
              <a:cs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sz="1400" dirty="0">
              <a:solidFill>
                <a:srgbClr val="FFFFFF"/>
              </a:solidFill>
              <a:latin typeface="Calibri" pitchFamily="34" charset="0"/>
              <a:cs typeface="Arial" charset="0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dirty="0">
              <a:solidFill>
                <a:srgbClr val="FFFFFF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6" name="Prostokąt 15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sz="2400" dirty="0">
              <a:solidFill>
                <a:srgbClr val="FFFFFF"/>
              </a:solidFill>
            </a:endParaRPr>
          </a:p>
        </p:txBody>
      </p:sp>
      <p:pic>
        <p:nvPicPr>
          <p:cNvPr id="23" name="Obraz 22" descr="LOGO_BHMW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88640"/>
            <a:ext cx="792088" cy="1035933"/>
          </a:xfrm>
          <a:prstGeom prst="rect">
            <a:avLst/>
          </a:prstGeom>
        </p:spPr>
      </p:pic>
      <p:pic>
        <p:nvPicPr>
          <p:cNvPr id="14" name="Picture 5" descr="C:\Users\klosinski5376\Desktop\BSICCWG\p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3573016"/>
            <a:ext cx="432048" cy="270403"/>
          </a:xfrm>
          <a:prstGeom prst="rect">
            <a:avLst/>
          </a:prstGeom>
          <a:noFill/>
        </p:spPr>
      </p:pic>
      <p:pic>
        <p:nvPicPr>
          <p:cNvPr id="5122" name="Picture 2" descr="Znalezione obrazy dla zapytania iho 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68344" y="116632"/>
            <a:ext cx="1152128" cy="1152128"/>
          </a:xfrm>
          <a:prstGeom prst="rect">
            <a:avLst/>
          </a:prstGeom>
          <a:noFill/>
        </p:spPr>
      </p:pic>
      <p:sp>
        <p:nvSpPr>
          <p:cNvPr id="15" name="pole tekstowe 14"/>
          <p:cNvSpPr txBox="1"/>
          <p:nvPr/>
        </p:nvSpPr>
        <p:spPr>
          <a:xfrm>
            <a:off x="2339752" y="5157192"/>
            <a:ext cx="1296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/>
              <a:t>GENOA</a:t>
            </a:r>
            <a:endParaRPr lang="pl-PL" sz="1600" dirty="0"/>
          </a:p>
        </p:txBody>
      </p:sp>
      <p:sp>
        <p:nvSpPr>
          <p:cNvPr id="17" name="pole tekstowe 16"/>
          <p:cNvSpPr txBox="1"/>
          <p:nvPr/>
        </p:nvSpPr>
        <p:spPr>
          <a:xfrm>
            <a:off x="4572000" y="2924944"/>
            <a:ext cx="1728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/>
              <a:t>GDAŃSK</a:t>
            </a:r>
            <a:endParaRPr lang="pl-PL" sz="1600" dirty="0"/>
          </a:p>
        </p:txBody>
      </p:sp>
      <p:sp>
        <p:nvSpPr>
          <p:cNvPr id="18" name="Wybuch  2 17"/>
          <p:cNvSpPr/>
          <p:nvPr/>
        </p:nvSpPr>
        <p:spPr>
          <a:xfrm>
            <a:off x="3131840" y="5013176"/>
            <a:ext cx="288032" cy="216024"/>
          </a:xfrm>
          <a:prstGeom prst="irregularSeal2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1" name="Wybuch  2 20"/>
          <p:cNvSpPr/>
          <p:nvPr/>
        </p:nvSpPr>
        <p:spPr>
          <a:xfrm>
            <a:off x="4283968" y="3068960"/>
            <a:ext cx="288032" cy="216024"/>
          </a:xfrm>
          <a:prstGeom prst="irregularSeal2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Elipsa 19"/>
          <p:cNvSpPr/>
          <p:nvPr/>
        </p:nvSpPr>
        <p:spPr>
          <a:xfrm>
            <a:off x="1763688" y="1700808"/>
            <a:ext cx="4536504" cy="4176464"/>
          </a:xfrm>
          <a:prstGeom prst="ellipse">
            <a:avLst/>
          </a:prstGeom>
          <a:solidFill>
            <a:srgbClr val="92D050">
              <a:alpha val="19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2" name="pole tekstowe 21"/>
          <p:cNvSpPr txBox="1"/>
          <p:nvPr/>
        </p:nvSpPr>
        <p:spPr>
          <a:xfrm>
            <a:off x="6444208" y="2780928"/>
            <a:ext cx="1800200" cy="70788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pl-PL" sz="2000" b="1" dirty="0" err="1" smtClean="0"/>
              <a:t>Up</a:t>
            </a:r>
            <a:r>
              <a:rPr lang="pl-PL" sz="2000" b="1" dirty="0" smtClean="0"/>
              <a:t> to 2 </a:t>
            </a:r>
            <a:r>
              <a:rPr lang="pl-PL" sz="2000" b="1" dirty="0" err="1" smtClean="0"/>
              <a:t>hours</a:t>
            </a:r>
            <a:r>
              <a:rPr lang="pl-PL" sz="2000" b="1" dirty="0" smtClean="0"/>
              <a:t> </a:t>
            </a:r>
            <a:br>
              <a:rPr lang="pl-PL" sz="2000" b="1" dirty="0" smtClean="0"/>
            </a:br>
            <a:r>
              <a:rPr lang="pl-PL" sz="2000" b="1" dirty="0" smtClean="0"/>
              <a:t>– </a:t>
            </a:r>
            <a:r>
              <a:rPr lang="pl-PL" sz="2000" b="1" dirty="0" err="1" smtClean="0"/>
              <a:t>in</a:t>
            </a:r>
            <a:r>
              <a:rPr lang="pl-PL" sz="2000" b="1" dirty="0" smtClean="0"/>
              <a:t> </a:t>
            </a:r>
            <a:r>
              <a:rPr lang="pl-PL" sz="2000" b="1" dirty="0" err="1" smtClean="0"/>
              <a:t>direct</a:t>
            </a:r>
            <a:r>
              <a:rPr lang="pl-PL" sz="2000" b="1" dirty="0" smtClean="0"/>
              <a:t> </a:t>
            </a:r>
            <a:r>
              <a:rPr lang="pl-PL" sz="2000" b="1" dirty="0" err="1" smtClean="0"/>
              <a:t>fly</a:t>
            </a:r>
            <a:r>
              <a:rPr lang="pl-PL" sz="2000" b="1" dirty="0" smtClean="0"/>
              <a:t> </a:t>
            </a:r>
            <a:endParaRPr lang="pl-PL" sz="2000" b="1" dirty="0"/>
          </a:p>
        </p:txBody>
      </p:sp>
      <p:pic>
        <p:nvPicPr>
          <p:cNvPr id="1026" name="Picture 2" descr="C:\Users\klosinski5376\AppData\Local\Microsoft\Windows\INetCache\IE\426BI8LT\plane_PNG5256[1]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2160" y="1700808"/>
            <a:ext cx="1801358" cy="8427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17825566"/>
      </p:ext>
    </p:extLst>
  </p:cSld>
  <p:clrMapOvr>
    <a:masterClrMapping/>
  </p:clrMapOvr>
  <p:transition spd="med" advClick="0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More stuffGdańsk _City of Freedom_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139952" y="4077072"/>
            <a:ext cx="1307976" cy="980982"/>
          </a:xfrm>
          <a:prstGeom prst="rect">
            <a:avLst/>
          </a:prstGeom>
        </p:spPr>
      </p:pic>
      <p:pic>
        <p:nvPicPr>
          <p:cNvPr id="6" name="Obraz 5" descr="LOGO_BHMW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260649"/>
            <a:ext cx="792088" cy="1035934"/>
          </a:xfrm>
          <a:prstGeom prst="rect">
            <a:avLst/>
          </a:prstGeom>
        </p:spPr>
      </p:pic>
      <p:sp>
        <p:nvSpPr>
          <p:cNvPr id="8" name="Prostokąt 7"/>
          <p:cNvSpPr/>
          <p:nvPr/>
        </p:nvSpPr>
        <p:spPr bwMode="auto">
          <a:xfrm>
            <a:off x="0" y="0"/>
            <a:ext cx="9144000" cy="13786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1200"/>
              </a:spcBef>
            </a:pPr>
            <a:r>
              <a:rPr lang="pl-PL" sz="2400" b="1" dirty="0" smtClean="0">
                <a:solidFill>
                  <a:schemeClr val="tx1"/>
                </a:solidFill>
              </a:rPr>
              <a:t>IRCC 12</a:t>
            </a:r>
          </a:p>
          <a:p>
            <a:pPr algn="ctr">
              <a:spcBef>
                <a:spcPts val="1200"/>
              </a:spcBef>
            </a:pPr>
            <a:r>
              <a:rPr lang="pl-PL" sz="2400" b="1" dirty="0" smtClean="0">
                <a:solidFill>
                  <a:schemeClr val="tx1"/>
                </a:solidFill>
              </a:rPr>
              <a:t>     GDAŃSK</a:t>
            </a:r>
            <a:r>
              <a:rPr lang="en-GB" sz="2400" b="1" dirty="0" smtClean="0">
                <a:solidFill>
                  <a:schemeClr val="tx1"/>
                </a:solidFill>
              </a:rPr>
              <a:t>, </a:t>
            </a:r>
            <a:r>
              <a:rPr lang="pl-PL" sz="2400" b="1" dirty="0" smtClean="0">
                <a:solidFill>
                  <a:schemeClr val="tx1"/>
                </a:solidFill>
              </a:rPr>
              <a:t>POLAND </a:t>
            </a:r>
            <a:r>
              <a:rPr lang="en-GB" sz="2400" b="1" dirty="0" smtClean="0">
                <a:solidFill>
                  <a:schemeClr val="tx1"/>
                </a:solidFill>
              </a:rPr>
              <a:t> </a:t>
            </a:r>
            <a:r>
              <a:rPr lang="pl-PL" sz="2400" b="1" dirty="0" smtClean="0">
                <a:solidFill>
                  <a:schemeClr val="tx1"/>
                </a:solidFill>
              </a:rPr>
              <a:t>1-3 </a:t>
            </a:r>
            <a:r>
              <a:rPr lang="pl-PL" sz="2400" b="1" dirty="0" err="1" smtClean="0">
                <a:solidFill>
                  <a:schemeClr val="tx1"/>
                </a:solidFill>
              </a:rPr>
              <a:t>June</a:t>
            </a:r>
            <a:r>
              <a:rPr lang="pl-PL" sz="2400" b="1" dirty="0" smtClean="0">
                <a:solidFill>
                  <a:schemeClr val="tx1"/>
                </a:solidFill>
              </a:rPr>
              <a:t> </a:t>
            </a:r>
            <a:r>
              <a:rPr lang="en-CA" sz="2400" b="1" dirty="0" smtClean="0">
                <a:solidFill>
                  <a:schemeClr val="tx1"/>
                </a:solidFill>
              </a:rPr>
              <a:t>20</a:t>
            </a:r>
            <a:r>
              <a:rPr lang="pl-PL" sz="2400" b="1" dirty="0" smtClean="0">
                <a:solidFill>
                  <a:schemeClr val="tx1"/>
                </a:solidFill>
              </a:rPr>
              <a:t>20</a:t>
            </a:r>
            <a:endParaRPr lang="pl-PL" sz="2400" dirty="0" smtClean="0">
              <a:solidFill>
                <a:schemeClr val="tx1"/>
              </a:solidFill>
            </a:endParaRPr>
          </a:p>
        </p:txBody>
      </p:sp>
      <p:pic>
        <p:nvPicPr>
          <p:cNvPr id="15" name="Picture 2" descr="Znalezione obrazy dla zapytania iho 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68344" y="116632"/>
            <a:ext cx="1152128" cy="1152128"/>
          </a:xfrm>
          <a:prstGeom prst="rect">
            <a:avLst/>
          </a:prstGeom>
          <a:noFill/>
        </p:spPr>
      </p:pic>
      <p:pic>
        <p:nvPicPr>
          <p:cNvPr id="2050" name="Picture 2" descr="Main City Town Hal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44" y="1432894"/>
            <a:ext cx="4860031" cy="3237876"/>
          </a:xfrm>
          <a:prstGeom prst="rect">
            <a:avLst/>
          </a:prstGeom>
          <a:noFill/>
        </p:spPr>
      </p:pic>
      <p:pic>
        <p:nvPicPr>
          <p:cNvPr id="18" name="Obraz 17" descr="LOGO_BHMW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188640"/>
            <a:ext cx="792088" cy="1035933"/>
          </a:xfrm>
          <a:prstGeom prst="rect">
            <a:avLst/>
          </a:prstGeom>
        </p:spPr>
      </p:pic>
      <p:pic>
        <p:nvPicPr>
          <p:cNvPr id="2056" name="Picture 8" descr="Pier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60032" y="4003911"/>
            <a:ext cx="4283968" cy="2854089"/>
          </a:xfrm>
          <a:prstGeom prst="rect">
            <a:avLst/>
          </a:prstGeom>
          <a:noFill/>
        </p:spPr>
      </p:pic>
      <p:pic>
        <p:nvPicPr>
          <p:cNvPr id="2058" name="Picture 10" descr="St. Mary's Basilica 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60032" y="1433334"/>
            <a:ext cx="4283968" cy="2859762"/>
          </a:xfrm>
          <a:prstGeom prst="rect">
            <a:avLst/>
          </a:prstGeom>
          <a:noFill/>
        </p:spPr>
      </p:pic>
      <p:pic>
        <p:nvPicPr>
          <p:cNvPr id="11" name="Obraz 10" descr="1280px-POL_Gdańsk_COA.svg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67544" y="4748221"/>
            <a:ext cx="3672408" cy="1945230"/>
          </a:xfrm>
          <a:prstGeom prst="rect">
            <a:avLst/>
          </a:prstGeom>
        </p:spPr>
      </p:pic>
      <p:pic>
        <p:nvPicPr>
          <p:cNvPr id="2052" name="Picture 4" descr="C:\Users\klosinski5376\AppData\Local\Microsoft\Windows\INetCache\IE\426BI8LT\film-1081666_960_720[1].jpg">
            <a:hlinkClick r:id="rId10" action="ppaction://hlinkfile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flipH="1">
            <a:off x="3995936" y="4581128"/>
            <a:ext cx="1044624" cy="602754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LOGO_BHMW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60649"/>
            <a:ext cx="792088" cy="1035934"/>
          </a:xfrm>
          <a:prstGeom prst="rect">
            <a:avLst/>
          </a:prstGeom>
        </p:spPr>
      </p:pic>
      <p:sp>
        <p:nvSpPr>
          <p:cNvPr id="8" name="Prostokąt 7"/>
          <p:cNvSpPr/>
          <p:nvPr/>
        </p:nvSpPr>
        <p:spPr bwMode="auto">
          <a:xfrm>
            <a:off x="0" y="0"/>
            <a:ext cx="9144000" cy="13786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1200"/>
              </a:spcBef>
            </a:pPr>
            <a:r>
              <a:rPr lang="pl-PL" sz="2400" b="1" dirty="0" smtClean="0">
                <a:solidFill>
                  <a:schemeClr val="tx1"/>
                </a:solidFill>
              </a:rPr>
              <a:t>IRCC 12</a:t>
            </a:r>
          </a:p>
          <a:p>
            <a:pPr algn="ctr">
              <a:spcBef>
                <a:spcPts val="1200"/>
              </a:spcBef>
            </a:pPr>
            <a:r>
              <a:rPr lang="pl-PL" sz="2400" b="1" dirty="0" smtClean="0">
                <a:solidFill>
                  <a:schemeClr val="tx1"/>
                </a:solidFill>
              </a:rPr>
              <a:t>     GDAŃSK</a:t>
            </a:r>
            <a:r>
              <a:rPr lang="en-GB" sz="2400" b="1" dirty="0" smtClean="0">
                <a:solidFill>
                  <a:schemeClr val="tx1"/>
                </a:solidFill>
              </a:rPr>
              <a:t>, </a:t>
            </a:r>
            <a:r>
              <a:rPr lang="pl-PL" sz="2400" b="1" dirty="0" smtClean="0">
                <a:solidFill>
                  <a:schemeClr val="tx1"/>
                </a:solidFill>
              </a:rPr>
              <a:t>POLAND </a:t>
            </a:r>
            <a:r>
              <a:rPr lang="en-GB" sz="2400" b="1" dirty="0" smtClean="0">
                <a:solidFill>
                  <a:schemeClr val="tx1"/>
                </a:solidFill>
              </a:rPr>
              <a:t> </a:t>
            </a:r>
            <a:r>
              <a:rPr lang="pl-PL" sz="2400" b="1" dirty="0" smtClean="0">
                <a:solidFill>
                  <a:schemeClr val="tx1"/>
                </a:solidFill>
              </a:rPr>
              <a:t>1-3 </a:t>
            </a:r>
            <a:r>
              <a:rPr lang="pl-PL" sz="2400" b="1" dirty="0" err="1" smtClean="0">
                <a:solidFill>
                  <a:schemeClr val="tx1"/>
                </a:solidFill>
              </a:rPr>
              <a:t>June</a:t>
            </a:r>
            <a:r>
              <a:rPr lang="pl-PL" sz="2400" b="1" dirty="0" smtClean="0">
                <a:solidFill>
                  <a:schemeClr val="tx1"/>
                </a:solidFill>
              </a:rPr>
              <a:t> </a:t>
            </a:r>
            <a:r>
              <a:rPr lang="en-CA" sz="2400" b="1" dirty="0" smtClean="0">
                <a:solidFill>
                  <a:schemeClr val="tx1"/>
                </a:solidFill>
              </a:rPr>
              <a:t>20</a:t>
            </a:r>
            <a:r>
              <a:rPr lang="pl-PL" sz="2400" b="1" dirty="0" smtClean="0">
                <a:solidFill>
                  <a:schemeClr val="tx1"/>
                </a:solidFill>
              </a:rPr>
              <a:t>20</a:t>
            </a:r>
            <a:endParaRPr lang="pl-PL" sz="2400" dirty="0" smtClean="0">
              <a:solidFill>
                <a:schemeClr val="tx1"/>
              </a:solidFill>
            </a:endParaRPr>
          </a:p>
        </p:txBody>
      </p:sp>
      <p:pic>
        <p:nvPicPr>
          <p:cNvPr id="10" name="Obraz 9" descr="LOGO_BHMW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88640"/>
            <a:ext cx="792088" cy="1035933"/>
          </a:xfrm>
          <a:prstGeom prst="rect">
            <a:avLst/>
          </a:prstGeom>
        </p:spPr>
      </p:pic>
      <p:pic>
        <p:nvPicPr>
          <p:cNvPr id="22" name="Symbol zastępczy zawartości 21" descr="Maps3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23528" y="2530590"/>
            <a:ext cx="8427336" cy="4147761"/>
          </a:xfrm>
        </p:spPr>
      </p:pic>
      <p:sp>
        <p:nvSpPr>
          <p:cNvPr id="23" name="Strzałka w prawo 22"/>
          <p:cNvSpPr/>
          <p:nvPr/>
        </p:nvSpPr>
        <p:spPr>
          <a:xfrm rot="344906">
            <a:off x="1187624" y="4784822"/>
            <a:ext cx="4084162" cy="335433"/>
          </a:xfrm>
          <a:prstGeom prst="rightArrow">
            <a:avLst>
              <a:gd name="adj1" fmla="val 50000"/>
              <a:gd name="adj2" fmla="val 122861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4" name="pole tekstowe 23"/>
          <p:cNvSpPr txBox="1"/>
          <p:nvPr/>
        </p:nvSpPr>
        <p:spPr>
          <a:xfrm>
            <a:off x="683568" y="1484784"/>
            <a:ext cx="7776864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b="1" cap="all" dirty="0" err="1" smtClean="0"/>
              <a:t>From</a:t>
            </a:r>
            <a:r>
              <a:rPr lang="pl-PL" b="1" cap="all" dirty="0" smtClean="0"/>
              <a:t> GDAŃSK LECH </a:t>
            </a:r>
            <a:r>
              <a:rPr lang="pl-PL" b="1" cap="all" dirty="0" err="1" smtClean="0"/>
              <a:t>WAłęSA</a:t>
            </a:r>
            <a:r>
              <a:rPr lang="pl-PL" b="1" cap="all" dirty="0" smtClean="0"/>
              <a:t> AIRPORT to GDANSK </a:t>
            </a:r>
          </a:p>
          <a:p>
            <a:pPr algn="ctr"/>
            <a:r>
              <a:rPr lang="pl-PL" cap="all" dirty="0" smtClean="0"/>
              <a:t>By TRAIN, BY BUS, BY TAXI</a:t>
            </a:r>
          </a:p>
          <a:p>
            <a:pPr algn="ctr"/>
            <a:r>
              <a:rPr lang="en-US" cap="all" dirty="0" smtClean="0"/>
              <a:t>The approximate time of </a:t>
            </a:r>
            <a:r>
              <a:rPr lang="pl-PL" cap="all" dirty="0" err="1" smtClean="0"/>
              <a:t>trip</a:t>
            </a:r>
            <a:r>
              <a:rPr lang="pl-PL" cap="all" dirty="0" smtClean="0"/>
              <a:t> 30</a:t>
            </a:r>
            <a:r>
              <a:rPr lang="en-US" cap="all" dirty="0" smtClean="0"/>
              <a:t> minutes</a:t>
            </a:r>
            <a:endParaRPr lang="pl-PL" cap="all" dirty="0"/>
          </a:p>
        </p:txBody>
      </p:sp>
      <p:pic>
        <p:nvPicPr>
          <p:cNvPr id="11" name="Obraz 10" descr="390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20072" y="4697962"/>
            <a:ext cx="1440160" cy="9632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2" descr="Znalezione obrazy dla zapytania iho 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68344" y="116632"/>
            <a:ext cx="1152128" cy="1152128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Obraz 30" descr="wz2_DbmSeY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9832" y="1409074"/>
            <a:ext cx="2162802" cy="2208565"/>
          </a:xfrm>
          <a:prstGeom prst="rect">
            <a:avLst/>
          </a:prstGeom>
        </p:spPr>
      </p:pic>
      <p:pic>
        <p:nvPicPr>
          <p:cNvPr id="29" name="Obraz 28" descr="enc-1_N9DnWk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67743" y="3789040"/>
            <a:ext cx="4110215" cy="3068960"/>
          </a:xfrm>
          <a:prstGeom prst="rect">
            <a:avLst/>
          </a:prstGeom>
        </p:spPr>
      </p:pic>
      <p:pic>
        <p:nvPicPr>
          <p:cNvPr id="30" name="Obraz 29" descr="151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4048" y="1394085"/>
            <a:ext cx="4139952" cy="3282989"/>
          </a:xfrm>
          <a:prstGeom prst="rect">
            <a:avLst/>
          </a:prstGeom>
        </p:spPr>
      </p:pic>
      <p:pic>
        <p:nvPicPr>
          <p:cNvPr id="6" name="Obraz 5" descr="LOGO_BHMW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5536" y="260649"/>
            <a:ext cx="792088" cy="1035934"/>
          </a:xfrm>
          <a:prstGeom prst="rect">
            <a:avLst/>
          </a:prstGeom>
        </p:spPr>
      </p:pic>
      <p:sp>
        <p:nvSpPr>
          <p:cNvPr id="8" name="Prostokąt 7"/>
          <p:cNvSpPr/>
          <p:nvPr/>
        </p:nvSpPr>
        <p:spPr bwMode="auto">
          <a:xfrm>
            <a:off x="0" y="0"/>
            <a:ext cx="9144000" cy="13786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1200"/>
              </a:spcBef>
            </a:pPr>
            <a:r>
              <a:rPr lang="pl-PL" sz="2400" b="1" dirty="0" smtClean="0">
                <a:solidFill>
                  <a:schemeClr val="tx1"/>
                </a:solidFill>
              </a:rPr>
              <a:t>IRCC 12</a:t>
            </a:r>
          </a:p>
          <a:p>
            <a:pPr algn="ctr">
              <a:spcBef>
                <a:spcPts val="1200"/>
              </a:spcBef>
            </a:pPr>
            <a:r>
              <a:rPr lang="pl-PL" sz="2400" b="1" dirty="0" smtClean="0">
                <a:solidFill>
                  <a:schemeClr val="tx1"/>
                </a:solidFill>
              </a:rPr>
              <a:t>     GDAŃSK</a:t>
            </a:r>
            <a:r>
              <a:rPr lang="en-GB" sz="2400" b="1" dirty="0" smtClean="0">
                <a:solidFill>
                  <a:schemeClr val="tx1"/>
                </a:solidFill>
              </a:rPr>
              <a:t>, </a:t>
            </a:r>
            <a:r>
              <a:rPr lang="pl-PL" sz="2400" b="1" dirty="0" smtClean="0">
                <a:solidFill>
                  <a:schemeClr val="tx1"/>
                </a:solidFill>
              </a:rPr>
              <a:t>POLAND </a:t>
            </a:r>
            <a:r>
              <a:rPr lang="en-GB" sz="2400" b="1" dirty="0" smtClean="0">
                <a:solidFill>
                  <a:schemeClr val="tx1"/>
                </a:solidFill>
              </a:rPr>
              <a:t> </a:t>
            </a:r>
            <a:r>
              <a:rPr lang="pl-PL" sz="2400" b="1" dirty="0" smtClean="0">
                <a:solidFill>
                  <a:schemeClr val="tx1"/>
                </a:solidFill>
              </a:rPr>
              <a:t>1-3 </a:t>
            </a:r>
            <a:r>
              <a:rPr lang="pl-PL" sz="2400" b="1" dirty="0" err="1" smtClean="0">
                <a:solidFill>
                  <a:schemeClr val="tx1"/>
                </a:solidFill>
              </a:rPr>
              <a:t>June</a:t>
            </a:r>
            <a:r>
              <a:rPr lang="pl-PL" sz="2400" b="1" dirty="0" smtClean="0">
                <a:solidFill>
                  <a:schemeClr val="tx1"/>
                </a:solidFill>
              </a:rPr>
              <a:t> </a:t>
            </a:r>
            <a:r>
              <a:rPr lang="en-CA" sz="2400" b="1" dirty="0" smtClean="0">
                <a:solidFill>
                  <a:schemeClr val="tx1"/>
                </a:solidFill>
              </a:rPr>
              <a:t>20</a:t>
            </a:r>
            <a:r>
              <a:rPr lang="pl-PL" sz="2400" b="1" dirty="0" smtClean="0">
                <a:solidFill>
                  <a:schemeClr val="tx1"/>
                </a:solidFill>
              </a:rPr>
              <a:t>20</a:t>
            </a:r>
            <a:endParaRPr lang="pl-PL" sz="2400" dirty="0" smtClean="0">
              <a:solidFill>
                <a:schemeClr val="tx1"/>
              </a:solidFill>
            </a:endParaRPr>
          </a:p>
        </p:txBody>
      </p:sp>
      <p:pic>
        <p:nvPicPr>
          <p:cNvPr id="16" name="Obraz 15" descr="on_3UK0LlW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1409075"/>
            <a:ext cx="3203848" cy="23529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Obraz 19" descr="publik-1_33Qotih.JPG"/>
          <p:cNvPicPr>
            <a:picLocks noChangeAspect="1"/>
          </p:cNvPicPr>
          <p:nvPr/>
        </p:nvPicPr>
        <p:blipFill>
          <a:blip r:embed="rId7" cstate="print"/>
          <a:srcRect l="9113" t="2083" r="11148"/>
          <a:stretch>
            <a:fillRect/>
          </a:stretch>
        </p:blipFill>
        <p:spPr>
          <a:xfrm>
            <a:off x="-1" y="3789040"/>
            <a:ext cx="2285395" cy="3068960"/>
          </a:xfrm>
          <a:prstGeom prst="rect">
            <a:avLst/>
          </a:prstGeom>
        </p:spPr>
      </p:pic>
      <p:pic>
        <p:nvPicPr>
          <p:cNvPr id="27" name="Obraz 26" descr="2a.JPG">
            <a:hlinkClick r:id="rId8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477769" y="4591602"/>
            <a:ext cx="3666231" cy="2266398"/>
          </a:xfrm>
          <a:prstGeom prst="rect">
            <a:avLst/>
          </a:prstGeom>
        </p:spPr>
      </p:pic>
      <p:sp>
        <p:nvSpPr>
          <p:cNvPr id="28" name="Prostokąt 27"/>
          <p:cNvSpPr/>
          <p:nvPr/>
        </p:nvSpPr>
        <p:spPr>
          <a:xfrm>
            <a:off x="2051720" y="3356992"/>
            <a:ext cx="5040560" cy="122413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0" vert="horz" wrap="square" lIns="144780" tIns="144780" rIns="144780" bIns="144780" numCol="1" spcCol="1270" anchor="ctr" anchorCtr="0">
            <a:noAutofit/>
          </a:bodyPr>
          <a:lstStyle/>
          <a:p>
            <a:pPr lvl="0" algn="ctr" defTabSz="16891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kern="1200" dirty="0" smtClean="0"/>
              <a:t>In 2020, </a:t>
            </a:r>
            <a:r>
              <a:rPr lang="pl-PL" sz="2800" kern="1200" dirty="0" smtClean="0"/>
              <a:t>HOPN</a:t>
            </a:r>
            <a:r>
              <a:rPr lang="en-US" sz="2800" kern="1200" dirty="0" smtClean="0"/>
              <a:t> celebrates 100</a:t>
            </a:r>
            <a:r>
              <a:rPr lang="pl-PL" sz="2800" kern="1200" dirty="0" err="1" smtClean="0"/>
              <a:t>th</a:t>
            </a:r>
            <a:r>
              <a:rPr lang="en-US" sz="2800" kern="1200" dirty="0" smtClean="0"/>
              <a:t> anniversary of the foundation</a:t>
            </a:r>
            <a:endParaRPr lang="pl-PL" sz="2800" kern="1200" dirty="0"/>
          </a:p>
        </p:txBody>
      </p:sp>
      <p:sp>
        <p:nvSpPr>
          <p:cNvPr id="14" name="Prostokąt 13"/>
          <p:cNvSpPr/>
          <p:nvPr/>
        </p:nvSpPr>
        <p:spPr>
          <a:xfrm>
            <a:off x="2915816" y="6457890"/>
            <a:ext cx="3384376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000" dirty="0" smtClean="0"/>
              <a:t>Thank you for your attention</a:t>
            </a:r>
            <a:endParaRPr lang="pl-PL" sz="2000" dirty="0" smtClean="0"/>
          </a:p>
        </p:txBody>
      </p:sp>
      <p:graphicFrame>
        <p:nvGraphicFramePr>
          <p:cNvPr id="18" name="Diagram 17"/>
          <p:cNvGraphicFramePr/>
          <p:nvPr/>
        </p:nvGraphicFramePr>
        <p:xfrm>
          <a:off x="2771800" y="5229200"/>
          <a:ext cx="3672408" cy="5760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pic>
        <p:nvPicPr>
          <p:cNvPr id="19" name="Picture 2" descr="Znalezione obrazy dla zapytania iho logo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668344" y="116632"/>
            <a:ext cx="1152128" cy="1152128"/>
          </a:xfrm>
          <a:prstGeom prst="rect">
            <a:avLst/>
          </a:prstGeom>
          <a:noFill/>
        </p:spPr>
      </p:pic>
      <p:pic>
        <p:nvPicPr>
          <p:cNvPr id="22" name="Obraz 21" descr="LOGO_BHMW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188640"/>
            <a:ext cx="792088" cy="1035933"/>
          </a:xfrm>
          <a:prstGeom prst="rect">
            <a:avLst/>
          </a:prstGeom>
        </p:spPr>
      </p:pic>
    </p:spTree>
  </p:cSld>
  <p:clrMapOvr>
    <a:masterClrMapping/>
  </p:clrMapOvr>
  <p:transition spd="med" advClick="0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jekt domyślny">
  <a:themeElements>
    <a:clrScheme name="Projekt domyśln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ojekt domyślny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1000</TotalTime>
  <Words>100</Words>
  <Application>Microsoft Office PowerPoint</Application>
  <PresentationFormat>On-screen Show (4:3)</PresentationFormat>
  <Paragraphs>33</Paragraphs>
  <Slides>5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Albertus MT Lt</vt:lpstr>
      <vt:lpstr>Arial</vt:lpstr>
      <vt:lpstr>Calibri</vt:lpstr>
      <vt:lpstr>Times New Roman</vt:lpstr>
      <vt:lpstr>Projekt domyślny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Adam Kłosiński</dc:creator>
  <cp:lastModifiedBy>CBA</cp:lastModifiedBy>
  <cp:revision>92</cp:revision>
  <dcterms:created xsi:type="dcterms:W3CDTF">2019-02-04T11:18:34Z</dcterms:created>
  <dcterms:modified xsi:type="dcterms:W3CDTF">2019-02-04T16:45:13Z</dcterms:modified>
</cp:coreProperties>
</file>