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2"/>
  </p:notesMasterIdLst>
  <p:handoutMasterIdLst>
    <p:handoutMasterId r:id="rId13"/>
  </p:handoutMasterIdLst>
  <p:sldIdLst>
    <p:sldId id="547" r:id="rId2"/>
    <p:sldId id="551" r:id="rId3"/>
    <p:sldId id="550" r:id="rId4"/>
    <p:sldId id="542" r:id="rId5"/>
    <p:sldId id="546" r:id="rId6"/>
    <p:sldId id="538" r:id="rId7"/>
    <p:sldId id="549" r:id="rId8"/>
    <p:sldId id="540" r:id="rId9"/>
    <p:sldId id="539" r:id="rId10"/>
    <p:sldId id="548" r:id="rId11"/>
  </p:sldIdLst>
  <p:sldSz cx="9144000" cy="6858000" type="screen4x3"/>
  <p:notesSz cx="6985000" cy="9283700"/>
  <p:defaultTextStyle>
    <a:defPPr>
      <a:defRPr lang="en-AU"/>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66CCFF"/>
    <a:srgbClr val="F89400"/>
    <a:srgbClr val="B29EFA"/>
    <a:srgbClr val="BCADEB"/>
    <a:srgbClr val="C19DFB"/>
    <a:srgbClr val="908BF9"/>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359" autoAdjust="0"/>
    <p:restoredTop sz="90308" autoAdjust="0"/>
  </p:normalViewPr>
  <p:slideViewPr>
    <p:cSldViewPr>
      <p:cViewPr varScale="1">
        <p:scale>
          <a:sx n="78" d="100"/>
          <a:sy n="78" d="100"/>
        </p:scale>
        <p:origin x="2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30723" name="Rectangle 3"/>
          <p:cNvSpPr>
            <a:spLocks noGrp="1" noChangeArrowheads="1"/>
          </p:cNvSpPr>
          <p:nvPr>
            <p:ph type="dt" sz="quarter" idx="1"/>
          </p:nvPr>
        </p:nvSpPr>
        <p:spPr bwMode="auto">
          <a:xfrm>
            <a:off x="3957638" y="0"/>
            <a:ext cx="3027362"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a:latin typeface="Times New Roman" pitchFamily="18" charset="0"/>
                <a:cs typeface="+mn-cs"/>
              </a:defRPr>
            </a:lvl1pPr>
          </a:lstStyle>
          <a:p>
            <a:pPr>
              <a:defRPr/>
            </a:pPr>
            <a:endParaRPr lang="en-AU"/>
          </a:p>
        </p:txBody>
      </p:sp>
      <p:sp>
        <p:nvSpPr>
          <p:cNvPr id="30724" name="Rectangle 4"/>
          <p:cNvSpPr>
            <a:spLocks noGrp="1" noChangeArrowheads="1"/>
          </p:cNvSpPr>
          <p:nvPr>
            <p:ph type="ftr" sz="quarter" idx="2"/>
          </p:nvPr>
        </p:nvSpPr>
        <p:spPr bwMode="auto">
          <a:xfrm>
            <a:off x="0" y="8820150"/>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30725" name="Rectangle 5"/>
          <p:cNvSpPr>
            <a:spLocks noGrp="1" noChangeArrowheads="1"/>
          </p:cNvSpPr>
          <p:nvPr>
            <p:ph type="sldNum" sz="quarter" idx="3"/>
          </p:nvPr>
        </p:nvSpPr>
        <p:spPr bwMode="auto">
          <a:xfrm>
            <a:off x="3957638" y="8820150"/>
            <a:ext cx="3027362"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a:latin typeface="Times New Roman" pitchFamily="18" charset="0"/>
                <a:cs typeface="+mn-cs"/>
              </a:defRPr>
            </a:lvl1pPr>
          </a:lstStyle>
          <a:p>
            <a:pPr>
              <a:defRPr/>
            </a:pPr>
            <a:fld id="{E24978C7-6E46-487E-896B-CA0D583A9C94}" type="slidenum">
              <a:rPr lang="en-AU"/>
              <a:pPr>
                <a:defRPr/>
              </a:pPr>
              <a:t>‹#›</a:t>
            </a:fld>
            <a:endParaRPr lang="en-AU"/>
          </a:p>
        </p:txBody>
      </p:sp>
    </p:spTree>
    <p:extLst>
      <p:ext uri="{BB962C8B-B14F-4D97-AF65-F5344CB8AC3E}">
        <p14:creationId xmlns:p14="http://schemas.microsoft.com/office/powerpoint/2010/main" val="3646082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8195" name="Rectangle 3"/>
          <p:cNvSpPr>
            <a:spLocks noGrp="1" noChangeArrowheads="1"/>
          </p:cNvSpPr>
          <p:nvPr>
            <p:ph type="dt" idx="1"/>
          </p:nvPr>
        </p:nvSpPr>
        <p:spPr bwMode="auto">
          <a:xfrm>
            <a:off x="3957638" y="0"/>
            <a:ext cx="3027362"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a:latin typeface="Times New Roman" pitchFamily="18" charset="0"/>
                <a:cs typeface="+mn-cs"/>
              </a:defRPr>
            </a:lvl1pPr>
          </a:lstStyle>
          <a:p>
            <a:pPr>
              <a:defRPr/>
            </a:pPr>
            <a:endParaRPr lang="en-AU"/>
          </a:p>
        </p:txBody>
      </p:sp>
      <p:sp>
        <p:nvSpPr>
          <p:cNvPr id="16388"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31863" y="4410075"/>
            <a:ext cx="5121275" cy="4176713"/>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198" name="Rectangle 6"/>
          <p:cNvSpPr>
            <a:spLocks noGrp="1" noChangeArrowheads="1"/>
          </p:cNvSpPr>
          <p:nvPr>
            <p:ph type="ftr" sz="quarter" idx="4"/>
          </p:nvPr>
        </p:nvSpPr>
        <p:spPr bwMode="auto">
          <a:xfrm>
            <a:off x="0" y="8820150"/>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8199" name="Rectangle 7"/>
          <p:cNvSpPr>
            <a:spLocks noGrp="1" noChangeArrowheads="1"/>
          </p:cNvSpPr>
          <p:nvPr>
            <p:ph type="sldNum" sz="quarter" idx="5"/>
          </p:nvPr>
        </p:nvSpPr>
        <p:spPr bwMode="auto">
          <a:xfrm>
            <a:off x="3957638" y="8820150"/>
            <a:ext cx="3027362"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a:latin typeface="Times New Roman" pitchFamily="18" charset="0"/>
                <a:cs typeface="+mn-cs"/>
              </a:defRPr>
            </a:lvl1pPr>
          </a:lstStyle>
          <a:p>
            <a:pPr>
              <a:defRPr/>
            </a:pPr>
            <a:fld id="{C96657C2-156F-47FA-919F-F594537FC2A3}" type="slidenum">
              <a:rPr lang="en-AU"/>
              <a:pPr>
                <a:defRPr/>
              </a:pPr>
              <a:t>‹#›</a:t>
            </a:fld>
            <a:endParaRPr lang="en-AU"/>
          </a:p>
        </p:txBody>
      </p:sp>
    </p:spTree>
    <p:extLst>
      <p:ext uri="{BB962C8B-B14F-4D97-AF65-F5344CB8AC3E}">
        <p14:creationId xmlns:p14="http://schemas.microsoft.com/office/powerpoint/2010/main" val="37470770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CC3BF758-B6A7-4421-944C-DD9BF93C247F}" type="slidenum">
              <a:rPr lang="en-AU" smtClean="0"/>
              <a:pPr>
                <a:defRPr/>
              </a:pPr>
              <a:t>1</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58F5A54A-EFE3-4A3B-89EC-41B739F821B8}" type="slidenum">
              <a:rPr lang="en-AU" smtClean="0"/>
              <a:pPr>
                <a:defRPr/>
              </a:pPr>
              <a:t>3</a:t>
            </a:fld>
            <a:endParaRPr lang="en-AU"/>
          </a:p>
        </p:txBody>
      </p:sp>
    </p:spTree>
    <p:extLst>
      <p:ext uri="{BB962C8B-B14F-4D97-AF65-F5344CB8AC3E}">
        <p14:creationId xmlns:p14="http://schemas.microsoft.com/office/powerpoint/2010/main" val="1343052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42EB6200-AC0B-42EE-8CE1-9769F34FA916}" type="slidenum">
              <a:rPr lang="en-AU" smtClean="0"/>
              <a:pPr>
                <a:defRPr/>
              </a:pPr>
              <a:t>4</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33D630EE-B97D-4E8A-8D8B-5C661DC5DBD5}" type="slidenum">
              <a:rPr lang="en-AU" smtClean="0"/>
              <a:pPr>
                <a:defRPr/>
              </a:pPr>
              <a:t>5</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23C99BC6-D4E2-4446-AA76-B43ED13E856A}" type="slidenum">
              <a:rPr lang="en-AU" smtClean="0"/>
              <a:pPr>
                <a:defRPr/>
              </a:pPr>
              <a:t>6</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en-US" sz="1200" b="0" i="0" u="none" strike="noStrike" kern="1200" dirty="0">
                <a:solidFill>
                  <a:schemeClr val="tx1"/>
                </a:solidFill>
                <a:effectLst/>
                <a:latin typeface="Times New Roman" pitchFamily="18" charset="0"/>
                <a:ea typeface="+mn-ea"/>
                <a:cs typeface="+mn-cs"/>
              </a:rPr>
              <a:t>NCEI and the Office of Coast Survey (OCS) have worked</a:t>
            </a:r>
            <a:r>
              <a:rPr lang="en-US" sz="1200" b="0" i="0" u="none" strike="noStrike" kern="1200" baseline="0" dirty="0">
                <a:solidFill>
                  <a:schemeClr val="tx1"/>
                </a:solidFill>
                <a:effectLst/>
                <a:latin typeface="Times New Roman" pitchFamily="18" charset="0"/>
                <a:ea typeface="+mn-ea"/>
                <a:cs typeface="+mn-cs"/>
              </a:rPr>
              <a:t> </a:t>
            </a:r>
            <a:r>
              <a:rPr lang="en-US" sz="1200" b="0" i="0" u="none" strike="noStrike" kern="1200" dirty="0">
                <a:solidFill>
                  <a:schemeClr val="tx1"/>
                </a:solidFill>
                <a:effectLst/>
                <a:latin typeface="Times New Roman" pitchFamily="18" charset="0"/>
                <a:ea typeface="+mn-ea"/>
                <a:cs typeface="+mn-cs"/>
              </a:rPr>
              <a:t>with Rose Point Navigation Systems - a leading provider of software and hardware for recreational boaters and commercial marine operators - on developing an automated collection and submission method for crowdsourced bathymetry (CSB) data. The resulting pilot project has gone live for a limited number of beta testers. Opting-in to the CSB project allows Rose Point users to leverage the bathymetric (position and depth) data collected on their vessels using existing instrumentation by supplying their data to the International Hydrographic Organization (IHO) Data Center for Digital Bathymetry, an international bathymetric database hosted by NCEI-CO on behalf of the IHO Member Countries. The CSB pilot project, championed by the IHO and funded in part by OCS, sets out to empower mariners to map the gaps within the current ocean floor coverage. The utility of these data range from providing data in previously unmapped waters, assessing the accuracy of nautical charts, and ocean exploration</a:t>
            </a:r>
            <a:endParaRPr lang="en-GB" dirty="0"/>
          </a:p>
        </p:txBody>
      </p:sp>
      <p:sp>
        <p:nvSpPr>
          <p:cNvPr id="4" name="Slide Number Placeholder 3"/>
          <p:cNvSpPr>
            <a:spLocks noGrp="1"/>
          </p:cNvSpPr>
          <p:nvPr>
            <p:ph type="sldNum" sz="quarter" idx="5"/>
          </p:nvPr>
        </p:nvSpPr>
        <p:spPr/>
        <p:txBody>
          <a:bodyPr/>
          <a:lstStyle/>
          <a:p>
            <a:pPr>
              <a:defRPr/>
            </a:pPr>
            <a:fld id="{23C99BC6-D4E2-4446-AA76-B43ED13E856A}" type="slidenum">
              <a:rPr lang="en-AU" smtClean="0"/>
              <a:pPr>
                <a:defRPr/>
              </a:pPr>
              <a:t>7</a:t>
            </a:fld>
            <a:endParaRPr lang="en-AU"/>
          </a:p>
        </p:txBody>
      </p:sp>
    </p:spTree>
    <p:extLst>
      <p:ext uri="{BB962C8B-B14F-4D97-AF65-F5344CB8AC3E}">
        <p14:creationId xmlns:p14="http://schemas.microsoft.com/office/powerpoint/2010/main" val="2557254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B732C317-CA62-4282-A33F-AEB415ED4F0D}" type="slidenum">
              <a:rPr lang="en-AU" smtClean="0"/>
              <a:pPr>
                <a:defRPr/>
              </a:pPr>
              <a:t>8</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FFB4A50C-CB3D-461E-A64D-A251C1DEE724}" type="slidenum">
              <a:rPr lang="en-AU" smtClean="0"/>
              <a:pPr>
                <a:defRPr/>
              </a:pPr>
              <a:t>9</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GB"/>
          </a:p>
        </p:txBody>
      </p:sp>
      <p:sp>
        <p:nvSpPr>
          <p:cNvPr id="4" name="Slide Number Placeholder 3"/>
          <p:cNvSpPr>
            <a:spLocks noGrp="1"/>
          </p:cNvSpPr>
          <p:nvPr>
            <p:ph type="sldNum" sz="quarter" idx="5"/>
          </p:nvPr>
        </p:nvSpPr>
        <p:spPr/>
        <p:txBody>
          <a:bodyPr/>
          <a:lstStyle/>
          <a:p>
            <a:pPr>
              <a:defRPr/>
            </a:pPr>
            <a:fld id="{FFB4A50C-CB3D-461E-A64D-A251C1DEE724}" type="slidenum">
              <a:rPr lang="en-AU" smtClean="0"/>
              <a:pPr>
                <a:defRPr/>
              </a:pPr>
              <a:t>10</a:t>
            </a:fld>
            <a:endParaRPr lang="en-AU"/>
          </a:p>
        </p:txBody>
      </p:sp>
    </p:spTree>
    <p:extLst>
      <p:ext uri="{BB962C8B-B14F-4D97-AF65-F5344CB8AC3E}">
        <p14:creationId xmlns:p14="http://schemas.microsoft.com/office/powerpoint/2010/main" val="26918664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preserve="1" userDrawn="1">
  <p:cSld name="Diapositive de titre">
    <p:spTree>
      <p:nvGrpSpPr>
        <p:cNvPr id="1" name=""/>
        <p:cNvGrpSpPr/>
        <p:nvPr/>
      </p:nvGrpSpPr>
      <p:grpSpPr>
        <a:xfrm>
          <a:off x="0" y="0"/>
          <a:ext cx="0" cy="0"/>
          <a:chOff x="0" y="0"/>
          <a:chExt cx="0" cy="0"/>
        </a:xfrm>
      </p:grpSpPr>
      <p:grpSp>
        <p:nvGrpSpPr>
          <p:cNvPr id="3" name="Group 41"/>
          <p:cNvGrpSpPr>
            <a:grpSpLocks/>
          </p:cNvGrpSpPr>
          <p:nvPr/>
        </p:nvGrpSpPr>
        <p:grpSpPr bwMode="auto">
          <a:xfrm>
            <a:off x="0" y="20638"/>
            <a:ext cx="9148763" cy="6851650"/>
            <a:chOff x="1" y="0"/>
            <a:chExt cx="5763" cy="4316"/>
          </a:xfrm>
        </p:grpSpPr>
        <p:sp>
          <p:nvSpPr>
            <p:cNvPr id="4"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6"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grpSp>
          <p:nvGrpSpPr>
            <p:cNvPr id="7" name="Group 45"/>
            <p:cNvGrpSpPr>
              <a:grpSpLocks/>
            </p:cNvGrpSpPr>
            <p:nvPr/>
          </p:nvGrpSpPr>
          <p:grpSpPr bwMode="auto">
            <a:xfrm>
              <a:off x="288" y="0"/>
              <a:ext cx="5098" cy="4316"/>
              <a:chOff x="288" y="0"/>
              <a:chExt cx="5098" cy="4316"/>
            </a:xfrm>
          </p:grpSpPr>
          <p:sp>
            <p:nvSpPr>
              <p:cNvPr id="27" name="Freeform 7"/>
              <p:cNvSpPr>
                <a:spLocks/>
              </p:cNvSpPr>
              <p:nvPr/>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28" name="Freeform 8"/>
              <p:cNvSpPr>
                <a:spLocks/>
              </p:cNvSpPr>
              <p:nvPr/>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29" name="Freeform 9"/>
              <p:cNvSpPr>
                <a:spLocks/>
              </p:cNvSpPr>
              <p:nvPr/>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0" name="Freeform 10"/>
              <p:cNvSpPr>
                <a:spLocks/>
              </p:cNvSpPr>
              <p:nvPr/>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1" name="Freeform 11"/>
              <p:cNvSpPr>
                <a:spLocks/>
              </p:cNvSpPr>
              <p:nvPr/>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2" name="Freeform 12"/>
              <p:cNvSpPr>
                <a:spLocks/>
              </p:cNvSpPr>
              <p:nvPr/>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3" name="Freeform 13"/>
              <p:cNvSpPr>
                <a:spLocks/>
              </p:cNvSpPr>
              <p:nvPr/>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4" name="Freeform 14"/>
              <p:cNvSpPr>
                <a:spLocks/>
              </p:cNvSpPr>
              <p:nvPr/>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5" name="Freeform 15"/>
              <p:cNvSpPr>
                <a:spLocks/>
              </p:cNvSpPr>
              <p:nvPr/>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6" name="Freeform 16"/>
              <p:cNvSpPr>
                <a:spLocks/>
              </p:cNvSpPr>
              <p:nvPr/>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7" name="Freeform 17"/>
              <p:cNvSpPr>
                <a:spLocks/>
              </p:cNvSpPr>
              <p:nvPr/>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8" name="Freeform 18"/>
              <p:cNvSpPr>
                <a:spLocks/>
              </p:cNvSpPr>
              <p:nvPr/>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9" name="Freeform 19"/>
              <p:cNvSpPr>
                <a:spLocks/>
              </p:cNvSpPr>
              <p:nvPr/>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grpSp>
        <p:sp>
          <p:nvSpPr>
            <p:cNvPr id="8"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9"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10"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11"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en-GB"/>
            </a:p>
          </p:txBody>
        </p:sp>
        <p:sp>
          <p:nvSpPr>
            <p:cNvPr id="12"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en-GB"/>
            </a:p>
          </p:txBody>
        </p:sp>
        <p:sp>
          <p:nvSpPr>
            <p:cNvPr id="13"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14"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en-GB"/>
            </a:p>
          </p:txBody>
        </p:sp>
        <p:sp>
          <p:nvSpPr>
            <p:cNvPr id="15"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en-GB"/>
            </a:p>
          </p:txBody>
        </p:sp>
        <p:sp>
          <p:nvSpPr>
            <p:cNvPr id="16"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en-GB"/>
            </a:p>
          </p:txBody>
        </p:sp>
        <p:sp>
          <p:nvSpPr>
            <p:cNvPr id="17"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en-GB"/>
            </a:p>
          </p:txBody>
        </p:sp>
        <p:sp>
          <p:nvSpPr>
            <p:cNvPr id="18"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en-GB"/>
            </a:p>
          </p:txBody>
        </p:sp>
        <p:grpSp>
          <p:nvGrpSpPr>
            <p:cNvPr id="19" name="Group 31"/>
            <p:cNvGrpSpPr>
              <a:grpSpLocks/>
            </p:cNvGrpSpPr>
            <p:nvPr/>
          </p:nvGrpSpPr>
          <p:grpSpPr bwMode="auto">
            <a:xfrm>
              <a:off x="1" y="392"/>
              <a:ext cx="5758" cy="1571"/>
              <a:chOff x="1" y="392"/>
              <a:chExt cx="5758" cy="1571"/>
            </a:xfrm>
          </p:grpSpPr>
          <p:sp>
            <p:nvSpPr>
              <p:cNvPr id="22" name="Line 32"/>
              <p:cNvSpPr>
                <a:spLocks noChangeShapeType="1"/>
              </p:cNvSpPr>
              <p:nvPr/>
            </p:nvSpPr>
            <p:spPr bwMode="hidden">
              <a:xfrm>
                <a:off x="1" y="784"/>
                <a:ext cx="5758" cy="0"/>
              </a:xfrm>
              <a:prstGeom prst="line">
                <a:avLst/>
              </a:prstGeom>
              <a:noFill/>
              <a:ln w="15875">
                <a:solidFill>
                  <a:schemeClr val="bg1"/>
                </a:solidFill>
                <a:round/>
                <a:headEnd/>
                <a:tailEnd/>
              </a:ln>
            </p:spPr>
            <p:txBody>
              <a:bodyPr/>
              <a:lstStyle/>
              <a:p>
                <a:endParaRPr lang="en-GB"/>
              </a:p>
            </p:txBody>
          </p:sp>
          <p:sp>
            <p:nvSpPr>
              <p:cNvPr id="23" name="Line 33"/>
              <p:cNvSpPr>
                <a:spLocks noChangeShapeType="1"/>
              </p:cNvSpPr>
              <p:nvPr/>
            </p:nvSpPr>
            <p:spPr bwMode="hidden">
              <a:xfrm>
                <a:off x="1" y="1963"/>
                <a:ext cx="5758" cy="0"/>
              </a:xfrm>
              <a:prstGeom prst="line">
                <a:avLst/>
              </a:prstGeom>
              <a:noFill/>
              <a:ln w="15875">
                <a:solidFill>
                  <a:schemeClr val="bg1"/>
                </a:solidFill>
                <a:round/>
                <a:headEnd/>
                <a:tailEnd/>
              </a:ln>
            </p:spPr>
            <p:txBody>
              <a:bodyPr/>
              <a:lstStyle/>
              <a:p>
                <a:endParaRPr lang="en-GB"/>
              </a:p>
            </p:txBody>
          </p:sp>
          <p:sp>
            <p:nvSpPr>
              <p:cNvPr id="24" name="Line 34"/>
              <p:cNvSpPr>
                <a:spLocks noChangeShapeType="1"/>
              </p:cNvSpPr>
              <p:nvPr/>
            </p:nvSpPr>
            <p:spPr bwMode="hidden">
              <a:xfrm>
                <a:off x="1" y="1570"/>
                <a:ext cx="5758" cy="0"/>
              </a:xfrm>
              <a:prstGeom prst="line">
                <a:avLst/>
              </a:prstGeom>
              <a:noFill/>
              <a:ln w="15875">
                <a:solidFill>
                  <a:schemeClr val="bg1"/>
                </a:solidFill>
                <a:round/>
                <a:headEnd/>
                <a:tailEnd/>
              </a:ln>
            </p:spPr>
            <p:txBody>
              <a:bodyPr/>
              <a:lstStyle/>
              <a:p>
                <a:endParaRPr lang="en-GB"/>
              </a:p>
            </p:txBody>
          </p:sp>
          <p:sp>
            <p:nvSpPr>
              <p:cNvPr id="25" name="Line 35"/>
              <p:cNvSpPr>
                <a:spLocks noChangeShapeType="1"/>
              </p:cNvSpPr>
              <p:nvPr/>
            </p:nvSpPr>
            <p:spPr bwMode="hidden">
              <a:xfrm>
                <a:off x="1" y="1177"/>
                <a:ext cx="5758" cy="0"/>
              </a:xfrm>
              <a:prstGeom prst="line">
                <a:avLst/>
              </a:prstGeom>
              <a:noFill/>
              <a:ln w="15875">
                <a:solidFill>
                  <a:schemeClr val="bg1"/>
                </a:solidFill>
                <a:round/>
                <a:headEnd/>
                <a:tailEnd/>
              </a:ln>
            </p:spPr>
            <p:txBody>
              <a:bodyPr/>
              <a:lstStyle/>
              <a:p>
                <a:endParaRPr lang="en-GB"/>
              </a:p>
            </p:txBody>
          </p:sp>
          <p:sp>
            <p:nvSpPr>
              <p:cNvPr id="26" name="Line 36"/>
              <p:cNvSpPr>
                <a:spLocks noChangeShapeType="1"/>
              </p:cNvSpPr>
              <p:nvPr/>
            </p:nvSpPr>
            <p:spPr bwMode="hidden">
              <a:xfrm>
                <a:off x="1" y="392"/>
                <a:ext cx="5758" cy="0"/>
              </a:xfrm>
              <a:prstGeom prst="line">
                <a:avLst/>
              </a:prstGeom>
              <a:noFill/>
              <a:ln w="15875">
                <a:solidFill>
                  <a:schemeClr val="bg1"/>
                </a:solidFill>
                <a:round/>
                <a:headEnd/>
                <a:tailEnd/>
              </a:ln>
            </p:spPr>
            <p:txBody>
              <a:bodyPr/>
              <a:lstStyle/>
              <a:p>
                <a:endParaRPr lang="en-GB"/>
              </a:p>
            </p:txBody>
          </p:sp>
        </p:grpSp>
        <p:sp>
          <p:nvSpPr>
            <p:cNvPr id="20"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en-GB"/>
            </a:p>
          </p:txBody>
        </p:sp>
        <p:sp>
          <p:nvSpPr>
            <p:cNvPr id="21"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en-GB"/>
            </a:p>
          </p:txBody>
        </p:sp>
      </p:grpSp>
      <p:pic>
        <p:nvPicPr>
          <p:cNvPr id="40" name="Picture 78" descr="IHO Colour-transparent-small.gif"/>
          <p:cNvPicPr>
            <a:picLocks noChangeAspect="1"/>
          </p:cNvPicPr>
          <p:nvPr/>
        </p:nvPicPr>
        <p:blipFill>
          <a:blip r:embed="rId2" cstate="print"/>
          <a:srcRect/>
          <a:stretch>
            <a:fillRect/>
          </a:stretch>
        </p:blipFill>
        <p:spPr bwMode="auto">
          <a:xfrm>
            <a:off x="4006850" y="415925"/>
            <a:ext cx="812800" cy="1079500"/>
          </a:xfrm>
          <a:prstGeom prst="rect">
            <a:avLst/>
          </a:prstGeom>
          <a:noFill/>
          <a:ln w="9525">
            <a:noFill/>
            <a:miter lim="800000"/>
            <a:headEnd/>
            <a:tailEnd/>
          </a:ln>
        </p:spPr>
      </p:pic>
      <p:sp>
        <p:nvSpPr>
          <p:cNvPr id="41" name="Rectangle 40"/>
          <p:cNvSpPr/>
          <p:nvPr/>
        </p:nvSpPr>
        <p:spPr>
          <a:xfrm>
            <a:off x="2041525" y="1490663"/>
            <a:ext cx="4803775" cy="400050"/>
          </a:xfrm>
          <a:prstGeom prst="rect">
            <a:avLst/>
          </a:prstGeom>
        </p:spPr>
        <p:txBody>
          <a:bodyPr wrap="none">
            <a:spAutoFit/>
          </a:bodyPr>
          <a:lstStyle/>
          <a:p>
            <a:pPr>
              <a:defRPr/>
            </a:pPr>
            <a:r>
              <a:rPr lang="en-US" sz="2000" dirty="0">
                <a:solidFill>
                  <a:srgbClr val="FFFF00"/>
                </a:solidFill>
                <a:effectLst>
                  <a:outerShdw blurRad="38100" dist="38100" dir="2700000" algn="tl">
                    <a:srgbClr val="000000"/>
                  </a:outerShdw>
                </a:effectLst>
                <a:latin typeface="+mn-lt"/>
                <a:cs typeface="+mn-cs"/>
              </a:rPr>
              <a:t>Hydrographic Services and Standards Committee</a:t>
            </a:r>
            <a:endParaRPr lang="en-AU" sz="2000" dirty="0">
              <a:solidFill>
                <a:srgbClr val="FFFF00"/>
              </a:solidFill>
              <a:effectLst>
                <a:outerShdw blurRad="38100" dist="38100" dir="2700000" algn="tl">
                  <a:srgbClr val="000000"/>
                </a:outerShdw>
              </a:effectLst>
              <a:latin typeface="+mn-lt"/>
              <a:cs typeface="+mn-cs"/>
            </a:endParaRPr>
          </a:p>
        </p:txBody>
      </p:sp>
      <p:sp>
        <p:nvSpPr>
          <p:cNvPr id="588840" name="Rectangle 40"/>
          <p:cNvSpPr>
            <a:spLocks noGrp="1" noChangeArrowheads="1"/>
          </p:cNvSpPr>
          <p:nvPr>
            <p:ph type="subTitle" sz="quarter" idx="1"/>
          </p:nvPr>
        </p:nvSpPr>
        <p:spPr>
          <a:xfrm>
            <a:off x="1275946" y="2564904"/>
            <a:ext cx="6400800" cy="3163958"/>
          </a:xfrm>
        </p:spPr>
        <p:txBody>
          <a:bodyPr/>
          <a:lstStyle>
            <a:lvl1pPr marL="0" indent="0" algn="ctr">
              <a:spcBef>
                <a:spcPts val="1200"/>
              </a:spcBef>
              <a:spcAft>
                <a:spcPts val="600"/>
              </a:spcAft>
              <a:buFont typeface="Wingdings" pitchFamily="2" charset="2"/>
              <a:buNone/>
              <a:defRPr sz="2400"/>
            </a:lvl1pPr>
          </a:lstStyle>
          <a:p>
            <a:r>
              <a:rPr lang="fr-FR"/>
              <a:t>Cliquez pour modifier le style des sous-titres du masque</a:t>
            </a:r>
            <a:endParaRPr lang="en-AU"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pour modifier le style du titre</a:t>
            </a:r>
            <a:endParaRPr lang="en-AU"/>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fr-FR"/>
              <a:t>Cliquez pour modifier le style du titre</a:t>
            </a:r>
            <a:endParaRPr lang="en-AU"/>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757042" y="277813"/>
            <a:ext cx="7429500" cy="1139825"/>
          </a:xfrm>
        </p:spPr>
        <p:txBody>
          <a:bodyPr/>
          <a:lstStyle>
            <a:lvl1pPr algn="l" defTabSz="720000">
              <a:defRPr/>
            </a:lvl1pPr>
          </a:lstStyle>
          <a:p>
            <a:r>
              <a:rPr lang="fr-FR"/>
              <a:t>Cliquez pour modifier le style du titre</a:t>
            </a:r>
            <a:endParaRPr lang="en-AU" dirty="0"/>
          </a:p>
        </p:txBody>
      </p:sp>
      <p:sp>
        <p:nvSpPr>
          <p:cNvPr id="3" name="Content Placeholder 2"/>
          <p:cNvSpPr>
            <a:spLocks noGrp="1"/>
          </p:cNvSpPr>
          <p:nvPr>
            <p:ph idx="1"/>
          </p:nvPr>
        </p:nvSpPr>
        <p:spPr>
          <a:xfrm>
            <a:off x="774853" y="1600200"/>
            <a:ext cx="7488237" cy="4530725"/>
          </a:xfrm>
        </p:spPr>
        <p:txBody>
          <a:bodyPr/>
          <a:lstStyle>
            <a:lvl1pPr marL="363538" indent="-363538">
              <a:defRPr/>
            </a:lvl1pPr>
            <a:lvl2pPr marL="538163" indent="-174625">
              <a:defRPr/>
            </a:lvl2pPr>
            <a:lvl3pPr marL="901700" indent="-185738">
              <a:defRPr/>
            </a:lvl3pPr>
            <a:lvl4pPr marL="1077913" indent="-176213">
              <a:defRPr/>
            </a:lvl4pPr>
            <a:lvl5pPr marL="1252538" indent="-174625">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dirty="0"/>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pour modifier le style du titre</a:t>
            </a:r>
            <a:endParaRPr lang="en-AU"/>
          </a:p>
        </p:txBody>
      </p:sp>
      <p:sp>
        <p:nvSpPr>
          <p:cNvPr id="3" name="Content Placeholder 2"/>
          <p:cNvSpPr>
            <a:spLocks noGrp="1"/>
          </p:cNvSpPr>
          <p:nvPr>
            <p:ph sz="half" idx="1"/>
          </p:nvPr>
        </p:nvSpPr>
        <p:spPr>
          <a:xfrm>
            <a:off x="900113" y="1600200"/>
            <a:ext cx="366712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dirty="0"/>
          </a:p>
        </p:txBody>
      </p:sp>
      <p:sp>
        <p:nvSpPr>
          <p:cNvPr id="4" name="Content Placeholder 3"/>
          <p:cNvSpPr>
            <a:spLocks noGrp="1"/>
          </p:cNvSpPr>
          <p:nvPr>
            <p:ph sz="half" idx="2"/>
          </p:nvPr>
        </p:nvSpPr>
        <p:spPr>
          <a:xfrm>
            <a:off x="4719638" y="1600200"/>
            <a:ext cx="3668712"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a:p>
        </p:txBody>
      </p:sp>
      <p:sp>
        <p:nvSpPr>
          <p:cNvPr id="5" name="Rectangle 40"/>
          <p:cNvSpPr>
            <a:spLocks noGrp="1" noChangeArrowheads="1"/>
          </p:cNvSpPr>
          <p:nvPr>
            <p:ph type="dt" sz="half" idx="10"/>
          </p:nvPr>
        </p:nvSpPr>
        <p:spPr>
          <a:xfrm>
            <a:off x="457200" y="6243638"/>
            <a:ext cx="2133600" cy="457200"/>
          </a:xfrm>
          <a:prstGeom prst="rect">
            <a:avLst/>
          </a:prstGeom>
        </p:spPr>
        <p:txBody>
          <a:bodyPr/>
          <a:lstStyle>
            <a:lvl1pPr>
              <a:defRPr>
                <a:cs typeface="+mn-cs"/>
              </a:defRPr>
            </a:lvl1pPr>
          </a:lstStyle>
          <a:p>
            <a:pPr>
              <a:defRPr/>
            </a:pPr>
            <a:endParaRPr lang="en-AU"/>
          </a:p>
        </p:txBody>
      </p:sp>
      <p:sp>
        <p:nvSpPr>
          <p:cNvPr id="6" name="Rectangle 41"/>
          <p:cNvSpPr>
            <a:spLocks noGrp="1" noChangeArrowheads="1"/>
          </p:cNvSpPr>
          <p:nvPr>
            <p:ph type="ftr" sz="quarter" idx="11"/>
          </p:nvPr>
        </p:nvSpPr>
        <p:spPr>
          <a:xfrm>
            <a:off x="3124200" y="6248400"/>
            <a:ext cx="2895600" cy="457200"/>
          </a:xfrm>
          <a:prstGeom prst="rect">
            <a:avLst/>
          </a:prstGeom>
        </p:spPr>
        <p:txBody>
          <a:bodyPr/>
          <a:lstStyle>
            <a:lvl1pPr>
              <a:defRPr>
                <a:cs typeface="+mn-cs"/>
              </a:defRPr>
            </a:lvl1pPr>
          </a:lstStyle>
          <a:p>
            <a:pPr>
              <a:defRPr/>
            </a:pPr>
            <a:endParaRPr lang="en-AU"/>
          </a:p>
        </p:txBody>
      </p:sp>
      <p:sp>
        <p:nvSpPr>
          <p:cNvPr id="7" name="Rectangle 42"/>
          <p:cNvSpPr>
            <a:spLocks noGrp="1" noChangeArrowheads="1"/>
          </p:cNvSpPr>
          <p:nvPr>
            <p:ph type="sldNum" sz="quarter" idx="12"/>
          </p:nvPr>
        </p:nvSpPr>
        <p:spPr>
          <a:xfrm>
            <a:off x="6553200" y="6243638"/>
            <a:ext cx="2133600" cy="457200"/>
          </a:xfrm>
          <a:prstGeom prst="rect">
            <a:avLst/>
          </a:prstGeom>
        </p:spPr>
        <p:txBody>
          <a:bodyPr/>
          <a:lstStyle>
            <a:lvl1pPr>
              <a:defRPr>
                <a:cs typeface="+mn-cs"/>
              </a:defRPr>
            </a:lvl1pPr>
          </a:lstStyle>
          <a:p>
            <a:pPr>
              <a:defRPr/>
            </a:pPr>
            <a:fld id="{FEE02E95-BC37-420B-B53A-8D028013914C}" type="slidenum">
              <a:rPr lang="en-AU"/>
              <a:pPr>
                <a:defRPr/>
              </a:pPr>
              <a:t>‹#›</a:t>
            </a:fld>
            <a:endParaRPr lang="en-AU"/>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r-FR"/>
              <a:t>Cliquez pour modifier le style du titre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pour modifier le style du titre</a:t>
            </a:r>
            <a:endParaRPr lang="en-AU"/>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a:t>Cliquez sur l'icône pour ajouter une image</a:t>
            </a:r>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763" y="0"/>
            <a:ext cx="9148763" cy="6851650"/>
            <a:chOff x="1" y="0"/>
            <a:chExt cx="5763" cy="4316"/>
          </a:xfrm>
        </p:grpSpPr>
        <p:sp>
          <p:nvSpPr>
            <p:cNvPr id="587779"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80"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81"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grpSp>
          <p:nvGrpSpPr>
            <p:cNvPr id="1033" name="Group 6"/>
            <p:cNvGrpSpPr>
              <a:grpSpLocks/>
            </p:cNvGrpSpPr>
            <p:nvPr/>
          </p:nvGrpSpPr>
          <p:grpSpPr bwMode="auto">
            <a:xfrm>
              <a:off x="288" y="0"/>
              <a:ext cx="5098" cy="4316"/>
              <a:chOff x="288" y="0"/>
              <a:chExt cx="5098" cy="4316"/>
            </a:xfrm>
          </p:grpSpPr>
          <p:sp>
            <p:nvSpPr>
              <p:cNvPr id="587783" name="Freeform 7"/>
              <p:cNvSpPr>
                <a:spLocks/>
              </p:cNvSpPr>
              <p:nvPr/>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4" name="Freeform 8"/>
              <p:cNvSpPr>
                <a:spLocks/>
              </p:cNvSpPr>
              <p:nvPr/>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5" name="Freeform 9"/>
              <p:cNvSpPr>
                <a:spLocks/>
              </p:cNvSpPr>
              <p:nvPr/>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6" name="Freeform 10"/>
              <p:cNvSpPr>
                <a:spLocks/>
              </p:cNvSpPr>
              <p:nvPr/>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7" name="Freeform 11"/>
              <p:cNvSpPr>
                <a:spLocks/>
              </p:cNvSpPr>
              <p:nvPr/>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8" name="Freeform 12"/>
              <p:cNvSpPr>
                <a:spLocks/>
              </p:cNvSpPr>
              <p:nvPr/>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9" name="Freeform 13"/>
              <p:cNvSpPr>
                <a:spLocks/>
              </p:cNvSpPr>
              <p:nvPr/>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0" name="Freeform 14"/>
              <p:cNvSpPr>
                <a:spLocks/>
              </p:cNvSpPr>
              <p:nvPr/>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1" name="Freeform 15"/>
              <p:cNvSpPr>
                <a:spLocks/>
              </p:cNvSpPr>
              <p:nvPr/>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2" name="Freeform 16"/>
              <p:cNvSpPr>
                <a:spLocks/>
              </p:cNvSpPr>
              <p:nvPr/>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3" name="Freeform 17"/>
              <p:cNvSpPr>
                <a:spLocks/>
              </p:cNvSpPr>
              <p:nvPr/>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4" name="Freeform 18"/>
              <p:cNvSpPr>
                <a:spLocks/>
              </p:cNvSpPr>
              <p:nvPr/>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5" name="Freeform 19"/>
              <p:cNvSpPr>
                <a:spLocks/>
              </p:cNvSpPr>
              <p:nvPr/>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grpSp>
        <p:sp>
          <p:nvSpPr>
            <p:cNvPr id="587796"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97"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98"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1037"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en-GB"/>
            </a:p>
          </p:txBody>
        </p:sp>
        <p:sp>
          <p:nvSpPr>
            <p:cNvPr id="1038"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en-GB"/>
            </a:p>
          </p:txBody>
        </p:sp>
        <p:sp>
          <p:nvSpPr>
            <p:cNvPr id="587801"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1040"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en-GB"/>
            </a:p>
          </p:txBody>
        </p:sp>
        <p:sp>
          <p:nvSpPr>
            <p:cNvPr id="1041"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en-GB"/>
            </a:p>
          </p:txBody>
        </p:sp>
        <p:sp>
          <p:nvSpPr>
            <p:cNvPr id="1042"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en-GB"/>
            </a:p>
          </p:txBody>
        </p:sp>
        <p:sp>
          <p:nvSpPr>
            <p:cNvPr id="1043"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en-GB"/>
            </a:p>
          </p:txBody>
        </p:sp>
        <p:sp>
          <p:nvSpPr>
            <p:cNvPr id="1044"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en-GB"/>
            </a:p>
          </p:txBody>
        </p:sp>
        <p:grpSp>
          <p:nvGrpSpPr>
            <p:cNvPr id="1045" name="Group 31"/>
            <p:cNvGrpSpPr>
              <a:grpSpLocks/>
            </p:cNvGrpSpPr>
            <p:nvPr/>
          </p:nvGrpSpPr>
          <p:grpSpPr bwMode="auto">
            <a:xfrm>
              <a:off x="1" y="392"/>
              <a:ext cx="5758" cy="1571"/>
              <a:chOff x="1" y="392"/>
              <a:chExt cx="5758" cy="1571"/>
            </a:xfrm>
          </p:grpSpPr>
          <p:sp>
            <p:nvSpPr>
              <p:cNvPr id="1048" name="Line 32"/>
              <p:cNvSpPr>
                <a:spLocks noChangeShapeType="1"/>
              </p:cNvSpPr>
              <p:nvPr/>
            </p:nvSpPr>
            <p:spPr bwMode="hidden">
              <a:xfrm>
                <a:off x="1" y="784"/>
                <a:ext cx="5758" cy="0"/>
              </a:xfrm>
              <a:prstGeom prst="line">
                <a:avLst/>
              </a:prstGeom>
              <a:noFill/>
              <a:ln w="15875">
                <a:solidFill>
                  <a:schemeClr val="bg1"/>
                </a:solidFill>
                <a:round/>
                <a:headEnd/>
                <a:tailEnd/>
              </a:ln>
            </p:spPr>
            <p:txBody>
              <a:bodyPr/>
              <a:lstStyle/>
              <a:p>
                <a:endParaRPr lang="en-GB"/>
              </a:p>
            </p:txBody>
          </p:sp>
          <p:sp>
            <p:nvSpPr>
              <p:cNvPr id="1049" name="Line 33"/>
              <p:cNvSpPr>
                <a:spLocks noChangeShapeType="1"/>
              </p:cNvSpPr>
              <p:nvPr/>
            </p:nvSpPr>
            <p:spPr bwMode="hidden">
              <a:xfrm>
                <a:off x="1" y="1963"/>
                <a:ext cx="5758" cy="0"/>
              </a:xfrm>
              <a:prstGeom prst="line">
                <a:avLst/>
              </a:prstGeom>
              <a:noFill/>
              <a:ln w="15875">
                <a:solidFill>
                  <a:schemeClr val="bg1"/>
                </a:solidFill>
                <a:round/>
                <a:headEnd/>
                <a:tailEnd/>
              </a:ln>
            </p:spPr>
            <p:txBody>
              <a:bodyPr/>
              <a:lstStyle/>
              <a:p>
                <a:endParaRPr lang="en-GB"/>
              </a:p>
            </p:txBody>
          </p:sp>
          <p:sp>
            <p:nvSpPr>
              <p:cNvPr id="1050" name="Line 34"/>
              <p:cNvSpPr>
                <a:spLocks noChangeShapeType="1"/>
              </p:cNvSpPr>
              <p:nvPr/>
            </p:nvSpPr>
            <p:spPr bwMode="hidden">
              <a:xfrm>
                <a:off x="1" y="1570"/>
                <a:ext cx="5758" cy="0"/>
              </a:xfrm>
              <a:prstGeom prst="line">
                <a:avLst/>
              </a:prstGeom>
              <a:noFill/>
              <a:ln w="15875">
                <a:solidFill>
                  <a:schemeClr val="bg1"/>
                </a:solidFill>
                <a:round/>
                <a:headEnd/>
                <a:tailEnd/>
              </a:ln>
            </p:spPr>
            <p:txBody>
              <a:bodyPr/>
              <a:lstStyle/>
              <a:p>
                <a:endParaRPr lang="en-GB"/>
              </a:p>
            </p:txBody>
          </p:sp>
          <p:sp>
            <p:nvSpPr>
              <p:cNvPr id="1051" name="Line 35"/>
              <p:cNvSpPr>
                <a:spLocks noChangeShapeType="1"/>
              </p:cNvSpPr>
              <p:nvPr/>
            </p:nvSpPr>
            <p:spPr bwMode="hidden">
              <a:xfrm>
                <a:off x="1" y="1177"/>
                <a:ext cx="5758" cy="0"/>
              </a:xfrm>
              <a:prstGeom prst="line">
                <a:avLst/>
              </a:prstGeom>
              <a:noFill/>
              <a:ln w="15875">
                <a:solidFill>
                  <a:schemeClr val="bg1"/>
                </a:solidFill>
                <a:round/>
                <a:headEnd/>
                <a:tailEnd/>
              </a:ln>
            </p:spPr>
            <p:txBody>
              <a:bodyPr/>
              <a:lstStyle/>
              <a:p>
                <a:endParaRPr lang="en-GB"/>
              </a:p>
            </p:txBody>
          </p:sp>
          <p:sp>
            <p:nvSpPr>
              <p:cNvPr id="1052" name="Line 36"/>
              <p:cNvSpPr>
                <a:spLocks noChangeShapeType="1"/>
              </p:cNvSpPr>
              <p:nvPr/>
            </p:nvSpPr>
            <p:spPr bwMode="hidden">
              <a:xfrm>
                <a:off x="1" y="392"/>
                <a:ext cx="5758" cy="0"/>
              </a:xfrm>
              <a:prstGeom prst="line">
                <a:avLst/>
              </a:prstGeom>
              <a:noFill/>
              <a:ln w="15875">
                <a:solidFill>
                  <a:schemeClr val="bg1"/>
                </a:solidFill>
                <a:round/>
                <a:headEnd/>
                <a:tailEnd/>
              </a:ln>
            </p:spPr>
            <p:txBody>
              <a:bodyPr/>
              <a:lstStyle/>
              <a:p>
                <a:endParaRPr lang="en-GB"/>
              </a:p>
            </p:txBody>
          </p:sp>
        </p:grpSp>
        <p:sp>
          <p:nvSpPr>
            <p:cNvPr id="1046"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en-GB"/>
            </a:p>
          </p:txBody>
        </p:sp>
        <p:sp>
          <p:nvSpPr>
            <p:cNvPr id="1047"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en-GB"/>
            </a:p>
          </p:txBody>
        </p:sp>
      </p:grpSp>
      <p:sp>
        <p:nvSpPr>
          <p:cNvPr id="587815" name="Rectangle 39"/>
          <p:cNvSpPr>
            <a:spLocks noGrp="1" noChangeArrowheads="1"/>
          </p:cNvSpPr>
          <p:nvPr>
            <p:ph type="title"/>
          </p:nvPr>
        </p:nvSpPr>
        <p:spPr bwMode="auto">
          <a:xfrm>
            <a:off x="857250" y="277813"/>
            <a:ext cx="7429500" cy="113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a:t>
            </a:r>
            <a:endParaRPr lang="en-AU" dirty="0"/>
          </a:p>
        </p:txBody>
      </p:sp>
      <p:sp>
        <p:nvSpPr>
          <p:cNvPr id="587819" name="Rectangle 43"/>
          <p:cNvSpPr>
            <a:spLocks noGrp="1" noChangeArrowheads="1"/>
          </p:cNvSpPr>
          <p:nvPr>
            <p:ph type="body" idx="1"/>
          </p:nvPr>
        </p:nvSpPr>
        <p:spPr bwMode="auto">
          <a:xfrm>
            <a:off x="900113" y="1600200"/>
            <a:ext cx="7488237"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a:t>Click to edit Master text styles</a:t>
            </a:r>
          </a:p>
          <a:p>
            <a:pPr lvl="1"/>
            <a:r>
              <a:rPr lang="en-US" noProof="0" dirty="0"/>
              <a:t> Second level</a:t>
            </a:r>
          </a:p>
          <a:p>
            <a:pPr lvl="2"/>
            <a:r>
              <a:rPr lang="en-US" noProof="0" dirty="0"/>
              <a:t>Third level</a:t>
            </a:r>
          </a:p>
          <a:p>
            <a:pPr lvl="3"/>
            <a:r>
              <a:rPr lang="en-US" noProof="0" dirty="0"/>
              <a:t>Fourth level</a:t>
            </a:r>
          </a:p>
          <a:p>
            <a:pPr lvl="4"/>
            <a:r>
              <a:rPr lang="en-US" noProof="0" dirty="0"/>
              <a:t>Fifth level</a:t>
            </a:r>
            <a:endParaRPr lang="en-AU" dirty="0"/>
          </a:p>
        </p:txBody>
      </p:sp>
      <p:pic>
        <p:nvPicPr>
          <p:cNvPr id="1029" name="Picture 43" descr="IHO Colour-transparent-small.gif"/>
          <p:cNvPicPr>
            <a:picLocks noChangeAspect="1"/>
          </p:cNvPicPr>
          <p:nvPr/>
        </p:nvPicPr>
        <p:blipFill>
          <a:blip r:embed="rId13" cstate="print"/>
          <a:srcRect/>
          <a:stretch>
            <a:fillRect/>
          </a:stretch>
        </p:blipFill>
        <p:spPr bwMode="auto">
          <a:xfrm>
            <a:off x="90488" y="6173788"/>
            <a:ext cx="438150" cy="581025"/>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3726" r:id="rId1"/>
    <p:sldLayoutId id="2147483727" r:id="rId2"/>
    <p:sldLayoutId id="2147483718" r:id="rId3"/>
    <p:sldLayoutId id="2147483728" r:id="rId4"/>
    <p:sldLayoutId id="2147483719" r:id="rId5"/>
    <p:sldLayoutId id="2147483720" r:id="rId6"/>
    <p:sldLayoutId id="2147483721" r:id="rId7"/>
    <p:sldLayoutId id="2147483722" r:id="rId8"/>
    <p:sldLayoutId id="2147483723" r:id="rId9"/>
    <p:sldLayoutId id="2147483724" r:id="rId10"/>
    <p:sldLayoutId id="2147483725" r:id="rId11"/>
  </p:sldLayoutIdLst>
  <p:transition>
    <p:wipe dir="d"/>
  </p:transition>
  <p:txStyles>
    <p:titleStyle>
      <a:lvl1pPr algn="l" rtl="0" fontAlgn="base">
        <a:spcBef>
          <a:spcPct val="0"/>
        </a:spcBef>
        <a:spcAft>
          <a:spcPct val="0"/>
        </a:spcAft>
        <a:defRPr sz="3600">
          <a:solidFill>
            <a:srgbClr val="FFFF00"/>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2pPr>
      <a:lvl3pPr algn="l" rtl="0" fontAlgn="base">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3pPr>
      <a:lvl4pPr algn="l" rtl="0" fontAlgn="base">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4pPr>
      <a:lvl5pPr algn="l" rtl="0" fontAlgn="base">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9pPr>
    </p:titleStyle>
    <p:bodyStyle>
      <a:lvl1pPr marL="450850" indent="-450850" algn="l" rtl="0" fontAlgn="base">
        <a:spcBef>
          <a:spcPts val="600"/>
        </a:spcBef>
        <a:spcAft>
          <a:spcPts val="600"/>
        </a:spcAft>
        <a:buClr>
          <a:srgbClr val="FFFF00"/>
        </a:buClr>
        <a:buSzPct val="60000"/>
        <a:buFont typeface="Wingdings"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622300" indent="-171450" algn="l" rtl="0" fontAlgn="base">
        <a:spcBef>
          <a:spcPts val="600"/>
        </a:spcBef>
        <a:spcAft>
          <a:spcPts val="600"/>
        </a:spcAft>
        <a:buClr>
          <a:srgbClr val="FFFF00"/>
        </a:buClr>
        <a:buSzPct val="60000"/>
        <a:buFont typeface="Arial Narrow" pitchFamily="34" charset="0"/>
        <a:buChar char="–"/>
        <a:defRPr sz="2800">
          <a:solidFill>
            <a:srgbClr val="FFFF00"/>
          </a:solidFill>
          <a:effectLst>
            <a:outerShdw blurRad="38100" dist="38100" dir="2700000" algn="tl">
              <a:srgbClr val="000000"/>
            </a:outerShdw>
          </a:effectLst>
          <a:latin typeface="+mn-lt"/>
        </a:defRPr>
      </a:lvl2pPr>
      <a:lvl3pPr marL="901700" indent="-185738" algn="l" rtl="0" fontAlgn="base">
        <a:spcBef>
          <a:spcPts val="600"/>
        </a:spcBef>
        <a:spcAft>
          <a:spcPts val="600"/>
        </a:spcAft>
        <a:buClr>
          <a:srgbClr val="FFFF00"/>
        </a:buClr>
        <a:buSzPct val="60000"/>
        <a:buFont typeface="Arial Narrow" pitchFamily="34" charset="0"/>
        <a:buChar char="–"/>
        <a:defRPr sz="2400">
          <a:solidFill>
            <a:srgbClr val="FFFF00"/>
          </a:solidFill>
          <a:effectLst>
            <a:outerShdw blurRad="38100" dist="38100" dir="2700000" algn="tl">
              <a:srgbClr val="000000"/>
            </a:outerShdw>
          </a:effectLst>
          <a:latin typeface="+mn-lt"/>
        </a:defRPr>
      </a:lvl3pPr>
      <a:lvl4pPr marL="1166813" indent="-185738" algn="l" rtl="0" fontAlgn="base">
        <a:spcBef>
          <a:spcPts val="600"/>
        </a:spcBef>
        <a:spcAft>
          <a:spcPts val="600"/>
        </a:spcAft>
        <a:buClr>
          <a:srgbClr val="FFFF00"/>
        </a:buClr>
        <a:buSzPct val="60000"/>
        <a:buFont typeface="Arial Narrow" pitchFamily="34" charset="0"/>
        <a:buChar char="–"/>
        <a:defRPr sz="2000">
          <a:solidFill>
            <a:srgbClr val="FFFF00"/>
          </a:solidFill>
          <a:effectLst>
            <a:outerShdw blurRad="38100" dist="38100" dir="2700000" algn="tl">
              <a:srgbClr val="000000"/>
            </a:outerShdw>
          </a:effectLst>
          <a:latin typeface="+mn-lt"/>
        </a:defRPr>
      </a:lvl4pPr>
      <a:lvl5pPr marL="1338263" indent="-171450" algn="l" rtl="0" fontAlgn="base">
        <a:spcBef>
          <a:spcPts val="600"/>
        </a:spcBef>
        <a:spcAft>
          <a:spcPts val="600"/>
        </a:spcAft>
        <a:buClr>
          <a:srgbClr val="FFFF00"/>
        </a:buClr>
        <a:buSzPct val="60000"/>
        <a:buFont typeface="Arial Narrow"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sz="quarter" idx="4294967295"/>
          </p:nvPr>
        </p:nvSpPr>
        <p:spPr>
          <a:xfrm>
            <a:off x="1371600" y="2743200"/>
            <a:ext cx="6400800" cy="3163888"/>
          </a:xfrm>
        </p:spPr>
        <p:txBody>
          <a:bodyPr/>
          <a:lstStyle/>
          <a:p>
            <a:pPr algn="ctr" eaLnBrk="1" hangingPunct="1">
              <a:buFont typeface="Wingdings" pitchFamily="2" charset="2"/>
              <a:buNone/>
              <a:defRPr/>
            </a:pPr>
            <a:r>
              <a:rPr lang="en-AU" sz="4000" dirty="0"/>
              <a:t>Report of the Crowd-Sourced Bathymetry Working Group</a:t>
            </a:r>
          </a:p>
          <a:p>
            <a:pPr algn="ctr" eaLnBrk="1" hangingPunct="1">
              <a:buFont typeface="Wingdings" pitchFamily="2" charset="2"/>
              <a:buNone/>
              <a:defRPr/>
            </a:pPr>
            <a:r>
              <a:rPr lang="en-AU" sz="4000" dirty="0"/>
              <a:t>to IRCC 8</a:t>
            </a:r>
          </a:p>
          <a:p>
            <a:pPr algn="ctr" eaLnBrk="1" hangingPunct="1">
              <a:buFont typeface="Wingdings" pitchFamily="2" charset="2"/>
              <a:buNone/>
              <a:defRPr/>
            </a:pPr>
            <a:r>
              <a:rPr lang="en-AU" dirty="0"/>
              <a:t>May 2016</a:t>
            </a:r>
          </a:p>
        </p:txBody>
      </p:sp>
      <p:sp>
        <p:nvSpPr>
          <p:cNvPr id="4" name="TextBox 3"/>
          <p:cNvSpPr txBox="1"/>
          <p:nvPr/>
        </p:nvSpPr>
        <p:spPr>
          <a:xfrm>
            <a:off x="2209800" y="1752600"/>
            <a:ext cx="4800600" cy="461665"/>
          </a:xfrm>
          <a:prstGeom prst="rect">
            <a:avLst/>
          </a:prstGeom>
          <a:noFill/>
        </p:spPr>
        <p:txBody>
          <a:bodyPr wrap="square" rtlCol="0">
            <a:spAutoFit/>
          </a:bodyPr>
          <a:lstStyle/>
          <a:p>
            <a:r>
              <a:rPr lang="en-GB" sz="2400" dirty="0">
                <a:solidFill>
                  <a:srgbClr val="FFFF00"/>
                </a:solidFill>
                <a:effectLst>
                  <a:outerShdw blurRad="38100" dist="38100" dir="2700000" algn="tl">
                    <a:srgbClr val="000000"/>
                  </a:outerShdw>
                </a:effectLst>
                <a:latin typeface="+mn-lt"/>
                <a:cs typeface="+mn-cs"/>
              </a:rPr>
              <a:t>Inter-Regional Coordination Committee</a:t>
            </a:r>
          </a:p>
        </p:txBody>
      </p:sp>
      <p:pic>
        <p:nvPicPr>
          <p:cNvPr id="6" name="Picture 6" descr="IHO_coulCMYK.tif"/>
          <p:cNvPicPr>
            <a:picLocks noChangeAspect="1"/>
          </p:cNvPicPr>
          <p:nvPr/>
        </p:nvPicPr>
        <p:blipFill>
          <a:blip r:embed="rId3" cstate="print">
            <a:clrChange>
              <a:clrFrom>
                <a:srgbClr val="FFFFFE"/>
              </a:clrFrom>
              <a:clrTo>
                <a:srgbClr val="FFFFFE">
                  <a:alpha val="0"/>
                </a:srgbClr>
              </a:clrTo>
            </a:clrChange>
          </a:blip>
          <a:srcRect/>
          <a:stretch>
            <a:fillRect/>
          </a:stretch>
        </p:blipFill>
        <p:spPr bwMode="auto">
          <a:xfrm>
            <a:off x="4114800" y="381000"/>
            <a:ext cx="838200" cy="1133475"/>
          </a:xfrm>
          <a:prstGeom prst="rect">
            <a:avLst/>
          </a:prstGeom>
          <a:noFill/>
          <a:ln w="9525">
            <a:noFill/>
            <a:miter lim="800000"/>
            <a:headEnd/>
            <a:tailEnd/>
          </a:ln>
        </p:spPr>
      </p:pic>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a:defRPr/>
            </a:pPr>
            <a:r>
              <a:rPr lang="en-AU" dirty="0"/>
              <a:t>Acknowledgements</a:t>
            </a:r>
          </a:p>
        </p:txBody>
      </p:sp>
      <p:sp>
        <p:nvSpPr>
          <p:cNvPr id="3" name="Content Placeholder 2"/>
          <p:cNvSpPr>
            <a:spLocks noGrp="1"/>
          </p:cNvSpPr>
          <p:nvPr>
            <p:ph idx="1"/>
          </p:nvPr>
        </p:nvSpPr>
        <p:spPr>
          <a:xfrm>
            <a:off x="457200" y="1676400"/>
            <a:ext cx="7488238" cy="5029200"/>
          </a:xfrm>
        </p:spPr>
        <p:txBody>
          <a:bodyPr/>
          <a:lstStyle/>
          <a:p>
            <a:pPr>
              <a:buFont typeface="Arial" panose="020B0604020202020204" pitchFamily="34" charset="0"/>
              <a:buChar char="•"/>
              <a:defRPr/>
            </a:pPr>
            <a:r>
              <a:rPr lang="en-AU" sz="2800" dirty="0"/>
              <a:t>David Wyatt, executive secretary, for keeping us organized and on track</a:t>
            </a:r>
          </a:p>
          <a:p>
            <a:pPr>
              <a:buFont typeface="Arial" panose="020B0604020202020204" pitchFamily="34" charset="0"/>
              <a:buChar char="•"/>
              <a:defRPr/>
            </a:pPr>
            <a:r>
              <a:rPr lang="en-AU" sz="2800" dirty="0"/>
              <a:t>Brian Calder, Anthony </a:t>
            </a:r>
            <a:r>
              <a:rPr lang="en-AU" sz="2800" dirty="0" err="1"/>
              <a:t>Klemm</a:t>
            </a:r>
            <a:r>
              <a:rPr lang="en-AU" sz="2800" dirty="0"/>
              <a:t> and Kenneth </a:t>
            </a:r>
            <a:r>
              <a:rPr lang="en-AU" sz="2800" dirty="0" err="1"/>
              <a:t>Himschoot</a:t>
            </a:r>
            <a:r>
              <a:rPr lang="en-AU" sz="2800" dirty="0"/>
              <a:t>, correspondence group leads, for their hard work, enthusiasm and commitment to the project</a:t>
            </a:r>
          </a:p>
          <a:p>
            <a:pPr>
              <a:buFont typeface="Arial" panose="020B0604020202020204" pitchFamily="34" charset="0"/>
              <a:buChar char="•"/>
              <a:defRPr/>
            </a:pPr>
            <a:r>
              <a:rPr lang="en-AU" sz="2800" dirty="0"/>
              <a:t>Kristen Crossett and Whitney Anderson, coordinating editors, for their patience and skill in making us look professional and herding the CSB cats</a:t>
            </a:r>
            <a:endParaRPr lang="en-GB" sz="2800" dirty="0"/>
          </a:p>
          <a:p>
            <a:pPr>
              <a:buFont typeface="Arial" panose="020B0604020202020204" pitchFamily="34" charset="0"/>
              <a:buChar char="•"/>
              <a:defRPr/>
            </a:pPr>
            <a:r>
              <a:rPr lang="en-GB" sz="2800" dirty="0"/>
              <a:t>All the working group members, SMEs and observers whose contributions are making this possible</a:t>
            </a:r>
          </a:p>
          <a:p>
            <a:pPr>
              <a:defRPr/>
            </a:pPr>
            <a:endParaRPr lang="en-AU" dirty="0"/>
          </a:p>
        </p:txBody>
      </p:sp>
    </p:spTree>
    <p:extLst>
      <p:ext uri="{BB962C8B-B14F-4D97-AF65-F5344CB8AC3E}">
        <p14:creationId xmlns:p14="http://schemas.microsoft.com/office/powerpoint/2010/main" val="2589982927"/>
      </p:ext>
    </p:extLst>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685800"/>
            <a:ext cx="8077200" cy="2200602"/>
          </a:xfrm>
          <a:prstGeom prst="rect">
            <a:avLst/>
          </a:prstGeom>
        </p:spPr>
        <p:txBody>
          <a:bodyPr wrap="square">
            <a:spAutoFit/>
          </a:bodyPr>
          <a:lstStyle/>
          <a:p>
            <a:pPr algn="ctr">
              <a:spcBef>
                <a:spcPts val="600"/>
              </a:spcBef>
              <a:spcAft>
                <a:spcPts val="0"/>
              </a:spcAft>
            </a:pPr>
            <a:r>
              <a:rPr lang="en-US" sz="4400" b="1" u="sng" dirty="0">
                <a:solidFill>
                  <a:srgbClr val="FFFF00"/>
                </a:solidFill>
                <a:effectLst>
                  <a:outerShdw blurRad="38100" dist="38100" dir="2700000" algn="tl">
                    <a:srgbClr val="000000">
                      <a:alpha val="43137"/>
                    </a:srgbClr>
                  </a:outerShdw>
                </a:effectLst>
                <a:latin typeface="+mj-lt"/>
              </a:rPr>
              <a:t>Vision</a:t>
            </a:r>
            <a:r>
              <a:rPr lang="en-US" sz="4400" dirty="0">
                <a:solidFill>
                  <a:srgbClr val="FFFF00"/>
                </a:solidFill>
                <a:effectLst>
                  <a:outerShdw blurRad="38100" dist="38100" dir="2700000" algn="tl">
                    <a:srgbClr val="000000">
                      <a:alpha val="43137"/>
                    </a:srgbClr>
                  </a:outerShdw>
                </a:effectLst>
                <a:latin typeface="+mj-lt"/>
              </a:rPr>
              <a:t>: </a:t>
            </a:r>
            <a:endParaRPr lang="en-US" sz="4400" dirty="0">
              <a:effectLst>
                <a:outerShdw blurRad="38100" dist="38100" dir="2700000" algn="tl">
                  <a:srgbClr val="000000">
                    <a:alpha val="43137"/>
                  </a:srgbClr>
                </a:outerShdw>
              </a:effectLst>
              <a:latin typeface="+mj-lt"/>
            </a:endParaRPr>
          </a:p>
          <a:p>
            <a:pPr algn="ctr">
              <a:spcBef>
                <a:spcPts val="600"/>
              </a:spcBef>
              <a:spcAft>
                <a:spcPts val="0"/>
              </a:spcAft>
            </a:pPr>
            <a:r>
              <a:rPr lang="en-US" sz="4400" dirty="0">
                <a:solidFill>
                  <a:srgbClr val="FFFF00"/>
                </a:solidFill>
                <a:effectLst>
                  <a:outerShdw blurRad="38100" dist="38100" dir="2700000" algn="tl">
                    <a:srgbClr val="000000">
                      <a:alpha val="43137"/>
                    </a:srgbClr>
                  </a:outerShdw>
                </a:effectLst>
                <a:latin typeface="+mj-lt"/>
              </a:rPr>
              <a:t>The floor of our </a:t>
            </a:r>
            <a:endParaRPr lang="en-US" sz="4400" dirty="0">
              <a:effectLst>
                <a:outerShdw blurRad="38100" dist="38100" dir="2700000" algn="tl">
                  <a:srgbClr val="000000">
                    <a:alpha val="43137"/>
                  </a:srgbClr>
                </a:outerShdw>
              </a:effectLst>
              <a:latin typeface="+mj-lt"/>
            </a:endParaRPr>
          </a:p>
          <a:p>
            <a:pPr algn="ctr"/>
            <a:r>
              <a:rPr lang="en-US" sz="4400" dirty="0">
                <a:solidFill>
                  <a:srgbClr val="FFFF00"/>
                </a:solidFill>
                <a:effectLst>
                  <a:outerShdw blurRad="38100" dist="38100" dir="2700000" algn="tl">
                    <a:srgbClr val="000000">
                      <a:alpha val="43137"/>
                    </a:srgbClr>
                  </a:outerShdw>
                </a:effectLst>
                <a:latin typeface="+mj-lt"/>
              </a:rPr>
              <a:t>oceans and seas revealed</a:t>
            </a:r>
            <a:endParaRPr lang="en-US" sz="4400" dirty="0">
              <a:effectLst>
                <a:outerShdw blurRad="38100" dist="38100" dir="2700000" algn="tl">
                  <a:srgbClr val="000000">
                    <a:alpha val="43137"/>
                  </a:srgbClr>
                </a:outerShdw>
              </a:effectLst>
              <a:latin typeface="+mj-lt"/>
            </a:endParaRPr>
          </a:p>
        </p:txBody>
      </p:sp>
      <p:sp>
        <p:nvSpPr>
          <p:cNvPr id="6" name="Rectangle 5"/>
          <p:cNvSpPr/>
          <p:nvPr/>
        </p:nvSpPr>
        <p:spPr>
          <a:xfrm>
            <a:off x="533400" y="3438198"/>
            <a:ext cx="8001000" cy="2200602"/>
          </a:xfrm>
          <a:prstGeom prst="rect">
            <a:avLst/>
          </a:prstGeom>
        </p:spPr>
        <p:txBody>
          <a:bodyPr wrap="square">
            <a:spAutoFit/>
          </a:bodyPr>
          <a:lstStyle/>
          <a:p>
            <a:pPr algn="ctr">
              <a:spcBef>
                <a:spcPts val="600"/>
              </a:spcBef>
              <a:spcAft>
                <a:spcPts val="0"/>
              </a:spcAft>
            </a:pPr>
            <a:r>
              <a:rPr lang="en-US" sz="4400" b="1" u="sng" dirty="0">
                <a:solidFill>
                  <a:srgbClr val="FFFF00"/>
                </a:solidFill>
                <a:effectLst>
                  <a:outerShdw blurRad="38100" dist="38100" dir="2700000" algn="tl">
                    <a:srgbClr val="000000">
                      <a:alpha val="43137"/>
                    </a:srgbClr>
                  </a:outerShdw>
                </a:effectLst>
                <a:latin typeface="+mj-lt"/>
              </a:rPr>
              <a:t>Mission</a:t>
            </a:r>
            <a:r>
              <a:rPr lang="en-US" sz="4400" dirty="0">
                <a:solidFill>
                  <a:srgbClr val="FFFF00"/>
                </a:solidFill>
                <a:effectLst>
                  <a:outerShdw blurRad="38100" dist="38100" dir="2700000" algn="tl">
                    <a:srgbClr val="000000">
                      <a:alpha val="43137"/>
                    </a:srgbClr>
                  </a:outerShdw>
                </a:effectLst>
                <a:latin typeface="+mj-lt"/>
              </a:rPr>
              <a:t>: </a:t>
            </a:r>
            <a:endParaRPr lang="en-US" sz="4400" dirty="0">
              <a:effectLst>
                <a:outerShdw blurRad="38100" dist="38100" dir="2700000" algn="tl">
                  <a:srgbClr val="000000">
                    <a:alpha val="43137"/>
                  </a:srgbClr>
                </a:outerShdw>
              </a:effectLst>
              <a:latin typeface="+mj-lt"/>
            </a:endParaRPr>
          </a:p>
          <a:p>
            <a:pPr algn="ctr">
              <a:spcBef>
                <a:spcPts val="600"/>
              </a:spcBef>
              <a:spcAft>
                <a:spcPts val="0"/>
              </a:spcAft>
            </a:pPr>
            <a:r>
              <a:rPr lang="en-US" sz="4400" dirty="0">
                <a:solidFill>
                  <a:srgbClr val="FFFF00"/>
                </a:solidFill>
                <a:effectLst>
                  <a:outerShdw blurRad="38100" dist="38100" dir="2700000" algn="tl">
                    <a:srgbClr val="000000">
                      <a:alpha val="43137"/>
                    </a:srgbClr>
                  </a:outerShdw>
                </a:effectLst>
                <a:latin typeface="+mj-lt"/>
              </a:rPr>
              <a:t>Empower mariners to </a:t>
            </a:r>
            <a:endParaRPr lang="en-US" sz="4400" dirty="0">
              <a:effectLst>
                <a:outerShdw blurRad="38100" dist="38100" dir="2700000" algn="tl">
                  <a:srgbClr val="000000">
                    <a:alpha val="43137"/>
                  </a:srgbClr>
                </a:outerShdw>
              </a:effectLst>
              <a:latin typeface="+mj-lt"/>
            </a:endParaRPr>
          </a:p>
          <a:p>
            <a:pPr algn="ctr"/>
            <a:r>
              <a:rPr lang="en-US" sz="4400" dirty="0">
                <a:solidFill>
                  <a:srgbClr val="FFFF00"/>
                </a:solidFill>
                <a:effectLst>
                  <a:outerShdw blurRad="38100" dist="38100" dir="2700000" algn="tl">
                    <a:srgbClr val="000000">
                      <a:alpha val="43137"/>
                    </a:srgbClr>
                  </a:outerShdw>
                </a:effectLst>
                <a:latin typeface="+mj-lt"/>
              </a:rPr>
              <a:t>map the gaps</a:t>
            </a:r>
            <a:endParaRPr lang="en-US" sz="44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382953001"/>
      </p:ext>
    </p:extLst>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a:defRPr/>
            </a:pPr>
            <a:r>
              <a:rPr lang="en-AU" dirty="0"/>
              <a:t>CSB Working Group Task</a:t>
            </a:r>
          </a:p>
        </p:txBody>
      </p:sp>
      <p:sp>
        <p:nvSpPr>
          <p:cNvPr id="3" name="Content Placeholder 2"/>
          <p:cNvSpPr>
            <a:spLocks noGrp="1"/>
          </p:cNvSpPr>
          <p:nvPr>
            <p:ph idx="1"/>
          </p:nvPr>
        </p:nvSpPr>
        <p:spPr>
          <a:xfrm>
            <a:off x="774700" y="1600200"/>
            <a:ext cx="7488238" cy="4530725"/>
          </a:xfrm>
        </p:spPr>
        <p:txBody>
          <a:bodyPr/>
          <a:lstStyle/>
          <a:p>
            <a:pPr>
              <a:defRPr/>
            </a:pPr>
            <a:r>
              <a:rPr lang="en-AU" sz="2800" dirty="0"/>
              <a:t>Prepare an IHO publication on policy for trusted crowd-sourced bathymetry</a:t>
            </a:r>
            <a:r>
              <a:rPr lang="en-GB" sz="2800" dirty="0"/>
              <a:t> to </a:t>
            </a:r>
            <a:r>
              <a:rPr lang="en-AU" sz="2800" dirty="0"/>
              <a:t>provide guidelines on the collection and assessment of CSB data, not only for potential use for charting purposes but also for its wider use in non-navigational applications</a:t>
            </a:r>
            <a:r>
              <a:rPr lang="en-GB" sz="2800" dirty="0"/>
              <a:t>.</a:t>
            </a:r>
          </a:p>
          <a:p>
            <a:pPr>
              <a:defRPr/>
            </a:pPr>
            <a:endParaRPr lang="en-GB" sz="2800" dirty="0"/>
          </a:p>
        </p:txBody>
      </p:sp>
    </p:spTree>
    <p:extLst>
      <p:ext uri="{BB962C8B-B14F-4D97-AF65-F5344CB8AC3E}">
        <p14:creationId xmlns:p14="http://schemas.microsoft.com/office/powerpoint/2010/main" val="2556843676"/>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429500" cy="1139825"/>
          </a:xfrm>
        </p:spPr>
        <p:txBody>
          <a:bodyPr/>
          <a:lstStyle/>
          <a:p>
            <a:pPr>
              <a:defRPr/>
            </a:pPr>
            <a:r>
              <a:rPr lang="en-AU" dirty="0"/>
              <a:t>CSB Working Group 2</a:t>
            </a:r>
            <a:r>
              <a:rPr lang="en-AU" baseline="30000" dirty="0"/>
              <a:t>nd</a:t>
            </a:r>
            <a:r>
              <a:rPr lang="en-AU" dirty="0"/>
              <a:t> Meeting</a:t>
            </a:r>
          </a:p>
        </p:txBody>
      </p:sp>
      <p:sp>
        <p:nvSpPr>
          <p:cNvPr id="3" name="Content Placeholder 2"/>
          <p:cNvSpPr>
            <a:spLocks noGrp="1"/>
          </p:cNvSpPr>
          <p:nvPr>
            <p:ph idx="1"/>
          </p:nvPr>
        </p:nvSpPr>
        <p:spPr>
          <a:xfrm>
            <a:off x="762000" y="1371600"/>
            <a:ext cx="7488238" cy="4724400"/>
          </a:xfrm>
        </p:spPr>
        <p:txBody>
          <a:bodyPr/>
          <a:lstStyle/>
          <a:p>
            <a:pPr>
              <a:defRPr/>
            </a:pPr>
            <a:r>
              <a:rPr lang="en-GB" sz="2800" dirty="0"/>
              <a:t>Hosted by the National Oceanographic and Atmospheric Administration (NOAA) - National </a:t>
            </a:r>
            <a:r>
              <a:rPr lang="en-GB" sz="2800" dirty="0" err="1"/>
              <a:t>Centers</a:t>
            </a:r>
            <a:r>
              <a:rPr lang="en-GB" sz="2800" dirty="0"/>
              <a:t> for Environmental Information (NCEI) in Boulder, Colorado, USA on 10-11 February 2016.</a:t>
            </a:r>
          </a:p>
          <a:p>
            <a:pPr>
              <a:defRPr/>
            </a:pPr>
            <a:r>
              <a:rPr lang="en-GB" sz="2800" dirty="0"/>
              <a:t>Attended by 12 participants including those from the IHO Member States of Italy, Japan and the USA, as well as observers and expert contributors from </a:t>
            </a:r>
            <a:r>
              <a:rPr lang="en-GB" sz="2800" dirty="0" err="1"/>
              <a:t>Olex</a:t>
            </a:r>
            <a:r>
              <a:rPr lang="en-GB" sz="2800" dirty="0"/>
              <a:t> AS and Sea ID</a:t>
            </a:r>
            <a:r>
              <a:rPr lang="en-US" sz="2800" dirty="0"/>
              <a:t>. </a:t>
            </a:r>
            <a:endParaRPr lang="en-GB" sz="2800" dirty="0"/>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429500" cy="1139825"/>
          </a:xfrm>
        </p:spPr>
        <p:txBody>
          <a:bodyPr/>
          <a:lstStyle/>
          <a:p>
            <a:pPr>
              <a:defRPr/>
            </a:pPr>
            <a:r>
              <a:rPr lang="en-AU" dirty="0"/>
              <a:t>CSB Working Group 2</a:t>
            </a:r>
            <a:r>
              <a:rPr lang="en-AU" baseline="30000" dirty="0"/>
              <a:t>nd</a:t>
            </a:r>
            <a:r>
              <a:rPr lang="en-AU" dirty="0"/>
              <a:t> Meeting</a:t>
            </a:r>
          </a:p>
        </p:txBody>
      </p:sp>
      <p:sp>
        <p:nvSpPr>
          <p:cNvPr id="3" name="Content Placeholder 2"/>
          <p:cNvSpPr>
            <a:spLocks noGrp="1"/>
          </p:cNvSpPr>
          <p:nvPr>
            <p:ph idx="1"/>
          </p:nvPr>
        </p:nvSpPr>
        <p:spPr>
          <a:xfrm>
            <a:off x="685800" y="1066800"/>
            <a:ext cx="7488238" cy="5562600"/>
          </a:xfrm>
        </p:spPr>
        <p:txBody>
          <a:bodyPr/>
          <a:lstStyle/>
          <a:p>
            <a:r>
              <a:rPr lang="en-GB" sz="2800" dirty="0"/>
              <a:t>The meeting focused on the structure and contents of the CSB Guidance Document.  </a:t>
            </a:r>
          </a:p>
          <a:p>
            <a:r>
              <a:rPr lang="en-GB" sz="2800" dirty="0"/>
              <a:t>The coordinators of the CSBWG Correspondence Groups reported out on their respective focus areas of Metadata and Data Formats, Uncertainty, and Systems and Hardware.</a:t>
            </a:r>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429500" cy="884238"/>
          </a:xfrm>
        </p:spPr>
        <p:txBody>
          <a:bodyPr/>
          <a:lstStyle/>
          <a:p>
            <a:pPr>
              <a:defRPr/>
            </a:pPr>
            <a:r>
              <a:rPr lang="en-AU" dirty="0"/>
              <a:t>CSB Working Group 2</a:t>
            </a:r>
            <a:r>
              <a:rPr lang="en-AU" baseline="30000" dirty="0"/>
              <a:t>nd</a:t>
            </a:r>
            <a:r>
              <a:rPr lang="en-AU" dirty="0"/>
              <a:t> Meeting</a:t>
            </a:r>
          </a:p>
        </p:txBody>
      </p:sp>
      <p:sp>
        <p:nvSpPr>
          <p:cNvPr id="3" name="Content Placeholder 2"/>
          <p:cNvSpPr>
            <a:spLocks noGrp="1"/>
          </p:cNvSpPr>
          <p:nvPr>
            <p:ph idx="1"/>
          </p:nvPr>
        </p:nvSpPr>
        <p:spPr>
          <a:xfrm>
            <a:off x="762000" y="1066800"/>
            <a:ext cx="7488238" cy="4724400"/>
          </a:xfrm>
        </p:spPr>
        <p:txBody>
          <a:bodyPr/>
          <a:lstStyle/>
          <a:p>
            <a:r>
              <a:rPr lang="en-GB" sz="2800" dirty="0"/>
              <a:t>Discussion sessions:</a:t>
            </a:r>
          </a:p>
          <a:p>
            <a:pPr lvl="1"/>
            <a:r>
              <a:rPr lang="en-GB" sz="2400" i="1" dirty="0"/>
              <a:t>NOAA Software Engineering Team</a:t>
            </a:r>
            <a:r>
              <a:rPr lang="en-GB" sz="2400" dirty="0"/>
              <a:t>: How the IHO Data </a:t>
            </a:r>
            <a:r>
              <a:rPr lang="en-GB" sz="2400" dirty="0" err="1"/>
              <a:t>Center</a:t>
            </a:r>
            <a:r>
              <a:rPr lang="en-GB" sz="2400" dirty="0"/>
              <a:t> for Digital Bathymetry infrastructure and web interface enhancements should influence the Guidance Document </a:t>
            </a:r>
          </a:p>
          <a:p>
            <a:pPr lvl="1"/>
            <a:r>
              <a:rPr lang="en-GB" sz="2400" i="1" dirty="0"/>
              <a:t>NOAA Legal Counsel for the US Extended Continental Shelf Project Office</a:t>
            </a:r>
            <a:r>
              <a:rPr lang="en-GB" sz="2400" dirty="0"/>
              <a:t>: Legal and liability issues with</a:t>
            </a:r>
          </a:p>
          <a:p>
            <a:r>
              <a:rPr lang="en-GB" sz="2800" dirty="0"/>
              <a:t>Revisions to the </a:t>
            </a:r>
            <a:r>
              <a:rPr lang="en-GB" sz="2800" dirty="0" err="1"/>
              <a:t>ToRs</a:t>
            </a:r>
            <a:r>
              <a:rPr lang="en-GB" sz="2800" dirty="0"/>
              <a:t> were drafted to enable the WG to properly address some of the potential legal and liability issues associated with the collection and use of CSB data.</a:t>
            </a:r>
          </a:p>
          <a:p>
            <a:pPr algn="just">
              <a:defRPr/>
            </a:pPr>
            <a:endParaRPr lang="en-AU" dirty="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429500" cy="884238"/>
          </a:xfrm>
        </p:spPr>
        <p:txBody>
          <a:bodyPr/>
          <a:lstStyle/>
          <a:p>
            <a:pPr>
              <a:defRPr/>
            </a:pPr>
            <a:r>
              <a:rPr lang="en-AU" dirty="0"/>
              <a:t>CSB Pilot Projects</a:t>
            </a:r>
          </a:p>
        </p:txBody>
      </p:sp>
      <p:sp>
        <p:nvSpPr>
          <p:cNvPr id="3" name="Content Placeholder 2"/>
          <p:cNvSpPr>
            <a:spLocks noGrp="1"/>
          </p:cNvSpPr>
          <p:nvPr>
            <p:ph idx="1"/>
          </p:nvPr>
        </p:nvSpPr>
        <p:spPr>
          <a:xfrm>
            <a:off x="762000" y="1066800"/>
            <a:ext cx="7488238" cy="4724400"/>
          </a:xfrm>
        </p:spPr>
        <p:txBody>
          <a:bodyPr/>
          <a:lstStyle/>
          <a:p>
            <a:r>
              <a:rPr lang="en-GB" sz="2800" dirty="0"/>
              <a:t>Rose Point Navigation Systems and NOAA</a:t>
            </a:r>
          </a:p>
          <a:p>
            <a:pPr lvl="1"/>
            <a:r>
              <a:rPr lang="en-GB" sz="2400" i="1" dirty="0" err="1"/>
              <a:t>Electonic</a:t>
            </a:r>
            <a:r>
              <a:rPr lang="en-GB" sz="2400" i="1" dirty="0"/>
              <a:t> Charting System software refactored to capture </a:t>
            </a:r>
            <a:r>
              <a:rPr lang="en-GB" sz="2400" i="1" dirty="0" err="1"/>
              <a:t>xyzt</a:t>
            </a:r>
            <a:r>
              <a:rPr lang="en-GB" sz="2400" i="1" dirty="0"/>
              <a:t> data and automatically send to IHO DCDB</a:t>
            </a:r>
            <a:endParaRPr lang="en-GB" sz="2400" dirty="0"/>
          </a:p>
          <a:p>
            <a:r>
              <a:rPr lang="en-GB" sz="2800" dirty="0" err="1"/>
              <a:t>SeaID</a:t>
            </a:r>
            <a:endParaRPr lang="en-GB" sz="2800" dirty="0"/>
          </a:p>
          <a:p>
            <a:pPr lvl="1"/>
            <a:r>
              <a:rPr lang="en-GB" sz="2400" dirty="0"/>
              <a:t>Mediterranean CSB data automatically sent to IHO DCDB from participating super yachts</a:t>
            </a:r>
          </a:p>
          <a:p>
            <a:pPr lvl="1"/>
            <a:endParaRPr lang="en-GB" sz="2400" dirty="0"/>
          </a:p>
          <a:p>
            <a:pPr algn="just">
              <a:defRPr/>
            </a:pPr>
            <a:endParaRPr lang="en-AU" dirty="0"/>
          </a:p>
        </p:txBody>
      </p:sp>
    </p:spTree>
    <p:extLst>
      <p:ext uri="{BB962C8B-B14F-4D97-AF65-F5344CB8AC3E}">
        <p14:creationId xmlns:p14="http://schemas.microsoft.com/office/powerpoint/2010/main" val="3328952411"/>
      </p:ext>
    </p:extLst>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429500" cy="1036638"/>
          </a:xfrm>
        </p:spPr>
        <p:txBody>
          <a:bodyPr/>
          <a:lstStyle/>
          <a:p>
            <a:pPr>
              <a:defRPr/>
            </a:pPr>
            <a:r>
              <a:rPr lang="en-AU" dirty="0"/>
              <a:t>Future work programme</a:t>
            </a:r>
          </a:p>
        </p:txBody>
      </p:sp>
      <p:sp>
        <p:nvSpPr>
          <p:cNvPr id="3" name="Content Placeholder 2"/>
          <p:cNvSpPr>
            <a:spLocks noGrp="1"/>
          </p:cNvSpPr>
          <p:nvPr>
            <p:ph idx="1"/>
          </p:nvPr>
        </p:nvSpPr>
        <p:spPr>
          <a:xfrm>
            <a:off x="762000" y="990600"/>
            <a:ext cx="7488238" cy="5105400"/>
          </a:xfrm>
        </p:spPr>
        <p:txBody>
          <a:bodyPr/>
          <a:lstStyle/>
          <a:p>
            <a:pPr>
              <a:defRPr/>
            </a:pPr>
            <a:r>
              <a:rPr lang="en-GB" sz="2800" dirty="0"/>
              <a:t>Continue to progress the CSB Guidance Document</a:t>
            </a:r>
          </a:p>
          <a:p>
            <a:pPr lvl="1">
              <a:defRPr/>
            </a:pPr>
            <a:r>
              <a:rPr lang="en-AU" dirty="0"/>
              <a:t>Add content and graphics</a:t>
            </a:r>
          </a:p>
          <a:p>
            <a:pPr lvl="1">
              <a:defRPr/>
            </a:pPr>
            <a:r>
              <a:rPr lang="en-AU" dirty="0"/>
              <a:t>Format digitally to enable hot links, video and other communication features</a:t>
            </a:r>
          </a:p>
          <a:p>
            <a:pPr lvl="1">
              <a:defRPr/>
            </a:pPr>
            <a:r>
              <a:rPr lang="en-AU" dirty="0"/>
              <a:t>Circulate draft for review to pilot project participants and various groups of mariners likely to use and benefit from the document</a:t>
            </a:r>
          </a:p>
          <a:p>
            <a:pPr lvl="1">
              <a:defRPr/>
            </a:pPr>
            <a:r>
              <a:rPr lang="en-AU" dirty="0"/>
              <a:t>Consider and incorporate feedback </a:t>
            </a:r>
          </a:p>
          <a:p>
            <a:pPr lvl="1">
              <a:defRPr/>
            </a:pPr>
            <a:r>
              <a:rPr lang="en-AU" dirty="0"/>
              <a:t>Hold CSBWG3 meeting in Monaco on November 7th &amp; 8th</a:t>
            </a:r>
          </a:p>
          <a:p>
            <a:pPr lvl="1">
              <a:defRPr/>
            </a:pPr>
            <a:endParaRPr lang="en-AU" dirty="0"/>
          </a:p>
          <a:p>
            <a:pPr lvl="1">
              <a:defRPr/>
            </a:pPr>
            <a:endParaRPr lang="en-AU"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a:defRPr/>
            </a:pPr>
            <a:r>
              <a:rPr lang="en-AU" dirty="0"/>
              <a:t>Action requested of IRCC</a:t>
            </a:r>
          </a:p>
        </p:txBody>
      </p:sp>
      <p:sp>
        <p:nvSpPr>
          <p:cNvPr id="3" name="Content Placeholder 2"/>
          <p:cNvSpPr>
            <a:spLocks noGrp="1"/>
          </p:cNvSpPr>
          <p:nvPr>
            <p:ph idx="1"/>
          </p:nvPr>
        </p:nvSpPr>
        <p:spPr>
          <a:xfrm>
            <a:off x="457200" y="1676400"/>
            <a:ext cx="7488238" cy="5029200"/>
          </a:xfrm>
        </p:spPr>
        <p:txBody>
          <a:bodyPr/>
          <a:lstStyle/>
          <a:p>
            <a:pPr marL="514350" indent="-514350">
              <a:buFont typeface="+mj-lt"/>
              <a:buAutoNum type="alphaLcParenR"/>
              <a:defRPr/>
            </a:pPr>
            <a:r>
              <a:rPr lang="en-AU" sz="2800" dirty="0"/>
              <a:t>Note the CSBWG2 meeting report;</a:t>
            </a:r>
            <a:endParaRPr lang="en-GB" sz="2800" dirty="0"/>
          </a:p>
          <a:p>
            <a:pPr marL="514350" indent="-514350">
              <a:buFont typeface="+mj-lt"/>
              <a:buAutoNum type="alphaLcParenR"/>
              <a:defRPr/>
            </a:pPr>
            <a:r>
              <a:rPr lang="en-AU" sz="2800" dirty="0"/>
              <a:t>Approve the proposed revision to the CSBWG Terms of Reference;</a:t>
            </a:r>
          </a:p>
          <a:p>
            <a:pPr marL="514350" indent="-514350">
              <a:buFont typeface="+mj-lt"/>
              <a:buAutoNum type="alphaLcParenR"/>
              <a:defRPr/>
            </a:pPr>
            <a:r>
              <a:rPr lang="en-AU" sz="2800" dirty="0"/>
              <a:t>Re-appoint the CSBWG to continue its work under its revised Terms of Reference.</a:t>
            </a:r>
            <a:endParaRPr lang="en-GB" sz="2800" dirty="0"/>
          </a:p>
          <a:p>
            <a:pPr algn="just">
              <a:buFont typeface="Wingdings" pitchFamily="2" charset="2"/>
              <a:buNone/>
              <a:defRPr/>
            </a:pPr>
            <a:endParaRPr lang="en-GB" sz="2800" dirty="0"/>
          </a:p>
          <a:p>
            <a:pPr>
              <a:defRPr/>
            </a:pPr>
            <a:endParaRPr lang="en-AU" dirty="0"/>
          </a:p>
        </p:txBody>
      </p:sp>
    </p:spTree>
  </p:cSld>
  <p:clrMapOvr>
    <a:masterClrMapping/>
  </p:clrMapOvr>
  <p:transition>
    <p:wipe dir="d"/>
  </p:transition>
</p:sld>
</file>

<file path=ppt/theme/theme1.xml><?xml version="1.0" encoding="utf-8"?>
<a:theme xmlns:a="http://schemas.openxmlformats.org/drawingml/2006/main" name="HSSC Report templat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HSSC Report template</Template>
  <TotalTime>982</TotalTime>
  <Words>669</Words>
  <Application>Microsoft Office PowerPoint</Application>
  <PresentationFormat>On-screen Show (4:3)</PresentationFormat>
  <Paragraphs>54</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Narrow</vt:lpstr>
      <vt:lpstr>Times New Roman</vt:lpstr>
      <vt:lpstr>Verdana</vt:lpstr>
      <vt:lpstr>Wingdings</vt:lpstr>
      <vt:lpstr>HSSC Report template</vt:lpstr>
      <vt:lpstr>PowerPoint Presentation</vt:lpstr>
      <vt:lpstr>PowerPoint Presentation</vt:lpstr>
      <vt:lpstr>CSB Working Group Task</vt:lpstr>
      <vt:lpstr>CSB Working Group 2nd Meeting</vt:lpstr>
      <vt:lpstr>CSB Working Group 2nd Meeting</vt:lpstr>
      <vt:lpstr>CSB Working Group 2nd Meeting</vt:lpstr>
      <vt:lpstr>CSB Pilot Projects</vt:lpstr>
      <vt:lpstr>Future work programme</vt:lpstr>
      <vt:lpstr>Action requested of IRCC</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Michel HUET</dc:creator>
  <cp:lastModifiedBy>Lisa Taylor</cp:lastModifiedBy>
  <cp:revision>80</cp:revision>
  <cp:lastPrinted>2012-09-12T13:41:09Z</cp:lastPrinted>
  <dcterms:created xsi:type="dcterms:W3CDTF">2011-10-01T21:09:34Z</dcterms:created>
  <dcterms:modified xsi:type="dcterms:W3CDTF">2016-05-22T20:51:40Z</dcterms:modified>
</cp:coreProperties>
</file>