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63" r:id="rId4"/>
    <p:sldId id="308" r:id="rId5"/>
    <p:sldId id="294" r:id="rId6"/>
    <p:sldId id="296" r:id="rId7"/>
    <p:sldId id="297" r:id="rId8"/>
    <p:sldId id="298" r:id="rId9"/>
    <p:sldId id="299" r:id="rId10"/>
    <p:sldId id="300" r:id="rId11"/>
    <p:sldId id="301" r:id="rId12"/>
    <p:sldId id="312" r:id="rId13"/>
    <p:sldId id="311" r:id="rId14"/>
    <p:sldId id="302" r:id="rId15"/>
    <p:sldId id="310" r:id="rId16"/>
    <p:sldId id="303" r:id="rId17"/>
    <p:sldId id="309" r:id="rId18"/>
    <p:sldId id="30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2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45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ao\Desktop\SCUFN\SCUFN31\MR_Timeline_GeoObje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Cumu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Sheet1!$A$2:$A$1315</c:f>
              <c:numCache>
                <c:formatCode>d\-mmm\-yy</c:formatCode>
                <c:ptCount val="1314"/>
                <c:pt idx="0">
                  <c:v>38353</c:v>
                </c:pt>
                <c:pt idx="1">
                  <c:v>38401.591944444444</c:v>
                </c:pt>
                <c:pt idx="2">
                  <c:v>38405.575462962966</c:v>
                </c:pt>
                <c:pt idx="3">
                  <c:v>38412.465115740742</c:v>
                </c:pt>
                <c:pt idx="4">
                  <c:v>38412.66615740741</c:v>
                </c:pt>
                <c:pt idx="5">
                  <c:v>38413.530381944445</c:v>
                </c:pt>
                <c:pt idx="6">
                  <c:v>38418.620324074072</c:v>
                </c:pt>
                <c:pt idx="7">
                  <c:v>38419.696736111109</c:v>
                </c:pt>
                <c:pt idx="8">
                  <c:v>38421.394328703704</c:v>
                </c:pt>
                <c:pt idx="9">
                  <c:v>38421.415775462963</c:v>
                </c:pt>
                <c:pt idx="10">
                  <c:v>38422.689606481479</c:v>
                </c:pt>
                <c:pt idx="11">
                  <c:v>38425.417129629626</c:v>
                </c:pt>
                <c:pt idx="12">
                  <c:v>38426.585127314815</c:v>
                </c:pt>
                <c:pt idx="13">
                  <c:v>38426.600613425922</c:v>
                </c:pt>
                <c:pt idx="14">
                  <c:v>38426.644131944442</c:v>
                </c:pt>
                <c:pt idx="15">
                  <c:v>38426.657418981478</c:v>
                </c:pt>
                <c:pt idx="16">
                  <c:v>38427.380555555559</c:v>
                </c:pt>
                <c:pt idx="17">
                  <c:v>38428.443043981482</c:v>
                </c:pt>
                <c:pt idx="18">
                  <c:v>38428.670162037037</c:v>
                </c:pt>
                <c:pt idx="19">
                  <c:v>38432.382951388892</c:v>
                </c:pt>
                <c:pt idx="20">
                  <c:v>38433.418680555558</c:v>
                </c:pt>
                <c:pt idx="21">
                  <c:v>38476.459675925929</c:v>
                </c:pt>
                <c:pt idx="22">
                  <c:v>38497.644108796296</c:v>
                </c:pt>
                <c:pt idx="23">
                  <c:v>38498.400023148148</c:v>
                </c:pt>
                <c:pt idx="24">
                  <c:v>38510.421238425923</c:v>
                </c:pt>
                <c:pt idx="25">
                  <c:v>38518.576793981483</c:v>
                </c:pt>
                <c:pt idx="26">
                  <c:v>38533.4065162037</c:v>
                </c:pt>
                <c:pt idx="27">
                  <c:v>38541.408495370371</c:v>
                </c:pt>
                <c:pt idx="28">
                  <c:v>38545.370972222219</c:v>
                </c:pt>
                <c:pt idx="29">
                  <c:v>38546.372071759259</c:v>
                </c:pt>
                <c:pt idx="30">
                  <c:v>38547.370532407411</c:v>
                </c:pt>
                <c:pt idx="31">
                  <c:v>38551.370428240742</c:v>
                </c:pt>
                <c:pt idx="32">
                  <c:v>38552.370173611111</c:v>
                </c:pt>
                <c:pt idx="33">
                  <c:v>38553.371064814812</c:v>
                </c:pt>
                <c:pt idx="34">
                  <c:v>38553.438009259262</c:v>
                </c:pt>
                <c:pt idx="35">
                  <c:v>38555.372245370374</c:v>
                </c:pt>
                <c:pt idx="36">
                  <c:v>38558.591736111113</c:v>
                </c:pt>
                <c:pt idx="37">
                  <c:v>38559.370949074073</c:v>
                </c:pt>
                <c:pt idx="38">
                  <c:v>38559.448888888888</c:v>
                </c:pt>
                <c:pt idx="39">
                  <c:v>38560.366423611114</c:v>
                </c:pt>
                <c:pt idx="40">
                  <c:v>38560.468124999999</c:v>
                </c:pt>
                <c:pt idx="41">
                  <c:v>38560.521180555559</c:v>
                </c:pt>
                <c:pt idx="42">
                  <c:v>38560.61173611111</c:v>
                </c:pt>
                <c:pt idx="43">
                  <c:v>38560.685833333337</c:v>
                </c:pt>
                <c:pt idx="44">
                  <c:v>38561.664398148147</c:v>
                </c:pt>
                <c:pt idx="45">
                  <c:v>38562.368703703702</c:v>
                </c:pt>
                <c:pt idx="46">
                  <c:v>38565.380370370367</c:v>
                </c:pt>
                <c:pt idx="47">
                  <c:v>38565.587673611109</c:v>
                </c:pt>
                <c:pt idx="48">
                  <c:v>38565.616793981484</c:v>
                </c:pt>
                <c:pt idx="49">
                  <c:v>38566.369074074071</c:v>
                </c:pt>
                <c:pt idx="50">
                  <c:v>38566.420023148145</c:v>
                </c:pt>
                <c:pt idx="51">
                  <c:v>38566.489270833335</c:v>
                </c:pt>
                <c:pt idx="52">
                  <c:v>38567.377835648149</c:v>
                </c:pt>
                <c:pt idx="53">
                  <c:v>38567.589594907404</c:v>
                </c:pt>
                <c:pt idx="54">
                  <c:v>38567.624907407408</c:v>
                </c:pt>
                <c:pt idx="55">
                  <c:v>38568.588750000003</c:v>
                </c:pt>
                <c:pt idx="56">
                  <c:v>38589.418113425927</c:v>
                </c:pt>
                <c:pt idx="57">
                  <c:v>38589.537465277775</c:v>
                </c:pt>
                <c:pt idx="58">
                  <c:v>38589.582604166666</c:v>
                </c:pt>
                <c:pt idx="59">
                  <c:v>38593.698414351849</c:v>
                </c:pt>
                <c:pt idx="60">
                  <c:v>38594.372048611112</c:v>
                </c:pt>
                <c:pt idx="61">
                  <c:v>38595.633055555554</c:v>
                </c:pt>
                <c:pt idx="62">
                  <c:v>38596.364178240743</c:v>
                </c:pt>
                <c:pt idx="63">
                  <c:v>38597.590289351851</c:v>
                </c:pt>
                <c:pt idx="64">
                  <c:v>38600.378391203703</c:v>
                </c:pt>
                <c:pt idx="65">
                  <c:v>38601.377905092595</c:v>
                </c:pt>
                <c:pt idx="66">
                  <c:v>38625.690416666665</c:v>
                </c:pt>
                <c:pt idx="67">
                  <c:v>38639.582199074073</c:v>
                </c:pt>
                <c:pt idx="68">
                  <c:v>38643.380069444444</c:v>
                </c:pt>
                <c:pt idx="69">
                  <c:v>38643.48704861111</c:v>
                </c:pt>
                <c:pt idx="70">
                  <c:v>38644.413090277776</c:v>
                </c:pt>
                <c:pt idx="71">
                  <c:v>38644.513032407405</c:v>
                </c:pt>
                <c:pt idx="72">
                  <c:v>38649.474409722221</c:v>
                </c:pt>
                <c:pt idx="73">
                  <c:v>38650.368287037039</c:v>
                </c:pt>
                <c:pt idx="74">
                  <c:v>38730.412418981483</c:v>
                </c:pt>
                <c:pt idx="75">
                  <c:v>38730.597430555557</c:v>
                </c:pt>
                <c:pt idx="76">
                  <c:v>38792.442395833335</c:v>
                </c:pt>
                <c:pt idx="77">
                  <c:v>38792.675405092596</c:v>
                </c:pt>
                <c:pt idx="78">
                  <c:v>38796.615231481483</c:v>
                </c:pt>
                <c:pt idx="79">
                  <c:v>38798.639004629629</c:v>
                </c:pt>
                <c:pt idx="80">
                  <c:v>38799.507418981484</c:v>
                </c:pt>
                <c:pt idx="81">
                  <c:v>38800.363969907405</c:v>
                </c:pt>
                <c:pt idx="82">
                  <c:v>38804.523159722223</c:v>
                </c:pt>
                <c:pt idx="83">
                  <c:v>38805.505104166667</c:v>
                </c:pt>
                <c:pt idx="84">
                  <c:v>38806.406550925924</c:v>
                </c:pt>
                <c:pt idx="85">
                  <c:v>38806.480844907404</c:v>
                </c:pt>
                <c:pt idx="86">
                  <c:v>38810.470243055555</c:v>
                </c:pt>
                <c:pt idx="87">
                  <c:v>38811.40425925926</c:v>
                </c:pt>
                <c:pt idx="88">
                  <c:v>38812.426782407405</c:v>
                </c:pt>
                <c:pt idx="89">
                  <c:v>38813.624351851853</c:v>
                </c:pt>
                <c:pt idx="90">
                  <c:v>38827.445428240739</c:v>
                </c:pt>
                <c:pt idx="91">
                  <c:v>38831.710555555554</c:v>
                </c:pt>
                <c:pt idx="92">
                  <c:v>38848.43</c:v>
                </c:pt>
                <c:pt idx="93">
                  <c:v>38848.481631944444</c:v>
                </c:pt>
                <c:pt idx="94">
                  <c:v>38848.586898148147</c:v>
                </c:pt>
                <c:pt idx="95">
                  <c:v>38848.663206018522</c:v>
                </c:pt>
                <c:pt idx="96">
                  <c:v>38849.365023148152</c:v>
                </c:pt>
                <c:pt idx="97">
                  <c:v>38849.506215277775</c:v>
                </c:pt>
                <c:pt idx="98">
                  <c:v>38859.639664351853</c:v>
                </c:pt>
                <c:pt idx="99">
                  <c:v>38861.434374999997</c:v>
                </c:pt>
                <c:pt idx="100">
                  <c:v>38874.482199074075</c:v>
                </c:pt>
                <c:pt idx="101">
                  <c:v>38874.48978009259</c:v>
                </c:pt>
                <c:pt idx="102">
                  <c:v>38917.447997685187</c:v>
                </c:pt>
                <c:pt idx="103">
                  <c:v>38918.398263888892</c:v>
                </c:pt>
                <c:pt idx="104">
                  <c:v>38918.531226851854</c:v>
                </c:pt>
                <c:pt idx="105">
                  <c:v>38922.3746875</c:v>
                </c:pt>
                <c:pt idx="106">
                  <c:v>38922.520462962966</c:v>
                </c:pt>
                <c:pt idx="107">
                  <c:v>38923.399699074071</c:v>
                </c:pt>
                <c:pt idx="108">
                  <c:v>38924.379583333335</c:v>
                </c:pt>
                <c:pt idx="109">
                  <c:v>38925.372766203705</c:v>
                </c:pt>
                <c:pt idx="110">
                  <c:v>38925.512083333335</c:v>
                </c:pt>
                <c:pt idx="111">
                  <c:v>38926.374016203707</c:v>
                </c:pt>
                <c:pt idx="112">
                  <c:v>38926.535497685189</c:v>
                </c:pt>
                <c:pt idx="113">
                  <c:v>38929.373564814814</c:v>
                </c:pt>
                <c:pt idx="114">
                  <c:v>38929.537349537037</c:v>
                </c:pt>
                <c:pt idx="115">
                  <c:v>38932.44425925926</c:v>
                </c:pt>
                <c:pt idx="116">
                  <c:v>38947.643726851849</c:v>
                </c:pt>
                <c:pt idx="117">
                  <c:v>38985.562754629631</c:v>
                </c:pt>
                <c:pt idx="118">
                  <c:v>38985.619062500002</c:v>
                </c:pt>
                <c:pt idx="119">
                  <c:v>38985.661898148152</c:v>
                </c:pt>
                <c:pt idx="120">
                  <c:v>38986.414907407408</c:v>
                </c:pt>
                <c:pt idx="121">
                  <c:v>38986.420914351853</c:v>
                </c:pt>
                <c:pt idx="122">
                  <c:v>38986.490243055552</c:v>
                </c:pt>
                <c:pt idx="123">
                  <c:v>38986.571180555555</c:v>
                </c:pt>
                <c:pt idx="124">
                  <c:v>38987.398136574076</c:v>
                </c:pt>
                <c:pt idx="125">
                  <c:v>38988.69263888889</c:v>
                </c:pt>
                <c:pt idx="126">
                  <c:v>38989.369467592594</c:v>
                </c:pt>
                <c:pt idx="127">
                  <c:v>38994.615081018521</c:v>
                </c:pt>
                <c:pt idx="128">
                  <c:v>38994.713622685187</c:v>
                </c:pt>
                <c:pt idx="129">
                  <c:v>38995.65766203704</c:v>
                </c:pt>
                <c:pt idx="130">
                  <c:v>39006.400625000002</c:v>
                </c:pt>
                <c:pt idx="131">
                  <c:v>39017.619004629632</c:v>
                </c:pt>
                <c:pt idx="132">
                  <c:v>39017.692013888889</c:v>
                </c:pt>
                <c:pt idx="133">
                  <c:v>39029.409282407411</c:v>
                </c:pt>
                <c:pt idx="134">
                  <c:v>39030.423437500001</c:v>
                </c:pt>
                <c:pt idx="135">
                  <c:v>39035.663923611108</c:v>
                </c:pt>
                <c:pt idx="136">
                  <c:v>39037.404745370368</c:v>
                </c:pt>
                <c:pt idx="137">
                  <c:v>39038.409942129627</c:v>
                </c:pt>
                <c:pt idx="138">
                  <c:v>39038.655335648145</c:v>
                </c:pt>
                <c:pt idx="139">
                  <c:v>39051.696122685185</c:v>
                </c:pt>
                <c:pt idx="140">
                  <c:v>39070.427291666667</c:v>
                </c:pt>
                <c:pt idx="141">
                  <c:v>39092.458645833336</c:v>
                </c:pt>
                <c:pt idx="142">
                  <c:v>39093.72515046296</c:v>
                </c:pt>
                <c:pt idx="143">
                  <c:v>39104.522152777776</c:v>
                </c:pt>
                <c:pt idx="144">
                  <c:v>39118.486805555556</c:v>
                </c:pt>
                <c:pt idx="145">
                  <c:v>39127.49291666667</c:v>
                </c:pt>
                <c:pt idx="146">
                  <c:v>39234.655002164349</c:v>
                </c:pt>
                <c:pt idx="147">
                  <c:v>39251.467556365744</c:v>
                </c:pt>
                <c:pt idx="148">
                  <c:v>39253.463751076393</c:v>
                </c:pt>
                <c:pt idx="149">
                  <c:v>39260.510888807868</c:v>
                </c:pt>
                <c:pt idx="150">
                  <c:v>39267.704766863426</c:v>
                </c:pt>
                <c:pt idx="151">
                  <c:v>39273.06375439815</c:v>
                </c:pt>
                <c:pt idx="152">
                  <c:v>39346.623057754623</c:v>
                </c:pt>
                <c:pt idx="153">
                  <c:v>39349.366050266202</c:v>
                </c:pt>
                <c:pt idx="154">
                  <c:v>39350.361340277777</c:v>
                </c:pt>
                <c:pt idx="155">
                  <c:v>39351.395388344907</c:v>
                </c:pt>
                <c:pt idx="156">
                  <c:v>39352.367007986111</c:v>
                </c:pt>
                <c:pt idx="157">
                  <c:v>39353.436687881942</c:v>
                </c:pt>
                <c:pt idx="158">
                  <c:v>39356.450492395838</c:v>
                </c:pt>
                <c:pt idx="159">
                  <c:v>39363.673830092594</c:v>
                </c:pt>
                <c:pt idx="160">
                  <c:v>39364.360710879628</c:v>
                </c:pt>
                <c:pt idx="161">
                  <c:v>39365.360701620375</c:v>
                </c:pt>
                <c:pt idx="162">
                  <c:v>39366.359473298609</c:v>
                </c:pt>
                <c:pt idx="163">
                  <c:v>39367.368765821753</c:v>
                </c:pt>
                <c:pt idx="164">
                  <c:v>39373.743934259255</c:v>
                </c:pt>
                <c:pt idx="165">
                  <c:v>39377.361624270838</c:v>
                </c:pt>
                <c:pt idx="166">
                  <c:v>39379.669267557867</c:v>
                </c:pt>
                <c:pt idx="167">
                  <c:v>39381.537799305559</c:v>
                </c:pt>
                <c:pt idx="168">
                  <c:v>39388.631872650461</c:v>
                </c:pt>
                <c:pt idx="169">
                  <c:v>39389.636690821753</c:v>
                </c:pt>
                <c:pt idx="170">
                  <c:v>39393.462931215276</c:v>
                </c:pt>
                <c:pt idx="171">
                  <c:v>39394.35912361111</c:v>
                </c:pt>
                <c:pt idx="172">
                  <c:v>39402.360422453705</c:v>
                </c:pt>
                <c:pt idx="173">
                  <c:v>39402.596403622687</c:v>
                </c:pt>
                <c:pt idx="174">
                  <c:v>39402.607376192129</c:v>
                </c:pt>
                <c:pt idx="175">
                  <c:v>39402.654405821755</c:v>
                </c:pt>
                <c:pt idx="176">
                  <c:v>39405.369501006942</c:v>
                </c:pt>
                <c:pt idx="177">
                  <c:v>39410.66729302083</c:v>
                </c:pt>
                <c:pt idx="178">
                  <c:v>39420.590662650458</c:v>
                </c:pt>
                <c:pt idx="179">
                  <c:v>39421.47163487268</c:v>
                </c:pt>
                <c:pt idx="180">
                  <c:v>39422.364708796296</c:v>
                </c:pt>
                <c:pt idx="181">
                  <c:v>39423.377645717592</c:v>
                </c:pt>
                <c:pt idx="182">
                  <c:v>39423.579483796289</c:v>
                </c:pt>
                <c:pt idx="183">
                  <c:v>39426.360310532407</c:v>
                </c:pt>
                <c:pt idx="184">
                  <c:v>39427.361799537037</c:v>
                </c:pt>
                <c:pt idx="185">
                  <c:v>39429.359741747685</c:v>
                </c:pt>
                <c:pt idx="186">
                  <c:v>39433.359947453704</c:v>
                </c:pt>
                <c:pt idx="187">
                  <c:v>39443.000662881946</c:v>
                </c:pt>
                <c:pt idx="188">
                  <c:v>39449.487593055557</c:v>
                </c:pt>
                <c:pt idx="189">
                  <c:v>39450.372137384256</c:v>
                </c:pt>
                <c:pt idx="190">
                  <c:v>39450.574825034717</c:v>
                </c:pt>
                <c:pt idx="191">
                  <c:v>39451.363136655091</c:v>
                </c:pt>
                <c:pt idx="192">
                  <c:v>39454.361060914351</c:v>
                </c:pt>
                <c:pt idx="193">
                  <c:v>39463.637852395834</c:v>
                </c:pt>
                <c:pt idx="194">
                  <c:v>39464.580629976852</c:v>
                </c:pt>
                <c:pt idx="195">
                  <c:v>39465.379148692133</c:v>
                </c:pt>
                <c:pt idx="196">
                  <c:v>39476.627489085651</c:v>
                </c:pt>
                <c:pt idx="197">
                  <c:v>39477.365916469906</c:v>
                </c:pt>
                <c:pt idx="198">
                  <c:v>39478.364040474538</c:v>
                </c:pt>
                <c:pt idx="199">
                  <c:v>39489.527173379625</c:v>
                </c:pt>
                <c:pt idx="200">
                  <c:v>39489.590159687505</c:v>
                </c:pt>
                <c:pt idx="201">
                  <c:v>39490.361465590278</c:v>
                </c:pt>
                <c:pt idx="202">
                  <c:v>39491.360501041665</c:v>
                </c:pt>
                <c:pt idx="203">
                  <c:v>39491.390315127312</c:v>
                </c:pt>
                <c:pt idx="204">
                  <c:v>39492.358169525462</c:v>
                </c:pt>
                <c:pt idx="205">
                  <c:v>39492.526551273149</c:v>
                </c:pt>
                <c:pt idx="206">
                  <c:v>39493.358559837958</c:v>
                </c:pt>
                <c:pt idx="207">
                  <c:v>39496.37036119213</c:v>
                </c:pt>
                <c:pt idx="208">
                  <c:v>39496.671024618059</c:v>
                </c:pt>
                <c:pt idx="209">
                  <c:v>39497.354473645835</c:v>
                </c:pt>
                <c:pt idx="210">
                  <c:v>39514.484286886574</c:v>
                </c:pt>
                <c:pt idx="211">
                  <c:v>39517.565412037038</c:v>
                </c:pt>
                <c:pt idx="212">
                  <c:v>39518.353413194447</c:v>
                </c:pt>
                <c:pt idx="213">
                  <c:v>39527.413976851851</c:v>
                </c:pt>
                <c:pt idx="214">
                  <c:v>39539.36051755787</c:v>
                </c:pt>
                <c:pt idx="215">
                  <c:v>39540.439316400465</c:v>
                </c:pt>
                <c:pt idx="216">
                  <c:v>39541.365052893518</c:v>
                </c:pt>
                <c:pt idx="217">
                  <c:v>39542.469660104165</c:v>
                </c:pt>
                <c:pt idx="218">
                  <c:v>39545.355051354163</c:v>
                </c:pt>
                <c:pt idx="219">
                  <c:v>39555.469673032407</c:v>
                </c:pt>
                <c:pt idx="220">
                  <c:v>39555.604566932874</c:v>
                </c:pt>
                <c:pt idx="221">
                  <c:v>39556.644546990741</c:v>
                </c:pt>
                <c:pt idx="222">
                  <c:v>39559.359158217594</c:v>
                </c:pt>
                <c:pt idx="223">
                  <c:v>39559.616787002313</c:v>
                </c:pt>
                <c:pt idx="224">
                  <c:v>39560.670167280092</c:v>
                </c:pt>
                <c:pt idx="225">
                  <c:v>39561.522052928245</c:v>
                </c:pt>
                <c:pt idx="226">
                  <c:v>39561.650580173613</c:v>
                </c:pt>
                <c:pt idx="227">
                  <c:v>39596.385306249998</c:v>
                </c:pt>
                <c:pt idx="228">
                  <c:v>39597.423685335649</c:v>
                </c:pt>
                <c:pt idx="229">
                  <c:v>39601.397693749997</c:v>
                </c:pt>
                <c:pt idx="230">
                  <c:v>39604.637916006941</c:v>
                </c:pt>
                <c:pt idx="231">
                  <c:v>39608.365735416664</c:v>
                </c:pt>
                <c:pt idx="232">
                  <c:v>39608.653802546294</c:v>
                </c:pt>
                <c:pt idx="233">
                  <c:v>39609.361987731478</c:v>
                </c:pt>
                <c:pt idx="234">
                  <c:v>39609.491039039349</c:v>
                </c:pt>
                <c:pt idx="235">
                  <c:v>39610.354441087962</c:v>
                </c:pt>
                <c:pt idx="236">
                  <c:v>39610.387789085646</c:v>
                </c:pt>
                <c:pt idx="237">
                  <c:v>39611.359114733801</c:v>
                </c:pt>
                <c:pt idx="238">
                  <c:v>39615.543226307876</c:v>
                </c:pt>
                <c:pt idx="239">
                  <c:v>39622.60632619213</c:v>
                </c:pt>
                <c:pt idx="240">
                  <c:v>39636.379072453703</c:v>
                </c:pt>
                <c:pt idx="241">
                  <c:v>39637.458031793984</c:v>
                </c:pt>
                <c:pt idx="242">
                  <c:v>39637.59001782407</c:v>
                </c:pt>
                <c:pt idx="243">
                  <c:v>39637.623378969904</c:v>
                </c:pt>
                <c:pt idx="244">
                  <c:v>39637.680944293985</c:v>
                </c:pt>
                <c:pt idx="245">
                  <c:v>39638.359849687498</c:v>
                </c:pt>
                <c:pt idx="246">
                  <c:v>39638.385984340275</c:v>
                </c:pt>
                <c:pt idx="247">
                  <c:v>39638.596639004623</c:v>
                </c:pt>
                <c:pt idx="248">
                  <c:v>39638.626039317132</c:v>
                </c:pt>
                <c:pt idx="249">
                  <c:v>39639.386306400462</c:v>
                </c:pt>
                <c:pt idx="250">
                  <c:v>39639.41902523148</c:v>
                </c:pt>
                <c:pt idx="251">
                  <c:v>39639.572195983797</c:v>
                </c:pt>
                <c:pt idx="252">
                  <c:v>39639.586863969904</c:v>
                </c:pt>
                <c:pt idx="253">
                  <c:v>39643.369809224539</c:v>
                </c:pt>
                <c:pt idx="254">
                  <c:v>39643.389058946763</c:v>
                </c:pt>
                <c:pt idx="255">
                  <c:v>39643.488342789351</c:v>
                </c:pt>
                <c:pt idx="256">
                  <c:v>39644.367775578699</c:v>
                </c:pt>
                <c:pt idx="257">
                  <c:v>39644.431996793981</c:v>
                </c:pt>
                <c:pt idx="258">
                  <c:v>39644.642593020835</c:v>
                </c:pt>
                <c:pt idx="259">
                  <c:v>39644.68225917824</c:v>
                </c:pt>
                <c:pt idx="260">
                  <c:v>39645.366225925922</c:v>
                </c:pt>
                <c:pt idx="261">
                  <c:v>39645.391492557865</c:v>
                </c:pt>
                <c:pt idx="262">
                  <c:v>39645.513798414351</c:v>
                </c:pt>
                <c:pt idx="263">
                  <c:v>39645.640402314813</c:v>
                </c:pt>
                <c:pt idx="264">
                  <c:v>39646.366517974537</c:v>
                </c:pt>
                <c:pt idx="265">
                  <c:v>39646.451168749998</c:v>
                </c:pt>
                <c:pt idx="266">
                  <c:v>39647.361513043987</c:v>
                </c:pt>
                <c:pt idx="267">
                  <c:v>39647.663056481477</c:v>
                </c:pt>
                <c:pt idx="268">
                  <c:v>39651.361798923608</c:v>
                </c:pt>
                <c:pt idx="269">
                  <c:v>39652.367536226855</c:v>
                </c:pt>
                <c:pt idx="270">
                  <c:v>39653.368021608796</c:v>
                </c:pt>
                <c:pt idx="271">
                  <c:v>39654.359956979162</c:v>
                </c:pt>
                <c:pt idx="272">
                  <c:v>39671.463243402781</c:v>
                </c:pt>
                <c:pt idx="273">
                  <c:v>39671.495603356481</c:v>
                </c:pt>
                <c:pt idx="274">
                  <c:v>39673.665593599537</c:v>
                </c:pt>
                <c:pt idx="275">
                  <c:v>39678.578651354168</c:v>
                </c:pt>
                <c:pt idx="276">
                  <c:v>39685.486354050925</c:v>
                </c:pt>
                <c:pt idx="277">
                  <c:v>39685.569947337965</c:v>
                </c:pt>
                <c:pt idx="278">
                  <c:v>39686.518290706015</c:v>
                </c:pt>
                <c:pt idx="279">
                  <c:v>39687.384192592595</c:v>
                </c:pt>
                <c:pt idx="280">
                  <c:v>39688.356405439816</c:v>
                </c:pt>
                <c:pt idx="281">
                  <c:v>39689.365842974541</c:v>
                </c:pt>
                <c:pt idx="282">
                  <c:v>39692.361507094909</c:v>
                </c:pt>
                <c:pt idx="283">
                  <c:v>39696.457278935188</c:v>
                </c:pt>
                <c:pt idx="284">
                  <c:v>39699.370935729166</c:v>
                </c:pt>
                <c:pt idx="285">
                  <c:v>39707.439045914354</c:v>
                </c:pt>
                <c:pt idx="286">
                  <c:v>39707.728841469907</c:v>
                </c:pt>
                <c:pt idx="287">
                  <c:v>39708.656767476852</c:v>
                </c:pt>
                <c:pt idx="288">
                  <c:v>39710.369201354166</c:v>
                </c:pt>
                <c:pt idx="289">
                  <c:v>39713.366812037035</c:v>
                </c:pt>
                <c:pt idx="290">
                  <c:v>39719.369546377318</c:v>
                </c:pt>
                <c:pt idx="291">
                  <c:v>39738.391073530096</c:v>
                </c:pt>
                <c:pt idx="292">
                  <c:v>39741.357197916666</c:v>
                </c:pt>
                <c:pt idx="293">
                  <c:v>39769.594771261574</c:v>
                </c:pt>
                <c:pt idx="294">
                  <c:v>39769.718189004627</c:v>
                </c:pt>
                <c:pt idx="295">
                  <c:v>39771.437471331017</c:v>
                </c:pt>
                <c:pt idx="296">
                  <c:v>39776.677978125001</c:v>
                </c:pt>
                <c:pt idx="297">
                  <c:v>39777.370107719908</c:v>
                </c:pt>
                <c:pt idx="298">
                  <c:v>39785.62612306713</c:v>
                </c:pt>
                <c:pt idx="299">
                  <c:v>39800.443599618055</c:v>
                </c:pt>
                <c:pt idx="300">
                  <c:v>39803.400464432874</c:v>
                </c:pt>
                <c:pt idx="301">
                  <c:v>39804.504007523145</c:v>
                </c:pt>
                <c:pt idx="302">
                  <c:v>39805.363428900462</c:v>
                </c:pt>
                <c:pt idx="303">
                  <c:v>39805.743299652779</c:v>
                </c:pt>
                <c:pt idx="304">
                  <c:v>39812.409261956018</c:v>
                </c:pt>
                <c:pt idx="305">
                  <c:v>39825.616390011579</c:v>
                </c:pt>
                <c:pt idx="306">
                  <c:v>39832.367685798614</c:v>
                </c:pt>
                <c:pt idx="307">
                  <c:v>39833.400052974532</c:v>
                </c:pt>
                <c:pt idx="308">
                  <c:v>39833.445145173617</c:v>
                </c:pt>
                <c:pt idx="309">
                  <c:v>39833.485203587967</c:v>
                </c:pt>
                <c:pt idx="310">
                  <c:v>39835.420956331021</c:v>
                </c:pt>
                <c:pt idx="311">
                  <c:v>39836.439546875001</c:v>
                </c:pt>
                <c:pt idx="312">
                  <c:v>39836.535801851853</c:v>
                </c:pt>
                <c:pt idx="313">
                  <c:v>39839.356629548616</c:v>
                </c:pt>
                <c:pt idx="314">
                  <c:v>39840.48733290509</c:v>
                </c:pt>
                <c:pt idx="315">
                  <c:v>39841.372601122683</c:v>
                </c:pt>
                <c:pt idx="316">
                  <c:v>39841.423205474537</c:v>
                </c:pt>
                <c:pt idx="317">
                  <c:v>39842.370212696762</c:v>
                </c:pt>
                <c:pt idx="318">
                  <c:v>39842.676824537033</c:v>
                </c:pt>
                <c:pt idx="319">
                  <c:v>39843.455507372688</c:v>
                </c:pt>
                <c:pt idx="320">
                  <c:v>39846.583799305554</c:v>
                </c:pt>
                <c:pt idx="321">
                  <c:v>39853.4179028125</c:v>
                </c:pt>
                <c:pt idx="322">
                  <c:v>39854.378359178241</c:v>
                </c:pt>
                <c:pt idx="323">
                  <c:v>39855.36044232639</c:v>
                </c:pt>
                <c:pt idx="324">
                  <c:v>39863.367763043985</c:v>
                </c:pt>
                <c:pt idx="325">
                  <c:v>39864.430558761575</c:v>
                </c:pt>
                <c:pt idx="326">
                  <c:v>39868.386237615741</c:v>
                </c:pt>
                <c:pt idx="327">
                  <c:v>39869.41685833333</c:v>
                </c:pt>
                <c:pt idx="328">
                  <c:v>39871.363712268518</c:v>
                </c:pt>
                <c:pt idx="329">
                  <c:v>39871.515117326388</c:v>
                </c:pt>
                <c:pt idx="330">
                  <c:v>39877.583584756947</c:v>
                </c:pt>
                <c:pt idx="331">
                  <c:v>39898.411334143522</c:v>
                </c:pt>
                <c:pt idx="332">
                  <c:v>39898.417994675925</c:v>
                </c:pt>
                <c:pt idx="333">
                  <c:v>39902.394066168985</c:v>
                </c:pt>
                <c:pt idx="334">
                  <c:v>39917.399201238426</c:v>
                </c:pt>
                <c:pt idx="335">
                  <c:v>39923.561799039351</c:v>
                </c:pt>
                <c:pt idx="336">
                  <c:v>39925.611548344903</c:v>
                </c:pt>
                <c:pt idx="337">
                  <c:v>39926.613100543982</c:v>
                </c:pt>
                <c:pt idx="338">
                  <c:v>39926.709536608796</c:v>
                </c:pt>
                <c:pt idx="339">
                  <c:v>39926.73511577546</c:v>
                </c:pt>
                <c:pt idx="340">
                  <c:v>39927.650554016203</c:v>
                </c:pt>
                <c:pt idx="341">
                  <c:v>39931.500582175926</c:v>
                </c:pt>
                <c:pt idx="342">
                  <c:v>39932.348895868054</c:v>
                </c:pt>
                <c:pt idx="343">
                  <c:v>39933.498084178245</c:v>
                </c:pt>
                <c:pt idx="344">
                  <c:v>39937.375109641209</c:v>
                </c:pt>
                <c:pt idx="345">
                  <c:v>39937.619505555558</c:v>
                </c:pt>
                <c:pt idx="346">
                  <c:v>39938.357351122686</c:v>
                </c:pt>
                <c:pt idx="347">
                  <c:v>39938.818700578704</c:v>
                </c:pt>
                <c:pt idx="348">
                  <c:v>39939.460062928236</c:v>
                </c:pt>
                <c:pt idx="349">
                  <c:v>39939.672579282407</c:v>
                </c:pt>
                <c:pt idx="350">
                  <c:v>39940.457313541665</c:v>
                </c:pt>
                <c:pt idx="351">
                  <c:v>39941.398595636572</c:v>
                </c:pt>
                <c:pt idx="352">
                  <c:v>39941.477046909728</c:v>
                </c:pt>
                <c:pt idx="353">
                  <c:v>39941.63317361111</c:v>
                </c:pt>
                <c:pt idx="354">
                  <c:v>39944.36788711806</c:v>
                </c:pt>
                <c:pt idx="355">
                  <c:v>39944.584512071757</c:v>
                </c:pt>
                <c:pt idx="356">
                  <c:v>39944.63553078704</c:v>
                </c:pt>
                <c:pt idx="357">
                  <c:v>39945.351385729169</c:v>
                </c:pt>
                <c:pt idx="358">
                  <c:v>39947.459102048611</c:v>
                </c:pt>
                <c:pt idx="359">
                  <c:v>39951.453970289353</c:v>
                </c:pt>
                <c:pt idx="360">
                  <c:v>39951.725737418987</c:v>
                </c:pt>
                <c:pt idx="361">
                  <c:v>39952.359450312499</c:v>
                </c:pt>
                <c:pt idx="362">
                  <c:v>39953.378210497685</c:v>
                </c:pt>
                <c:pt idx="363">
                  <c:v>39953.652644988426</c:v>
                </c:pt>
                <c:pt idx="364">
                  <c:v>39959.409763541662</c:v>
                </c:pt>
                <c:pt idx="365">
                  <c:v>39962.369743206014</c:v>
                </c:pt>
                <c:pt idx="366">
                  <c:v>39968.398560300921</c:v>
                </c:pt>
                <c:pt idx="367">
                  <c:v>39969.396084490741</c:v>
                </c:pt>
                <c:pt idx="368">
                  <c:v>39972.593206944439</c:v>
                </c:pt>
                <c:pt idx="369">
                  <c:v>39975.369382442135</c:v>
                </c:pt>
                <c:pt idx="370">
                  <c:v>39975.467031249995</c:v>
                </c:pt>
                <c:pt idx="371">
                  <c:v>39975.486449039352</c:v>
                </c:pt>
                <c:pt idx="372">
                  <c:v>39975.650873692131</c:v>
                </c:pt>
                <c:pt idx="373">
                  <c:v>39979.455848958336</c:v>
                </c:pt>
                <c:pt idx="374">
                  <c:v>39979.506694247684</c:v>
                </c:pt>
                <c:pt idx="375">
                  <c:v>39987.573262303245</c:v>
                </c:pt>
                <c:pt idx="376">
                  <c:v>39990.457024305557</c:v>
                </c:pt>
                <c:pt idx="377">
                  <c:v>39994.464730358792</c:v>
                </c:pt>
                <c:pt idx="378">
                  <c:v>39994.498888391201</c:v>
                </c:pt>
                <c:pt idx="379">
                  <c:v>39994.592152858793</c:v>
                </c:pt>
                <c:pt idx="380">
                  <c:v>39995.443160381947</c:v>
                </c:pt>
                <c:pt idx="381">
                  <c:v>39995.445127858795</c:v>
                </c:pt>
                <c:pt idx="382">
                  <c:v>39995.456955590278</c:v>
                </c:pt>
                <c:pt idx="383">
                  <c:v>39995.674455173605</c:v>
                </c:pt>
                <c:pt idx="384">
                  <c:v>39995.712847187497</c:v>
                </c:pt>
                <c:pt idx="385">
                  <c:v>39996.357856516202</c:v>
                </c:pt>
                <c:pt idx="386">
                  <c:v>39997.577043750003</c:v>
                </c:pt>
                <c:pt idx="387">
                  <c:v>40003.46579725694</c:v>
                </c:pt>
                <c:pt idx="388">
                  <c:v>40016.380720104164</c:v>
                </c:pt>
                <c:pt idx="389">
                  <c:v>40017.356173842592</c:v>
                </c:pt>
                <c:pt idx="390">
                  <c:v>40017.374750196759</c:v>
                </c:pt>
                <c:pt idx="391">
                  <c:v>40017.51095575231</c:v>
                </c:pt>
                <c:pt idx="392">
                  <c:v>40017.606538969907</c:v>
                </c:pt>
                <c:pt idx="393">
                  <c:v>40022.431660266207</c:v>
                </c:pt>
                <c:pt idx="394">
                  <c:v>40022.503352627318</c:v>
                </c:pt>
                <c:pt idx="395">
                  <c:v>40023.364922337962</c:v>
                </c:pt>
                <c:pt idx="396">
                  <c:v>40024.362425810185</c:v>
                </c:pt>
                <c:pt idx="397">
                  <c:v>40025.665420370366</c:v>
                </c:pt>
                <c:pt idx="398">
                  <c:v>40029.694546909726</c:v>
                </c:pt>
                <c:pt idx="399">
                  <c:v>40030.361394131942</c:v>
                </c:pt>
                <c:pt idx="400">
                  <c:v>40030.382080092597</c:v>
                </c:pt>
                <c:pt idx="401">
                  <c:v>40032.622334490741</c:v>
                </c:pt>
                <c:pt idx="402">
                  <c:v>40035.386106944439</c:v>
                </c:pt>
                <c:pt idx="403">
                  <c:v>40035.388599652775</c:v>
                </c:pt>
                <c:pt idx="404">
                  <c:v>40044.38222457176</c:v>
                </c:pt>
                <c:pt idx="405">
                  <c:v>40049.361809803238</c:v>
                </c:pt>
                <c:pt idx="406">
                  <c:v>40049.573358333335</c:v>
                </c:pt>
                <c:pt idx="407">
                  <c:v>40049.614519907409</c:v>
                </c:pt>
                <c:pt idx="408">
                  <c:v>40050.605062731483</c:v>
                </c:pt>
                <c:pt idx="409">
                  <c:v>40051.692004826386</c:v>
                </c:pt>
                <c:pt idx="410">
                  <c:v>40052.455690856485</c:v>
                </c:pt>
                <c:pt idx="411">
                  <c:v>40053.413857638894</c:v>
                </c:pt>
                <c:pt idx="412">
                  <c:v>40057.493042164351</c:v>
                </c:pt>
                <c:pt idx="413">
                  <c:v>40058.422421678246</c:v>
                </c:pt>
                <c:pt idx="414">
                  <c:v>40060.432169675922</c:v>
                </c:pt>
                <c:pt idx="415">
                  <c:v>40064.367034641204</c:v>
                </c:pt>
                <c:pt idx="416">
                  <c:v>40066.57426134259</c:v>
                </c:pt>
                <c:pt idx="417">
                  <c:v>40070.365117789355</c:v>
                </c:pt>
                <c:pt idx="418">
                  <c:v>40071.387987418981</c:v>
                </c:pt>
                <c:pt idx="419">
                  <c:v>40071.418818668986</c:v>
                </c:pt>
                <c:pt idx="420">
                  <c:v>40072.437904131941</c:v>
                </c:pt>
                <c:pt idx="421">
                  <c:v>40073.422233449077</c:v>
                </c:pt>
                <c:pt idx="422">
                  <c:v>40074.418516747683</c:v>
                </c:pt>
                <c:pt idx="423">
                  <c:v>40077.465967592594</c:v>
                </c:pt>
                <c:pt idx="424">
                  <c:v>40078.447999039352</c:v>
                </c:pt>
                <c:pt idx="425">
                  <c:v>40079.642018784718</c:v>
                </c:pt>
                <c:pt idx="426">
                  <c:v>40080.43505216435</c:v>
                </c:pt>
                <c:pt idx="427">
                  <c:v>40081.438942858797</c:v>
                </c:pt>
                <c:pt idx="428">
                  <c:v>40084.504755590278</c:v>
                </c:pt>
                <c:pt idx="429">
                  <c:v>40085.424326701395</c:v>
                </c:pt>
                <c:pt idx="430">
                  <c:v>40085.636879201382</c:v>
                </c:pt>
                <c:pt idx="431">
                  <c:v>40086.483153240741</c:v>
                </c:pt>
                <c:pt idx="432">
                  <c:v>40088.443994062494</c:v>
                </c:pt>
                <c:pt idx="433">
                  <c:v>40091.431416087966</c:v>
                </c:pt>
                <c:pt idx="434">
                  <c:v>40092.417820486116</c:v>
                </c:pt>
                <c:pt idx="435">
                  <c:v>40093.407121793978</c:v>
                </c:pt>
                <c:pt idx="436">
                  <c:v>40094.490615590279</c:v>
                </c:pt>
                <c:pt idx="437">
                  <c:v>40095.404926504634</c:v>
                </c:pt>
                <c:pt idx="438">
                  <c:v>40098.467437812498</c:v>
                </c:pt>
                <c:pt idx="439">
                  <c:v>40099.346557789351</c:v>
                </c:pt>
                <c:pt idx="440">
                  <c:v>40101.524601539357</c:v>
                </c:pt>
                <c:pt idx="441">
                  <c:v>40105.493554594905</c:v>
                </c:pt>
                <c:pt idx="442">
                  <c:v>40106.647507789348</c:v>
                </c:pt>
                <c:pt idx="443">
                  <c:v>40112.636686111109</c:v>
                </c:pt>
                <c:pt idx="444">
                  <c:v>40113.393806597218</c:v>
                </c:pt>
                <c:pt idx="445">
                  <c:v>40113.404678819446</c:v>
                </c:pt>
                <c:pt idx="446">
                  <c:v>40113.624960104164</c:v>
                </c:pt>
                <c:pt idx="447">
                  <c:v>40113.730626273144</c:v>
                </c:pt>
                <c:pt idx="448">
                  <c:v>40129.511320173609</c:v>
                </c:pt>
                <c:pt idx="449">
                  <c:v>40130.414930208331</c:v>
                </c:pt>
                <c:pt idx="450">
                  <c:v>40130.575728703698</c:v>
                </c:pt>
                <c:pt idx="451">
                  <c:v>40135.474396412035</c:v>
                </c:pt>
                <c:pt idx="452">
                  <c:v>40136.476249652776</c:v>
                </c:pt>
                <c:pt idx="453">
                  <c:v>40136.527868136574</c:v>
                </c:pt>
                <c:pt idx="454">
                  <c:v>40148.365514814817</c:v>
                </c:pt>
                <c:pt idx="455">
                  <c:v>40148.374149918985</c:v>
                </c:pt>
                <c:pt idx="456">
                  <c:v>40148.615771643519</c:v>
                </c:pt>
                <c:pt idx="457">
                  <c:v>40149.381182870369</c:v>
                </c:pt>
                <c:pt idx="458">
                  <c:v>40161.589666979162</c:v>
                </c:pt>
                <c:pt idx="459">
                  <c:v>40161.593200891206</c:v>
                </c:pt>
                <c:pt idx="460">
                  <c:v>40161.59774336806</c:v>
                </c:pt>
                <c:pt idx="461">
                  <c:v>40162.407947569445</c:v>
                </c:pt>
                <c:pt idx="462">
                  <c:v>40162.432402314815</c:v>
                </c:pt>
                <c:pt idx="463">
                  <c:v>40163.400649074072</c:v>
                </c:pt>
                <c:pt idx="464">
                  <c:v>40182.633666817128</c:v>
                </c:pt>
                <c:pt idx="465">
                  <c:v>40191.590202083331</c:v>
                </c:pt>
                <c:pt idx="466">
                  <c:v>40228.475438692127</c:v>
                </c:pt>
                <c:pt idx="467">
                  <c:v>40233.482820914352</c:v>
                </c:pt>
                <c:pt idx="468">
                  <c:v>40249.48648368055</c:v>
                </c:pt>
                <c:pt idx="469">
                  <c:v>40253.368892395833</c:v>
                </c:pt>
                <c:pt idx="470">
                  <c:v>40253.437008368055</c:v>
                </c:pt>
                <c:pt idx="471">
                  <c:v>40263.384697303241</c:v>
                </c:pt>
                <c:pt idx="472">
                  <c:v>40275.458801967594</c:v>
                </c:pt>
                <c:pt idx="473">
                  <c:v>40275.497642905095</c:v>
                </c:pt>
                <c:pt idx="474">
                  <c:v>40280.51131736111</c:v>
                </c:pt>
                <c:pt idx="475">
                  <c:v>40281.521180127318</c:v>
                </c:pt>
                <c:pt idx="476">
                  <c:v>40287.409315428245</c:v>
                </c:pt>
                <c:pt idx="477">
                  <c:v>40287.470693634263</c:v>
                </c:pt>
                <c:pt idx="478">
                  <c:v>40288.368815358794</c:v>
                </c:pt>
                <c:pt idx="479">
                  <c:v>40288.380004363426</c:v>
                </c:pt>
                <c:pt idx="480">
                  <c:v>40302.374608182872</c:v>
                </c:pt>
                <c:pt idx="481">
                  <c:v>40303.486726817137</c:v>
                </c:pt>
                <c:pt idx="482">
                  <c:v>40371.378414733794</c:v>
                </c:pt>
                <c:pt idx="483">
                  <c:v>40371.503936886576</c:v>
                </c:pt>
                <c:pt idx="484">
                  <c:v>40372.407629479167</c:v>
                </c:pt>
                <c:pt idx="485">
                  <c:v>40386.3893971875</c:v>
                </c:pt>
                <c:pt idx="486">
                  <c:v>40386.405519178239</c:v>
                </c:pt>
                <c:pt idx="487">
                  <c:v>40392.572261111112</c:v>
                </c:pt>
                <c:pt idx="488">
                  <c:v>40393.435640509262</c:v>
                </c:pt>
                <c:pt idx="489">
                  <c:v>40394.366058136569</c:v>
                </c:pt>
                <c:pt idx="490">
                  <c:v>40395.370528356485</c:v>
                </c:pt>
                <c:pt idx="491">
                  <c:v>40396.404770405097</c:v>
                </c:pt>
                <c:pt idx="492">
                  <c:v>40396.526170289348</c:v>
                </c:pt>
                <c:pt idx="493">
                  <c:v>40396.564990474537</c:v>
                </c:pt>
                <c:pt idx="494">
                  <c:v>40399.371417094902</c:v>
                </c:pt>
                <c:pt idx="495">
                  <c:v>40399.65617480324</c:v>
                </c:pt>
                <c:pt idx="496">
                  <c:v>40400.382200428241</c:v>
                </c:pt>
                <c:pt idx="497">
                  <c:v>40400.398660914354</c:v>
                </c:pt>
                <c:pt idx="498">
                  <c:v>40400.447319097228</c:v>
                </c:pt>
                <c:pt idx="499">
                  <c:v>40400.463546446757</c:v>
                </c:pt>
                <c:pt idx="500">
                  <c:v>40400.474145335647</c:v>
                </c:pt>
                <c:pt idx="501">
                  <c:v>40400.518082523144</c:v>
                </c:pt>
                <c:pt idx="502">
                  <c:v>40400.667336805556</c:v>
                </c:pt>
                <c:pt idx="503">
                  <c:v>40400.68766570602</c:v>
                </c:pt>
                <c:pt idx="504">
                  <c:v>40401.418545289351</c:v>
                </c:pt>
                <c:pt idx="505">
                  <c:v>40401.475666238424</c:v>
                </c:pt>
                <c:pt idx="506">
                  <c:v>40401.519889849536</c:v>
                </c:pt>
                <c:pt idx="507">
                  <c:v>40401.665803124997</c:v>
                </c:pt>
                <c:pt idx="508">
                  <c:v>40402.36702878472</c:v>
                </c:pt>
                <c:pt idx="509">
                  <c:v>40402.416319178243</c:v>
                </c:pt>
                <c:pt idx="510">
                  <c:v>40402.498474652777</c:v>
                </c:pt>
                <c:pt idx="511">
                  <c:v>40403.397248692127</c:v>
                </c:pt>
                <c:pt idx="512">
                  <c:v>40403.474512534718</c:v>
                </c:pt>
                <c:pt idx="513">
                  <c:v>40403.587833796293</c:v>
                </c:pt>
                <c:pt idx="514">
                  <c:v>40403.601143368054</c:v>
                </c:pt>
                <c:pt idx="515">
                  <c:v>40403.655330324073</c:v>
                </c:pt>
                <c:pt idx="516">
                  <c:v>40406.362852048609</c:v>
                </c:pt>
                <c:pt idx="517">
                  <c:v>40406.366286192133</c:v>
                </c:pt>
                <c:pt idx="518">
                  <c:v>40407.368079826389</c:v>
                </c:pt>
                <c:pt idx="519">
                  <c:v>40413.502791469902</c:v>
                </c:pt>
                <c:pt idx="520">
                  <c:v>40420.371799537039</c:v>
                </c:pt>
                <c:pt idx="521">
                  <c:v>40421.368833599532</c:v>
                </c:pt>
                <c:pt idx="522">
                  <c:v>40421.567990775467</c:v>
                </c:pt>
                <c:pt idx="523">
                  <c:v>40423.451828506943</c:v>
                </c:pt>
                <c:pt idx="524">
                  <c:v>40450.435851967588</c:v>
                </c:pt>
                <c:pt idx="525">
                  <c:v>40450.598037233794</c:v>
                </c:pt>
                <c:pt idx="526">
                  <c:v>40463.497482291663</c:v>
                </c:pt>
                <c:pt idx="527">
                  <c:v>40463.724980706022</c:v>
                </c:pt>
                <c:pt idx="528">
                  <c:v>40504.471987650461</c:v>
                </c:pt>
                <c:pt idx="529">
                  <c:v>40504.527207407409</c:v>
                </c:pt>
                <c:pt idx="530">
                  <c:v>40508.585598807869</c:v>
                </c:pt>
                <c:pt idx="531">
                  <c:v>40511.598597372686</c:v>
                </c:pt>
                <c:pt idx="532">
                  <c:v>40512.491388159724</c:v>
                </c:pt>
                <c:pt idx="533">
                  <c:v>40534.497500347221</c:v>
                </c:pt>
                <c:pt idx="534">
                  <c:v>40546.355058796296</c:v>
                </c:pt>
                <c:pt idx="535">
                  <c:v>40554.583532141201</c:v>
                </c:pt>
                <c:pt idx="536">
                  <c:v>40555.36293815972</c:v>
                </c:pt>
                <c:pt idx="537">
                  <c:v>40555.422171956023</c:v>
                </c:pt>
                <c:pt idx="538">
                  <c:v>40556.435511261574</c:v>
                </c:pt>
                <c:pt idx="539">
                  <c:v>40556.487057604165</c:v>
                </c:pt>
                <c:pt idx="540">
                  <c:v>40563.627398298609</c:v>
                </c:pt>
                <c:pt idx="541">
                  <c:v>40563.633843715281</c:v>
                </c:pt>
                <c:pt idx="542">
                  <c:v>40564.621507291668</c:v>
                </c:pt>
                <c:pt idx="543">
                  <c:v>40564.623922719911</c:v>
                </c:pt>
                <c:pt idx="544">
                  <c:v>40567.446673148144</c:v>
                </c:pt>
                <c:pt idx="545">
                  <c:v>40576.522778391205</c:v>
                </c:pt>
                <c:pt idx="546">
                  <c:v>40618.914076238427</c:v>
                </c:pt>
                <c:pt idx="547">
                  <c:v>40633.399237187499</c:v>
                </c:pt>
                <c:pt idx="548">
                  <c:v>40634.36757519676</c:v>
                </c:pt>
                <c:pt idx="549">
                  <c:v>40634.775271562496</c:v>
                </c:pt>
                <c:pt idx="550">
                  <c:v>40638.413282291665</c:v>
                </c:pt>
                <c:pt idx="551">
                  <c:v>40655.362810798615</c:v>
                </c:pt>
                <c:pt idx="552">
                  <c:v>40655.460956678246</c:v>
                </c:pt>
                <c:pt idx="553">
                  <c:v>40659.446091168982</c:v>
                </c:pt>
                <c:pt idx="554">
                  <c:v>40659.890506249998</c:v>
                </c:pt>
                <c:pt idx="555">
                  <c:v>40660.464448726852</c:v>
                </c:pt>
                <c:pt idx="556">
                  <c:v>40672.50965443287</c:v>
                </c:pt>
                <c:pt idx="557">
                  <c:v>40674.624847488427</c:v>
                </c:pt>
                <c:pt idx="558">
                  <c:v>40680.632138969908</c:v>
                </c:pt>
                <c:pt idx="559">
                  <c:v>40680.661045370369</c:v>
                </c:pt>
                <c:pt idx="560">
                  <c:v>40681.437778703701</c:v>
                </c:pt>
                <c:pt idx="561">
                  <c:v>40682.377653668984</c:v>
                </c:pt>
                <c:pt idx="562">
                  <c:v>40688.380747256946</c:v>
                </c:pt>
                <c:pt idx="563">
                  <c:v>40689.619246562499</c:v>
                </c:pt>
                <c:pt idx="564">
                  <c:v>40690.373547187504</c:v>
                </c:pt>
                <c:pt idx="565">
                  <c:v>40693.443598182865</c:v>
                </c:pt>
                <c:pt idx="566">
                  <c:v>40693.471348923616</c:v>
                </c:pt>
                <c:pt idx="567">
                  <c:v>40694.674055439813</c:v>
                </c:pt>
                <c:pt idx="568">
                  <c:v>40710.475759606481</c:v>
                </c:pt>
                <c:pt idx="569">
                  <c:v>40716.483641284722</c:v>
                </c:pt>
                <c:pt idx="570">
                  <c:v>40756.603955208331</c:v>
                </c:pt>
                <c:pt idx="571">
                  <c:v>40760.349043946757</c:v>
                </c:pt>
                <c:pt idx="572">
                  <c:v>40777.364557870373</c:v>
                </c:pt>
                <c:pt idx="573">
                  <c:v>40779.435926388891</c:v>
                </c:pt>
                <c:pt idx="574">
                  <c:v>40780.395146875002</c:v>
                </c:pt>
                <c:pt idx="575">
                  <c:v>40781.594186608796</c:v>
                </c:pt>
                <c:pt idx="576">
                  <c:v>40784.643942013892</c:v>
                </c:pt>
                <c:pt idx="577">
                  <c:v>40784.845454826384</c:v>
                </c:pt>
                <c:pt idx="578">
                  <c:v>40785.525108182868</c:v>
                </c:pt>
                <c:pt idx="579">
                  <c:v>40787.330732256945</c:v>
                </c:pt>
                <c:pt idx="580">
                  <c:v>40787.35234996528</c:v>
                </c:pt>
                <c:pt idx="581">
                  <c:v>40788.349708946764</c:v>
                </c:pt>
                <c:pt idx="582">
                  <c:v>40788.513463078707</c:v>
                </c:pt>
                <c:pt idx="583">
                  <c:v>40791.479922025464</c:v>
                </c:pt>
                <c:pt idx="584">
                  <c:v>40791.620663807866</c:v>
                </c:pt>
                <c:pt idx="585">
                  <c:v>40792.360370451388</c:v>
                </c:pt>
                <c:pt idx="586">
                  <c:v>40794.599250925923</c:v>
                </c:pt>
                <c:pt idx="587">
                  <c:v>40795.38119699074</c:v>
                </c:pt>
                <c:pt idx="588">
                  <c:v>40798.535396099534</c:v>
                </c:pt>
                <c:pt idx="589">
                  <c:v>40799.348814270837</c:v>
                </c:pt>
                <c:pt idx="590">
                  <c:v>40799.35778032407</c:v>
                </c:pt>
                <c:pt idx="591">
                  <c:v>40800.45752314815</c:v>
                </c:pt>
                <c:pt idx="592">
                  <c:v>40807.41305737268</c:v>
                </c:pt>
                <c:pt idx="593">
                  <c:v>40827.630246030094</c:v>
                </c:pt>
                <c:pt idx="594">
                  <c:v>40828.348111423613</c:v>
                </c:pt>
                <c:pt idx="595">
                  <c:v>40828.495797766198</c:v>
                </c:pt>
                <c:pt idx="596">
                  <c:v>40829.4292790162</c:v>
                </c:pt>
                <c:pt idx="597">
                  <c:v>40837.348289085647</c:v>
                </c:pt>
                <c:pt idx="598">
                  <c:v>40840.365890358793</c:v>
                </c:pt>
                <c:pt idx="599">
                  <c:v>40840.407094444439</c:v>
                </c:pt>
                <c:pt idx="600">
                  <c:v>40840.52412199074</c:v>
                </c:pt>
                <c:pt idx="601">
                  <c:v>40841.344566666667</c:v>
                </c:pt>
                <c:pt idx="602">
                  <c:v>40841.587604166663</c:v>
                </c:pt>
                <c:pt idx="603">
                  <c:v>40843.45086315972</c:v>
                </c:pt>
                <c:pt idx="604">
                  <c:v>40848.360158298608</c:v>
                </c:pt>
                <c:pt idx="605">
                  <c:v>40850.456360185184</c:v>
                </c:pt>
                <c:pt idx="606">
                  <c:v>40865.413452743058</c:v>
                </c:pt>
                <c:pt idx="607">
                  <c:v>40876.562991354163</c:v>
                </c:pt>
                <c:pt idx="608">
                  <c:v>40889.458925381943</c:v>
                </c:pt>
                <c:pt idx="609">
                  <c:v>40941.396904548608</c:v>
                </c:pt>
                <c:pt idx="610">
                  <c:v>40945.616132835647</c:v>
                </c:pt>
                <c:pt idx="611">
                  <c:v>40952.370441122686</c:v>
                </c:pt>
                <c:pt idx="612">
                  <c:v>40956.720374918979</c:v>
                </c:pt>
                <c:pt idx="613">
                  <c:v>40959.409408877313</c:v>
                </c:pt>
                <c:pt idx="614">
                  <c:v>40960.469690162041</c:v>
                </c:pt>
                <c:pt idx="615">
                  <c:v>40961.63909892361</c:v>
                </c:pt>
                <c:pt idx="616">
                  <c:v>40981.326230324077</c:v>
                </c:pt>
                <c:pt idx="617">
                  <c:v>40989.445792673614</c:v>
                </c:pt>
                <c:pt idx="618">
                  <c:v>41017.703012118058</c:v>
                </c:pt>
                <c:pt idx="619">
                  <c:v>41017.723358020834</c:v>
                </c:pt>
                <c:pt idx="620">
                  <c:v>41095.381461342593</c:v>
                </c:pt>
                <c:pt idx="621">
                  <c:v>41096.386408564817</c:v>
                </c:pt>
                <c:pt idx="622">
                  <c:v>41099.384634293987</c:v>
                </c:pt>
                <c:pt idx="623">
                  <c:v>41099.6011741088</c:v>
                </c:pt>
                <c:pt idx="624">
                  <c:v>41100.386228090276</c:v>
                </c:pt>
                <c:pt idx="625">
                  <c:v>41102.377345868059</c:v>
                </c:pt>
                <c:pt idx="626">
                  <c:v>41110.484361493058</c:v>
                </c:pt>
                <c:pt idx="627">
                  <c:v>41113.462295868048</c:v>
                </c:pt>
                <c:pt idx="628">
                  <c:v>41113.480646608798</c:v>
                </c:pt>
                <c:pt idx="629">
                  <c:v>41113.512619710651</c:v>
                </c:pt>
                <c:pt idx="630">
                  <c:v>41113.605251620371</c:v>
                </c:pt>
                <c:pt idx="631">
                  <c:v>41113.63955107639</c:v>
                </c:pt>
                <c:pt idx="632">
                  <c:v>41114.426291238422</c:v>
                </c:pt>
                <c:pt idx="633">
                  <c:v>41114.519000810185</c:v>
                </c:pt>
                <c:pt idx="634">
                  <c:v>41114.635781446763</c:v>
                </c:pt>
                <c:pt idx="635">
                  <c:v>41114.653798182873</c:v>
                </c:pt>
                <c:pt idx="636">
                  <c:v>41115.36805208333</c:v>
                </c:pt>
                <c:pt idx="637">
                  <c:v>41115.446519756944</c:v>
                </c:pt>
                <c:pt idx="638">
                  <c:v>41115.608377002311</c:v>
                </c:pt>
                <c:pt idx="639">
                  <c:v>41116.373103124999</c:v>
                </c:pt>
                <c:pt idx="640">
                  <c:v>41116.409997337963</c:v>
                </c:pt>
                <c:pt idx="641">
                  <c:v>41116.491967476846</c:v>
                </c:pt>
                <c:pt idx="642">
                  <c:v>41116.622729513889</c:v>
                </c:pt>
                <c:pt idx="643">
                  <c:v>41117.498503391202</c:v>
                </c:pt>
                <c:pt idx="644">
                  <c:v>41117.568866979163</c:v>
                </c:pt>
                <c:pt idx="645">
                  <c:v>41120.379546562501</c:v>
                </c:pt>
                <c:pt idx="646">
                  <c:v>41120.393313506946</c:v>
                </c:pt>
                <c:pt idx="647">
                  <c:v>41120.429889039355</c:v>
                </c:pt>
                <c:pt idx="648">
                  <c:v>41120.450627002312</c:v>
                </c:pt>
                <c:pt idx="649">
                  <c:v>41120.480361493057</c:v>
                </c:pt>
                <c:pt idx="650">
                  <c:v>41120.48243063657</c:v>
                </c:pt>
                <c:pt idx="651">
                  <c:v>41120.514890509257</c:v>
                </c:pt>
                <c:pt idx="652">
                  <c:v>41120.608933368057</c:v>
                </c:pt>
                <c:pt idx="653">
                  <c:v>41121.405918784723</c:v>
                </c:pt>
                <c:pt idx="654">
                  <c:v>41121.499995520833</c:v>
                </c:pt>
                <c:pt idx="655">
                  <c:v>41121.594678553236</c:v>
                </c:pt>
                <c:pt idx="656">
                  <c:v>41127.595753472226</c:v>
                </c:pt>
                <c:pt idx="657">
                  <c:v>41127.607627430552</c:v>
                </c:pt>
                <c:pt idx="658">
                  <c:v>41128.36894158565</c:v>
                </c:pt>
                <c:pt idx="659">
                  <c:v>41128.410687037038</c:v>
                </c:pt>
                <c:pt idx="660">
                  <c:v>41128.463426006943</c:v>
                </c:pt>
                <c:pt idx="661">
                  <c:v>41128.49930072917</c:v>
                </c:pt>
                <c:pt idx="662">
                  <c:v>41128.519535844913</c:v>
                </c:pt>
                <c:pt idx="663">
                  <c:v>41128.593862384259</c:v>
                </c:pt>
                <c:pt idx="664">
                  <c:v>41128.610804594908</c:v>
                </c:pt>
                <c:pt idx="665">
                  <c:v>41128.663773229164</c:v>
                </c:pt>
                <c:pt idx="666">
                  <c:v>41128.679248263885</c:v>
                </c:pt>
                <c:pt idx="667">
                  <c:v>41129.370308368059</c:v>
                </c:pt>
                <c:pt idx="668">
                  <c:v>41129.405399421303</c:v>
                </c:pt>
                <c:pt idx="669">
                  <c:v>41129.46122005787</c:v>
                </c:pt>
                <c:pt idx="670">
                  <c:v>41129.493119178238</c:v>
                </c:pt>
                <c:pt idx="671">
                  <c:v>41129.511416006942</c:v>
                </c:pt>
                <c:pt idx="672">
                  <c:v>41129.531774884257</c:v>
                </c:pt>
                <c:pt idx="673">
                  <c:v>41129.633691319446</c:v>
                </c:pt>
                <c:pt idx="674">
                  <c:v>41129.649347222221</c:v>
                </c:pt>
                <c:pt idx="675">
                  <c:v>41130.383100775463</c:v>
                </c:pt>
                <c:pt idx="676">
                  <c:v>41130.395034988425</c:v>
                </c:pt>
                <c:pt idx="677">
                  <c:v>41130.410762002313</c:v>
                </c:pt>
                <c:pt idx="678">
                  <c:v>41130.429018287039</c:v>
                </c:pt>
                <c:pt idx="679">
                  <c:v>41130.432499189817</c:v>
                </c:pt>
                <c:pt idx="680">
                  <c:v>41130.443601585648</c:v>
                </c:pt>
                <c:pt idx="681">
                  <c:v>41130.450413657403</c:v>
                </c:pt>
                <c:pt idx="682">
                  <c:v>41130.46297346065</c:v>
                </c:pt>
                <c:pt idx="683">
                  <c:v>41130.471065474543</c:v>
                </c:pt>
                <c:pt idx="684">
                  <c:v>41130.487028900461</c:v>
                </c:pt>
                <c:pt idx="685">
                  <c:v>41130.496239583335</c:v>
                </c:pt>
                <c:pt idx="686">
                  <c:v>41130.503992789352</c:v>
                </c:pt>
                <c:pt idx="687">
                  <c:v>41130.521822025461</c:v>
                </c:pt>
                <c:pt idx="688">
                  <c:v>41130.528539432868</c:v>
                </c:pt>
                <c:pt idx="689">
                  <c:v>41130.533652314814</c:v>
                </c:pt>
                <c:pt idx="690">
                  <c:v>41130.583364386577</c:v>
                </c:pt>
                <c:pt idx="691">
                  <c:v>41130.587978703705</c:v>
                </c:pt>
                <c:pt idx="692">
                  <c:v>41130.59870243055</c:v>
                </c:pt>
                <c:pt idx="693">
                  <c:v>41130.606765891207</c:v>
                </c:pt>
                <c:pt idx="694">
                  <c:v>41130.669081481479</c:v>
                </c:pt>
                <c:pt idx="695">
                  <c:v>41130.682827164354</c:v>
                </c:pt>
                <c:pt idx="696">
                  <c:v>41131.367248414354</c:v>
                </c:pt>
                <c:pt idx="697">
                  <c:v>41131.402367592593</c:v>
                </c:pt>
                <c:pt idx="698">
                  <c:v>41131.41587542824</c:v>
                </c:pt>
                <c:pt idx="699">
                  <c:v>41131.42743325232</c:v>
                </c:pt>
                <c:pt idx="700">
                  <c:v>41131.45470725694</c:v>
                </c:pt>
                <c:pt idx="701">
                  <c:v>41131.465166122682</c:v>
                </c:pt>
                <c:pt idx="702">
                  <c:v>41131.474559375005</c:v>
                </c:pt>
                <c:pt idx="703">
                  <c:v>41131.499119907407</c:v>
                </c:pt>
                <c:pt idx="704">
                  <c:v>41131.512677233797</c:v>
                </c:pt>
                <c:pt idx="705">
                  <c:v>41131.531554363421</c:v>
                </c:pt>
                <c:pt idx="706">
                  <c:v>41131.540663807871</c:v>
                </c:pt>
                <c:pt idx="707">
                  <c:v>41131.598808912044</c:v>
                </c:pt>
                <c:pt idx="708">
                  <c:v>41131.608306134265</c:v>
                </c:pt>
                <c:pt idx="709">
                  <c:v>41131.615321412035</c:v>
                </c:pt>
                <c:pt idx="710">
                  <c:v>41134.377143483798</c:v>
                </c:pt>
                <c:pt idx="711">
                  <c:v>41134.408112928242</c:v>
                </c:pt>
                <c:pt idx="712">
                  <c:v>41134.4837533912</c:v>
                </c:pt>
                <c:pt idx="713">
                  <c:v>41134.502508645834</c:v>
                </c:pt>
                <c:pt idx="714">
                  <c:v>41134.541520682869</c:v>
                </c:pt>
                <c:pt idx="715">
                  <c:v>41134.603651192127</c:v>
                </c:pt>
                <c:pt idx="716">
                  <c:v>41134.667185682869</c:v>
                </c:pt>
                <c:pt idx="717">
                  <c:v>41135.402051238423</c:v>
                </c:pt>
                <c:pt idx="718">
                  <c:v>41135.431966666663</c:v>
                </c:pt>
                <c:pt idx="719">
                  <c:v>41135.448075694439</c:v>
                </c:pt>
                <c:pt idx="720">
                  <c:v>41135.483068402777</c:v>
                </c:pt>
                <c:pt idx="721">
                  <c:v>41135.518115775463</c:v>
                </c:pt>
                <c:pt idx="722">
                  <c:v>41135.538204166667</c:v>
                </c:pt>
                <c:pt idx="723">
                  <c:v>41135.623032870368</c:v>
                </c:pt>
                <c:pt idx="724">
                  <c:v>41137.341200578703</c:v>
                </c:pt>
                <c:pt idx="725">
                  <c:v>41137.38715234954</c:v>
                </c:pt>
                <c:pt idx="726">
                  <c:v>41137.408100729168</c:v>
                </c:pt>
                <c:pt idx="727">
                  <c:v>41137.640936956013</c:v>
                </c:pt>
                <c:pt idx="728">
                  <c:v>41144.372945567127</c:v>
                </c:pt>
                <c:pt idx="729">
                  <c:v>41155.393602430551</c:v>
                </c:pt>
                <c:pt idx="730">
                  <c:v>41157.57153105324</c:v>
                </c:pt>
                <c:pt idx="731">
                  <c:v>41157.573500150465</c:v>
                </c:pt>
                <c:pt idx="732">
                  <c:v>41159.532934641204</c:v>
                </c:pt>
                <c:pt idx="733">
                  <c:v>41159.593113969902</c:v>
                </c:pt>
                <c:pt idx="734">
                  <c:v>41162.450178935185</c:v>
                </c:pt>
                <c:pt idx="735">
                  <c:v>41171.549764780088</c:v>
                </c:pt>
                <c:pt idx="736">
                  <c:v>41172.344053472218</c:v>
                </c:pt>
                <c:pt idx="737">
                  <c:v>41172.360788078709</c:v>
                </c:pt>
                <c:pt idx="738">
                  <c:v>41172.38906739583</c:v>
                </c:pt>
                <c:pt idx="739">
                  <c:v>41173.398229826395</c:v>
                </c:pt>
                <c:pt idx="740">
                  <c:v>41178.682865740739</c:v>
                </c:pt>
                <c:pt idx="741">
                  <c:v>41190.416768518517</c:v>
                </c:pt>
                <c:pt idx="742">
                  <c:v>41211.598989930557</c:v>
                </c:pt>
                <c:pt idx="743">
                  <c:v>41211.615984722222</c:v>
                </c:pt>
                <c:pt idx="744">
                  <c:v>41218.376987581018</c:v>
                </c:pt>
                <c:pt idx="745">
                  <c:v>41218.757520370375</c:v>
                </c:pt>
                <c:pt idx="746">
                  <c:v>41221.626741585649</c:v>
                </c:pt>
                <c:pt idx="747">
                  <c:v>41222.519747453705</c:v>
                </c:pt>
                <c:pt idx="748">
                  <c:v>41225.48376354167</c:v>
                </c:pt>
                <c:pt idx="749">
                  <c:v>41225.485733946756</c:v>
                </c:pt>
                <c:pt idx="750">
                  <c:v>41228.567515775459</c:v>
                </c:pt>
                <c:pt idx="751">
                  <c:v>41228.847875925931</c:v>
                </c:pt>
                <c:pt idx="752">
                  <c:v>41229.423252118053</c:v>
                </c:pt>
                <c:pt idx="753">
                  <c:v>41229.57006701389</c:v>
                </c:pt>
                <c:pt idx="754">
                  <c:v>41229.608329016206</c:v>
                </c:pt>
                <c:pt idx="755">
                  <c:v>41232.441698182869</c:v>
                </c:pt>
                <c:pt idx="756">
                  <c:v>41232.582131400457</c:v>
                </c:pt>
                <c:pt idx="757">
                  <c:v>41233.379340081017</c:v>
                </c:pt>
                <c:pt idx="758">
                  <c:v>41236.410120682871</c:v>
                </c:pt>
                <c:pt idx="759">
                  <c:v>41239.833748298617</c:v>
                </c:pt>
                <c:pt idx="760">
                  <c:v>41241.52639756944</c:v>
                </c:pt>
                <c:pt idx="761">
                  <c:v>41242.642358564815</c:v>
                </c:pt>
                <c:pt idx="762">
                  <c:v>41246.3679275463</c:v>
                </c:pt>
                <c:pt idx="763">
                  <c:v>41248.373604247688</c:v>
                </c:pt>
                <c:pt idx="764">
                  <c:v>41260.37925150463</c:v>
                </c:pt>
                <c:pt idx="765">
                  <c:v>41261.375227002318</c:v>
                </c:pt>
                <c:pt idx="766">
                  <c:v>41280.47191299768</c:v>
                </c:pt>
                <c:pt idx="767">
                  <c:v>41281.525321527777</c:v>
                </c:pt>
                <c:pt idx="768">
                  <c:v>41282.397628553241</c:v>
                </c:pt>
                <c:pt idx="769">
                  <c:v>41284.531828506944</c:v>
                </c:pt>
                <c:pt idx="770">
                  <c:v>41288.516327627316</c:v>
                </c:pt>
                <c:pt idx="771">
                  <c:v>41289.396699652774</c:v>
                </c:pt>
                <c:pt idx="772">
                  <c:v>41295.452523958331</c:v>
                </c:pt>
                <c:pt idx="773">
                  <c:v>41296.388700081021</c:v>
                </c:pt>
                <c:pt idx="774">
                  <c:v>41297.359297916671</c:v>
                </c:pt>
                <c:pt idx="775">
                  <c:v>41305.319536805553</c:v>
                </c:pt>
                <c:pt idx="776">
                  <c:v>41305.377429513886</c:v>
                </c:pt>
                <c:pt idx="777">
                  <c:v>41317.583488738426</c:v>
                </c:pt>
                <c:pt idx="778">
                  <c:v>41318.441527465278</c:v>
                </c:pt>
                <c:pt idx="779">
                  <c:v>41323.486533333336</c:v>
                </c:pt>
                <c:pt idx="780">
                  <c:v>41324.374019641204</c:v>
                </c:pt>
                <c:pt idx="781">
                  <c:v>41326.353921377318</c:v>
                </c:pt>
                <c:pt idx="782">
                  <c:v>41326.383479363431</c:v>
                </c:pt>
                <c:pt idx="783">
                  <c:v>41327.357750659721</c:v>
                </c:pt>
                <c:pt idx="784">
                  <c:v>41338.590740543979</c:v>
                </c:pt>
                <c:pt idx="785">
                  <c:v>41338.594725925926</c:v>
                </c:pt>
                <c:pt idx="786">
                  <c:v>41339.37440119213</c:v>
                </c:pt>
                <c:pt idx="787">
                  <c:v>41343.062734606487</c:v>
                </c:pt>
                <c:pt idx="788">
                  <c:v>41343.785691400466</c:v>
                </c:pt>
                <c:pt idx="789">
                  <c:v>41344.465232442126</c:v>
                </c:pt>
                <c:pt idx="790">
                  <c:v>41347.56453807871</c:v>
                </c:pt>
                <c:pt idx="791">
                  <c:v>41354.404567361111</c:v>
                </c:pt>
                <c:pt idx="792">
                  <c:v>41358.560799965278</c:v>
                </c:pt>
                <c:pt idx="793">
                  <c:v>41366.61012114583</c:v>
                </c:pt>
                <c:pt idx="794">
                  <c:v>41367.38226392361</c:v>
                </c:pt>
                <c:pt idx="795">
                  <c:v>41368.341579664353</c:v>
                </c:pt>
                <c:pt idx="796">
                  <c:v>41375.354866122681</c:v>
                </c:pt>
                <c:pt idx="797">
                  <c:v>41382.658107407413</c:v>
                </c:pt>
                <c:pt idx="798">
                  <c:v>41383.732232557872</c:v>
                </c:pt>
                <c:pt idx="799">
                  <c:v>41394.44772152778</c:v>
                </c:pt>
                <c:pt idx="800">
                  <c:v>41401.643115856481</c:v>
                </c:pt>
                <c:pt idx="801">
                  <c:v>41402.369231053242</c:v>
                </c:pt>
                <c:pt idx="802">
                  <c:v>41407.538075231481</c:v>
                </c:pt>
                <c:pt idx="803">
                  <c:v>41411.498484722222</c:v>
                </c:pt>
                <c:pt idx="804">
                  <c:v>41411.578428321758</c:v>
                </c:pt>
                <c:pt idx="805">
                  <c:v>41423.455241435186</c:v>
                </c:pt>
                <c:pt idx="806">
                  <c:v>41423.555880405096</c:v>
                </c:pt>
                <c:pt idx="807">
                  <c:v>41423.658428969909</c:v>
                </c:pt>
                <c:pt idx="808">
                  <c:v>41424.489399571765</c:v>
                </c:pt>
                <c:pt idx="809">
                  <c:v>41425.50586484954</c:v>
                </c:pt>
                <c:pt idx="810">
                  <c:v>41429.409402511577</c:v>
                </c:pt>
                <c:pt idx="811">
                  <c:v>41431.442332210645</c:v>
                </c:pt>
                <c:pt idx="812">
                  <c:v>41432.537061956013</c:v>
                </c:pt>
                <c:pt idx="813">
                  <c:v>41432.685573645831</c:v>
                </c:pt>
                <c:pt idx="814">
                  <c:v>41438.677257523144</c:v>
                </c:pt>
                <c:pt idx="815">
                  <c:v>41456.462091168978</c:v>
                </c:pt>
                <c:pt idx="816">
                  <c:v>41457.367235185186</c:v>
                </c:pt>
                <c:pt idx="817">
                  <c:v>41474.506908067124</c:v>
                </c:pt>
                <c:pt idx="818">
                  <c:v>41477.34534537037</c:v>
                </c:pt>
                <c:pt idx="819">
                  <c:v>41480.36822488426</c:v>
                </c:pt>
                <c:pt idx="820">
                  <c:v>41480.387756631942</c:v>
                </c:pt>
                <c:pt idx="821">
                  <c:v>41481.347812037035</c:v>
                </c:pt>
                <c:pt idx="822">
                  <c:v>41481.574284803239</c:v>
                </c:pt>
                <c:pt idx="823">
                  <c:v>41484.390936493051</c:v>
                </c:pt>
                <c:pt idx="824">
                  <c:v>41491.420931249995</c:v>
                </c:pt>
                <c:pt idx="825">
                  <c:v>41491.569870335654</c:v>
                </c:pt>
                <c:pt idx="826">
                  <c:v>41492.381190358792</c:v>
                </c:pt>
                <c:pt idx="827">
                  <c:v>41492.443211493061</c:v>
                </c:pt>
                <c:pt idx="828">
                  <c:v>41492.571388622688</c:v>
                </c:pt>
                <c:pt idx="829">
                  <c:v>41493.372630324069</c:v>
                </c:pt>
                <c:pt idx="830">
                  <c:v>41493.380263425926</c:v>
                </c:pt>
                <c:pt idx="831">
                  <c:v>41493.570494016203</c:v>
                </c:pt>
                <c:pt idx="832">
                  <c:v>41494.372387152776</c:v>
                </c:pt>
                <c:pt idx="833">
                  <c:v>41494.566978472219</c:v>
                </c:pt>
                <c:pt idx="834">
                  <c:v>41494.603949652774</c:v>
                </c:pt>
                <c:pt idx="835">
                  <c:v>41495.386406284728</c:v>
                </c:pt>
                <c:pt idx="836">
                  <c:v>41495.59016605324</c:v>
                </c:pt>
                <c:pt idx="837">
                  <c:v>41498.393162500004</c:v>
                </c:pt>
                <c:pt idx="838">
                  <c:v>41499.37170447917</c:v>
                </c:pt>
                <c:pt idx="839">
                  <c:v>41499.563154895834</c:v>
                </c:pt>
                <c:pt idx="840">
                  <c:v>41500.377551701386</c:v>
                </c:pt>
                <c:pt idx="841">
                  <c:v>41500.56728510416</c:v>
                </c:pt>
                <c:pt idx="842">
                  <c:v>41502.378999386579</c:v>
                </c:pt>
                <c:pt idx="843">
                  <c:v>41502.555168136576</c:v>
                </c:pt>
                <c:pt idx="844">
                  <c:v>41505.374789201385</c:v>
                </c:pt>
                <c:pt idx="845">
                  <c:v>41505.55957646991</c:v>
                </c:pt>
                <c:pt idx="846">
                  <c:v>41506.366619062501</c:v>
                </c:pt>
                <c:pt idx="847">
                  <c:v>41506.371792824073</c:v>
                </c:pt>
                <c:pt idx="848">
                  <c:v>41506.567442743057</c:v>
                </c:pt>
                <c:pt idx="849">
                  <c:v>41507.378718981483</c:v>
                </c:pt>
                <c:pt idx="850">
                  <c:v>41507.565378009262</c:v>
                </c:pt>
                <c:pt idx="851">
                  <c:v>41508.370447303241</c:v>
                </c:pt>
                <c:pt idx="852">
                  <c:v>41508.566503935188</c:v>
                </c:pt>
                <c:pt idx="853">
                  <c:v>41509.375124270831</c:v>
                </c:pt>
                <c:pt idx="854">
                  <c:v>41509.565501122685</c:v>
                </c:pt>
                <c:pt idx="855">
                  <c:v>41512.37644216435</c:v>
                </c:pt>
                <c:pt idx="856">
                  <c:v>41512.381947719907</c:v>
                </c:pt>
                <c:pt idx="857">
                  <c:v>41512.387200115743</c:v>
                </c:pt>
                <c:pt idx="858">
                  <c:v>41512.503092210653</c:v>
                </c:pt>
                <c:pt idx="859">
                  <c:v>41512.564478356486</c:v>
                </c:pt>
                <c:pt idx="860">
                  <c:v>41512.574218368056</c:v>
                </c:pt>
                <c:pt idx="861">
                  <c:v>41513.370604548611</c:v>
                </c:pt>
                <c:pt idx="862">
                  <c:v>41513.564121331015</c:v>
                </c:pt>
                <c:pt idx="863">
                  <c:v>41513.67819864583</c:v>
                </c:pt>
                <c:pt idx="864">
                  <c:v>41514.382376388887</c:v>
                </c:pt>
                <c:pt idx="865">
                  <c:v>41514.566577314814</c:v>
                </c:pt>
                <c:pt idx="866">
                  <c:v>41514.57642179398</c:v>
                </c:pt>
                <c:pt idx="867">
                  <c:v>41515.371904594911</c:v>
                </c:pt>
                <c:pt idx="868">
                  <c:v>41515.563729594913</c:v>
                </c:pt>
                <c:pt idx="869">
                  <c:v>41515.62720239583</c:v>
                </c:pt>
                <c:pt idx="870">
                  <c:v>41515.68558715278</c:v>
                </c:pt>
                <c:pt idx="871">
                  <c:v>41516.376040277777</c:v>
                </c:pt>
                <c:pt idx="872">
                  <c:v>41516.393040312505</c:v>
                </c:pt>
                <c:pt idx="873">
                  <c:v>41516.394898032406</c:v>
                </c:pt>
                <c:pt idx="874">
                  <c:v>41516.561169062501</c:v>
                </c:pt>
                <c:pt idx="875">
                  <c:v>41519.443354780095</c:v>
                </c:pt>
                <c:pt idx="876">
                  <c:v>41520.355968252319</c:v>
                </c:pt>
                <c:pt idx="877">
                  <c:v>41520.496626504631</c:v>
                </c:pt>
                <c:pt idx="878">
                  <c:v>41522.593549618061</c:v>
                </c:pt>
                <c:pt idx="879">
                  <c:v>41530.893055092587</c:v>
                </c:pt>
                <c:pt idx="880">
                  <c:v>41554.369268749993</c:v>
                </c:pt>
                <c:pt idx="881">
                  <c:v>41557.422472372687</c:v>
                </c:pt>
                <c:pt idx="882">
                  <c:v>41561.5200133912</c:v>
                </c:pt>
                <c:pt idx="883">
                  <c:v>41562.444370219906</c:v>
                </c:pt>
                <c:pt idx="884">
                  <c:v>41563.387609571757</c:v>
                </c:pt>
                <c:pt idx="885">
                  <c:v>41564.574863657406</c:v>
                </c:pt>
                <c:pt idx="886">
                  <c:v>41565.350503275462</c:v>
                </c:pt>
                <c:pt idx="887">
                  <c:v>41568.359437812498</c:v>
                </c:pt>
                <c:pt idx="888">
                  <c:v>41569.34842800926</c:v>
                </c:pt>
                <c:pt idx="889">
                  <c:v>41569.365449965277</c:v>
                </c:pt>
                <c:pt idx="890">
                  <c:v>41569.472235763889</c:v>
                </c:pt>
                <c:pt idx="891">
                  <c:v>41570.350108946761</c:v>
                </c:pt>
                <c:pt idx="892">
                  <c:v>41571.352224733797</c:v>
                </c:pt>
                <c:pt idx="893">
                  <c:v>41575.358782407406</c:v>
                </c:pt>
                <c:pt idx="894">
                  <c:v>41575.420404826393</c:v>
                </c:pt>
                <c:pt idx="895">
                  <c:v>41575.64464849537</c:v>
                </c:pt>
                <c:pt idx="896">
                  <c:v>41576.354724386569</c:v>
                </c:pt>
                <c:pt idx="897">
                  <c:v>41577.4111037037</c:v>
                </c:pt>
                <c:pt idx="898">
                  <c:v>41577.520974652776</c:v>
                </c:pt>
                <c:pt idx="899">
                  <c:v>41582.397213738426</c:v>
                </c:pt>
                <c:pt idx="900">
                  <c:v>41583.349893900464</c:v>
                </c:pt>
                <c:pt idx="901">
                  <c:v>41583.357944560186</c:v>
                </c:pt>
                <c:pt idx="902">
                  <c:v>41584.357029513885</c:v>
                </c:pt>
                <c:pt idx="903">
                  <c:v>41585.354871608797</c:v>
                </c:pt>
                <c:pt idx="904">
                  <c:v>41586.351708761576</c:v>
                </c:pt>
                <c:pt idx="905">
                  <c:v>41586.601984490742</c:v>
                </c:pt>
                <c:pt idx="906">
                  <c:v>41589.191286458328</c:v>
                </c:pt>
                <c:pt idx="907">
                  <c:v>41590.361669710648</c:v>
                </c:pt>
                <c:pt idx="908">
                  <c:v>41591.355597685186</c:v>
                </c:pt>
                <c:pt idx="909">
                  <c:v>41592.352179745365</c:v>
                </c:pt>
                <c:pt idx="910">
                  <c:v>41592.569266979168</c:v>
                </c:pt>
                <c:pt idx="911">
                  <c:v>41596.358220949071</c:v>
                </c:pt>
                <c:pt idx="912">
                  <c:v>41597.352991435182</c:v>
                </c:pt>
                <c:pt idx="913">
                  <c:v>41597.571702696754</c:v>
                </c:pt>
                <c:pt idx="914">
                  <c:v>41598.346364351848</c:v>
                </c:pt>
                <c:pt idx="915">
                  <c:v>41604.511477696753</c:v>
                </c:pt>
                <c:pt idx="916">
                  <c:v>41605.348800810185</c:v>
                </c:pt>
                <c:pt idx="917">
                  <c:v>41606.349070567128</c:v>
                </c:pt>
                <c:pt idx="918">
                  <c:v>41607.35072696759</c:v>
                </c:pt>
                <c:pt idx="919">
                  <c:v>41610.487709687499</c:v>
                </c:pt>
                <c:pt idx="920">
                  <c:v>41611.650695254626</c:v>
                </c:pt>
                <c:pt idx="921">
                  <c:v>41618.64764876158</c:v>
                </c:pt>
                <c:pt idx="922">
                  <c:v>41620.355645219905</c:v>
                </c:pt>
                <c:pt idx="923">
                  <c:v>41625.600474571758</c:v>
                </c:pt>
                <c:pt idx="924">
                  <c:v>41641.407186655088</c:v>
                </c:pt>
                <c:pt idx="925">
                  <c:v>41641.889692557867</c:v>
                </c:pt>
                <c:pt idx="926">
                  <c:v>41642.430100694444</c:v>
                </c:pt>
                <c:pt idx="927">
                  <c:v>41645.410386145828</c:v>
                </c:pt>
                <c:pt idx="928">
                  <c:v>41646.389006481484</c:v>
                </c:pt>
                <c:pt idx="929">
                  <c:v>41653.864602696754</c:v>
                </c:pt>
                <c:pt idx="930">
                  <c:v>41654.509096909722</c:v>
                </c:pt>
                <c:pt idx="931">
                  <c:v>41659.548632291669</c:v>
                </c:pt>
                <c:pt idx="932">
                  <c:v>41659.551063391205</c:v>
                </c:pt>
                <c:pt idx="933">
                  <c:v>41690.596283796294</c:v>
                </c:pt>
                <c:pt idx="934">
                  <c:v>41698.454875810188</c:v>
                </c:pt>
                <c:pt idx="935">
                  <c:v>41701.40626797454</c:v>
                </c:pt>
                <c:pt idx="936">
                  <c:v>41701.584898807865</c:v>
                </c:pt>
                <c:pt idx="937">
                  <c:v>41709.361416203705</c:v>
                </c:pt>
                <c:pt idx="938">
                  <c:v>41716.453666666668</c:v>
                </c:pt>
                <c:pt idx="939">
                  <c:v>41718.479337534722</c:v>
                </c:pt>
                <c:pt idx="940">
                  <c:v>41718.60222523148</c:v>
                </c:pt>
                <c:pt idx="941">
                  <c:v>41719.293698761576</c:v>
                </c:pt>
                <c:pt idx="942">
                  <c:v>41719.524603356484</c:v>
                </c:pt>
                <c:pt idx="943">
                  <c:v>41723.37333263889</c:v>
                </c:pt>
                <c:pt idx="944">
                  <c:v>41731.651725150463</c:v>
                </c:pt>
                <c:pt idx="945">
                  <c:v>41751.462015972218</c:v>
                </c:pt>
                <c:pt idx="946">
                  <c:v>41757.405416782407</c:v>
                </c:pt>
                <c:pt idx="947">
                  <c:v>41758.340910104162</c:v>
                </c:pt>
                <c:pt idx="948">
                  <c:v>41758.347774571761</c:v>
                </c:pt>
                <c:pt idx="949">
                  <c:v>41759.419244710647</c:v>
                </c:pt>
                <c:pt idx="950">
                  <c:v>41759.597442164348</c:v>
                </c:pt>
                <c:pt idx="951">
                  <c:v>41765.366168715278</c:v>
                </c:pt>
                <c:pt idx="952">
                  <c:v>41768.373295949074</c:v>
                </c:pt>
                <c:pt idx="953">
                  <c:v>41773.474618749999</c:v>
                </c:pt>
                <c:pt idx="954">
                  <c:v>41779.890395868053</c:v>
                </c:pt>
                <c:pt idx="955">
                  <c:v>41786.410627812496</c:v>
                </c:pt>
                <c:pt idx="956">
                  <c:v>41792.612408645837</c:v>
                </c:pt>
                <c:pt idx="957">
                  <c:v>41793.383582557864</c:v>
                </c:pt>
                <c:pt idx="958">
                  <c:v>41801.585968946754</c:v>
                </c:pt>
                <c:pt idx="959">
                  <c:v>41809.393048298611</c:v>
                </c:pt>
                <c:pt idx="960">
                  <c:v>41815.44972986111</c:v>
                </c:pt>
                <c:pt idx="961">
                  <c:v>41820.449856597217</c:v>
                </c:pt>
                <c:pt idx="962">
                  <c:v>41821.382526273148</c:v>
                </c:pt>
                <c:pt idx="963">
                  <c:v>41821.575235532408</c:v>
                </c:pt>
                <c:pt idx="964">
                  <c:v>41835.369216053245</c:v>
                </c:pt>
                <c:pt idx="965">
                  <c:v>41836.671703275468</c:v>
                </c:pt>
                <c:pt idx="966">
                  <c:v>41837.498110567132</c:v>
                </c:pt>
                <c:pt idx="967">
                  <c:v>41842.421702627318</c:v>
                </c:pt>
                <c:pt idx="968">
                  <c:v>41843.516114120364</c:v>
                </c:pt>
                <c:pt idx="969">
                  <c:v>41844.410067824079</c:v>
                </c:pt>
                <c:pt idx="970">
                  <c:v>41845.565642395828</c:v>
                </c:pt>
                <c:pt idx="971">
                  <c:v>41849.527047534721</c:v>
                </c:pt>
                <c:pt idx="972">
                  <c:v>41852.443731712963</c:v>
                </c:pt>
                <c:pt idx="973">
                  <c:v>41855.379574340273</c:v>
                </c:pt>
                <c:pt idx="974">
                  <c:v>41855.606945636573</c:v>
                </c:pt>
                <c:pt idx="975">
                  <c:v>41856.379074652774</c:v>
                </c:pt>
                <c:pt idx="976">
                  <c:v>41856.403593518524</c:v>
                </c:pt>
                <c:pt idx="977">
                  <c:v>41856.407476273147</c:v>
                </c:pt>
                <c:pt idx="978">
                  <c:v>41857.344694710649</c:v>
                </c:pt>
                <c:pt idx="979">
                  <c:v>41857.385787187493</c:v>
                </c:pt>
                <c:pt idx="980">
                  <c:v>41857.399033715279</c:v>
                </c:pt>
                <c:pt idx="981">
                  <c:v>41857.42331982639</c:v>
                </c:pt>
                <c:pt idx="982">
                  <c:v>41857.576981909726</c:v>
                </c:pt>
                <c:pt idx="983">
                  <c:v>41857.704645717589</c:v>
                </c:pt>
                <c:pt idx="984">
                  <c:v>41858.380939317125</c:v>
                </c:pt>
                <c:pt idx="985">
                  <c:v>41858.383816932874</c:v>
                </c:pt>
                <c:pt idx="986">
                  <c:v>41858.399309340275</c:v>
                </c:pt>
                <c:pt idx="987">
                  <c:v>41859.026389120372</c:v>
                </c:pt>
                <c:pt idx="988">
                  <c:v>41859.382362581026</c:v>
                </c:pt>
                <c:pt idx="989">
                  <c:v>41859.496316979166</c:v>
                </c:pt>
                <c:pt idx="990">
                  <c:v>41862.380250844908</c:v>
                </c:pt>
                <c:pt idx="991">
                  <c:v>41862.382822453706</c:v>
                </c:pt>
                <c:pt idx="992">
                  <c:v>41862.461919363428</c:v>
                </c:pt>
                <c:pt idx="993">
                  <c:v>41862.601340624999</c:v>
                </c:pt>
                <c:pt idx="994">
                  <c:v>41863.37842418981</c:v>
                </c:pt>
                <c:pt idx="995">
                  <c:v>41864.395089930556</c:v>
                </c:pt>
                <c:pt idx="996">
                  <c:v>41864.532404016201</c:v>
                </c:pt>
                <c:pt idx="997">
                  <c:v>41864.698818518518</c:v>
                </c:pt>
                <c:pt idx="998">
                  <c:v>41865.374342164352</c:v>
                </c:pt>
                <c:pt idx="999">
                  <c:v>41865.385184108796</c:v>
                </c:pt>
                <c:pt idx="1000">
                  <c:v>41869.375473842592</c:v>
                </c:pt>
                <c:pt idx="1001">
                  <c:v>41869.386728043981</c:v>
                </c:pt>
                <c:pt idx="1002">
                  <c:v>41870.379930474541</c:v>
                </c:pt>
                <c:pt idx="1003">
                  <c:v>41870.599661840279</c:v>
                </c:pt>
                <c:pt idx="1004">
                  <c:v>41873.399809953706</c:v>
                </c:pt>
                <c:pt idx="1005">
                  <c:v>41876.865421145834</c:v>
                </c:pt>
                <c:pt idx="1006">
                  <c:v>41876.876939120368</c:v>
                </c:pt>
                <c:pt idx="1007">
                  <c:v>41877.418682905096</c:v>
                </c:pt>
                <c:pt idx="1008">
                  <c:v>41879.399114548607</c:v>
                </c:pt>
                <c:pt idx="1009">
                  <c:v>41880.378534062504</c:v>
                </c:pt>
                <c:pt idx="1010">
                  <c:v>41880.380480520835</c:v>
                </c:pt>
                <c:pt idx="1011">
                  <c:v>41880.472408530091</c:v>
                </c:pt>
                <c:pt idx="1012">
                  <c:v>41880.515465543976</c:v>
                </c:pt>
                <c:pt idx="1013">
                  <c:v>41889.817086423616</c:v>
                </c:pt>
                <c:pt idx="1014">
                  <c:v>41890.397496759259</c:v>
                </c:pt>
                <c:pt idx="1015">
                  <c:v>41891.38360277778</c:v>
                </c:pt>
                <c:pt idx="1016">
                  <c:v>41891.427914432868</c:v>
                </c:pt>
                <c:pt idx="1017">
                  <c:v>41914.481034027776</c:v>
                </c:pt>
                <c:pt idx="1018">
                  <c:v>41927.163766863428</c:v>
                </c:pt>
                <c:pt idx="1019">
                  <c:v>41929.471224224537</c:v>
                </c:pt>
                <c:pt idx="1020">
                  <c:v>41940.725628900465</c:v>
                </c:pt>
                <c:pt idx="1021">
                  <c:v>41945.222738923614</c:v>
                </c:pt>
                <c:pt idx="1022">
                  <c:v>41945.724878240741</c:v>
                </c:pt>
                <c:pt idx="1023">
                  <c:v>41947.901143287032</c:v>
                </c:pt>
                <c:pt idx="1024">
                  <c:v>41948.581960034724</c:v>
                </c:pt>
                <c:pt idx="1025">
                  <c:v>41950.771350312498</c:v>
                </c:pt>
                <c:pt idx="1026">
                  <c:v>41951.972124618056</c:v>
                </c:pt>
                <c:pt idx="1027">
                  <c:v>41952.708941319441</c:v>
                </c:pt>
                <c:pt idx="1028">
                  <c:v>41953.419638043983</c:v>
                </c:pt>
                <c:pt idx="1029">
                  <c:v>41962.594696030093</c:v>
                </c:pt>
                <c:pt idx="1030">
                  <c:v>41963.11506600694</c:v>
                </c:pt>
                <c:pt idx="1031">
                  <c:v>41969.569343599534</c:v>
                </c:pt>
                <c:pt idx="1032">
                  <c:v>41971.351038923611</c:v>
                </c:pt>
                <c:pt idx="1033">
                  <c:v>41974.494409837964</c:v>
                </c:pt>
                <c:pt idx="1034">
                  <c:v>41976.452860381949</c:v>
                </c:pt>
                <c:pt idx="1035">
                  <c:v>41978.231870567135</c:v>
                </c:pt>
                <c:pt idx="1036">
                  <c:v>41991.472130590271</c:v>
                </c:pt>
                <c:pt idx="1037">
                  <c:v>42015.444097025458</c:v>
                </c:pt>
                <c:pt idx="1038">
                  <c:v>42018.588828356478</c:v>
                </c:pt>
                <c:pt idx="1039">
                  <c:v>42024.568905208333</c:v>
                </c:pt>
                <c:pt idx="1040">
                  <c:v>42024.696512465278</c:v>
                </c:pt>
                <c:pt idx="1041">
                  <c:v>42025.351786805557</c:v>
                </c:pt>
                <c:pt idx="1042">
                  <c:v>42025.423946377319</c:v>
                </c:pt>
                <c:pt idx="1043">
                  <c:v>42025.548993599536</c:v>
                </c:pt>
                <c:pt idx="1044">
                  <c:v>42026.380025729166</c:v>
                </c:pt>
                <c:pt idx="1045">
                  <c:v>42026.502499918985</c:v>
                </c:pt>
                <c:pt idx="1046">
                  <c:v>42027.371736805559</c:v>
                </c:pt>
                <c:pt idx="1047">
                  <c:v>42030.377635104167</c:v>
                </c:pt>
                <c:pt idx="1048">
                  <c:v>42031.489576423613</c:v>
                </c:pt>
                <c:pt idx="1049">
                  <c:v>42039.393315428242</c:v>
                </c:pt>
                <c:pt idx="1050">
                  <c:v>42053.606304363428</c:v>
                </c:pt>
                <c:pt idx="1051">
                  <c:v>42054.583154247688</c:v>
                </c:pt>
                <c:pt idx="1052">
                  <c:v>42054.663941354163</c:v>
                </c:pt>
                <c:pt idx="1053">
                  <c:v>42054.891148460643</c:v>
                </c:pt>
                <c:pt idx="1054">
                  <c:v>42060.609670138889</c:v>
                </c:pt>
                <c:pt idx="1055">
                  <c:v>42061.477223807873</c:v>
                </c:pt>
                <c:pt idx="1056">
                  <c:v>42062.493153124997</c:v>
                </c:pt>
                <c:pt idx="1057">
                  <c:v>42066.671867395831</c:v>
                </c:pt>
                <c:pt idx="1058">
                  <c:v>42067.632859571764</c:v>
                </c:pt>
                <c:pt idx="1059">
                  <c:v>42068.480332175925</c:v>
                </c:pt>
                <c:pt idx="1060">
                  <c:v>42101.683741400462</c:v>
                </c:pt>
                <c:pt idx="1061">
                  <c:v>42115.749084837968</c:v>
                </c:pt>
                <c:pt idx="1062">
                  <c:v>42144.419634641199</c:v>
                </c:pt>
                <c:pt idx="1063">
                  <c:v>42144.607903819444</c:v>
                </c:pt>
                <c:pt idx="1064">
                  <c:v>42145.642165740741</c:v>
                </c:pt>
                <c:pt idx="1065">
                  <c:v>42145.646912928241</c:v>
                </c:pt>
                <c:pt idx="1066">
                  <c:v>42145.678273645834</c:v>
                </c:pt>
                <c:pt idx="1067">
                  <c:v>42146.899514780089</c:v>
                </c:pt>
                <c:pt idx="1068">
                  <c:v>42151.559761770834</c:v>
                </c:pt>
                <c:pt idx="1069">
                  <c:v>42152.496010729163</c:v>
                </c:pt>
                <c:pt idx="1070">
                  <c:v>42156.47940034722</c:v>
                </c:pt>
                <c:pt idx="1071">
                  <c:v>42157.590496331017</c:v>
                </c:pt>
                <c:pt idx="1072">
                  <c:v>42158.589534872684</c:v>
                </c:pt>
                <c:pt idx="1073">
                  <c:v>42159.386274733799</c:v>
                </c:pt>
                <c:pt idx="1074">
                  <c:v>42159.422907442131</c:v>
                </c:pt>
                <c:pt idx="1075">
                  <c:v>42159.496664664352</c:v>
                </c:pt>
                <c:pt idx="1076">
                  <c:v>42163.575757372681</c:v>
                </c:pt>
                <c:pt idx="1077">
                  <c:v>42164.3484340625</c:v>
                </c:pt>
                <c:pt idx="1078">
                  <c:v>42165.368319328707</c:v>
                </c:pt>
                <c:pt idx="1079">
                  <c:v>42166.46983538194</c:v>
                </c:pt>
                <c:pt idx="1080">
                  <c:v>42173.401007789347</c:v>
                </c:pt>
                <c:pt idx="1081">
                  <c:v>42177.588444247689</c:v>
                </c:pt>
                <c:pt idx="1082">
                  <c:v>42178.417003159724</c:v>
                </c:pt>
                <c:pt idx="1083">
                  <c:v>42193.587745983794</c:v>
                </c:pt>
                <c:pt idx="1084">
                  <c:v>42194.349926238428</c:v>
                </c:pt>
                <c:pt idx="1085">
                  <c:v>42200.472533101856</c:v>
                </c:pt>
                <c:pt idx="1086">
                  <c:v>42202.404574305554</c:v>
                </c:pt>
                <c:pt idx="1087">
                  <c:v>42214.368942824076</c:v>
                </c:pt>
                <c:pt idx="1088">
                  <c:v>42215.634612812501</c:v>
                </c:pt>
                <c:pt idx="1089">
                  <c:v>42220.40471751157</c:v>
                </c:pt>
                <c:pt idx="1090">
                  <c:v>42220.498477314817</c:v>
                </c:pt>
                <c:pt idx="1091">
                  <c:v>42222.63963020833</c:v>
                </c:pt>
                <c:pt idx="1092">
                  <c:v>42226.352403819445</c:v>
                </c:pt>
                <c:pt idx="1093">
                  <c:v>42227.343013344907</c:v>
                </c:pt>
                <c:pt idx="1094">
                  <c:v>42227.386687268518</c:v>
                </c:pt>
                <c:pt idx="1095">
                  <c:v>42228.367960567128</c:v>
                </c:pt>
                <c:pt idx="1096">
                  <c:v>42229.351667789357</c:v>
                </c:pt>
                <c:pt idx="1097">
                  <c:v>42230.36797392361</c:v>
                </c:pt>
                <c:pt idx="1098">
                  <c:v>42236.643321724536</c:v>
                </c:pt>
                <c:pt idx="1099">
                  <c:v>42237.391467361107</c:v>
                </c:pt>
                <c:pt idx="1100">
                  <c:v>42241.421896608801</c:v>
                </c:pt>
                <c:pt idx="1101">
                  <c:v>42244.341457719907</c:v>
                </c:pt>
                <c:pt idx="1102">
                  <c:v>42247.464547916665</c:v>
                </c:pt>
                <c:pt idx="1103">
                  <c:v>42247.686697604164</c:v>
                </c:pt>
                <c:pt idx="1104">
                  <c:v>42248.344899884258</c:v>
                </c:pt>
                <c:pt idx="1105">
                  <c:v>42249.390571215277</c:v>
                </c:pt>
                <c:pt idx="1106">
                  <c:v>42251.476460497681</c:v>
                </c:pt>
                <c:pt idx="1107">
                  <c:v>42255.432521527779</c:v>
                </c:pt>
                <c:pt idx="1108">
                  <c:v>42262.604521643516</c:v>
                </c:pt>
                <c:pt idx="1109">
                  <c:v>42264.558305474537</c:v>
                </c:pt>
                <c:pt idx="1110">
                  <c:v>42268.396695983793</c:v>
                </c:pt>
                <c:pt idx="1111">
                  <c:v>42269.355023842596</c:v>
                </c:pt>
                <c:pt idx="1112">
                  <c:v>42270.566306631947</c:v>
                </c:pt>
                <c:pt idx="1113">
                  <c:v>42272.425052314815</c:v>
                </c:pt>
                <c:pt idx="1114">
                  <c:v>42275.394081331018</c:v>
                </c:pt>
                <c:pt idx="1115">
                  <c:v>42276.659483449075</c:v>
                </c:pt>
                <c:pt idx="1116">
                  <c:v>42278.552582905097</c:v>
                </c:pt>
                <c:pt idx="1117">
                  <c:v>42282.347021493057</c:v>
                </c:pt>
                <c:pt idx="1118">
                  <c:v>42283.391251817127</c:v>
                </c:pt>
                <c:pt idx="1119">
                  <c:v>42324.361200034728</c:v>
                </c:pt>
                <c:pt idx="1120">
                  <c:v>42326.446472256946</c:v>
                </c:pt>
                <c:pt idx="1121">
                  <c:v>42338.372534837959</c:v>
                </c:pt>
                <c:pt idx="1122">
                  <c:v>42354.398910613425</c:v>
                </c:pt>
                <c:pt idx="1123">
                  <c:v>42359.608390624999</c:v>
                </c:pt>
                <c:pt idx="1124">
                  <c:v>42382.851170983799</c:v>
                </c:pt>
                <c:pt idx="1125">
                  <c:v>42383.744824849542</c:v>
                </c:pt>
                <c:pt idx="1126">
                  <c:v>42389.776990277773</c:v>
                </c:pt>
                <c:pt idx="1127">
                  <c:v>42390.932741238423</c:v>
                </c:pt>
                <c:pt idx="1128">
                  <c:v>42394.60704667824</c:v>
                </c:pt>
                <c:pt idx="1129">
                  <c:v>42415.675360497684</c:v>
                </c:pt>
                <c:pt idx="1130">
                  <c:v>42423.614017164349</c:v>
                </c:pt>
                <c:pt idx="1131">
                  <c:v>42430.420548344911</c:v>
                </c:pt>
                <c:pt idx="1132">
                  <c:v>42430.616060381944</c:v>
                </c:pt>
                <c:pt idx="1133">
                  <c:v>42437.386791550925</c:v>
                </c:pt>
                <c:pt idx="1134">
                  <c:v>42447.779930208337</c:v>
                </c:pt>
                <c:pt idx="1135">
                  <c:v>42450.889210451394</c:v>
                </c:pt>
                <c:pt idx="1136">
                  <c:v>42450.893431828707</c:v>
                </c:pt>
                <c:pt idx="1137">
                  <c:v>42464.64247013889</c:v>
                </c:pt>
                <c:pt idx="1138">
                  <c:v>42464.73682997685</c:v>
                </c:pt>
                <c:pt idx="1139">
                  <c:v>42466.476655787039</c:v>
                </c:pt>
                <c:pt idx="1140">
                  <c:v>42467.35954513889</c:v>
                </c:pt>
                <c:pt idx="1141">
                  <c:v>42467.579601192134</c:v>
                </c:pt>
                <c:pt idx="1142">
                  <c:v>42468.386468553239</c:v>
                </c:pt>
                <c:pt idx="1143">
                  <c:v>42476.704742939815</c:v>
                </c:pt>
                <c:pt idx="1144">
                  <c:v>42479.528246180555</c:v>
                </c:pt>
                <c:pt idx="1145">
                  <c:v>42481.552446180554</c:v>
                </c:pt>
                <c:pt idx="1146">
                  <c:v>42483.623351041664</c:v>
                </c:pt>
                <c:pt idx="1147">
                  <c:v>42483.640766006945</c:v>
                </c:pt>
                <c:pt idx="1148">
                  <c:v>42488.569109953707</c:v>
                </c:pt>
                <c:pt idx="1149">
                  <c:v>42492.554685532406</c:v>
                </c:pt>
                <c:pt idx="1150">
                  <c:v>42499.119584490742</c:v>
                </c:pt>
                <c:pt idx="1151">
                  <c:v>42502.626725150469</c:v>
                </c:pt>
                <c:pt idx="1152">
                  <c:v>42507.430203356482</c:v>
                </c:pt>
                <c:pt idx="1153">
                  <c:v>42508.578029201388</c:v>
                </c:pt>
                <c:pt idx="1154">
                  <c:v>42508.929369444442</c:v>
                </c:pt>
                <c:pt idx="1155">
                  <c:v>42509.462610613424</c:v>
                </c:pt>
                <c:pt idx="1156">
                  <c:v>42510.391015046298</c:v>
                </c:pt>
                <c:pt idx="1157">
                  <c:v>42510.599730520829</c:v>
                </c:pt>
                <c:pt idx="1158">
                  <c:v>42513.5289275463</c:v>
                </c:pt>
                <c:pt idx="1159">
                  <c:v>42514.364088506947</c:v>
                </c:pt>
                <c:pt idx="1160">
                  <c:v>42516.599159490739</c:v>
                </c:pt>
                <c:pt idx="1161">
                  <c:v>42517.378446377319</c:v>
                </c:pt>
                <c:pt idx="1162">
                  <c:v>42520.398751076391</c:v>
                </c:pt>
                <c:pt idx="1163">
                  <c:v>42521.483095798612</c:v>
                </c:pt>
                <c:pt idx="1164">
                  <c:v>42521.654014733795</c:v>
                </c:pt>
                <c:pt idx="1165">
                  <c:v>42522.496113344911</c:v>
                </c:pt>
                <c:pt idx="1166">
                  <c:v>42523.407651157409</c:v>
                </c:pt>
                <c:pt idx="1167">
                  <c:v>42523.428459456023</c:v>
                </c:pt>
                <c:pt idx="1168">
                  <c:v>42538.39271994213</c:v>
                </c:pt>
                <c:pt idx="1169">
                  <c:v>42549.390732141204</c:v>
                </c:pt>
                <c:pt idx="1170">
                  <c:v>42549.407880555555</c:v>
                </c:pt>
                <c:pt idx="1171">
                  <c:v>42549.575875462964</c:v>
                </c:pt>
                <c:pt idx="1172">
                  <c:v>42549.611843715276</c:v>
                </c:pt>
                <c:pt idx="1173">
                  <c:v>42551.386292708332</c:v>
                </c:pt>
                <c:pt idx="1174">
                  <c:v>42552.687095914349</c:v>
                </c:pt>
                <c:pt idx="1175">
                  <c:v>42556.500819641202</c:v>
                </c:pt>
                <c:pt idx="1176">
                  <c:v>42559.7074846412</c:v>
                </c:pt>
                <c:pt idx="1177">
                  <c:v>42565.736077743051</c:v>
                </c:pt>
                <c:pt idx="1178">
                  <c:v>42566.939181099537</c:v>
                </c:pt>
                <c:pt idx="1179">
                  <c:v>42576.484694525461</c:v>
                </c:pt>
                <c:pt idx="1180">
                  <c:v>42583.698568171298</c:v>
                </c:pt>
                <c:pt idx="1181">
                  <c:v>42583.733129976848</c:v>
                </c:pt>
                <c:pt idx="1182">
                  <c:v>42584.362673263888</c:v>
                </c:pt>
                <c:pt idx="1183">
                  <c:v>42584.575686689808</c:v>
                </c:pt>
                <c:pt idx="1184">
                  <c:v>42584.597944756941</c:v>
                </c:pt>
                <c:pt idx="1185">
                  <c:v>42587.38545350694</c:v>
                </c:pt>
                <c:pt idx="1186">
                  <c:v>42593.586029282407</c:v>
                </c:pt>
                <c:pt idx="1187">
                  <c:v>42625.520125810188</c:v>
                </c:pt>
                <c:pt idx="1188">
                  <c:v>42626.660715196762</c:v>
                </c:pt>
                <c:pt idx="1189">
                  <c:v>42628.397631863423</c:v>
                </c:pt>
                <c:pt idx="1190">
                  <c:v>42628.405165277778</c:v>
                </c:pt>
                <c:pt idx="1191">
                  <c:v>42629.646271412035</c:v>
                </c:pt>
                <c:pt idx="1192">
                  <c:v>42631.492601157406</c:v>
                </c:pt>
                <c:pt idx="1193">
                  <c:v>42633.753754201389</c:v>
                </c:pt>
                <c:pt idx="1194">
                  <c:v>42635.585265358794</c:v>
                </c:pt>
                <c:pt idx="1195">
                  <c:v>42639.506315196755</c:v>
                </c:pt>
                <c:pt idx="1196">
                  <c:v>42653.695201238428</c:v>
                </c:pt>
                <c:pt idx="1197">
                  <c:v>42661.672152280087</c:v>
                </c:pt>
                <c:pt idx="1198">
                  <c:v>42668.432796759254</c:v>
                </c:pt>
                <c:pt idx="1199">
                  <c:v>42668.677508483794</c:v>
                </c:pt>
                <c:pt idx="1200">
                  <c:v>42669.451620289357</c:v>
                </c:pt>
                <c:pt idx="1201">
                  <c:v>42683.417138391203</c:v>
                </c:pt>
                <c:pt idx="1202">
                  <c:v>42686.752152118053</c:v>
                </c:pt>
                <c:pt idx="1203">
                  <c:v>42690.63417665509</c:v>
                </c:pt>
                <c:pt idx="1204">
                  <c:v>42692.457204050923</c:v>
                </c:pt>
                <c:pt idx="1205">
                  <c:v>42702.437599849538</c:v>
                </c:pt>
                <c:pt idx="1206">
                  <c:v>42702.557985532403</c:v>
                </c:pt>
                <c:pt idx="1207">
                  <c:v>42703.439204201386</c:v>
                </c:pt>
                <c:pt idx="1208">
                  <c:v>42710.526506134258</c:v>
                </c:pt>
                <c:pt idx="1209">
                  <c:v>42720.968655706019</c:v>
                </c:pt>
                <c:pt idx="1210">
                  <c:v>42751.408666006944</c:v>
                </c:pt>
                <c:pt idx="1211">
                  <c:v>42753.723652430555</c:v>
                </c:pt>
                <c:pt idx="1212">
                  <c:v>42755.335057141208</c:v>
                </c:pt>
                <c:pt idx="1213">
                  <c:v>42762.436085914356</c:v>
                </c:pt>
                <c:pt idx="1214">
                  <c:v>42769.591540775466</c:v>
                </c:pt>
                <c:pt idx="1215">
                  <c:v>42769.640635069445</c:v>
                </c:pt>
                <c:pt idx="1216">
                  <c:v>42788.564368206018</c:v>
                </c:pt>
                <c:pt idx="1217">
                  <c:v>42793.282213425926</c:v>
                </c:pt>
                <c:pt idx="1218">
                  <c:v>42793.39921200231</c:v>
                </c:pt>
                <c:pt idx="1219">
                  <c:v>42794.363131099541</c:v>
                </c:pt>
                <c:pt idx="1220">
                  <c:v>42807.567740011575</c:v>
                </c:pt>
                <c:pt idx="1221">
                  <c:v>42809.630725543982</c:v>
                </c:pt>
                <c:pt idx="1222">
                  <c:v>42811.590008993051</c:v>
                </c:pt>
                <c:pt idx="1223">
                  <c:v>42816.68213912037</c:v>
                </c:pt>
                <c:pt idx="1224">
                  <c:v>42828.420843900458</c:v>
                </c:pt>
                <c:pt idx="1225">
                  <c:v>42836.461700578708</c:v>
                </c:pt>
                <c:pt idx="1226">
                  <c:v>42849.646144560182</c:v>
                </c:pt>
                <c:pt idx="1227">
                  <c:v>42850.414359722221</c:v>
                </c:pt>
                <c:pt idx="1228">
                  <c:v>42850.520810104172</c:v>
                </c:pt>
                <c:pt idx="1229">
                  <c:v>42851.377669826383</c:v>
                </c:pt>
                <c:pt idx="1230">
                  <c:v>42857.377827349534</c:v>
                </c:pt>
                <c:pt idx="1231">
                  <c:v>42858.354968981483</c:v>
                </c:pt>
                <c:pt idx="1232">
                  <c:v>42866.376083530093</c:v>
                </c:pt>
                <c:pt idx="1233">
                  <c:v>42876.416133599538</c:v>
                </c:pt>
                <c:pt idx="1234">
                  <c:v>42877.517982488433</c:v>
                </c:pt>
                <c:pt idx="1235">
                  <c:v>42877.68249741898</c:v>
                </c:pt>
                <c:pt idx="1236">
                  <c:v>42879.443990625005</c:v>
                </c:pt>
                <c:pt idx="1237">
                  <c:v>42879.447293206016</c:v>
                </c:pt>
                <c:pt idx="1238">
                  <c:v>42888.646607604169</c:v>
                </c:pt>
                <c:pt idx="1239">
                  <c:v>42898.980237847223</c:v>
                </c:pt>
                <c:pt idx="1240">
                  <c:v>42901.836962696754</c:v>
                </c:pt>
                <c:pt idx="1241">
                  <c:v>42905.339996643517</c:v>
                </c:pt>
                <c:pt idx="1242">
                  <c:v>42907.477275150464</c:v>
                </c:pt>
                <c:pt idx="1243">
                  <c:v>42925.980751157411</c:v>
                </c:pt>
                <c:pt idx="1244">
                  <c:v>42930.40101952546</c:v>
                </c:pt>
                <c:pt idx="1245">
                  <c:v>42930.405782870366</c:v>
                </c:pt>
                <c:pt idx="1246">
                  <c:v>42947.386484108793</c:v>
                </c:pt>
                <c:pt idx="1247">
                  <c:v>42958.383701967592</c:v>
                </c:pt>
                <c:pt idx="1248">
                  <c:v>42958.659091168985</c:v>
                </c:pt>
                <c:pt idx="1249">
                  <c:v>42982.906419826388</c:v>
                </c:pt>
                <c:pt idx="1250">
                  <c:v>42983.579144907402</c:v>
                </c:pt>
                <c:pt idx="1251">
                  <c:v>42983.611465393515</c:v>
                </c:pt>
                <c:pt idx="1252">
                  <c:v>42984.590621331023</c:v>
                </c:pt>
                <c:pt idx="1253">
                  <c:v>42991.656530671295</c:v>
                </c:pt>
                <c:pt idx="1254">
                  <c:v>42992.35022025463</c:v>
                </c:pt>
                <c:pt idx="1255">
                  <c:v>42992.389605092591</c:v>
                </c:pt>
                <c:pt idx="1256">
                  <c:v>42996.616011724538</c:v>
                </c:pt>
                <c:pt idx="1257">
                  <c:v>42997.591203240736</c:v>
                </c:pt>
                <c:pt idx="1258">
                  <c:v>43025.469232951393</c:v>
                </c:pt>
                <c:pt idx="1259">
                  <c:v>43025.580771446759</c:v>
                </c:pt>
                <c:pt idx="1260">
                  <c:v>43059.357480636572</c:v>
                </c:pt>
                <c:pt idx="1261">
                  <c:v>43059.458997453701</c:v>
                </c:pt>
                <c:pt idx="1262">
                  <c:v>43104.436081631946</c:v>
                </c:pt>
                <c:pt idx="1263">
                  <c:v>43130.577523645828</c:v>
                </c:pt>
                <c:pt idx="1264">
                  <c:v>43131.46015042824</c:v>
                </c:pt>
                <c:pt idx="1265">
                  <c:v>43139.531020833332</c:v>
                </c:pt>
                <c:pt idx="1266">
                  <c:v>43146.533777696757</c:v>
                </c:pt>
                <c:pt idx="1267">
                  <c:v>43150.365403553245</c:v>
                </c:pt>
                <c:pt idx="1268">
                  <c:v>43150.458203472219</c:v>
                </c:pt>
                <c:pt idx="1269">
                  <c:v>43160.696136261577</c:v>
                </c:pt>
                <c:pt idx="1270">
                  <c:v>43166.494292708332</c:v>
                </c:pt>
                <c:pt idx="1271">
                  <c:v>43175.431936805559</c:v>
                </c:pt>
                <c:pt idx="1272">
                  <c:v>43175.755006331019</c:v>
                </c:pt>
                <c:pt idx="1273">
                  <c:v>43179.354633530093</c:v>
                </c:pt>
                <c:pt idx="1274">
                  <c:v>43194.55460239583</c:v>
                </c:pt>
                <c:pt idx="1275">
                  <c:v>43201.569425694448</c:v>
                </c:pt>
                <c:pt idx="1276">
                  <c:v>43203.495009143524</c:v>
                </c:pt>
                <c:pt idx="1277">
                  <c:v>43213.494276354169</c:v>
                </c:pt>
                <c:pt idx="1278">
                  <c:v>43216.367686574071</c:v>
                </c:pt>
                <c:pt idx="1279">
                  <c:v>43235.399027511572</c:v>
                </c:pt>
                <c:pt idx="1280">
                  <c:v>43236.398031909717</c:v>
                </c:pt>
                <c:pt idx="1281">
                  <c:v>43237.700957210647</c:v>
                </c:pt>
                <c:pt idx="1282">
                  <c:v>43238.685040358796</c:v>
                </c:pt>
                <c:pt idx="1283">
                  <c:v>43240.386854085649</c:v>
                </c:pt>
                <c:pt idx="1284">
                  <c:v>43243.730775729171</c:v>
                </c:pt>
                <c:pt idx="1285">
                  <c:v>43243.733944872685</c:v>
                </c:pt>
                <c:pt idx="1286">
                  <c:v>43249.440143055552</c:v>
                </c:pt>
                <c:pt idx="1287">
                  <c:v>43269.443518518521</c:v>
                </c:pt>
                <c:pt idx="1288">
                  <c:v>43271.47274621528</c:v>
                </c:pt>
                <c:pt idx="1289">
                  <c:v>43276.599465312502</c:v>
                </c:pt>
                <c:pt idx="1290">
                  <c:v>43301.503416898144</c:v>
                </c:pt>
                <c:pt idx="1291">
                  <c:v>43312.455257060188</c:v>
                </c:pt>
                <c:pt idx="1292">
                  <c:v>43312.628798576392</c:v>
                </c:pt>
                <c:pt idx="1293">
                  <c:v>43315.576099340273</c:v>
                </c:pt>
                <c:pt idx="1294">
                  <c:v>43319.510854629632</c:v>
                </c:pt>
                <c:pt idx="1295">
                  <c:v>43326.410583564815</c:v>
                </c:pt>
                <c:pt idx="1296">
                  <c:v>43336.66436628472</c:v>
                </c:pt>
                <c:pt idx="1297">
                  <c:v>43349.686948263887</c:v>
                </c:pt>
                <c:pt idx="1298">
                  <c:v>43350.499506597225</c:v>
                </c:pt>
                <c:pt idx="1299">
                  <c:v>43351.510424305554</c:v>
                </c:pt>
                <c:pt idx="1300">
                  <c:v>43356.703599733795</c:v>
                </c:pt>
                <c:pt idx="1301">
                  <c:v>43366.946712187499</c:v>
                </c:pt>
                <c:pt idx="1302">
                  <c:v>43367.742209837968</c:v>
                </c:pt>
                <c:pt idx="1303">
                  <c:v>43377.764273761575</c:v>
                </c:pt>
                <c:pt idx="1304">
                  <c:v>43388.445945173611</c:v>
                </c:pt>
                <c:pt idx="1305">
                  <c:v>43388.587205983793</c:v>
                </c:pt>
                <c:pt idx="1306">
                  <c:v>43390.576114004631</c:v>
                </c:pt>
                <c:pt idx="1307">
                  <c:v>43391.396740428245</c:v>
                </c:pt>
                <c:pt idx="1308">
                  <c:v>43391.616706481487</c:v>
                </c:pt>
                <c:pt idx="1309">
                  <c:v>43391.684102743056</c:v>
                </c:pt>
                <c:pt idx="1310">
                  <c:v>43392.455677546292</c:v>
                </c:pt>
                <c:pt idx="1311">
                  <c:v>43392.512537962961</c:v>
                </c:pt>
                <c:pt idx="1312">
                  <c:v>43395.590276770832</c:v>
                </c:pt>
                <c:pt idx="1313">
                  <c:v>43395.724039351851</c:v>
                </c:pt>
              </c:numCache>
            </c:numRef>
          </c:cat>
          <c:val>
            <c:numRef>
              <c:f>Sheet1!$C$2:$C$1315</c:f>
              <c:numCache>
                <c:formatCode>General</c:formatCode>
                <c:ptCount val="1314"/>
                <c:pt idx="0">
                  <c:v>3282</c:v>
                </c:pt>
                <c:pt idx="1">
                  <c:v>3283</c:v>
                </c:pt>
                <c:pt idx="2">
                  <c:v>3284</c:v>
                </c:pt>
                <c:pt idx="3">
                  <c:v>3286</c:v>
                </c:pt>
                <c:pt idx="4">
                  <c:v>3298</c:v>
                </c:pt>
                <c:pt idx="5">
                  <c:v>3300</c:v>
                </c:pt>
                <c:pt idx="6">
                  <c:v>3306</c:v>
                </c:pt>
                <c:pt idx="7">
                  <c:v>3307</c:v>
                </c:pt>
                <c:pt idx="8">
                  <c:v>3309</c:v>
                </c:pt>
                <c:pt idx="9">
                  <c:v>3333</c:v>
                </c:pt>
                <c:pt idx="10">
                  <c:v>3339</c:v>
                </c:pt>
                <c:pt idx="11">
                  <c:v>3353</c:v>
                </c:pt>
                <c:pt idx="12">
                  <c:v>3354</c:v>
                </c:pt>
                <c:pt idx="13">
                  <c:v>3359</c:v>
                </c:pt>
                <c:pt idx="14">
                  <c:v>3373</c:v>
                </c:pt>
                <c:pt idx="15">
                  <c:v>3381</c:v>
                </c:pt>
                <c:pt idx="16">
                  <c:v>3430</c:v>
                </c:pt>
                <c:pt idx="17">
                  <c:v>3432</c:v>
                </c:pt>
                <c:pt idx="18">
                  <c:v>3438</c:v>
                </c:pt>
                <c:pt idx="19">
                  <c:v>3496</c:v>
                </c:pt>
                <c:pt idx="20">
                  <c:v>3503</c:v>
                </c:pt>
                <c:pt idx="21">
                  <c:v>3505</c:v>
                </c:pt>
                <c:pt idx="22">
                  <c:v>3510</c:v>
                </c:pt>
                <c:pt idx="23">
                  <c:v>3533</c:v>
                </c:pt>
                <c:pt idx="24">
                  <c:v>3574</c:v>
                </c:pt>
                <c:pt idx="25">
                  <c:v>3576</c:v>
                </c:pt>
                <c:pt idx="26">
                  <c:v>3578</c:v>
                </c:pt>
                <c:pt idx="27">
                  <c:v>3583</c:v>
                </c:pt>
                <c:pt idx="28">
                  <c:v>3586</c:v>
                </c:pt>
                <c:pt idx="29">
                  <c:v>3589</c:v>
                </c:pt>
                <c:pt idx="30">
                  <c:v>3592</c:v>
                </c:pt>
                <c:pt idx="31">
                  <c:v>3593</c:v>
                </c:pt>
                <c:pt idx="32">
                  <c:v>3595</c:v>
                </c:pt>
                <c:pt idx="33">
                  <c:v>3596</c:v>
                </c:pt>
                <c:pt idx="34">
                  <c:v>3599</c:v>
                </c:pt>
                <c:pt idx="35">
                  <c:v>3602</c:v>
                </c:pt>
                <c:pt idx="36">
                  <c:v>3605</c:v>
                </c:pt>
                <c:pt idx="37">
                  <c:v>3628</c:v>
                </c:pt>
                <c:pt idx="38">
                  <c:v>3629</c:v>
                </c:pt>
                <c:pt idx="39">
                  <c:v>3642</c:v>
                </c:pt>
                <c:pt idx="40">
                  <c:v>3684</c:v>
                </c:pt>
                <c:pt idx="41">
                  <c:v>3698</c:v>
                </c:pt>
                <c:pt idx="42">
                  <c:v>3869</c:v>
                </c:pt>
                <c:pt idx="43">
                  <c:v>3929</c:v>
                </c:pt>
                <c:pt idx="44">
                  <c:v>3932</c:v>
                </c:pt>
                <c:pt idx="45">
                  <c:v>3947</c:v>
                </c:pt>
                <c:pt idx="46">
                  <c:v>3975</c:v>
                </c:pt>
                <c:pt idx="47">
                  <c:v>3979</c:v>
                </c:pt>
                <c:pt idx="48">
                  <c:v>3982</c:v>
                </c:pt>
                <c:pt idx="49">
                  <c:v>3998</c:v>
                </c:pt>
                <c:pt idx="50">
                  <c:v>3999</c:v>
                </c:pt>
                <c:pt idx="51">
                  <c:v>4018</c:v>
                </c:pt>
                <c:pt idx="52">
                  <c:v>4036</c:v>
                </c:pt>
                <c:pt idx="53">
                  <c:v>4043</c:v>
                </c:pt>
                <c:pt idx="54">
                  <c:v>4045</c:v>
                </c:pt>
                <c:pt idx="55">
                  <c:v>4047</c:v>
                </c:pt>
                <c:pt idx="56">
                  <c:v>4053</c:v>
                </c:pt>
                <c:pt idx="57">
                  <c:v>4054</c:v>
                </c:pt>
                <c:pt idx="58">
                  <c:v>4057</c:v>
                </c:pt>
                <c:pt idx="59">
                  <c:v>4076</c:v>
                </c:pt>
                <c:pt idx="60">
                  <c:v>4079</c:v>
                </c:pt>
                <c:pt idx="61">
                  <c:v>4080</c:v>
                </c:pt>
                <c:pt idx="62">
                  <c:v>4103</c:v>
                </c:pt>
                <c:pt idx="63">
                  <c:v>4108</c:v>
                </c:pt>
                <c:pt idx="64">
                  <c:v>4124</c:v>
                </c:pt>
                <c:pt idx="65">
                  <c:v>4129</c:v>
                </c:pt>
                <c:pt idx="66">
                  <c:v>4163</c:v>
                </c:pt>
                <c:pt idx="67">
                  <c:v>4176</c:v>
                </c:pt>
                <c:pt idx="68">
                  <c:v>4183</c:v>
                </c:pt>
                <c:pt idx="69">
                  <c:v>4203</c:v>
                </c:pt>
                <c:pt idx="70">
                  <c:v>4209</c:v>
                </c:pt>
                <c:pt idx="71">
                  <c:v>4224</c:v>
                </c:pt>
                <c:pt idx="72">
                  <c:v>4235</c:v>
                </c:pt>
                <c:pt idx="73">
                  <c:v>4240</c:v>
                </c:pt>
                <c:pt idx="74">
                  <c:v>4259</c:v>
                </c:pt>
                <c:pt idx="75">
                  <c:v>4260</c:v>
                </c:pt>
                <c:pt idx="76">
                  <c:v>4264</c:v>
                </c:pt>
                <c:pt idx="77">
                  <c:v>4266</c:v>
                </c:pt>
                <c:pt idx="78">
                  <c:v>4267</c:v>
                </c:pt>
                <c:pt idx="79">
                  <c:v>4271</c:v>
                </c:pt>
                <c:pt idx="80">
                  <c:v>4272</c:v>
                </c:pt>
                <c:pt idx="81">
                  <c:v>4275</c:v>
                </c:pt>
                <c:pt idx="82">
                  <c:v>4276</c:v>
                </c:pt>
                <c:pt idx="83">
                  <c:v>4278</c:v>
                </c:pt>
                <c:pt idx="84">
                  <c:v>4279</c:v>
                </c:pt>
                <c:pt idx="85">
                  <c:v>4288</c:v>
                </c:pt>
                <c:pt idx="86">
                  <c:v>4292</c:v>
                </c:pt>
                <c:pt idx="87">
                  <c:v>4296</c:v>
                </c:pt>
                <c:pt idx="88">
                  <c:v>4302</c:v>
                </c:pt>
                <c:pt idx="89">
                  <c:v>8294</c:v>
                </c:pt>
                <c:pt idx="90">
                  <c:v>8300</c:v>
                </c:pt>
                <c:pt idx="91">
                  <c:v>8301</c:v>
                </c:pt>
                <c:pt idx="92">
                  <c:v>8302</c:v>
                </c:pt>
                <c:pt idx="93">
                  <c:v>8305</c:v>
                </c:pt>
                <c:pt idx="94">
                  <c:v>8309</c:v>
                </c:pt>
                <c:pt idx="95">
                  <c:v>8310</c:v>
                </c:pt>
                <c:pt idx="96">
                  <c:v>8329</c:v>
                </c:pt>
                <c:pt idx="97">
                  <c:v>8353</c:v>
                </c:pt>
                <c:pt idx="98">
                  <c:v>8357</c:v>
                </c:pt>
                <c:pt idx="99">
                  <c:v>8358</c:v>
                </c:pt>
                <c:pt idx="100">
                  <c:v>8359</c:v>
                </c:pt>
                <c:pt idx="101">
                  <c:v>8361</c:v>
                </c:pt>
                <c:pt idx="102">
                  <c:v>8362</c:v>
                </c:pt>
                <c:pt idx="103">
                  <c:v>8373</c:v>
                </c:pt>
                <c:pt idx="104">
                  <c:v>8395</c:v>
                </c:pt>
                <c:pt idx="105">
                  <c:v>8403</c:v>
                </c:pt>
                <c:pt idx="106">
                  <c:v>8418</c:v>
                </c:pt>
                <c:pt idx="107">
                  <c:v>8454</c:v>
                </c:pt>
                <c:pt idx="108">
                  <c:v>8511</c:v>
                </c:pt>
                <c:pt idx="109">
                  <c:v>8555</c:v>
                </c:pt>
                <c:pt idx="110">
                  <c:v>8592</c:v>
                </c:pt>
                <c:pt idx="111">
                  <c:v>8627</c:v>
                </c:pt>
                <c:pt idx="112">
                  <c:v>8641</c:v>
                </c:pt>
                <c:pt idx="113">
                  <c:v>8693</c:v>
                </c:pt>
                <c:pt idx="114">
                  <c:v>8705</c:v>
                </c:pt>
                <c:pt idx="115">
                  <c:v>8755</c:v>
                </c:pt>
                <c:pt idx="116">
                  <c:v>8772</c:v>
                </c:pt>
                <c:pt idx="117">
                  <c:v>8773</c:v>
                </c:pt>
                <c:pt idx="118">
                  <c:v>8774</c:v>
                </c:pt>
                <c:pt idx="119">
                  <c:v>8775</c:v>
                </c:pt>
                <c:pt idx="120">
                  <c:v>8776</c:v>
                </c:pt>
                <c:pt idx="121">
                  <c:v>8777</c:v>
                </c:pt>
                <c:pt idx="122">
                  <c:v>8778</c:v>
                </c:pt>
                <c:pt idx="123">
                  <c:v>8783</c:v>
                </c:pt>
                <c:pt idx="124">
                  <c:v>8789</c:v>
                </c:pt>
                <c:pt idx="125">
                  <c:v>8793</c:v>
                </c:pt>
                <c:pt idx="126">
                  <c:v>8800</c:v>
                </c:pt>
                <c:pt idx="127">
                  <c:v>8809</c:v>
                </c:pt>
                <c:pt idx="128">
                  <c:v>8810</c:v>
                </c:pt>
                <c:pt idx="129">
                  <c:v>8814</c:v>
                </c:pt>
                <c:pt idx="130">
                  <c:v>8842</c:v>
                </c:pt>
                <c:pt idx="131">
                  <c:v>8843</c:v>
                </c:pt>
                <c:pt idx="132">
                  <c:v>8847</c:v>
                </c:pt>
                <c:pt idx="133">
                  <c:v>8859</c:v>
                </c:pt>
                <c:pt idx="134">
                  <c:v>8864</c:v>
                </c:pt>
                <c:pt idx="135">
                  <c:v>8870</c:v>
                </c:pt>
                <c:pt idx="136">
                  <c:v>8886</c:v>
                </c:pt>
                <c:pt idx="137">
                  <c:v>8894</c:v>
                </c:pt>
                <c:pt idx="138">
                  <c:v>8897</c:v>
                </c:pt>
                <c:pt idx="139">
                  <c:v>8898</c:v>
                </c:pt>
                <c:pt idx="140">
                  <c:v>8904</c:v>
                </c:pt>
                <c:pt idx="141">
                  <c:v>8916</c:v>
                </c:pt>
                <c:pt idx="142">
                  <c:v>8917</c:v>
                </c:pt>
                <c:pt idx="143">
                  <c:v>8923</c:v>
                </c:pt>
                <c:pt idx="144">
                  <c:v>8924</c:v>
                </c:pt>
                <c:pt idx="145">
                  <c:v>8925</c:v>
                </c:pt>
                <c:pt idx="146">
                  <c:v>8926</c:v>
                </c:pt>
                <c:pt idx="147">
                  <c:v>8928</c:v>
                </c:pt>
                <c:pt idx="148">
                  <c:v>8930</c:v>
                </c:pt>
                <c:pt idx="149">
                  <c:v>8931</c:v>
                </c:pt>
                <c:pt idx="150">
                  <c:v>8932</c:v>
                </c:pt>
                <c:pt idx="151">
                  <c:v>8933</c:v>
                </c:pt>
                <c:pt idx="152">
                  <c:v>8936</c:v>
                </c:pt>
                <c:pt idx="153">
                  <c:v>8956</c:v>
                </c:pt>
                <c:pt idx="154">
                  <c:v>8994</c:v>
                </c:pt>
                <c:pt idx="155">
                  <c:v>9023</c:v>
                </c:pt>
                <c:pt idx="156">
                  <c:v>9073</c:v>
                </c:pt>
                <c:pt idx="157">
                  <c:v>9087</c:v>
                </c:pt>
                <c:pt idx="158">
                  <c:v>9093</c:v>
                </c:pt>
                <c:pt idx="159">
                  <c:v>9094</c:v>
                </c:pt>
                <c:pt idx="160">
                  <c:v>9131</c:v>
                </c:pt>
                <c:pt idx="161">
                  <c:v>9180</c:v>
                </c:pt>
                <c:pt idx="162">
                  <c:v>9223</c:v>
                </c:pt>
                <c:pt idx="163">
                  <c:v>9225</c:v>
                </c:pt>
                <c:pt idx="164">
                  <c:v>10078</c:v>
                </c:pt>
                <c:pt idx="165">
                  <c:v>10091</c:v>
                </c:pt>
                <c:pt idx="166">
                  <c:v>10092</c:v>
                </c:pt>
                <c:pt idx="167">
                  <c:v>10093</c:v>
                </c:pt>
                <c:pt idx="168">
                  <c:v>10098</c:v>
                </c:pt>
                <c:pt idx="169">
                  <c:v>10100</c:v>
                </c:pt>
                <c:pt idx="170">
                  <c:v>10101</c:v>
                </c:pt>
                <c:pt idx="171">
                  <c:v>10107</c:v>
                </c:pt>
                <c:pt idx="172">
                  <c:v>10108</c:v>
                </c:pt>
                <c:pt idx="173">
                  <c:v>10737</c:v>
                </c:pt>
                <c:pt idx="174">
                  <c:v>10743</c:v>
                </c:pt>
                <c:pt idx="175">
                  <c:v>10756</c:v>
                </c:pt>
                <c:pt idx="176">
                  <c:v>10899</c:v>
                </c:pt>
                <c:pt idx="177">
                  <c:v>10901</c:v>
                </c:pt>
                <c:pt idx="178">
                  <c:v>10905</c:v>
                </c:pt>
                <c:pt idx="179">
                  <c:v>11006</c:v>
                </c:pt>
                <c:pt idx="180">
                  <c:v>11009</c:v>
                </c:pt>
                <c:pt idx="181">
                  <c:v>11094</c:v>
                </c:pt>
                <c:pt idx="182">
                  <c:v>11130</c:v>
                </c:pt>
                <c:pt idx="183">
                  <c:v>11248</c:v>
                </c:pt>
                <c:pt idx="184">
                  <c:v>11321</c:v>
                </c:pt>
                <c:pt idx="185">
                  <c:v>11345</c:v>
                </c:pt>
                <c:pt idx="186">
                  <c:v>11381</c:v>
                </c:pt>
                <c:pt idx="187">
                  <c:v>11383</c:v>
                </c:pt>
                <c:pt idx="188">
                  <c:v>11451</c:v>
                </c:pt>
                <c:pt idx="189">
                  <c:v>11452</c:v>
                </c:pt>
                <c:pt idx="190">
                  <c:v>11467</c:v>
                </c:pt>
                <c:pt idx="191">
                  <c:v>11500</c:v>
                </c:pt>
                <c:pt idx="192">
                  <c:v>11515</c:v>
                </c:pt>
                <c:pt idx="193">
                  <c:v>11517</c:v>
                </c:pt>
                <c:pt idx="194">
                  <c:v>11523</c:v>
                </c:pt>
                <c:pt idx="195">
                  <c:v>11531</c:v>
                </c:pt>
                <c:pt idx="196">
                  <c:v>11532</c:v>
                </c:pt>
                <c:pt idx="197">
                  <c:v>11553</c:v>
                </c:pt>
                <c:pt idx="198">
                  <c:v>11563</c:v>
                </c:pt>
                <c:pt idx="199">
                  <c:v>11567</c:v>
                </c:pt>
                <c:pt idx="200">
                  <c:v>11572</c:v>
                </c:pt>
                <c:pt idx="201">
                  <c:v>11577</c:v>
                </c:pt>
                <c:pt idx="202">
                  <c:v>11579</c:v>
                </c:pt>
                <c:pt idx="203">
                  <c:v>11598</c:v>
                </c:pt>
                <c:pt idx="204">
                  <c:v>11608</c:v>
                </c:pt>
                <c:pt idx="205">
                  <c:v>11618</c:v>
                </c:pt>
                <c:pt idx="206">
                  <c:v>11637</c:v>
                </c:pt>
                <c:pt idx="207">
                  <c:v>11643</c:v>
                </c:pt>
                <c:pt idx="208">
                  <c:v>11645</c:v>
                </c:pt>
                <c:pt idx="209">
                  <c:v>11664</c:v>
                </c:pt>
                <c:pt idx="210">
                  <c:v>11673</c:v>
                </c:pt>
                <c:pt idx="211">
                  <c:v>11681</c:v>
                </c:pt>
                <c:pt idx="212">
                  <c:v>11691</c:v>
                </c:pt>
                <c:pt idx="213">
                  <c:v>11701</c:v>
                </c:pt>
                <c:pt idx="214">
                  <c:v>11710</c:v>
                </c:pt>
                <c:pt idx="215">
                  <c:v>11723</c:v>
                </c:pt>
                <c:pt idx="216">
                  <c:v>11763</c:v>
                </c:pt>
                <c:pt idx="217">
                  <c:v>11800</c:v>
                </c:pt>
                <c:pt idx="218">
                  <c:v>11882</c:v>
                </c:pt>
                <c:pt idx="219">
                  <c:v>11885</c:v>
                </c:pt>
                <c:pt idx="220">
                  <c:v>11896</c:v>
                </c:pt>
                <c:pt idx="221">
                  <c:v>11903</c:v>
                </c:pt>
                <c:pt idx="222">
                  <c:v>11931</c:v>
                </c:pt>
                <c:pt idx="223">
                  <c:v>11932</c:v>
                </c:pt>
                <c:pt idx="224">
                  <c:v>11944</c:v>
                </c:pt>
                <c:pt idx="225">
                  <c:v>11945</c:v>
                </c:pt>
                <c:pt idx="226">
                  <c:v>11949</c:v>
                </c:pt>
                <c:pt idx="227">
                  <c:v>11952</c:v>
                </c:pt>
                <c:pt idx="228">
                  <c:v>11955</c:v>
                </c:pt>
                <c:pt idx="229">
                  <c:v>11969</c:v>
                </c:pt>
                <c:pt idx="230">
                  <c:v>11975</c:v>
                </c:pt>
                <c:pt idx="231">
                  <c:v>11989</c:v>
                </c:pt>
                <c:pt idx="232">
                  <c:v>11995</c:v>
                </c:pt>
                <c:pt idx="233">
                  <c:v>12012</c:v>
                </c:pt>
                <c:pt idx="234">
                  <c:v>12029</c:v>
                </c:pt>
                <c:pt idx="235">
                  <c:v>12054</c:v>
                </c:pt>
                <c:pt idx="236">
                  <c:v>12056</c:v>
                </c:pt>
                <c:pt idx="237">
                  <c:v>12082</c:v>
                </c:pt>
                <c:pt idx="238">
                  <c:v>12218</c:v>
                </c:pt>
                <c:pt idx="239">
                  <c:v>12219</c:v>
                </c:pt>
                <c:pt idx="240">
                  <c:v>12224</c:v>
                </c:pt>
                <c:pt idx="241">
                  <c:v>12239</c:v>
                </c:pt>
                <c:pt idx="242">
                  <c:v>12245</c:v>
                </c:pt>
                <c:pt idx="243">
                  <c:v>12264</c:v>
                </c:pt>
                <c:pt idx="244">
                  <c:v>12268</c:v>
                </c:pt>
                <c:pt idx="245">
                  <c:v>12314</c:v>
                </c:pt>
                <c:pt idx="246">
                  <c:v>12342</c:v>
                </c:pt>
                <c:pt idx="247">
                  <c:v>12359</c:v>
                </c:pt>
                <c:pt idx="248">
                  <c:v>12374</c:v>
                </c:pt>
                <c:pt idx="249">
                  <c:v>12446</c:v>
                </c:pt>
                <c:pt idx="250">
                  <c:v>12465</c:v>
                </c:pt>
                <c:pt idx="251">
                  <c:v>12466</c:v>
                </c:pt>
                <c:pt idx="252">
                  <c:v>12485</c:v>
                </c:pt>
                <c:pt idx="253">
                  <c:v>12616</c:v>
                </c:pt>
                <c:pt idx="254">
                  <c:v>12638</c:v>
                </c:pt>
                <c:pt idx="255">
                  <c:v>12644</c:v>
                </c:pt>
                <c:pt idx="256">
                  <c:v>12749</c:v>
                </c:pt>
                <c:pt idx="257">
                  <c:v>12785</c:v>
                </c:pt>
                <c:pt idx="258">
                  <c:v>12797</c:v>
                </c:pt>
                <c:pt idx="259">
                  <c:v>12801</c:v>
                </c:pt>
                <c:pt idx="260">
                  <c:v>12849</c:v>
                </c:pt>
                <c:pt idx="261">
                  <c:v>12851</c:v>
                </c:pt>
                <c:pt idx="262">
                  <c:v>12865</c:v>
                </c:pt>
                <c:pt idx="263">
                  <c:v>12881</c:v>
                </c:pt>
                <c:pt idx="264">
                  <c:v>12885</c:v>
                </c:pt>
                <c:pt idx="265">
                  <c:v>12923</c:v>
                </c:pt>
                <c:pt idx="266">
                  <c:v>12942</c:v>
                </c:pt>
                <c:pt idx="267">
                  <c:v>12949</c:v>
                </c:pt>
                <c:pt idx="268">
                  <c:v>12995</c:v>
                </c:pt>
                <c:pt idx="269">
                  <c:v>13042</c:v>
                </c:pt>
                <c:pt idx="270">
                  <c:v>13123</c:v>
                </c:pt>
                <c:pt idx="271">
                  <c:v>13128</c:v>
                </c:pt>
                <c:pt idx="272">
                  <c:v>13130</c:v>
                </c:pt>
                <c:pt idx="273">
                  <c:v>13131</c:v>
                </c:pt>
                <c:pt idx="274">
                  <c:v>13132</c:v>
                </c:pt>
                <c:pt idx="275">
                  <c:v>13135</c:v>
                </c:pt>
                <c:pt idx="276">
                  <c:v>13136</c:v>
                </c:pt>
                <c:pt idx="277">
                  <c:v>13140</c:v>
                </c:pt>
                <c:pt idx="278">
                  <c:v>13176</c:v>
                </c:pt>
                <c:pt idx="279">
                  <c:v>13179</c:v>
                </c:pt>
                <c:pt idx="280">
                  <c:v>13233</c:v>
                </c:pt>
                <c:pt idx="281">
                  <c:v>13245</c:v>
                </c:pt>
                <c:pt idx="282">
                  <c:v>13284</c:v>
                </c:pt>
                <c:pt idx="283">
                  <c:v>13285</c:v>
                </c:pt>
                <c:pt idx="284">
                  <c:v>13286</c:v>
                </c:pt>
                <c:pt idx="285">
                  <c:v>13288</c:v>
                </c:pt>
                <c:pt idx="286">
                  <c:v>13743</c:v>
                </c:pt>
                <c:pt idx="287">
                  <c:v>13746</c:v>
                </c:pt>
                <c:pt idx="288">
                  <c:v>13780</c:v>
                </c:pt>
                <c:pt idx="289">
                  <c:v>13835</c:v>
                </c:pt>
                <c:pt idx="290">
                  <c:v>13836</c:v>
                </c:pt>
                <c:pt idx="291">
                  <c:v>13867</c:v>
                </c:pt>
                <c:pt idx="292">
                  <c:v>13923</c:v>
                </c:pt>
                <c:pt idx="293">
                  <c:v>13924</c:v>
                </c:pt>
                <c:pt idx="294">
                  <c:v>13925</c:v>
                </c:pt>
                <c:pt idx="295">
                  <c:v>13926</c:v>
                </c:pt>
                <c:pt idx="296">
                  <c:v>13928</c:v>
                </c:pt>
                <c:pt idx="297">
                  <c:v>13933</c:v>
                </c:pt>
                <c:pt idx="298">
                  <c:v>13934</c:v>
                </c:pt>
                <c:pt idx="299">
                  <c:v>13941</c:v>
                </c:pt>
                <c:pt idx="300">
                  <c:v>13943</c:v>
                </c:pt>
                <c:pt idx="301">
                  <c:v>13949</c:v>
                </c:pt>
                <c:pt idx="302">
                  <c:v>13989</c:v>
                </c:pt>
                <c:pt idx="303">
                  <c:v>14101</c:v>
                </c:pt>
                <c:pt idx="304">
                  <c:v>14102</c:v>
                </c:pt>
                <c:pt idx="305">
                  <c:v>14104</c:v>
                </c:pt>
                <c:pt idx="306">
                  <c:v>14124</c:v>
                </c:pt>
                <c:pt idx="307">
                  <c:v>14138</c:v>
                </c:pt>
                <c:pt idx="308">
                  <c:v>14139</c:v>
                </c:pt>
                <c:pt idx="309">
                  <c:v>14172</c:v>
                </c:pt>
                <c:pt idx="310">
                  <c:v>14176</c:v>
                </c:pt>
                <c:pt idx="311">
                  <c:v>14183</c:v>
                </c:pt>
                <c:pt idx="312">
                  <c:v>14184</c:v>
                </c:pt>
                <c:pt idx="313">
                  <c:v>14201</c:v>
                </c:pt>
                <c:pt idx="314">
                  <c:v>14225</c:v>
                </c:pt>
                <c:pt idx="315">
                  <c:v>14240</c:v>
                </c:pt>
                <c:pt idx="316">
                  <c:v>14251</c:v>
                </c:pt>
                <c:pt idx="317">
                  <c:v>14277</c:v>
                </c:pt>
                <c:pt idx="318">
                  <c:v>14282</c:v>
                </c:pt>
                <c:pt idx="319">
                  <c:v>14292</c:v>
                </c:pt>
                <c:pt idx="320">
                  <c:v>14309</c:v>
                </c:pt>
                <c:pt idx="321">
                  <c:v>14316</c:v>
                </c:pt>
                <c:pt idx="322">
                  <c:v>14326</c:v>
                </c:pt>
                <c:pt idx="323">
                  <c:v>14327</c:v>
                </c:pt>
                <c:pt idx="324">
                  <c:v>14329</c:v>
                </c:pt>
                <c:pt idx="325">
                  <c:v>14332</c:v>
                </c:pt>
                <c:pt idx="326">
                  <c:v>14334</c:v>
                </c:pt>
                <c:pt idx="327">
                  <c:v>14345</c:v>
                </c:pt>
                <c:pt idx="328">
                  <c:v>14348</c:v>
                </c:pt>
                <c:pt idx="329">
                  <c:v>14358</c:v>
                </c:pt>
                <c:pt idx="330">
                  <c:v>14412</c:v>
                </c:pt>
                <c:pt idx="331">
                  <c:v>14413</c:v>
                </c:pt>
                <c:pt idx="332">
                  <c:v>14442</c:v>
                </c:pt>
                <c:pt idx="333">
                  <c:v>14444</c:v>
                </c:pt>
                <c:pt idx="334">
                  <c:v>14445</c:v>
                </c:pt>
                <c:pt idx="335">
                  <c:v>14450</c:v>
                </c:pt>
                <c:pt idx="336">
                  <c:v>14453</c:v>
                </c:pt>
                <c:pt idx="337">
                  <c:v>14457</c:v>
                </c:pt>
                <c:pt idx="338">
                  <c:v>14458</c:v>
                </c:pt>
                <c:pt idx="339">
                  <c:v>14459</c:v>
                </c:pt>
                <c:pt idx="340">
                  <c:v>14463</c:v>
                </c:pt>
                <c:pt idx="341">
                  <c:v>14464</c:v>
                </c:pt>
                <c:pt idx="342">
                  <c:v>14467</c:v>
                </c:pt>
                <c:pt idx="343">
                  <c:v>14469</c:v>
                </c:pt>
                <c:pt idx="344">
                  <c:v>14489</c:v>
                </c:pt>
                <c:pt idx="345">
                  <c:v>14490</c:v>
                </c:pt>
                <c:pt idx="346">
                  <c:v>14492</c:v>
                </c:pt>
                <c:pt idx="347">
                  <c:v>14494</c:v>
                </c:pt>
                <c:pt idx="348">
                  <c:v>14495</c:v>
                </c:pt>
                <c:pt idx="349">
                  <c:v>14496</c:v>
                </c:pt>
                <c:pt idx="350">
                  <c:v>14500</c:v>
                </c:pt>
                <c:pt idx="351">
                  <c:v>14501</c:v>
                </c:pt>
                <c:pt idx="352">
                  <c:v>14503</c:v>
                </c:pt>
                <c:pt idx="353">
                  <c:v>14504</c:v>
                </c:pt>
                <c:pt idx="354">
                  <c:v>14534</c:v>
                </c:pt>
                <c:pt idx="355">
                  <c:v>14548</c:v>
                </c:pt>
                <c:pt idx="356">
                  <c:v>14554</c:v>
                </c:pt>
                <c:pt idx="357">
                  <c:v>14555</c:v>
                </c:pt>
                <c:pt idx="358">
                  <c:v>14556</c:v>
                </c:pt>
                <c:pt idx="359">
                  <c:v>14565</c:v>
                </c:pt>
                <c:pt idx="360">
                  <c:v>14624</c:v>
                </c:pt>
                <c:pt idx="361">
                  <c:v>14629</c:v>
                </c:pt>
                <c:pt idx="362">
                  <c:v>14630</c:v>
                </c:pt>
                <c:pt idx="363">
                  <c:v>14862</c:v>
                </c:pt>
                <c:pt idx="364">
                  <c:v>14865</c:v>
                </c:pt>
                <c:pt idx="365">
                  <c:v>14867</c:v>
                </c:pt>
                <c:pt idx="366">
                  <c:v>14869</c:v>
                </c:pt>
                <c:pt idx="367">
                  <c:v>14870</c:v>
                </c:pt>
                <c:pt idx="368">
                  <c:v>14871</c:v>
                </c:pt>
                <c:pt idx="369">
                  <c:v>14885</c:v>
                </c:pt>
                <c:pt idx="370">
                  <c:v>14889</c:v>
                </c:pt>
                <c:pt idx="371">
                  <c:v>14894</c:v>
                </c:pt>
                <c:pt idx="372">
                  <c:v>14895</c:v>
                </c:pt>
                <c:pt idx="373">
                  <c:v>14897</c:v>
                </c:pt>
                <c:pt idx="374">
                  <c:v>14902</c:v>
                </c:pt>
                <c:pt idx="375">
                  <c:v>14903</c:v>
                </c:pt>
                <c:pt idx="376">
                  <c:v>14906</c:v>
                </c:pt>
                <c:pt idx="377">
                  <c:v>14907</c:v>
                </c:pt>
                <c:pt idx="378">
                  <c:v>14910</c:v>
                </c:pt>
                <c:pt idx="379">
                  <c:v>14913</c:v>
                </c:pt>
                <c:pt idx="380">
                  <c:v>14914</c:v>
                </c:pt>
                <c:pt idx="381">
                  <c:v>14915</c:v>
                </c:pt>
                <c:pt idx="382">
                  <c:v>14916</c:v>
                </c:pt>
                <c:pt idx="383">
                  <c:v>14917</c:v>
                </c:pt>
                <c:pt idx="384">
                  <c:v>14918</c:v>
                </c:pt>
                <c:pt idx="385">
                  <c:v>14919</c:v>
                </c:pt>
                <c:pt idx="386">
                  <c:v>14921</c:v>
                </c:pt>
                <c:pt idx="387">
                  <c:v>14922</c:v>
                </c:pt>
                <c:pt idx="388">
                  <c:v>14924</c:v>
                </c:pt>
                <c:pt idx="389">
                  <c:v>14926</c:v>
                </c:pt>
                <c:pt idx="390">
                  <c:v>14931</c:v>
                </c:pt>
                <c:pt idx="391">
                  <c:v>14935</c:v>
                </c:pt>
                <c:pt idx="392">
                  <c:v>14936</c:v>
                </c:pt>
                <c:pt idx="393">
                  <c:v>14944</c:v>
                </c:pt>
                <c:pt idx="394">
                  <c:v>14945</c:v>
                </c:pt>
                <c:pt idx="395">
                  <c:v>14949</c:v>
                </c:pt>
                <c:pt idx="396">
                  <c:v>14954</c:v>
                </c:pt>
                <c:pt idx="397">
                  <c:v>14955</c:v>
                </c:pt>
                <c:pt idx="398">
                  <c:v>14956</c:v>
                </c:pt>
                <c:pt idx="399">
                  <c:v>14961</c:v>
                </c:pt>
                <c:pt idx="400">
                  <c:v>14962</c:v>
                </c:pt>
                <c:pt idx="401">
                  <c:v>14965</c:v>
                </c:pt>
                <c:pt idx="402">
                  <c:v>14966</c:v>
                </c:pt>
                <c:pt idx="403">
                  <c:v>14986</c:v>
                </c:pt>
                <c:pt idx="404">
                  <c:v>14987</c:v>
                </c:pt>
                <c:pt idx="405">
                  <c:v>15009</c:v>
                </c:pt>
                <c:pt idx="406">
                  <c:v>15014</c:v>
                </c:pt>
                <c:pt idx="407">
                  <c:v>15015</c:v>
                </c:pt>
                <c:pt idx="408">
                  <c:v>15016</c:v>
                </c:pt>
                <c:pt idx="409">
                  <c:v>15019</c:v>
                </c:pt>
                <c:pt idx="410">
                  <c:v>15024</c:v>
                </c:pt>
                <c:pt idx="411">
                  <c:v>15033</c:v>
                </c:pt>
                <c:pt idx="412">
                  <c:v>15034</c:v>
                </c:pt>
                <c:pt idx="413">
                  <c:v>15037</c:v>
                </c:pt>
                <c:pt idx="414">
                  <c:v>15038</c:v>
                </c:pt>
                <c:pt idx="415">
                  <c:v>15040</c:v>
                </c:pt>
                <c:pt idx="416">
                  <c:v>15041</c:v>
                </c:pt>
                <c:pt idx="417">
                  <c:v>15044</c:v>
                </c:pt>
                <c:pt idx="418">
                  <c:v>15045</c:v>
                </c:pt>
                <c:pt idx="419">
                  <c:v>15059</c:v>
                </c:pt>
                <c:pt idx="420">
                  <c:v>15071</c:v>
                </c:pt>
                <c:pt idx="421">
                  <c:v>15083</c:v>
                </c:pt>
                <c:pt idx="422">
                  <c:v>15109</c:v>
                </c:pt>
                <c:pt idx="423">
                  <c:v>15118</c:v>
                </c:pt>
                <c:pt idx="424">
                  <c:v>15121</c:v>
                </c:pt>
                <c:pt idx="425">
                  <c:v>15122</c:v>
                </c:pt>
                <c:pt idx="426">
                  <c:v>15126</c:v>
                </c:pt>
                <c:pt idx="427">
                  <c:v>15133</c:v>
                </c:pt>
                <c:pt idx="428">
                  <c:v>15137</c:v>
                </c:pt>
                <c:pt idx="429">
                  <c:v>15151</c:v>
                </c:pt>
                <c:pt idx="430">
                  <c:v>15153</c:v>
                </c:pt>
                <c:pt idx="431">
                  <c:v>15157</c:v>
                </c:pt>
                <c:pt idx="432">
                  <c:v>15162</c:v>
                </c:pt>
                <c:pt idx="433">
                  <c:v>15165</c:v>
                </c:pt>
                <c:pt idx="434">
                  <c:v>15169</c:v>
                </c:pt>
                <c:pt idx="435">
                  <c:v>15172</c:v>
                </c:pt>
                <c:pt idx="436">
                  <c:v>15179</c:v>
                </c:pt>
                <c:pt idx="437">
                  <c:v>15194</c:v>
                </c:pt>
                <c:pt idx="438">
                  <c:v>15195</c:v>
                </c:pt>
                <c:pt idx="439">
                  <c:v>15197</c:v>
                </c:pt>
                <c:pt idx="440">
                  <c:v>15198</c:v>
                </c:pt>
                <c:pt idx="441">
                  <c:v>15201</c:v>
                </c:pt>
                <c:pt idx="442">
                  <c:v>15206</c:v>
                </c:pt>
                <c:pt idx="443">
                  <c:v>15210</c:v>
                </c:pt>
                <c:pt idx="444">
                  <c:v>15211</c:v>
                </c:pt>
                <c:pt idx="445">
                  <c:v>15220</c:v>
                </c:pt>
                <c:pt idx="446">
                  <c:v>15229</c:v>
                </c:pt>
                <c:pt idx="447">
                  <c:v>15230</c:v>
                </c:pt>
                <c:pt idx="448">
                  <c:v>15236</c:v>
                </c:pt>
                <c:pt idx="449">
                  <c:v>15243</c:v>
                </c:pt>
                <c:pt idx="450">
                  <c:v>15246</c:v>
                </c:pt>
                <c:pt idx="451">
                  <c:v>15247</c:v>
                </c:pt>
                <c:pt idx="452">
                  <c:v>15249</c:v>
                </c:pt>
                <c:pt idx="453">
                  <c:v>15252</c:v>
                </c:pt>
                <c:pt idx="454">
                  <c:v>15253</c:v>
                </c:pt>
                <c:pt idx="455">
                  <c:v>15259</c:v>
                </c:pt>
                <c:pt idx="456">
                  <c:v>15260</c:v>
                </c:pt>
                <c:pt idx="457">
                  <c:v>15262</c:v>
                </c:pt>
                <c:pt idx="458">
                  <c:v>15272</c:v>
                </c:pt>
                <c:pt idx="459">
                  <c:v>15273</c:v>
                </c:pt>
                <c:pt idx="460">
                  <c:v>15274</c:v>
                </c:pt>
                <c:pt idx="461">
                  <c:v>15279</c:v>
                </c:pt>
                <c:pt idx="462">
                  <c:v>15281</c:v>
                </c:pt>
                <c:pt idx="463">
                  <c:v>15285</c:v>
                </c:pt>
                <c:pt idx="464">
                  <c:v>15286</c:v>
                </c:pt>
                <c:pt idx="465">
                  <c:v>15287</c:v>
                </c:pt>
                <c:pt idx="466">
                  <c:v>15288</c:v>
                </c:pt>
                <c:pt idx="467">
                  <c:v>15290</c:v>
                </c:pt>
                <c:pt idx="468">
                  <c:v>15291</c:v>
                </c:pt>
                <c:pt idx="469">
                  <c:v>15295</c:v>
                </c:pt>
                <c:pt idx="470">
                  <c:v>15304</c:v>
                </c:pt>
                <c:pt idx="471">
                  <c:v>15305</c:v>
                </c:pt>
                <c:pt idx="472">
                  <c:v>15312</c:v>
                </c:pt>
                <c:pt idx="473">
                  <c:v>15313</c:v>
                </c:pt>
                <c:pt idx="474">
                  <c:v>15316</c:v>
                </c:pt>
                <c:pt idx="475">
                  <c:v>15317</c:v>
                </c:pt>
                <c:pt idx="476">
                  <c:v>15323</c:v>
                </c:pt>
                <c:pt idx="477">
                  <c:v>15335</c:v>
                </c:pt>
                <c:pt idx="478">
                  <c:v>15336</c:v>
                </c:pt>
                <c:pt idx="479">
                  <c:v>15344</c:v>
                </c:pt>
                <c:pt idx="480">
                  <c:v>15346</c:v>
                </c:pt>
                <c:pt idx="481">
                  <c:v>15347</c:v>
                </c:pt>
                <c:pt idx="482">
                  <c:v>15348</c:v>
                </c:pt>
                <c:pt idx="483">
                  <c:v>15349</c:v>
                </c:pt>
                <c:pt idx="484">
                  <c:v>15350</c:v>
                </c:pt>
                <c:pt idx="485">
                  <c:v>15352</c:v>
                </c:pt>
                <c:pt idx="486">
                  <c:v>15357</c:v>
                </c:pt>
                <c:pt idx="487">
                  <c:v>15385</c:v>
                </c:pt>
                <c:pt idx="488">
                  <c:v>15390</c:v>
                </c:pt>
                <c:pt idx="489">
                  <c:v>15426</c:v>
                </c:pt>
                <c:pt idx="490">
                  <c:v>15485</c:v>
                </c:pt>
                <c:pt idx="491">
                  <c:v>15498</c:v>
                </c:pt>
                <c:pt idx="492">
                  <c:v>15500</c:v>
                </c:pt>
                <c:pt idx="493">
                  <c:v>15506</c:v>
                </c:pt>
                <c:pt idx="494">
                  <c:v>15590</c:v>
                </c:pt>
                <c:pt idx="495">
                  <c:v>15592</c:v>
                </c:pt>
                <c:pt idx="496">
                  <c:v>15598</c:v>
                </c:pt>
                <c:pt idx="497">
                  <c:v>15623</c:v>
                </c:pt>
                <c:pt idx="498">
                  <c:v>15636</c:v>
                </c:pt>
                <c:pt idx="499">
                  <c:v>15644</c:v>
                </c:pt>
                <c:pt idx="500">
                  <c:v>15667</c:v>
                </c:pt>
                <c:pt idx="501">
                  <c:v>15727</c:v>
                </c:pt>
                <c:pt idx="502">
                  <c:v>15739</c:v>
                </c:pt>
                <c:pt idx="503">
                  <c:v>15740</c:v>
                </c:pt>
                <c:pt idx="504">
                  <c:v>15793</c:v>
                </c:pt>
                <c:pt idx="505">
                  <c:v>15794</c:v>
                </c:pt>
                <c:pt idx="506">
                  <c:v>15807</c:v>
                </c:pt>
                <c:pt idx="507">
                  <c:v>15841</c:v>
                </c:pt>
                <c:pt idx="508">
                  <c:v>15875</c:v>
                </c:pt>
                <c:pt idx="509">
                  <c:v>15947</c:v>
                </c:pt>
                <c:pt idx="510">
                  <c:v>15950</c:v>
                </c:pt>
                <c:pt idx="511">
                  <c:v>15989</c:v>
                </c:pt>
                <c:pt idx="512">
                  <c:v>16042</c:v>
                </c:pt>
                <c:pt idx="513">
                  <c:v>16043</c:v>
                </c:pt>
                <c:pt idx="514">
                  <c:v>16044</c:v>
                </c:pt>
                <c:pt idx="515">
                  <c:v>16045</c:v>
                </c:pt>
                <c:pt idx="516">
                  <c:v>16053</c:v>
                </c:pt>
                <c:pt idx="517">
                  <c:v>16169</c:v>
                </c:pt>
                <c:pt idx="518">
                  <c:v>16205</c:v>
                </c:pt>
                <c:pt idx="519">
                  <c:v>16221</c:v>
                </c:pt>
                <c:pt idx="520">
                  <c:v>16260</c:v>
                </c:pt>
                <c:pt idx="521">
                  <c:v>16261</c:v>
                </c:pt>
                <c:pt idx="522">
                  <c:v>16266</c:v>
                </c:pt>
                <c:pt idx="523">
                  <c:v>16278</c:v>
                </c:pt>
                <c:pt idx="524">
                  <c:v>16279</c:v>
                </c:pt>
                <c:pt idx="525">
                  <c:v>16280</c:v>
                </c:pt>
                <c:pt idx="526">
                  <c:v>16282</c:v>
                </c:pt>
                <c:pt idx="527">
                  <c:v>16283</c:v>
                </c:pt>
                <c:pt idx="528">
                  <c:v>16285</c:v>
                </c:pt>
                <c:pt idx="529">
                  <c:v>16286</c:v>
                </c:pt>
                <c:pt idx="530">
                  <c:v>16288</c:v>
                </c:pt>
                <c:pt idx="531">
                  <c:v>16289</c:v>
                </c:pt>
                <c:pt idx="532">
                  <c:v>16296</c:v>
                </c:pt>
                <c:pt idx="533">
                  <c:v>16297</c:v>
                </c:pt>
                <c:pt idx="534">
                  <c:v>16298</c:v>
                </c:pt>
                <c:pt idx="535">
                  <c:v>16302</c:v>
                </c:pt>
                <c:pt idx="536">
                  <c:v>16310</c:v>
                </c:pt>
                <c:pt idx="537">
                  <c:v>16312</c:v>
                </c:pt>
                <c:pt idx="538">
                  <c:v>16316</c:v>
                </c:pt>
                <c:pt idx="539">
                  <c:v>16318</c:v>
                </c:pt>
                <c:pt idx="540">
                  <c:v>16319</c:v>
                </c:pt>
                <c:pt idx="541">
                  <c:v>16336</c:v>
                </c:pt>
                <c:pt idx="542">
                  <c:v>16338</c:v>
                </c:pt>
                <c:pt idx="543">
                  <c:v>16370</c:v>
                </c:pt>
                <c:pt idx="544">
                  <c:v>16373</c:v>
                </c:pt>
                <c:pt idx="545">
                  <c:v>16374</c:v>
                </c:pt>
                <c:pt idx="546">
                  <c:v>16375</c:v>
                </c:pt>
                <c:pt idx="547">
                  <c:v>16399</c:v>
                </c:pt>
                <c:pt idx="548">
                  <c:v>16409</c:v>
                </c:pt>
                <c:pt idx="549">
                  <c:v>16410</c:v>
                </c:pt>
                <c:pt idx="550">
                  <c:v>16422</c:v>
                </c:pt>
                <c:pt idx="551">
                  <c:v>16423</c:v>
                </c:pt>
                <c:pt idx="552">
                  <c:v>16424</c:v>
                </c:pt>
                <c:pt idx="553">
                  <c:v>16425</c:v>
                </c:pt>
                <c:pt idx="554">
                  <c:v>16426</c:v>
                </c:pt>
                <c:pt idx="555">
                  <c:v>16445</c:v>
                </c:pt>
                <c:pt idx="556">
                  <c:v>16446</c:v>
                </c:pt>
                <c:pt idx="557">
                  <c:v>16447</c:v>
                </c:pt>
                <c:pt idx="558">
                  <c:v>16456</c:v>
                </c:pt>
                <c:pt idx="559">
                  <c:v>16457</c:v>
                </c:pt>
                <c:pt idx="560">
                  <c:v>16458</c:v>
                </c:pt>
                <c:pt idx="561">
                  <c:v>16459</c:v>
                </c:pt>
                <c:pt idx="562">
                  <c:v>16460</c:v>
                </c:pt>
                <c:pt idx="563">
                  <c:v>16470</c:v>
                </c:pt>
                <c:pt idx="564">
                  <c:v>16510</c:v>
                </c:pt>
                <c:pt idx="565">
                  <c:v>16513</c:v>
                </c:pt>
                <c:pt idx="566">
                  <c:v>16515</c:v>
                </c:pt>
                <c:pt idx="567">
                  <c:v>16517</c:v>
                </c:pt>
                <c:pt idx="568">
                  <c:v>16522</c:v>
                </c:pt>
                <c:pt idx="569">
                  <c:v>16523</c:v>
                </c:pt>
                <c:pt idx="570">
                  <c:v>16528</c:v>
                </c:pt>
                <c:pt idx="571">
                  <c:v>16531</c:v>
                </c:pt>
                <c:pt idx="572">
                  <c:v>16532</c:v>
                </c:pt>
                <c:pt idx="573">
                  <c:v>16533</c:v>
                </c:pt>
                <c:pt idx="574">
                  <c:v>16535</c:v>
                </c:pt>
                <c:pt idx="575">
                  <c:v>16549</c:v>
                </c:pt>
                <c:pt idx="576">
                  <c:v>16567</c:v>
                </c:pt>
                <c:pt idx="577">
                  <c:v>16586</c:v>
                </c:pt>
                <c:pt idx="578">
                  <c:v>16590</c:v>
                </c:pt>
                <c:pt idx="579">
                  <c:v>16601</c:v>
                </c:pt>
                <c:pt idx="580">
                  <c:v>16604</c:v>
                </c:pt>
                <c:pt idx="581">
                  <c:v>16605</c:v>
                </c:pt>
                <c:pt idx="582">
                  <c:v>16638</c:v>
                </c:pt>
                <c:pt idx="583">
                  <c:v>16844</c:v>
                </c:pt>
                <c:pt idx="584">
                  <c:v>16901</c:v>
                </c:pt>
                <c:pt idx="585">
                  <c:v>17063</c:v>
                </c:pt>
                <c:pt idx="586">
                  <c:v>17073</c:v>
                </c:pt>
                <c:pt idx="587">
                  <c:v>17090</c:v>
                </c:pt>
                <c:pt idx="588">
                  <c:v>17091</c:v>
                </c:pt>
                <c:pt idx="589">
                  <c:v>17096</c:v>
                </c:pt>
                <c:pt idx="590">
                  <c:v>17121</c:v>
                </c:pt>
                <c:pt idx="591">
                  <c:v>17122</c:v>
                </c:pt>
                <c:pt idx="592">
                  <c:v>17127</c:v>
                </c:pt>
                <c:pt idx="593">
                  <c:v>17131</c:v>
                </c:pt>
                <c:pt idx="594">
                  <c:v>17198</c:v>
                </c:pt>
                <c:pt idx="595">
                  <c:v>17199</c:v>
                </c:pt>
                <c:pt idx="596">
                  <c:v>17200</c:v>
                </c:pt>
                <c:pt idx="597">
                  <c:v>17211</c:v>
                </c:pt>
                <c:pt idx="598">
                  <c:v>17218</c:v>
                </c:pt>
                <c:pt idx="599">
                  <c:v>17229</c:v>
                </c:pt>
                <c:pt idx="600">
                  <c:v>17230</c:v>
                </c:pt>
                <c:pt idx="601">
                  <c:v>17231</c:v>
                </c:pt>
                <c:pt idx="602">
                  <c:v>17240</c:v>
                </c:pt>
                <c:pt idx="603">
                  <c:v>17241</c:v>
                </c:pt>
                <c:pt idx="604">
                  <c:v>17247</c:v>
                </c:pt>
                <c:pt idx="605">
                  <c:v>17248</c:v>
                </c:pt>
                <c:pt idx="606">
                  <c:v>17249</c:v>
                </c:pt>
                <c:pt idx="607">
                  <c:v>17250</c:v>
                </c:pt>
                <c:pt idx="608">
                  <c:v>17251</c:v>
                </c:pt>
                <c:pt idx="609">
                  <c:v>17330</c:v>
                </c:pt>
                <c:pt idx="610">
                  <c:v>17333</c:v>
                </c:pt>
                <c:pt idx="611">
                  <c:v>17334</c:v>
                </c:pt>
                <c:pt idx="612">
                  <c:v>17335</c:v>
                </c:pt>
                <c:pt idx="613">
                  <c:v>17336</c:v>
                </c:pt>
                <c:pt idx="614">
                  <c:v>17341</c:v>
                </c:pt>
                <c:pt idx="615">
                  <c:v>17342</c:v>
                </c:pt>
                <c:pt idx="616">
                  <c:v>17356</c:v>
                </c:pt>
                <c:pt idx="617">
                  <c:v>17357</c:v>
                </c:pt>
                <c:pt idx="618">
                  <c:v>17359</c:v>
                </c:pt>
                <c:pt idx="619">
                  <c:v>17361</c:v>
                </c:pt>
                <c:pt idx="620">
                  <c:v>17372</c:v>
                </c:pt>
                <c:pt idx="621">
                  <c:v>17412</c:v>
                </c:pt>
                <c:pt idx="622">
                  <c:v>17420</c:v>
                </c:pt>
                <c:pt idx="623">
                  <c:v>17423</c:v>
                </c:pt>
                <c:pt idx="624">
                  <c:v>17428</c:v>
                </c:pt>
                <c:pt idx="625">
                  <c:v>17431</c:v>
                </c:pt>
                <c:pt idx="626">
                  <c:v>17432</c:v>
                </c:pt>
                <c:pt idx="627">
                  <c:v>17436</c:v>
                </c:pt>
                <c:pt idx="628">
                  <c:v>17437</c:v>
                </c:pt>
                <c:pt idx="629">
                  <c:v>17438</c:v>
                </c:pt>
                <c:pt idx="630">
                  <c:v>17439</c:v>
                </c:pt>
                <c:pt idx="631">
                  <c:v>17441</c:v>
                </c:pt>
                <c:pt idx="632">
                  <c:v>17443</c:v>
                </c:pt>
                <c:pt idx="633">
                  <c:v>17449</c:v>
                </c:pt>
                <c:pt idx="634">
                  <c:v>17450</c:v>
                </c:pt>
                <c:pt idx="635">
                  <c:v>17451</c:v>
                </c:pt>
                <c:pt idx="636">
                  <c:v>17455</c:v>
                </c:pt>
                <c:pt idx="637">
                  <c:v>17458</c:v>
                </c:pt>
                <c:pt idx="638">
                  <c:v>17465</c:v>
                </c:pt>
                <c:pt idx="639">
                  <c:v>17467</c:v>
                </c:pt>
                <c:pt idx="640">
                  <c:v>17478</c:v>
                </c:pt>
                <c:pt idx="641">
                  <c:v>17484</c:v>
                </c:pt>
                <c:pt idx="642">
                  <c:v>17486</c:v>
                </c:pt>
                <c:pt idx="643">
                  <c:v>17489</c:v>
                </c:pt>
                <c:pt idx="644">
                  <c:v>17490</c:v>
                </c:pt>
                <c:pt idx="645">
                  <c:v>17492</c:v>
                </c:pt>
                <c:pt idx="646">
                  <c:v>17496</c:v>
                </c:pt>
                <c:pt idx="647">
                  <c:v>17500</c:v>
                </c:pt>
                <c:pt idx="648">
                  <c:v>17502</c:v>
                </c:pt>
                <c:pt idx="649">
                  <c:v>17503</c:v>
                </c:pt>
                <c:pt idx="650">
                  <c:v>17507</c:v>
                </c:pt>
                <c:pt idx="651">
                  <c:v>17513</c:v>
                </c:pt>
                <c:pt idx="652">
                  <c:v>17517</c:v>
                </c:pt>
                <c:pt idx="653">
                  <c:v>17519</c:v>
                </c:pt>
                <c:pt idx="654">
                  <c:v>17524</c:v>
                </c:pt>
                <c:pt idx="655">
                  <c:v>17527</c:v>
                </c:pt>
                <c:pt idx="656">
                  <c:v>17529</c:v>
                </c:pt>
                <c:pt idx="657">
                  <c:v>17546</c:v>
                </c:pt>
                <c:pt idx="658">
                  <c:v>17552</c:v>
                </c:pt>
                <c:pt idx="659">
                  <c:v>17591</c:v>
                </c:pt>
                <c:pt idx="660">
                  <c:v>17619</c:v>
                </c:pt>
                <c:pt idx="661">
                  <c:v>17629</c:v>
                </c:pt>
                <c:pt idx="662">
                  <c:v>17647</c:v>
                </c:pt>
                <c:pt idx="663">
                  <c:v>17658</c:v>
                </c:pt>
                <c:pt idx="664">
                  <c:v>17684</c:v>
                </c:pt>
                <c:pt idx="665">
                  <c:v>17689</c:v>
                </c:pt>
                <c:pt idx="666">
                  <c:v>17690</c:v>
                </c:pt>
                <c:pt idx="667">
                  <c:v>17711</c:v>
                </c:pt>
                <c:pt idx="668">
                  <c:v>17724</c:v>
                </c:pt>
                <c:pt idx="669">
                  <c:v>17738</c:v>
                </c:pt>
                <c:pt idx="670">
                  <c:v>17744</c:v>
                </c:pt>
                <c:pt idx="671">
                  <c:v>17751</c:v>
                </c:pt>
                <c:pt idx="672">
                  <c:v>17778</c:v>
                </c:pt>
                <c:pt idx="673">
                  <c:v>17784</c:v>
                </c:pt>
                <c:pt idx="674">
                  <c:v>17793</c:v>
                </c:pt>
                <c:pt idx="675">
                  <c:v>17801</c:v>
                </c:pt>
                <c:pt idx="676">
                  <c:v>17810</c:v>
                </c:pt>
                <c:pt idx="677">
                  <c:v>17816</c:v>
                </c:pt>
                <c:pt idx="678">
                  <c:v>17817</c:v>
                </c:pt>
                <c:pt idx="679">
                  <c:v>17821</c:v>
                </c:pt>
                <c:pt idx="680">
                  <c:v>17824</c:v>
                </c:pt>
                <c:pt idx="681">
                  <c:v>17826</c:v>
                </c:pt>
                <c:pt idx="682">
                  <c:v>17830</c:v>
                </c:pt>
                <c:pt idx="683">
                  <c:v>17833</c:v>
                </c:pt>
                <c:pt idx="684">
                  <c:v>17837</c:v>
                </c:pt>
                <c:pt idx="685">
                  <c:v>17841</c:v>
                </c:pt>
                <c:pt idx="686">
                  <c:v>17850</c:v>
                </c:pt>
                <c:pt idx="687">
                  <c:v>17851</c:v>
                </c:pt>
                <c:pt idx="688">
                  <c:v>17852</c:v>
                </c:pt>
                <c:pt idx="689">
                  <c:v>17860</c:v>
                </c:pt>
                <c:pt idx="690">
                  <c:v>17865</c:v>
                </c:pt>
                <c:pt idx="691">
                  <c:v>17866</c:v>
                </c:pt>
                <c:pt idx="692">
                  <c:v>17870</c:v>
                </c:pt>
                <c:pt idx="693">
                  <c:v>17892</c:v>
                </c:pt>
                <c:pt idx="694">
                  <c:v>17894</c:v>
                </c:pt>
                <c:pt idx="695">
                  <c:v>17896</c:v>
                </c:pt>
                <c:pt idx="696">
                  <c:v>17913</c:v>
                </c:pt>
                <c:pt idx="697">
                  <c:v>17914</c:v>
                </c:pt>
                <c:pt idx="698">
                  <c:v>17921</c:v>
                </c:pt>
                <c:pt idx="699">
                  <c:v>17928</c:v>
                </c:pt>
                <c:pt idx="700">
                  <c:v>17934</c:v>
                </c:pt>
                <c:pt idx="701">
                  <c:v>17938</c:v>
                </c:pt>
                <c:pt idx="702">
                  <c:v>17953</c:v>
                </c:pt>
                <c:pt idx="703">
                  <c:v>17961</c:v>
                </c:pt>
                <c:pt idx="704">
                  <c:v>17968</c:v>
                </c:pt>
                <c:pt idx="705">
                  <c:v>17973</c:v>
                </c:pt>
                <c:pt idx="706">
                  <c:v>17999</c:v>
                </c:pt>
                <c:pt idx="707">
                  <c:v>18004</c:v>
                </c:pt>
                <c:pt idx="708">
                  <c:v>18005</c:v>
                </c:pt>
                <c:pt idx="709">
                  <c:v>18027</c:v>
                </c:pt>
                <c:pt idx="710">
                  <c:v>18032</c:v>
                </c:pt>
                <c:pt idx="711">
                  <c:v>18054</c:v>
                </c:pt>
                <c:pt idx="712">
                  <c:v>18064</c:v>
                </c:pt>
                <c:pt idx="713">
                  <c:v>18069</c:v>
                </c:pt>
                <c:pt idx="714">
                  <c:v>18086</c:v>
                </c:pt>
                <c:pt idx="715">
                  <c:v>18100</c:v>
                </c:pt>
                <c:pt idx="716">
                  <c:v>18102</c:v>
                </c:pt>
                <c:pt idx="717">
                  <c:v>18103</c:v>
                </c:pt>
                <c:pt idx="718">
                  <c:v>18104</c:v>
                </c:pt>
                <c:pt idx="719">
                  <c:v>18106</c:v>
                </c:pt>
                <c:pt idx="720">
                  <c:v>18109</c:v>
                </c:pt>
                <c:pt idx="721">
                  <c:v>18125</c:v>
                </c:pt>
                <c:pt idx="722">
                  <c:v>18126</c:v>
                </c:pt>
                <c:pt idx="723">
                  <c:v>18144</c:v>
                </c:pt>
                <c:pt idx="724">
                  <c:v>18160</c:v>
                </c:pt>
                <c:pt idx="725">
                  <c:v>18164</c:v>
                </c:pt>
                <c:pt idx="726">
                  <c:v>18178</c:v>
                </c:pt>
                <c:pt idx="727">
                  <c:v>18190</c:v>
                </c:pt>
                <c:pt idx="728">
                  <c:v>18260</c:v>
                </c:pt>
                <c:pt idx="729">
                  <c:v>18261</c:v>
                </c:pt>
                <c:pt idx="730">
                  <c:v>18263</c:v>
                </c:pt>
                <c:pt idx="731">
                  <c:v>18271</c:v>
                </c:pt>
                <c:pt idx="732">
                  <c:v>18272</c:v>
                </c:pt>
                <c:pt idx="733">
                  <c:v>18274</c:v>
                </c:pt>
                <c:pt idx="734">
                  <c:v>18277</c:v>
                </c:pt>
                <c:pt idx="735">
                  <c:v>18279</c:v>
                </c:pt>
                <c:pt idx="736">
                  <c:v>18280</c:v>
                </c:pt>
                <c:pt idx="737">
                  <c:v>18282</c:v>
                </c:pt>
                <c:pt idx="738">
                  <c:v>18284</c:v>
                </c:pt>
                <c:pt idx="739">
                  <c:v>18285</c:v>
                </c:pt>
                <c:pt idx="740">
                  <c:v>18286</c:v>
                </c:pt>
                <c:pt idx="741">
                  <c:v>18287</c:v>
                </c:pt>
                <c:pt idx="742">
                  <c:v>18289</c:v>
                </c:pt>
                <c:pt idx="743">
                  <c:v>18295</c:v>
                </c:pt>
                <c:pt idx="744">
                  <c:v>18296</c:v>
                </c:pt>
                <c:pt idx="745">
                  <c:v>18297</c:v>
                </c:pt>
                <c:pt idx="746">
                  <c:v>18298</c:v>
                </c:pt>
                <c:pt idx="747">
                  <c:v>18299</c:v>
                </c:pt>
                <c:pt idx="748">
                  <c:v>18300</c:v>
                </c:pt>
                <c:pt idx="749">
                  <c:v>18301</c:v>
                </c:pt>
                <c:pt idx="750">
                  <c:v>18303</c:v>
                </c:pt>
                <c:pt idx="751">
                  <c:v>18305</c:v>
                </c:pt>
                <c:pt idx="752">
                  <c:v>18306</c:v>
                </c:pt>
                <c:pt idx="753">
                  <c:v>18307</c:v>
                </c:pt>
                <c:pt idx="754">
                  <c:v>18308</c:v>
                </c:pt>
                <c:pt idx="755">
                  <c:v>18324</c:v>
                </c:pt>
                <c:pt idx="756">
                  <c:v>18327</c:v>
                </c:pt>
                <c:pt idx="757">
                  <c:v>18330</c:v>
                </c:pt>
                <c:pt idx="758">
                  <c:v>18333</c:v>
                </c:pt>
                <c:pt idx="759">
                  <c:v>18335</c:v>
                </c:pt>
                <c:pt idx="760">
                  <c:v>18337</c:v>
                </c:pt>
                <c:pt idx="761">
                  <c:v>18338</c:v>
                </c:pt>
                <c:pt idx="762">
                  <c:v>18339</c:v>
                </c:pt>
                <c:pt idx="763">
                  <c:v>18340</c:v>
                </c:pt>
                <c:pt idx="764">
                  <c:v>18341</c:v>
                </c:pt>
                <c:pt idx="765">
                  <c:v>18369</c:v>
                </c:pt>
                <c:pt idx="766">
                  <c:v>18370</c:v>
                </c:pt>
                <c:pt idx="767">
                  <c:v>18374</c:v>
                </c:pt>
                <c:pt idx="768">
                  <c:v>18375</c:v>
                </c:pt>
                <c:pt idx="769">
                  <c:v>18376</c:v>
                </c:pt>
                <c:pt idx="770">
                  <c:v>18377</c:v>
                </c:pt>
                <c:pt idx="771">
                  <c:v>18378</c:v>
                </c:pt>
                <c:pt idx="772">
                  <c:v>18382</c:v>
                </c:pt>
                <c:pt idx="773">
                  <c:v>18418</c:v>
                </c:pt>
                <c:pt idx="774">
                  <c:v>18428</c:v>
                </c:pt>
                <c:pt idx="775">
                  <c:v>18435</c:v>
                </c:pt>
                <c:pt idx="776">
                  <c:v>18442</c:v>
                </c:pt>
                <c:pt idx="777">
                  <c:v>18446</c:v>
                </c:pt>
                <c:pt idx="778">
                  <c:v>18451</c:v>
                </c:pt>
                <c:pt idx="779">
                  <c:v>18457</c:v>
                </c:pt>
                <c:pt idx="780">
                  <c:v>18458</c:v>
                </c:pt>
                <c:pt idx="781">
                  <c:v>18485</c:v>
                </c:pt>
                <c:pt idx="782">
                  <c:v>18487</c:v>
                </c:pt>
                <c:pt idx="783">
                  <c:v>18504</c:v>
                </c:pt>
                <c:pt idx="784">
                  <c:v>18505</c:v>
                </c:pt>
                <c:pt idx="785">
                  <c:v>18512</c:v>
                </c:pt>
                <c:pt idx="786">
                  <c:v>18549</c:v>
                </c:pt>
                <c:pt idx="787">
                  <c:v>18551</c:v>
                </c:pt>
                <c:pt idx="788">
                  <c:v>18554</c:v>
                </c:pt>
                <c:pt idx="789">
                  <c:v>18555</c:v>
                </c:pt>
                <c:pt idx="790">
                  <c:v>18556</c:v>
                </c:pt>
                <c:pt idx="791">
                  <c:v>18633</c:v>
                </c:pt>
                <c:pt idx="792">
                  <c:v>18634</c:v>
                </c:pt>
                <c:pt idx="793">
                  <c:v>18635</c:v>
                </c:pt>
                <c:pt idx="794">
                  <c:v>18636</c:v>
                </c:pt>
                <c:pt idx="795">
                  <c:v>18642</c:v>
                </c:pt>
                <c:pt idx="796">
                  <c:v>18644</c:v>
                </c:pt>
                <c:pt idx="797">
                  <c:v>18645</c:v>
                </c:pt>
                <c:pt idx="798">
                  <c:v>21513</c:v>
                </c:pt>
                <c:pt idx="799">
                  <c:v>21515</c:v>
                </c:pt>
                <c:pt idx="800">
                  <c:v>21519</c:v>
                </c:pt>
                <c:pt idx="801">
                  <c:v>21520</c:v>
                </c:pt>
                <c:pt idx="802">
                  <c:v>21521</c:v>
                </c:pt>
                <c:pt idx="803">
                  <c:v>21522</c:v>
                </c:pt>
                <c:pt idx="804">
                  <c:v>21524</c:v>
                </c:pt>
                <c:pt idx="805">
                  <c:v>21525</c:v>
                </c:pt>
                <c:pt idx="806">
                  <c:v>21531</c:v>
                </c:pt>
                <c:pt idx="807">
                  <c:v>21532</c:v>
                </c:pt>
                <c:pt idx="808">
                  <c:v>21544</c:v>
                </c:pt>
                <c:pt idx="809">
                  <c:v>21545</c:v>
                </c:pt>
                <c:pt idx="810">
                  <c:v>21548</c:v>
                </c:pt>
                <c:pt idx="811">
                  <c:v>21549</c:v>
                </c:pt>
                <c:pt idx="812">
                  <c:v>21551</c:v>
                </c:pt>
                <c:pt idx="813">
                  <c:v>21698</c:v>
                </c:pt>
                <c:pt idx="814">
                  <c:v>21699</c:v>
                </c:pt>
                <c:pt idx="815">
                  <c:v>21737</c:v>
                </c:pt>
                <c:pt idx="816">
                  <c:v>21744</c:v>
                </c:pt>
                <c:pt idx="817">
                  <c:v>21766</c:v>
                </c:pt>
                <c:pt idx="818">
                  <c:v>21820</c:v>
                </c:pt>
                <c:pt idx="819">
                  <c:v>21934</c:v>
                </c:pt>
                <c:pt idx="820">
                  <c:v>21935</c:v>
                </c:pt>
                <c:pt idx="821">
                  <c:v>21962</c:v>
                </c:pt>
                <c:pt idx="822">
                  <c:v>21963</c:v>
                </c:pt>
                <c:pt idx="823">
                  <c:v>21964</c:v>
                </c:pt>
                <c:pt idx="824">
                  <c:v>21990</c:v>
                </c:pt>
                <c:pt idx="825">
                  <c:v>22016</c:v>
                </c:pt>
                <c:pt idx="826">
                  <c:v>22053</c:v>
                </c:pt>
                <c:pt idx="827">
                  <c:v>22057</c:v>
                </c:pt>
                <c:pt idx="828">
                  <c:v>22096</c:v>
                </c:pt>
                <c:pt idx="829">
                  <c:v>22097</c:v>
                </c:pt>
                <c:pt idx="830">
                  <c:v>22144</c:v>
                </c:pt>
                <c:pt idx="831">
                  <c:v>22171</c:v>
                </c:pt>
                <c:pt idx="832">
                  <c:v>22222</c:v>
                </c:pt>
                <c:pt idx="833">
                  <c:v>22294</c:v>
                </c:pt>
                <c:pt idx="834">
                  <c:v>22295</c:v>
                </c:pt>
                <c:pt idx="835">
                  <c:v>22373</c:v>
                </c:pt>
                <c:pt idx="836">
                  <c:v>22400</c:v>
                </c:pt>
                <c:pt idx="837">
                  <c:v>22468</c:v>
                </c:pt>
                <c:pt idx="838">
                  <c:v>22529</c:v>
                </c:pt>
                <c:pt idx="839">
                  <c:v>22584</c:v>
                </c:pt>
                <c:pt idx="840">
                  <c:v>22662</c:v>
                </c:pt>
                <c:pt idx="841">
                  <c:v>22722</c:v>
                </c:pt>
                <c:pt idx="842">
                  <c:v>22775</c:v>
                </c:pt>
                <c:pt idx="843">
                  <c:v>22791</c:v>
                </c:pt>
                <c:pt idx="844">
                  <c:v>22868</c:v>
                </c:pt>
                <c:pt idx="845">
                  <c:v>22937</c:v>
                </c:pt>
                <c:pt idx="846">
                  <c:v>22938</c:v>
                </c:pt>
                <c:pt idx="847">
                  <c:v>23012</c:v>
                </c:pt>
                <c:pt idx="848">
                  <c:v>23064</c:v>
                </c:pt>
                <c:pt idx="849">
                  <c:v>23140</c:v>
                </c:pt>
                <c:pt idx="850">
                  <c:v>23202</c:v>
                </c:pt>
                <c:pt idx="851">
                  <c:v>23285</c:v>
                </c:pt>
                <c:pt idx="852">
                  <c:v>23317</c:v>
                </c:pt>
                <c:pt idx="853">
                  <c:v>23397</c:v>
                </c:pt>
                <c:pt idx="854">
                  <c:v>23499</c:v>
                </c:pt>
                <c:pt idx="855">
                  <c:v>23503</c:v>
                </c:pt>
                <c:pt idx="856">
                  <c:v>23504</c:v>
                </c:pt>
                <c:pt idx="857">
                  <c:v>23557</c:v>
                </c:pt>
                <c:pt idx="858">
                  <c:v>23565</c:v>
                </c:pt>
                <c:pt idx="859">
                  <c:v>23566</c:v>
                </c:pt>
                <c:pt idx="860">
                  <c:v>23658</c:v>
                </c:pt>
                <c:pt idx="861">
                  <c:v>23808</c:v>
                </c:pt>
                <c:pt idx="862">
                  <c:v>23899</c:v>
                </c:pt>
                <c:pt idx="863">
                  <c:v>23923</c:v>
                </c:pt>
                <c:pt idx="864">
                  <c:v>24052</c:v>
                </c:pt>
                <c:pt idx="865">
                  <c:v>24157</c:v>
                </c:pt>
                <c:pt idx="866">
                  <c:v>24158</c:v>
                </c:pt>
                <c:pt idx="867">
                  <c:v>24281</c:v>
                </c:pt>
                <c:pt idx="868">
                  <c:v>24286</c:v>
                </c:pt>
                <c:pt idx="869">
                  <c:v>24287</c:v>
                </c:pt>
                <c:pt idx="870">
                  <c:v>24290</c:v>
                </c:pt>
                <c:pt idx="871">
                  <c:v>24303</c:v>
                </c:pt>
                <c:pt idx="872">
                  <c:v>24322</c:v>
                </c:pt>
                <c:pt idx="873">
                  <c:v>24323</c:v>
                </c:pt>
                <c:pt idx="874">
                  <c:v>24398</c:v>
                </c:pt>
                <c:pt idx="875">
                  <c:v>24576</c:v>
                </c:pt>
                <c:pt idx="876">
                  <c:v>24733</c:v>
                </c:pt>
                <c:pt idx="877">
                  <c:v>24734</c:v>
                </c:pt>
                <c:pt idx="878">
                  <c:v>24735</c:v>
                </c:pt>
                <c:pt idx="879">
                  <c:v>24736</c:v>
                </c:pt>
                <c:pt idx="880">
                  <c:v>24737</c:v>
                </c:pt>
                <c:pt idx="881">
                  <c:v>24742</c:v>
                </c:pt>
                <c:pt idx="882">
                  <c:v>24745</c:v>
                </c:pt>
                <c:pt idx="883">
                  <c:v>24749</c:v>
                </c:pt>
                <c:pt idx="884">
                  <c:v>24760</c:v>
                </c:pt>
                <c:pt idx="885">
                  <c:v>24777</c:v>
                </c:pt>
                <c:pt idx="886">
                  <c:v>24784</c:v>
                </c:pt>
                <c:pt idx="887">
                  <c:v>24830</c:v>
                </c:pt>
                <c:pt idx="888">
                  <c:v>24860</c:v>
                </c:pt>
                <c:pt idx="889">
                  <c:v>24887</c:v>
                </c:pt>
                <c:pt idx="890">
                  <c:v>24888</c:v>
                </c:pt>
                <c:pt idx="891">
                  <c:v>24915</c:v>
                </c:pt>
                <c:pt idx="892">
                  <c:v>24929</c:v>
                </c:pt>
                <c:pt idx="893">
                  <c:v>24934</c:v>
                </c:pt>
                <c:pt idx="894">
                  <c:v>24963</c:v>
                </c:pt>
                <c:pt idx="895">
                  <c:v>24964</c:v>
                </c:pt>
                <c:pt idx="896">
                  <c:v>24998</c:v>
                </c:pt>
                <c:pt idx="897">
                  <c:v>25012</c:v>
                </c:pt>
                <c:pt idx="898">
                  <c:v>25023</c:v>
                </c:pt>
                <c:pt idx="899">
                  <c:v>25046</c:v>
                </c:pt>
                <c:pt idx="900">
                  <c:v>25047</c:v>
                </c:pt>
                <c:pt idx="901">
                  <c:v>25085</c:v>
                </c:pt>
                <c:pt idx="902">
                  <c:v>25110</c:v>
                </c:pt>
                <c:pt idx="903">
                  <c:v>25158</c:v>
                </c:pt>
                <c:pt idx="904">
                  <c:v>25197</c:v>
                </c:pt>
                <c:pt idx="905">
                  <c:v>25204</c:v>
                </c:pt>
                <c:pt idx="906">
                  <c:v>25206</c:v>
                </c:pt>
                <c:pt idx="907">
                  <c:v>25255</c:v>
                </c:pt>
                <c:pt idx="908">
                  <c:v>25289</c:v>
                </c:pt>
                <c:pt idx="909">
                  <c:v>25306</c:v>
                </c:pt>
                <c:pt idx="910">
                  <c:v>25316</c:v>
                </c:pt>
                <c:pt idx="911">
                  <c:v>25333</c:v>
                </c:pt>
                <c:pt idx="912">
                  <c:v>25361</c:v>
                </c:pt>
                <c:pt idx="913">
                  <c:v>25371</c:v>
                </c:pt>
                <c:pt idx="914">
                  <c:v>25404</c:v>
                </c:pt>
                <c:pt idx="915">
                  <c:v>25408</c:v>
                </c:pt>
                <c:pt idx="916">
                  <c:v>25421</c:v>
                </c:pt>
                <c:pt idx="917">
                  <c:v>25426</c:v>
                </c:pt>
                <c:pt idx="918">
                  <c:v>25436</c:v>
                </c:pt>
                <c:pt idx="919">
                  <c:v>25443</c:v>
                </c:pt>
                <c:pt idx="920">
                  <c:v>25445</c:v>
                </c:pt>
                <c:pt idx="921">
                  <c:v>25446</c:v>
                </c:pt>
                <c:pt idx="922">
                  <c:v>25455</c:v>
                </c:pt>
                <c:pt idx="923">
                  <c:v>25458</c:v>
                </c:pt>
                <c:pt idx="924">
                  <c:v>25460</c:v>
                </c:pt>
                <c:pt idx="925">
                  <c:v>25461</c:v>
                </c:pt>
                <c:pt idx="926">
                  <c:v>25491</c:v>
                </c:pt>
                <c:pt idx="927">
                  <c:v>25515</c:v>
                </c:pt>
                <c:pt idx="928">
                  <c:v>25517</c:v>
                </c:pt>
                <c:pt idx="929">
                  <c:v>25518</c:v>
                </c:pt>
                <c:pt idx="930">
                  <c:v>25519</c:v>
                </c:pt>
                <c:pt idx="931">
                  <c:v>25520</c:v>
                </c:pt>
                <c:pt idx="932">
                  <c:v>25521</c:v>
                </c:pt>
                <c:pt idx="933">
                  <c:v>25524</c:v>
                </c:pt>
                <c:pt idx="934">
                  <c:v>25553</c:v>
                </c:pt>
                <c:pt idx="935">
                  <c:v>25654</c:v>
                </c:pt>
                <c:pt idx="936">
                  <c:v>25697</c:v>
                </c:pt>
                <c:pt idx="937">
                  <c:v>25703</c:v>
                </c:pt>
                <c:pt idx="938">
                  <c:v>25720</c:v>
                </c:pt>
                <c:pt idx="939">
                  <c:v>25758</c:v>
                </c:pt>
                <c:pt idx="940">
                  <c:v>25760</c:v>
                </c:pt>
                <c:pt idx="941">
                  <c:v>25786</c:v>
                </c:pt>
                <c:pt idx="942">
                  <c:v>25787</c:v>
                </c:pt>
                <c:pt idx="943">
                  <c:v>25791</c:v>
                </c:pt>
                <c:pt idx="944">
                  <c:v>25792</c:v>
                </c:pt>
                <c:pt idx="945">
                  <c:v>25793</c:v>
                </c:pt>
                <c:pt idx="946">
                  <c:v>25803</c:v>
                </c:pt>
                <c:pt idx="947">
                  <c:v>25804</c:v>
                </c:pt>
                <c:pt idx="948">
                  <c:v>25810</c:v>
                </c:pt>
                <c:pt idx="949">
                  <c:v>25820</c:v>
                </c:pt>
                <c:pt idx="950">
                  <c:v>25823</c:v>
                </c:pt>
                <c:pt idx="951">
                  <c:v>25824</c:v>
                </c:pt>
                <c:pt idx="952">
                  <c:v>25826</c:v>
                </c:pt>
                <c:pt idx="953">
                  <c:v>25827</c:v>
                </c:pt>
                <c:pt idx="954">
                  <c:v>25828</c:v>
                </c:pt>
                <c:pt idx="955">
                  <c:v>25830</c:v>
                </c:pt>
                <c:pt idx="956">
                  <c:v>25832</c:v>
                </c:pt>
                <c:pt idx="957">
                  <c:v>25837</c:v>
                </c:pt>
                <c:pt idx="958">
                  <c:v>25838</c:v>
                </c:pt>
                <c:pt idx="959">
                  <c:v>25840</c:v>
                </c:pt>
                <c:pt idx="960">
                  <c:v>25841</c:v>
                </c:pt>
                <c:pt idx="961">
                  <c:v>25842</c:v>
                </c:pt>
                <c:pt idx="962">
                  <c:v>25843</c:v>
                </c:pt>
                <c:pt idx="963">
                  <c:v>25844</c:v>
                </c:pt>
                <c:pt idx="964">
                  <c:v>25846</c:v>
                </c:pt>
                <c:pt idx="965">
                  <c:v>25847</c:v>
                </c:pt>
                <c:pt idx="966">
                  <c:v>25848</c:v>
                </c:pt>
                <c:pt idx="967">
                  <c:v>25978</c:v>
                </c:pt>
                <c:pt idx="968">
                  <c:v>25981</c:v>
                </c:pt>
                <c:pt idx="969">
                  <c:v>25983</c:v>
                </c:pt>
                <c:pt idx="970">
                  <c:v>25984</c:v>
                </c:pt>
                <c:pt idx="971">
                  <c:v>25985</c:v>
                </c:pt>
                <c:pt idx="972">
                  <c:v>25986</c:v>
                </c:pt>
                <c:pt idx="973">
                  <c:v>26019</c:v>
                </c:pt>
                <c:pt idx="974">
                  <c:v>26020</c:v>
                </c:pt>
                <c:pt idx="975">
                  <c:v>26080</c:v>
                </c:pt>
                <c:pt idx="976">
                  <c:v>26083</c:v>
                </c:pt>
                <c:pt idx="977">
                  <c:v>26104</c:v>
                </c:pt>
                <c:pt idx="978">
                  <c:v>26111</c:v>
                </c:pt>
                <c:pt idx="979">
                  <c:v>26120</c:v>
                </c:pt>
                <c:pt idx="980">
                  <c:v>26136</c:v>
                </c:pt>
                <c:pt idx="981">
                  <c:v>26155</c:v>
                </c:pt>
                <c:pt idx="982">
                  <c:v>26228</c:v>
                </c:pt>
                <c:pt idx="983">
                  <c:v>26229</c:v>
                </c:pt>
                <c:pt idx="984">
                  <c:v>26252</c:v>
                </c:pt>
                <c:pt idx="985">
                  <c:v>26548</c:v>
                </c:pt>
                <c:pt idx="986">
                  <c:v>26568</c:v>
                </c:pt>
                <c:pt idx="987">
                  <c:v>26569</c:v>
                </c:pt>
                <c:pt idx="988">
                  <c:v>26657</c:v>
                </c:pt>
                <c:pt idx="989">
                  <c:v>26676</c:v>
                </c:pt>
                <c:pt idx="990">
                  <c:v>26715</c:v>
                </c:pt>
                <c:pt idx="991">
                  <c:v>26780</c:v>
                </c:pt>
                <c:pt idx="992">
                  <c:v>26781</c:v>
                </c:pt>
                <c:pt idx="993">
                  <c:v>26782</c:v>
                </c:pt>
                <c:pt idx="994">
                  <c:v>26853</c:v>
                </c:pt>
                <c:pt idx="995">
                  <c:v>26854</c:v>
                </c:pt>
                <c:pt idx="996">
                  <c:v>26888</c:v>
                </c:pt>
                <c:pt idx="997">
                  <c:v>26890</c:v>
                </c:pt>
                <c:pt idx="998">
                  <c:v>26898</c:v>
                </c:pt>
                <c:pt idx="999">
                  <c:v>26974</c:v>
                </c:pt>
                <c:pt idx="1000">
                  <c:v>26991</c:v>
                </c:pt>
                <c:pt idx="1001">
                  <c:v>27051</c:v>
                </c:pt>
                <c:pt idx="1002">
                  <c:v>27605</c:v>
                </c:pt>
                <c:pt idx="1003">
                  <c:v>27660</c:v>
                </c:pt>
                <c:pt idx="1004">
                  <c:v>27662</c:v>
                </c:pt>
                <c:pt idx="1005">
                  <c:v>27663</c:v>
                </c:pt>
                <c:pt idx="1006">
                  <c:v>27679</c:v>
                </c:pt>
                <c:pt idx="1007">
                  <c:v>27680</c:v>
                </c:pt>
                <c:pt idx="1008">
                  <c:v>27683</c:v>
                </c:pt>
                <c:pt idx="1009">
                  <c:v>27684</c:v>
                </c:pt>
                <c:pt idx="1010">
                  <c:v>27725</c:v>
                </c:pt>
                <c:pt idx="1011">
                  <c:v>27779</c:v>
                </c:pt>
                <c:pt idx="1012">
                  <c:v>27804</c:v>
                </c:pt>
                <c:pt idx="1013">
                  <c:v>27805</c:v>
                </c:pt>
                <c:pt idx="1014">
                  <c:v>27806</c:v>
                </c:pt>
                <c:pt idx="1015">
                  <c:v>27807</c:v>
                </c:pt>
                <c:pt idx="1016">
                  <c:v>27808</c:v>
                </c:pt>
                <c:pt idx="1017">
                  <c:v>27810</c:v>
                </c:pt>
                <c:pt idx="1018">
                  <c:v>27811</c:v>
                </c:pt>
                <c:pt idx="1019">
                  <c:v>27814</c:v>
                </c:pt>
                <c:pt idx="1020">
                  <c:v>27816</c:v>
                </c:pt>
                <c:pt idx="1021">
                  <c:v>27817</c:v>
                </c:pt>
                <c:pt idx="1022">
                  <c:v>27823</c:v>
                </c:pt>
                <c:pt idx="1023">
                  <c:v>27831</c:v>
                </c:pt>
                <c:pt idx="1024">
                  <c:v>27832</c:v>
                </c:pt>
                <c:pt idx="1025">
                  <c:v>27835</c:v>
                </c:pt>
                <c:pt idx="1026">
                  <c:v>27839</c:v>
                </c:pt>
                <c:pt idx="1027">
                  <c:v>27840</c:v>
                </c:pt>
                <c:pt idx="1028">
                  <c:v>27841</c:v>
                </c:pt>
                <c:pt idx="1029">
                  <c:v>27842</c:v>
                </c:pt>
                <c:pt idx="1030">
                  <c:v>27843</c:v>
                </c:pt>
                <c:pt idx="1031">
                  <c:v>30050</c:v>
                </c:pt>
                <c:pt idx="1032">
                  <c:v>30053</c:v>
                </c:pt>
                <c:pt idx="1033">
                  <c:v>30110</c:v>
                </c:pt>
                <c:pt idx="1034">
                  <c:v>30131</c:v>
                </c:pt>
                <c:pt idx="1035">
                  <c:v>30132</c:v>
                </c:pt>
                <c:pt idx="1036">
                  <c:v>30133</c:v>
                </c:pt>
                <c:pt idx="1037">
                  <c:v>30134</c:v>
                </c:pt>
                <c:pt idx="1038">
                  <c:v>30152</c:v>
                </c:pt>
                <c:pt idx="1039">
                  <c:v>30153</c:v>
                </c:pt>
                <c:pt idx="1040">
                  <c:v>30155</c:v>
                </c:pt>
                <c:pt idx="1041">
                  <c:v>30158</c:v>
                </c:pt>
                <c:pt idx="1042">
                  <c:v>30159</c:v>
                </c:pt>
                <c:pt idx="1043">
                  <c:v>30161</c:v>
                </c:pt>
                <c:pt idx="1044">
                  <c:v>30166</c:v>
                </c:pt>
                <c:pt idx="1045">
                  <c:v>30177</c:v>
                </c:pt>
                <c:pt idx="1046">
                  <c:v>30195</c:v>
                </c:pt>
                <c:pt idx="1047">
                  <c:v>30197</c:v>
                </c:pt>
                <c:pt idx="1048">
                  <c:v>30198</c:v>
                </c:pt>
                <c:pt idx="1049">
                  <c:v>30202</c:v>
                </c:pt>
                <c:pt idx="1050">
                  <c:v>30203</c:v>
                </c:pt>
                <c:pt idx="1051">
                  <c:v>30204</c:v>
                </c:pt>
                <c:pt idx="1052">
                  <c:v>30205</c:v>
                </c:pt>
                <c:pt idx="1053">
                  <c:v>30206</c:v>
                </c:pt>
                <c:pt idx="1054">
                  <c:v>30207</c:v>
                </c:pt>
                <c:pt idx="1055">
                  <c:v>30209</c:v>
                </c:pt>
                <c:pt idx="1056">
                  <c:v>30211</c:v>
                </c:pt>
                <c:pt idx="1057">
                  <c:v>30212</c:v>
                </c:pt>
                <c:pt idx="1058">
                  <c:v>30213</c:v>
                </c:pt>
                <c:pt idx="1059">
                  <c:v>30215</c:v>
                </c:pt>
                <c:pt idx="1060">
                  <c:v>30217</c:v>
                </c:pt>
                <c:pt idx="1061">
                  <c:v>30218</c:v>
                </c:pt>
                <c:pt idx="1062">
                  <c:v>30226</c:v>
                </c:pt>
                <c:pt idx="1063">
                  <c:v>30227</c:v>
                </c:pt>
                <c:pt idx="1064">
                  <c:v>30292</c:v>
                </c:pt>
                <c:pt idx="1065">
                  <c:v>41366</c:v>
                </c:pt>
                <c:pt idx="1066">
                  <c:v>41418</c:v>
                </c:pt>
                <c:pt idx="1067">
                  <c:v>41787</c:v>
                </c:pt>
                <c:pt idx="1068">
                  <c:v>41817</c:v>
                </c:pt>
                <c:pt idx="1069">
                  <c:v>41828</c:v>
                </c:pt>
                <c:pt idx="1070">
                  <c:v>42438</c:v>
                </c:pt>
                <c:pt idx="1071">
                  <c:v>42439</c:v>
                </c:pt>
                <c:pt idx="1072">
                  <c:v>42441</c:v>
                </c:pt>
                <c:pt idx="1073">
                  <c:v>42448</c:v>
                </c:pt>
                <c:pt idx="1074">
                  <c:v>42449</c:v>
                </c:pt>
                <c:pt idx="1075">
                  <c:v>42450</c:v>
                </c:pt>
                <c:pt idx="1076">
                  <c:v>42452</c:v>
                </c:pt>
                <c:pt idx="1077">
                  <c:v>42483</c:v>
                </c:pt>
                <c:pt idx="1078">
                  <c:v>42484</c:v>
                </c:pt>
                <c:pt idx="1079">
                  <c:v>42493</c:v>
                </c:pt>
                <c:pt idx="1080">
                  <c:v>42502</c:v>
                </c:pt>
                <c:pt idx="1081">
                  <c:v>42503</c:v>
                </c:pt>
                <c:pt idx="1082">
                  <c:v>42504</c:v>
                </c:pt>
                <c:pt idx="1083">
                  <c:v>42508</c:v>
                </c:pt>
                <c:pt idx="1084">
                  <c:v>42517</c:v>
                </c:pt>
                <c:pt idx="1085">
                  <c:v>42518</c:v>
                </c:pt>
                <c:pt idx="1086">
                  <c:v>42530</c:v>
                </c:pt>
                <c:pt idx="1087">
                  <c:v>42532</c:v>
                </c:pt>
                <c:pt idx="1088">
                  <c:v>42533</c:v>
                </c:pt>
                <c:pt idx="1089">
                  <c:v>42547</c:v>
                </c:pt>
                <c:pt idx="1090">
                  <c:v>42578</c:v>
                </c:pt>
                <c:pt idx="1091">
                  <c:v>42579</c:v>
                </c:pt>
                <c:pt idx="1092">
                  <c:v>42580</c:v>
                </c:pt>
                <c:pt idx="1093">
                  <c:v>42581</c:v>
                </c:pt>
                <c:pt idx="1094">
                  <c:v>42585</c:v>
                </c:pt>
                <c:pt idx="1095">
                  <c:v>42594</c:v>
                </c:pt>
                <c:pt idx="1096">
                  <c:v>42599</c:v>
                </c:pt>
                <c:pt idx="1097">
                  <c:v>42601</c:v>
                </c:pt>
                <c:pt idx="1098">
                  <c:v>42602</c:v>
                </c:pt>
                <c:pt idx="1099">
                  <c:v>42603</c:v>
                </c:pt>
                <c:pt idx="1100">
                  <c:v>42604</c:v>
                </c:pt>
                <c:pt idx="1101">
                  <c:v>42607</c:v>
                </c:pt>
                <c:pt idx="1102">
                  <c:v>42609</c:v>
                </c:pt>
                <c:pt idx="1103">
                  <c:v>42611</c:v>
                </c:pt>
                <c:pt idx="1104">
                  <c:v>42613</c:v>
                </c:pt>
                <c:pt idx="1105">
                  <c:v>42614</c:v>
                </c:pt>
                <c:pt idx="1106">
                  <c:v>42615</c:v>
                </c:pt>
                <c:pt idx="1107">
                  <c:v>42616</c:v>
                </c:pt>
                <c:pt idx="1108">
                  <c:v>42617</c:v>
                </c:pt>
                <c:pt idx="1109">
                  <c:v>42639</c:v>
                </c:pt>
                <c:pt idx="1110">
                  <c:v>42640</c:v>
                </c:pt>
                <c:pt idx="1111">
                  <c:v>42645</c:v>
                </c:pt>
                <c:pt idx="1112">
                  <c:v>42646</c:v>
                </c:pt>
                <c:pt idx="1113">
                  <c:v>42647</c:v>
                </c:pt>
                <c:pt idx="1114">
                  <c:v>42648</c:v>
                </c:pt>
                <c:pt idx="1115">
                  <c:v>42649</c:v>
                </c:pt>
                <c:pt idx="1116">
                  <c:v>42650</c:v>
                </c:pt>
                <c:pt idx="1117">
                  <c:v>42652</c:v>
                </c:pt>
                <c:pt idx="1118">
                  <c:v>42653</c:v>
                </c:pt>
                <c:pt idx="1119">
                  <c:v>42658</c:v>
                </c:pt>
                <c:pt idx="1120">
                  <c:v>42660</c:v>
                </c:pt>
                <c:pt idx="1121">
                  <c:v>42661</c:v>
                </c:pt>
                <c:pt idx="1122">
                  <c:v>42662</c:v>
                </c:pt>
                <c:pt idx="1123">
                  <c:v>42663</c:v>
                </c:pt>
                <c:pt idx="1124">
                  <c:v>42664</c:v>
                </c:pt>
                <c:pt idx="1125">
                  <c:v>42665</c:v>
                </c:pt>
                <c:pt idx="1126">
                  <c:v>42666</c:v>
                </c:pt>
                <c:pt idx="1127">
                  <c:v>42667</c:v>
                </c:pt>
                <c:pt idx="1128">
                  <c:v>42668</c:v>
                </c:pt>
                <c:pt idx="1129">
                  <c:v>42669</c:v>
                </c:pt>
                <c:pt idx="1130">
                  <c:v>42670</c:v>
                </c:pt>
                <c:pt idx="1131">
                  <c:v>42674</c:v>
                </c:pt>
                <c:pt idx="1132">
                  <c:v>42677</c:v>
                </c:pt>
                <c:pt idx="1133">
                  <c:v>42678</c:v>
                </c:pt>
                <c:pt idx="1134">
                  <c:v>42681</c:v>
                </c:pt>
                <c:pt idx="1135">
                  <c:v>42682</c:v>
                </c:pt>
                <c:pt idx="1136">
                  <c:v>42683</c:v>
                </c:pt>
                <c:pt idx="1137">
                  <c:v>42684</c:v>
                </c:pt>
                <c:pt idx="1138">
                  <c:v>42685</c:v>
                </c:pt>
                <c:pt idx="1139">
                  <c:v>42691</c:v>
                </c:pt>
                <c:pt idx="1140">
                  <c:v>42697</c:v>
                </c:pt>
                <c:pt idx="1141">
                  <c:v>42751</c:v>
                </c:pt>
                <c:pt idx="1142">
                  <c:v>42776</c:v>
                </c:pt>
                <c:pt idx="1143">
                  <c:v>42777</c:v>
                </c:pt>
                <c:pt idx="1144">
                  <c:v>42779</c:v>
                </c:pt>
                <c:pt idx="1145">
                  <c:v>42780</c:v>
                </c:pt>
                <c:pt idx="1146">
                  <c:v>42902</c:v>
                </c:pt>
                <c:pt idx="1147">
                  <c:v>46705</c:v>
                </c:pt>
                <c:pt idx="1148">
                  <c:v>46708</c:v>
                </c:pt>
                <c:pt idx="1149">
                  <c:v>46709</c:v>
                </c:pt>
                <c:pt idx="1150">
                  <c:v>46710</c:v>
                </c:pt>
                <c:pt idx="1151">
                  <c:v>46711</c:v>
                </c:pt>
                <c:pt idx="1152">
                  <c:v>46712</c:v>
                </c:pt>
                <c:pt idx="1153">
                  <c:v>46714</c:v>
                </c:pt>
                <c:pt idx="1154">
                  <c:v>46715</c:v>
                </c:pt>
                <c:pt idx="1155">
                  <c:v>46716</c:v>
                </c:pt>
                <c:pt idx="1156">
                  <c:v>46717</c:v>
                </c:pt>
                <c:pt idx="1157">
                  <c:v>46718</c:v>
                </c:pt>
                <c:pt idx="1158">
                  <c:v>46722</c:v>
                </c:pt>
                <c:pt idx="1159">
                  <c:v>46726</c:v>
                </c:pt>
                <c:pt idx="1160">
                  <c:v>46729</c:v>
                </c:pt>
                <c:pt idx="1161">
                  <c:v>46730</c:v>
                </c:pt>
                <c:pt idx="1162">
                  <c:v>46731</c:v>
                </c:pt>
                <c:pt idx="1163">
                  <c:v>46734</c:v>
                </c:pt>
                <c:pt idx="1164">
                  <c:v>46735</c:v>
                </c:pt>
                <c:pt idx="1165">
                  <c:v>46738</c:v>
                </c:pt>
                <c:pt idx="1166">
                  <c:v>46739</c:v>
                </c:pt>
                <c:pt idx="1167">
                  <c:v>46740</c:v>
                </c:pt>
                <c:pt idx="1168">
                  <c:v>46741</c:v>
                </c:pt>
                <c:pt idx="1169">
                  <c:v>46760</c:v>
                </c:pt>
                <c:pt idx="1170">
                  <c:v>46761</c:v>
                </c:pt>
                <c:pt idx="1171">
                  <c:v>46763</c:v>
                </c:pt>
                <c:pt idx="1172">
                  <c:v>46764</c:v>
                </c:pt>
                <c:pt idx="1173">
                  <c:v>46780</c:v>
                </c:pt>
                <c:pt idx="1174">
                  <c:v>46782</c:v>
                </c:pt>
                <c:pt idx="1175">
                  <c:v>46786</c:v>
                </c:pt>
                <c:pt idx="1176">
                  <c:v>46787</c:v>
                </c:pt>
                <c:pt idx="1177">
                  <c:v>46788</c:v>
                </c:pt>
                <c:pt idx="1178">
                  <c:v>46789</c:v>
                </c:pt>
                <c:pt idx="1179">
                  <c:v>46790</c:v>
                </c:pt>
                <c:pt idx="1180">
                  <c:v>46791</c:v>
                </c:pt>
                <c:pt idx="1181">
                  <c:v>46792</c:v>
                </c:pt>
                <c:pt idx="1182">
                  <c:v>46793</c:v>
                </c:pt>
                <c:pt idx="1183">
                  <c:v>46794</c:v>
                </c:pt>
                <c:pt idx="1184">
                  <c:v>46795</c:v>
                </c:pt>
                <c:pt idx="1185">
                  <c:v>46796</c:v>
                </c:pt>
                <c:pt idx="1186">
                  <c:v>46797</c:v>
                </c:pt>
                <c:pt idx="1187">
                  <c:v>46806</c:v>
                </c:pt>
                <c:pt idx="1188">
                  <c:v>46807</c:v>
                </c:pt>
                <c:pt idx="1189">
                  <c:v>46808</c:v>
                </c:pt>
                <c:pt idx="1190">
                  <c:v>46810</c:v>
                </c:pt>
                <c:pt idx="1191">
                  <c:v>46812</c:v>
                </c:pt>
                <c:pt idx="1192">
                  <c:v>46813</c:v>
                </c:pt>
                <c:pt idx="1193">
                  <c:v>46814</c:v>
                </c:pt>
                <c:pt idx="1194">
                  <c:v>47396</c:v>
                </c:pt>
                <c:pt idx="1195">
                  <c:v>47399</c:v>
                </c:pt>
                <c:pt idx="1196">
                  <c:v>47400</c:v>
                </c:pt>
                <c:pt idx="1197">
                  <c:v>47401</c:v>
                </c:pt>
                <c:pt idx="1198">
                  <c:v>47402</c:v>
                </c:pt>
                <c:pt idx="1199">
                  <c:v>47406</c:v>
                </c:pt>
                <c:pt idx="1200">
                  <c:v>47416</c:v>
                </c:pt>
                <c:pt idx="1201">
                  <c:v>47425</c:v>
                </c:pt>
                <c:pt idx="1202">
                  <c:v>47426</c:v>
                </c:pt>
                <c:pt idx="1203">
                  <c:v>47429</c:v>
                </c:pt>
                <c:pt idx="1204">
                  <c:v>47430</c:v>
                </c:pt>
                <c:pt idx="1205">
                  <c:v>47447</c:v>
                </c:pt>
                <c:pt idx="1206">
                  <c:v>47449</c:v>
                </c:pt>
                <c:pt idx="1207">
                  <c:v>47450</c:v>
                </c:pt>
                <c:pt idx="1208">
                  <c:v>47472</c:v>
                </c:pt>
                <c:pt idx="1209">
                  <c:v>48040</c:v>
                </c:pt>
                <c:pt idx="1210">
                  <c:v>48042</c:v>
                </c:pt>
                <c:pt idx="1211">
                  <c:v>48141</c:v>
                </c:pt>
                <c:pt idx="1212">
                  <c:v>48142</c:v>
                </c:pt>
                <c:pt idx="1213">
                  <c:v>48144</c:v>
                </c:pt>
                <c:pt idx="1214">
                  <c:v>48150</c:v>
                </c:pt>
                <c:pt idx="1215">
                  <c:v>48152</c:v>
                </c:pt>
                <c:pt idx="1216">
                  <c:v>48153</c:v>
                </c:pt>
                <c:pt idx="1217">
                  <c:v>48154</c:v>
                </c:pt>
                <c:pt idx="1218">
                  <c:v>48155</c:v>
                </c:pt>
                <c:pt idx="1219">
                  <c:v>48156</c:v>
                </c:pt>
                <c:pt idx="1220">
                  <c:v>48158</c:v>
                </c:pt>
                <c:pt idx="1221">
                  <c:v>48160</c:v>
                </c:pt>
                <c:pt idx="1222">
                  <c:v>48406</c:v>
                </c:pt>
                <c:pt idx="1223">
                  <c:v>48407</c:v>
                </c:pt>
                <c:pt idx="1224">
                  <c:v>48411</c:v>
                </c:pt>
                <c:pt idx="1225">
                  <c:v>48412</c:v>
                </c:pt>
                <c:pt idx="1226">
                  <c:v>48413</c:v>
                </c:pt>
                <c:pt idx="1227">
                  <c:v>48414</c:v>
                </c:pt>
                <c:pt idx="1228">
                  <c:v>48416</c:v>
                </c:pt>
                <c:pt idx="1229">
                  <c:v>48417</c:v>
                </c:pt>
                <c:pt idx="1230">
                  <c:v>48418</c:v>
                </c:pt>
                <c:pt idx="1231">
                  <c:v>48419</c:v>
                </c:pt>
                <c:pt idx="1232">
                  <c:v>48420</c:v>
                </c:pt>
                <c:pt idx="1233">
                  <c:v>48421</c:v>
                </c:pt>
                <c:pt idx="1234">
                  <c:v>48422</c:v>
                </c:pt>
                <c:pt idx="1235">
                  <c:v>48424</c:v>
                </c:pt>
                <c:pt idx="1236">
                  <c:v>48425</c:v>
                </c:pt>
                <c:pt idx="1237">
                  <c:v>48426</c:v>
                </c:pt>
                <c:pt idx="1238">
                  <c:v>48427</c:v>
                </c:pt>
                <c:pt idx="1239">
                  <c:v>48428</c:v>
                </c:pt>
                <c:pt idx="1240">
                  <c:v>48429</c:v>
                </c:pt>
                <c:pt idx="1241">
                  <c:v>48430</c:v>
                </c:pt>
                <c:pt idx="1242">
                  <c:v>48431</c:v>
                </c:pt>
                <c:pt idx="1243">
                  <c:v>48432</c:v>
                </c:pt>
                <c:pt idx="1244">
                  <c:v>48433</c:v>
                </c:pt>
                <c:pt idx="1245">
                  <c:v>48435</c:v>
                </c:pt>
                <c:pt idx="1246">
                  <c:v>48440</c:v>
                </c:pt>
                <c:pt idx="1247">
                  <c:v>48442</c:v>
                </c:pt>
                <c:pt idx="1248">
                  <c:v>48443</c:v>
                </c:pt>
                <c:pt idx="1249">
                  <c:v>48467</c:v>
                </c:pt>
                <c:pt idx="1250">
                  <c:v>48597</c:v>
                </c:pt>
                <c:pt idx="1251">
                  <c:v>48599</c:v>
                </c:pt>
                <c:pt idx="1252">
                  <c:v>48600</c:v>
                </c:pt>
                <c:pt idx="1253">
                  <c:v>48608</c:v>
                </c:pt>
                <c:pt idx="1254">
                  <c:v>48626</c:v>
                </c:pt>
                <c:pt idx="1255">
                  <c:v>48629</c:v>
                </c:pt>
                <c:pt idx="1256">
                  <c:v>48866</c:v>
                </c:pt>
                <c:pt idx="1257">
                  <c:v>48867</c:v>
                </c:pt>
                <c:pt idx="1258">
                  <c:v>48879</c:v>
                </c:pt>
                <c:pt idx="1259">
                  <c:v>48884</c:v>
                </c:pt>
                <c:pt idx="1260">
                  <c:v>48885</c:v>
                </c:pt>
                <c:pt idx="1261">
                  <c:v>48886</c:v>
                </c:pt>
                <c:pt idx="1262">
                  <c:v>48887</c:v>
                </c:pt>
                <c:pt idx="1263">
                  <c:v>48888</c:v>
                </c:pt>
                <c:pt idx="1264">
                  <c:v>48889</c:v>
                </c:pt>
                <c:pt idx="1265">
                  <c:v>48890</c:v>
                </c:pt>
                <c:pt idx="1266">
                  <c:v>48892</c:v>
                </c:pt>
                <c:pt idx="1267">
                  <c:v>48893</c:v>
                </c:pt>
                <c:pt idx="1268">
                  <c:v>48906</c:v>
                </c:pt>
                <c:pt idx="1269">
                  <c:v>49106</c:v>
                </c:pt>
                <c:pt idx="1270">
                  <c:v>49140</c:v>
                </c:pt>
                <c:pt idx="1271">
                  <c:v>49142</c:v>
                </c:pt>
                <c:pt idx="1272">
                  <c:v>49143</c:v>
                </c:pt>
                <c:pt idx="1273">
                  <c:v>49144</c:v>
                </c:pt>
                <c:pt idx="1274">
                  <c:v>49145</c:v>
                </c:pt>
                <c:pt idx="1275">
                  <c:v>49146</c:v>
                </c:pt>
                <c:pt idx="1276">
                  <c:v>49147</c:v>
                </c:pt>
                <c:pt idx="1277">
                  <c:v>49148</c:v>
                </c:pt>
                <c:pt idx="1278">
                  <c:v>49149</c:v>
                </c:pt>
                <c:pt idx="1279">
                  <c:v>49150</c:v>
                </c:pt>
                <c:pt idx="1280">
                  <c:v>49151</c:v>
                </c:pt>
                <c:pt idx="1281">
                  <c:v>49351</c:v>
                </c:pt>
                <c:pt idx="1282">
                  <c:v>49352</c:v>
                </c:pt>
                <c:pt idx="1283">
                  <c:v>49353</c:v>
                </c:pt>
                <c:pt idx="1284">
                  <c:v>53484</c:v>
                </c:pt>
                <c:pt idx="1285">
                  <c:v>53676</c:v>
                </c:pt>
                <c:pt idx="1286">
                  <c:v>55503</c:v>
                </c:pt>
                <c:pt idx="1287">
                  <c:v>55505</c:v>
                </c:pt>
                <c:pt idx="1288">
                  <c:v>55509</c:v>
                </c:pt>
                <c:pt idx="1289">
                  <c:v>55511</c:v>
                </c:pt>
                <c:pt idx="1290">
                  <c:v>55512</c:v>
                </c:pt>
                <c:pt idx="1291">
                  <c:v>55516</c:v>
                </c:pt>
                <c:pt idx="1292">
                  <c:v>55540</c:v>
                </c:pt>
                <c:pt idx="1293">
                  <c:v>55541</c:v>
                </c:pt>
                <c:pt idx="1294">
                  <c:v>55542</c:v>
                </c:pt>
                <c:pt idx="1295">
                  <c:v>55543</c:v>
                </c:pt>
                <c:pt idx="1296">
                  <c:v>55760</c:v>
                </c:pt>
                <c:pt idx="1297">
                  <c:v>55761</c:v>
                </c:pt>
                <c:pt idx="1298">
                  <c:v>55764</c:v>
                </c:pt>
                <c:pt idx="1299">
                  <c:v>55765</c:v>
                </c:pt>
                <c:pt idx="1300">
                  <c:v>55884</c:v>
                </c:pt>
                <c:pt idx="1301">
                  <c:v>55886</c:v>
                </c:pt>
                <c:pt idx="1302">
                  <c:v>55887</c:v>
                </c:pt>
                <c:pt idx="1303">
                  <c:v>55888</c:v>
                </c:pt>
                <c:pt idx="1304">
                  <c:v>55892</c:v>
                </c:pt>
                <c:pt idx="1305">
                  <c:v>55911</c:v>
                </c:pt>
                <c:pt idx="1306">
                  <c:v>55913</c:v>
                </c:pt>
                <c:pt idx="1307">
                  <c:v>55919</c:v>
                </c:pt>
                <c:pt idx="1308">
                  <c:v>55920</c:v>
                </c:pt>
                <c:pt idx="1309">
                  <c:v>57276</c:v>
                </c:pt>
                <c:pt idx="1310">
                  <c:v>57277</c:v>
                </c:pt>
                <c:pt idx="1311">
                  <c:v>57289</c:v>
                </c:pt>
                <c:pt idx="1312">
                  <c:v>57290</c:v>
                </c:pt>
                <c:pt idx="1313">
                  <c:v>57292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2-48B0-8622-91ABFE90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347823"/>
        <c:axId val="807341999"/>
      </c:areaChart>
      <c:dateAx>
        <c:axId val="807347823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07341999"/>
        <c:crosses val="autoZero"/>
        <c:auto val="1"/>
        <c:lblOffset val="100"/>
        <c:baseTimeUnit val="days"/>
      </c:dateAx>
      <c:valAx>
        <c:axId val="807341999"/>
        <c:scaling>
          <c:orientation val="minMax"/>
          <c:max val="5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07347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C24B-4AD3-4635-85BE-98999E32A59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7E8F5-A092-4960-928C-65E5CDAC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3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1583-C53D-4353-A770-175DEA7DC919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E45F-72E9-4CCE-85F5-7182C9E8006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06D-0E38-41FF-A4FE-F3DA9A248C9C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C8802-F0DF-431C-9B57-95CA91F9E0B4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53C6B-A133-4AA2-B4C9-99C2EB65950C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C421E-A0AF-4CA2-AE24-4210555FC7A0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BFC20-A4A0-4417-BC6C-2EAAE1397579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A3A5-58EE-49C6-AFDD-91F4B960CB5D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594F-ECAE-4942-9F2A-637DE30A3A9D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EAA8-39B6-46FC-9A24-37565514402E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27C3-E0CA-4A55-8983-F82158FA6A56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8918-FF49-4F89-9367-1C8CE36D07E0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46BAF-570D-4E10-9BF2-F3EDDC89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525" y="909691"/>
            <a:ext cx="102124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cap="all" spc="-50" dirty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on Marine Regions Activities</a:t>
            </a:r>
            <a:endParaRPr lang="en-US" sz="6000" cap="all" spc="-50" dirty="0">
              <a:solidFill>
                <a:schemeClr val="accent3">
                  <a:lumMod val="7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for SCUFN-31, Wellington, </a:t>
            </a:r>
            <a:r>
              <a:rPr lang="en-US" sz="28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ctober 2018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Paula </a:t>
            </a:r>
            <a:r>
              <a:rPr lang="en-US" dirty="0"/>
              <a:t>Oset, Simon Claus, Britt Lonneville, Lennert Schepers, Bart Vanhoorne (VLIZ)</a:t>
            </a:r>
            <a:endParaRPr lang="en-US" sz="2800" b="1" cap="small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986F-53A5-46AA-8A2F-2A2B3640991E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SCUFN30/140.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Action for MR to report by beginning of 2018 a full list of inconsistencies between ACUF and GEBCO gazetteer.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44" y="2181229"/>
            <a:ext cx="11310937" cy="26252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BEDF-845E-4699-91B5-9E255BA91647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7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SCUFN30/140. Action for MR to report by beginning of 2018 a full list of inconsistencies between ACUF and GEBCO gazetteer.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959"/>
          <a:stretch/>
        </p:blipFill>
        <p:spPr>
          <a:xfrm>
            <a:off x="384644" y="1690688"/>
            <a:ext cx="11422711" cy="476794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F566-CC85-4942-B457-099797D5D105}" type="datetime1">
              <a:rPr lang="en-US" smtClean="0"/>
              <a:t>10/23/2018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SCUFN30/140. Action for MR to report by beginning of 2018 a full list of inconsistencies between ACUF and GEBCO gazetteer.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2" y="2463259"/>
            <a:ext cx="11879356" cy="28543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8A26-54B2-4FB9-B6CD-D7B5A5CE051E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SCUFN30/140. Action for MR to report by beginning of 2018 a full list of inconsistencies between ACUF and GEBCO gazetteer.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1690"/>
          <a:stretch/>
        </p:blipFill>
        <p:spPr>
          <a:xfrm>
            <a:off x="2967037" y="1759743"/>
            <a:ext cx="6257925" cy="43623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A8FF-4A04-4503-9166-39F760908E9C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Integration of New Zealand gazetteer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253331"/>
            <a:ext cx="6656832" cy="2770029"/>
          </a:xfrm>
        </p:spPr>
        <p:txBody>
          <a:bodyPr>
            <a:normAutofit/>
          </a:bodyPr>
          <a:lstStyle/>
          <a:p>
            <a:r>
              <a:rPr lang="en-US" sz="2400" dirty="0"/>
              <a:t>1968 features have been integrated, of which 1356 features were new in Marine Regions. Records previously existing in MR are coming from GEBCO, ACUF and SCAR gazetteers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Comments:</a:t>
            </a:r>
          </a:p>
          <a:p>
            <a:pPr lvl="1"/>
            <a:r>
              <a:rPr lang="en-US" dirty="0" smtClean="0"/>
              <a:t>Use of “/”: </a:t>
            </a:r>
            <a:r>
              <a:rPr lang="en-US" dirty="0" smtClean="0"/>
              <a:t> Avon </a:t>
            </a:r>
            <a:r>
              <a:rPr lang="en-US" dirty="0" smtClean="0"/>
              <a:t>River/</a:t>
            </a:r>
            <a:r>
              <a:rPr lang="en-US" dirty="0" err="1" smtClean="0"/>
              <a:t>Ōtakaro</a:t>
            </a:r>
            <a:r>
              <a:rPr lang="en-US" dirty="0"/>
              <a:t> vs. </a:t>
            </a:r>
            <a:r>
              <a:rPr lang="en-US" dirty="0" err="1" smtClean="0"/>
              <a:t>Kōhatupapā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/>
              <a:t>Ranfurly</a:t>
            </a:r>
            <a:r>
              <a:rPr lang="en-US" dirty="0"/>
              <a:t> </a:t>
            </a:r>
            <a:r>
              <a:rPr lang="en-US" dirty="0" smtClean="0"/>
              <a:t>Bay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61" y="4023360"/>
            <a:ext cx="4418879" cy="26981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BF92-B978-488B-83B0-6C6A723E05BB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580" y="355981"/>
            <a:ext cx="4316836" cy="63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33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General overview Undersea Features in Marine Regions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9077"/>
              </p:ext>
            </p:extLst>
          </p:nvPr>
        </p:nvGraphicFramePr>
        <p:xfrm>
          <a:off x="3057795" y="3429000"/>
          <a:ext cx="6076409" cy="2390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9190">
                  <a:extLst>
                    <a:ext uri="{9D8B030D-6E8A-4147-A177-3AD203B41FA5}">
                      <a16:colId xmlns:a16="http://schemas.microsoft.com/office/drawing/2014/main" val="3140380552"/>
                    </a:ext>
                  </a:extLst>
                </a:gridCol>
                <a:gridCol w="1847219">
                  <a:extLst>
                    <a:ext uri="{9D8B030D-6E8A-4147-A177-3AD203B41FA5}">
                      <a16:colId xmlns:a16="http://schemas.microsoft.com/office/drawing/2014/main" val="3592952712"/>
                    </a:ext>
                  </a:extLst>
                </a:gridCol>
              </a:tblGrid>
              <a:tr h="398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Gazetteer - context</a:t>
                      </a: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j-lt"/>
                        </a:rPr>
                        <a:t>Total</a:t>
                      </a: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98880093"/>
                  </a:ext>
                </a:extLst>
              </a:tr>
              <a:tr h="398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ACUF Gazetteer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5289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943424307"/>
                  </a:ext>
                </a:extLst>
              </a:tr>
              <a:tr h="398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GEBCO Gazetteer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4222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76887755"/>
                  </a:ext>
                </a:extLst>
              </a:tr>
              <a:tr h="398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SCAR-</a:t>
                      </a:r>
                      <a:r>
                        <a:rPr lang="en-US" sz="2400" dirty="0" err="1">
                          <a:effectLst/>
                          <a:latin typeface="+mj-lt"/>
                        </a:rPr>
                        <a:t>MarBIN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765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58688235"/>
                  </a:ext>
                </a:extLst>
              </a:tr>
              <a:tr h="398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</a:rPr>
                        <a:t>New Zealand Gazetteer</a:t>
                      </a:r>
                      <a:endParaRPr lang="en-US" sz="2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718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447730132"/>
                  </a:ext>
                </a:extLst>
              </a:tr>
              <a:tr h="3984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Other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516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67403388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3590" y="1398069"/>
            <a:ext cx="10732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Times New Roman" panose="02020603050405020304" pitchFamily="18" charset="0"/>
              </a:rPr>
              <a:t>Thera are in total </a:t>
            </a:r>
            <a:r>
              <a:rPr lang="en-US" sz="2400" u="sng" dirty="0">
                <a:latin typeface="+mj-lt"/>
                <a:ea typeface="Times New Roman" panose="02020603050405020304" pitchFamily="18" charset="0"/>
              </a:rPr>
              <a:t>8875 undersea features </a:t>
            </a:r>
            <a:r>
              <a:rPr lang="en-US" sz="2400" dirty="0">
                <a:latin typeface="+mj-lt"/>
                <a:ea typeface="Times New Roman" panose="02020603050405020304" pitchFamily="18" charset="0"/>
              </a:rPr>
              <a:t>records in Marine Regions. The main sources for these features are GEBCO, ACUF, SCAR and New Zealand gazetteers. Some features belong into more than one context:</a:t>
            </a:r>
            <a:endParaRPr lang="en-US" sz="24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3F57-A903-4214-8805-F35DF8007CB0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Other gazetteer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1256348"/>
            <a:ext cx="55473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Mineral rights areas from UK and Norway: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57101" y="1256348"/>
            <a:ext cx="5547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Global </a:t>
            </a:r>
            <a:r>
              <a:rPr lang="en-US" sz="2400" dirty="0" err="1"/>
              <a:t>contourite</a:t>
            </a:r>
            <a:r>
              <a:rPr lang="en-US" sz="2400" dirty="0"/>
              <a:t> distribution:</a:t>
            </a:r>
            <a:endParaRPr lang="en-US" sz="2400" dirty="0" smtClean="0"/>
          </a:p>
        </p:txBody>
      </p:sp>
      <p:pic>
        <p:nvPicPr>
          <p:cNvPr id="1026" name="Picture 2" descr="http://www.marineregions.org/images/boundaries/contourites_legend_2014_cro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21" y="2236467"/>
            <a:ext cx="5928359" cy="30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vliz.be/130442_united-kingdom-mineral-rights-are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1" y="1873375"/>
            <a:ext cx="4168140" cy="429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6F4F-6F21-4B77-8D28-AA3894EE7D87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71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Evolution of records in Marine Regions (2005-present)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759931"/>
              </p:ext>
            </p:extLst>
          </p:nvPr>
        </p:nvGraphicFramePr>
        <p:xfrm>
          <a:off x="365760" y="1430767"/>
          <a:ext cx="11575228" cy="520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6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365125"/>
            <a:ext cx="10805159" cy="631571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Data products updates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96696"/>
            <a:ext cx="10963655" cy="62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Maritime boundaries (v10); TS, CZ, IW, AW (v2)</a:t>
            </a:r>
          </a:p>
        </p:txBody>
      </p:sp>
      <p:pic>
        <p:nvPicPr>
          <p:cNvPr id="6" name="Picture 2" descr="S:\datac\Geo\Marineregions\Presentations_Posters\Presentaties\2016_02_Marine Caves Workshop\Images\ee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26" b="6186"/>
          <a:stretch/>
        </p:blipFill>
        <p:spPr bwMode="auto">
          <a:xfrm>
            <a:off x="838200" y="1538478"/>
            <a:ext cx="10647742" cy="50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FFBF-4EA3-477D-B9E1-5CDA7649F43A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365125"/>
            <a:ext cx="10805159" cy="631571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Data products updates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96696"/>
            <a:ext cx="10963655" cy="62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IHO Sea Areas (v3): IHO S-23, Limits of Oceans and Seas (1953).</a:t>
            </a:r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0" t="13593" r="17397" b="30508"/>
          <a:stretch/>
        </p:blipFill>
        <p:spPr bwMode="auto">
          <a:xfrm>
            <a:off x="1209554" y="1810512"/>
            <a:ext cx="9772892" cy="476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9290-C918-4338-80F3-2AFAB85689BF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Outline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Marine Regions</a:t>
            </a:r>
          </a:p>
          <a:p>
            <a:r>
              <a:rPr lang="en-US" dirty="0" smtClean="0">
                <a:latin typeface="+mj-lt"/>
              </a:rPr>
              <a:t>Undersea features</a:t>
            </a:r>
          </a:p>
          <a:p>
            <a:pPr lvl="1"/>
            <a:r>
              <a:rPr lang="en-US" dirty="0" smtClean="0">
                <a:latin typeface="+mj-lt"/>
              </a:rPr>
              <a:t>GEBCO update</a:t>
            </a:r>
          </a:p>
          <a:p>
            <a:pPr lvl="1"/>
            <a:r>
              <a:rPr lang="en-US" dirty="0" smtClean="0">
                <a:latin typeface="+mj-lt"/>
              </a:rPr>
              <a:t>ACUF update</a:t>
            </a:r>
          </a:p>
          <a:p>
            <a:pPr lvl="1"/>
            <a:r>
              <a:rPr lang="en-US" dirty="0"/>
              <a:t>SCUFN30/140</a:t>
            </a:r>
            <a:endParaRPr lang="en-US" dirty="0" smtClean="0"/>
          </a:p>
          <a:p>
            <a:pPr lvl="1"/>
            <a:r>
              <a:rPr lang="en-US" dirty="0" smtClean="0">
                <a:latin typeface="+mj-lt"/>
              </a:rPr>
              <a:t>Integration of New Zealand Gazetteer</a:t>
            </a:r>
          </a:p>
          <a:p>
            <a:r>
              <a:rPr lang="en-US" dirty="0" smtClean="0">
                <a:latin typeface="+mj-lt"/>
              </a:rPr>
              <a:t>Other gazetteer updates</a:t>
            </a:r>
          </a:p>
          <a:p>
            <a:r>
              <a:rPr lang="en-US" dirty="0" smtClean="0">
                <a:latin typeface="+mj-lt"/>
              </a:rPr>
              <a:t>Data products updates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3BA8C-86CB-41E2-9442-031328186F7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365125"/>
            <a:ext cx="10805159" cy="631571"/>
          </a:xfrm>
        </p:spPr>
        <p:txBody>
          <a:bodyPr anchor="t"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Data products updates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996696"/>
            <a:ext cx="10963655" cy="621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Intersection EEZ v10 – IHO v3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2" t="11019" r="13792" b="26386"/>
          <a:stretch/>
        </p:blipFill>
        <p:spPr bwMode="auto">
          <a:xfrm>
            <a:off x="1259850" y="1628267"/>
            <a:ext cx="9800316" cy="480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A9E7-D6F8-4250-8171-6C1C488A462F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270" y="560198"/>
            <a:ext cx="10741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a typeface="+mj-ea"/>
                <a:cs typeface="+mj-cs"/>
              </a:rPr>
              <a:t>Short-term planned </a:t>
            </a:r>
            <a:r>
              <a:rPr lang="en-US" sz="3200" dirty="0">
                <a:solidFill>
                  <a:srgbClr val="002060"/>
                </a:solidFill>
                <a:ea typeface="+mj-ea"/>
                <a:cs typeface="+mj-cs"/>
              </a:rPr>
              <a:t>activities for Marine Regions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270" y="1655084"/>
            <a:ext cx="446900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Undersea Features: Geographical Names Board of Canada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Areas Beyond National Jurisdiction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4" r="8697"/>
          <a:stretch/>
        </p:blipFill>
        <p:spPr>
          <a:xfrm>
            <a:off x="5013065" y="1398323"/>
            <a:ext cx="6821274" cy="493772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1F866-BAFC-40D4-82C9-5D5B3E8E1B86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3735" y="1916180"/>
            <a:ext cx="101675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Marine Regions is a standard list of marine georeferenced place names and areas.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One of the data systems being developed and managed by </a:t>
            </a:r>
            <a:r>
              <a:rPr lang="en-US" sz="2200" dirty="0" smtClean="0">
                <a:latin typeface="+mj-lt"/>
              </a:rPr>
              <a:t>VLIZ. </a:t>
            </a:r>
            <a:endParaRPr lang="en-US" sz="22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Serves as the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geographic backbone for large-scale integrated biogeographic databases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5" name="Picture 3" descr="S:\datac\Geo\Marineregions\Website\Logos\new\logotek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7"/>
          <a:stretch/>
        </p:blipFill>
        <p:spPr bwMode="auto">
          <a:xfrm>
            <a:off x="886950" y="719259"/>
            <a:ext cx="4244864" cy="5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91F-355C-4C9C-BC13-DFBD9D66BC7E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7499" y="798033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Marine Regions Geo-object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897" y="274749"/>
            <a:ext cx="2945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tx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Overview of the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650" y="1340769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The identity of each feature or geo-object in the database is given by a unique and persistent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</a:t>
            </a:r>
            <a:r>
              <a:rPr lang="en-US" dirty="0">
                <a:latin typeface="+mj-lt"/>
              </a:rPr>
              <a:t>arine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R</a:t>
            </a:r>
            <a:r>
              <a:rPr lang="en-US" dirty="0">
                <a:latin typeface="+mj-lt"/>
              </a:rPr>
              <a:t>egions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G</a:t>
            </a:r>
            <a:r>
              <a:rPr lang="en-US" dirty="0">
                <a:latin typeface="+mj-lt"/>
              </a:rPr>
              <a:t>eographic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+mj-lt"/>
              </a:rPr>
              <a:t>ID</a:t>
            </a:r>
            <a:r>
              <a:rPr lang="en-US" dirty="0" err="1">
                <a:latin typeface="+mj-lt"/>
              </a:rPr>
              <a:t>entifier</a:t>
            </a:r>
            <a:r>
              <a:rPr lang="en-US" dirty="0">
                <a:latin typeface="+mj-lt"/>
              </a:rPr>
              <a:t>: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MRGID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Each geo-object is defined by a place type and its coordinates (vector) but can have multiple synonyms.</a:t>
            </a:r>
          </a:p>
        </p:txBody>
      </p:sp>
      <p:pic>
        <p:nvPicPr>
          <p:cNvPr id="3074" name="Picture 2" descr="S:\datac\Geo\Marineregions\Presentations_Posters\Presentaties\2016_02_Marine Caves Workshop\Images\Images\GeoOb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992" y="2491449"/>
            <a:ext cx="7454015" cy="171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53675" y="4468183"/>
            <a:ext cx="7884650" cy="2038939"/>
            <a:chOff x="323528" y="4170566"/>
            <a:chExt cx="8549094" cy="2210762"/>
          </a:xfrm>
        </p:grpSpPr>
        <p:sp>
          <p:nvSpPr>
            <p:cNvPr id="12" name="Rectangle 11"/>
            <p:cNvSpPr/>
            <p:nvPr/>
          </p:nvSpPr>
          <p:spPr>
            <a:xfrm>
              <a:off x="539552" y="4170566"/>
              <a:ext cx="8064896" cy="400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Geometry</a:t>
              </a: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2" t="51343" r="31754" b="13234"/>
            <a:stretch/>
          </p:blipFill>
          <p:spPr bwMode="auto">
            <a:xfrm>
              <a:off x="6084168" y="4623604"/>
              <a:ext cx="2788454" cy="174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3" t="44026" r="31791" b="19867"/>
            <a:stretch/>
          </p:blipFill>
          <p:spPr bwMode="auto">
            <a:xfrm>
              <a:off x="3223998" y="4629088"/>
              <a:ext cx="2736304" cy="175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92" t="44394" r="31567" b="20050"/>
            <a:stretch/>
          </p:blipFill>
          <p:spPr bwMode="auto">
            <a:xfrm>
              <a:off x="323528" y="4634729"/>
              <a:ext cx="2776605" cy="1738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11760" y="6042774"/>
              <a:ext cx="6013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Point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32040" y="6042774"/>
              <a:ext cx="989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Line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30580" y="6025897"/>
              <a:ext cx="989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Polygon</a:t>
              </a: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A2A5-B833-4871-94B4-87C1E96E3148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14263" r="17129" b="27225"/>
          <a:stretch/>
        </p:blipFill>
        <p:spPr bwMode="auto">
          <a:xfrm>
            <a:off x="696000" y="1080000"/>
            <a:ext cx="10800000" cy="541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213" y="420414"/>
            <a:ext cx="10741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Undersea features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26B0-C18B-43FF-8F1D-EF07EB6B039D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GEBCO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690688"/>
            <a:ext cx="10515600" cy="4351338"/>
          </a:xfrm>
        </p:spPr>
        <p:txBody>
          <a:bodyPr/>
          <a:lstStyle/>
          <a:p>
            <a:r>
              <a:rPr lang="en-US" dirty="0"/>
              <a:t>130 new features added to Marine Regions, mainly from SCUFN-29 but also from SCUFN-24, 26, 27 and 28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Issues found: </a:t>
            </a:r>
          </a:p>
          <a:p>
            <a:pPr lvl="1"/>
            <a:r>
              <a:rPr lang="en-US" u="sng" dirty="0" err="1" smtClean="0"/>
              <a:t>Polarstern</a:t>
            </a:r>
            <a:r>
              <a:rPr lang="en-US" u="sng" dirty="0" smtClean="0"/>
              <a:t> </a:t>
            </a:r>
            <a:r>
              <a:rPr lang="en-US" u="sng" dirty="0"/>
              <a:t>Canyon</a:t>
            </a:r>
            <a:r>
              <a:rPr lang="en-US" dirty="0"/>
              <a:t>: a duplicate in the gazetteer with mirror coordinates:</a:t>
            </a:r>
          </a:p>
          <a:p>
            <a:pPr lvl="2"/>
            <a:r>
              <a:rPr lang="en-US" dirty="0" err="1"/>
              <a:t>f</a:t>
            </a:r>
            <a:r>
              <a:rPr lang="en-US" dirty="0" err="1" smtClean="0"/>
              <a:t>eatureid</a:t>
            </a:r>
            <a:r>
              <a:rPr lang="en-US" dirty="0"/>
              <a:t>: 28046-&gt; LINESTRING (-27.3167 -74.3817, -26.195 -73.7817, -25.385 -72.52, -23.3833 -71.9867, -23.0883 -71.685)</a:t>
            </a:r>
          </a:p>
          <a:p>
            <a:pPr lvl="2"/>
            <a:r>
              <a:rPr lang="en-US" dirty="0" err="1"/>
              <a:t>f</a:t>
            </a:r>
            <a:r>
              <a:rPr lang="en-US" dirty="0" err="1" smtClean="0"/>
              <a:t>eatureid</a:t>
            </a:r>
            <a:r>
              <a:rPr lang="en-US" dirty="0"/>
              <a:t>: 22984 -&gt; LINESTRING (27.3167 -74.3817, 26.195 -73.7817, 25.385 -72.52, 23.3833 -71.9867, 23.0883 -71.685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New </a:t>
            </a:r>
            <a:r>
              <a:rPr lang="en-US" u="sng" dirty="0"/>
              <a:t>multipoint features </a:t>
            </a:r>
            <a:r>
              <a:rPr lang="en-US" dirty="0"/>
              <a:t>not yet in the </a:t>
            </a:r>
            <a:r>
              <a:rPr lang="en-US" u="sng" dirty="0"/>
              <a:t>WMS </a:t>
            </a:r>
            <a:r>
              <a:rPr lang="en-US" u="sng" dirty="0" smtClean="0"/>
              <a:t>service</a:t>
            </a:r>
            <a:r>
              <a:rPr lang="en-US" dirty="0" smtClean="0"/>
              <a:t>: </a:t>
            </a:r>
            <a:r>
              <a:rPr lang="en-US" dirty="0" err="1" smtClean="0"/>
              <a:t>Wanhu</a:t>
            </a:r>
            <a:r>
              <a:rPr lang="en-US" dirty="0" smtClean="0"/>
              <a:t> Hills, </a:t>
            </a:r>
            <a:r>
              <a:rPr lang="en-US" dirty="0" err="1" smtClean="0"/>
              <a:t>Shuangfengxi</a:t>
            </a:r>
            <a:r>
              <a:rPr lang="en-US" dirty="0" smtClean="0"/>
              <a:t> Hills, </a:t>
            </a:r>
            <a:r>
              <a:rPr lang="en-US" dirty="0" err="1" smtClean="0"/>
              <a:t>Shixing</a:t>
            </a:r>
            <a:r>
              <a:rPr lang="en-US" dirty="0" smtClean="0"/>
              <a:t> Seamounts</a:t>
            </a:r>
          </a:p>
          <a:p>
            <a:pPr lvl="1"/>
            <a:r>
              <a:rPr lang="en-US" dirty="0" smtClean="0"/>
              <a:t>Reinga Ridge not </a:t>
            </a:r>
            <a:r>
              <a:rPr lang="en-US" dirty="0"/>
              <a:t>in the </a:t>
            </a:r>
            <a:r>
              <a:rPr lang="en-US" u="sng" dirty="0"/>
              <a:t>WFS service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3E3A-7C1E-420C-B3BD-B5E46D3EAD0A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9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n-lt"/>
              </a:rPr>
              <a:t>GEBCO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615382"/>
            <a:ext cx="10515600" cy="4351338"/>
          </a:xfrm>
        </p:spPr>
        <p:txBody>
          <a:bodyPr/>
          <a:lstStyle/>
          <a:p>
            <a:r>
              <a:rPr lang="en-US" dirty="0" smtClean="0"/>
              <a:t>Issues found (continued): </a:t>
            </a:r>
          </a:p>
          <a:p>
            <a:pPr lvl="1"/>
            <a:r>
              <a:rPr lang="en-US" dirty="0" err="1" smtClean="0"/>
              <a:t>Pinne</a:t>
            </a:r>
            <a:r>
              <a:rPr lang="en-US" dirty="0" smtClean="0"/>
              <a:t> </a:t>
            </a:r>
            <a:r>
              <a:rPr lang="en-US" dirty="0"/>
              <a:t>Marine Bank </a:t>
            </a:r>
            <a:r>
              <a:rPr lang="en-US" dirty="0" smtClean="0"/>
              <a:t>has </a:t>
            </a:r>
            <a:r>
              <a:rPr lang="en-US" dirty="0"/>
              <a:t>been given a </a:t>
            </a:r>
            <a:r>
              <a:rPr lang="en-US" u="sng" dirty="0"/>
              <a:t>termination date </a:t>
            </a:r>
            <a:r>
              <a:rPr lang="en-US" dirty="0"/>
              <a:t>by ACUF: bathymetry no longer indicates a feature in these coordinates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Grand </a:t>
            </a:r>
            <a:r>
              <a:rPr lang="en-US" dirty="0"/>
              <a:t>Banks of Newfoundland: this feature </a:t>
            </a:r>
            <a:r>
              <a:rPr lang="en-US" dirty="0" smtClean="0"/>
              <a:t>does </a:t>
            </a:r>
            <a:r>
              <a:rPr lang="en-US" dirty="0"/>
              <a:t>not contain a value for the field </a:t>
            </a:r>
            <a:r>
              <a:rPr lang="en-US" dirty="0" err="1"/>
              <a:t>typeid</a:t>
            </a:r>
            <a:r>
              <a:rPr lang="en-US" dirty="0"/>
              <a:t> (</a:t>
            </a:r>
            <a:r>
              <a:rPr lang="en-US" u="sng" dirty="0"/>
              <a:t>no generic term</a:t>
            </a:r>
            <a:r>
              <a:rPr lang="en-US" dirty="0" smtClean="0"/>
              <a:t>).</a:t>
            </a:r>
          </a:p>
          <a:p>
            <a:pPr lvl="1"/>
            <a:r>
              <a:rPr lang="en-US" u="sng" dirty="0" smtClean="0"/>
              <a:t>E-W coordinates </a:t>
            </a:r>
            <a:r>
              <a:rPr lang="en-US" dirty="0" smtClean="0"/>
              <a:t>(3 cases):</a:t>
            </a:r>
          </a:p>
          <a:p>
            <a:pPr lvl="2"/>
            <a:r>
              <a:rPr lang="en-US" dirty="0" smtClean="0"/>
              <a:t>Lee Seamount: </a:t>
            </a:r>
            <a:r>
              <a:rPr lang="en-US" dirty="0"/>
              <a:t>current longitude coordinates are </a:t>
            </a:r>
          </a:p>
          <a:p>
            <a:pPr lvl="3"/>
            <a:r>
              <a:rPr lang="en-US" dirty="0" smtClean="0"/>
              <a:t>SCUFN18 </a:t>
            </a:r>
            <a:r>
              <a:rPr lang="en-US" dirty="0"/>
              <a:t>report -&gt; Lee Seamount (41°06’S, 179°31’E)</a:t>
            </a:r>
          </a:p>
          <a:p>
            <a:pPr lvl="3"/>
            <a:r>
              <a:rPr lang="en-US" dirty="0" smtClean="0"/>
              <a:t>Coordinates </a:t>
            </a:r>
            <a:r>
              <a:rPr lang="en-US" dirty="0"/>
              <a:t>in GEBCO: POINT (-179.5333333333 -41.116666667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Kaiwhata</a:t>
            </a:r>
            <a:r>
              <a:rPr lang="en-US" dirty="0" smtClean="0"/>
              <a:t> Bank</a:t>
            </a:r>
          </a:p>
          <a:p>
            <a:pPr lvl="2"/>
            <a:r>
              <a:rPr lang="en-US" dirty="0" smtClean="0"/>
              <a:t>Hayes Bank</a:t>
            </a:r>
          </a:p>
          <a:p>
            <a:pPr lvl="1"/>
            <a:r>
              <a:rPr lang="en-US" dirty="0" smtClean="0"/>
              <a:t>General instability with web services.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C3-0BDA-4002-A9AB-469563223EB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6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ACUF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89470"/>
            <a:ext cx="10515600" cy="4351338"/>
          </a:xfrm>
        </p:spPr>
        <p:txBody>
          <a:bodyPr/>
          <a:lstStyle/>
          <a:p>
            <a:r>
              <a:rPr lang="en-US" dirty="0" smtClean="0"/>
              <a:t>7 new features added</a:t>
            </a:r>
          </a:p>
          <a:p>
            <a:r>
              <a:rPr lang="en-US" dirty="0" smtClean="0"/>
              <a:t>Tackling issues from previous updates: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2702264"/>
            <a:ext cx="10229850" cy="350907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E14E-9361-4B91-8AD8-A2D7F7F204E9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8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ACUF update</a:t>
            </a: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3" y="1306960"/>
            <a:ext cx="10515600" cy="4351338"/>
          </a:xfrm>
        </p:spPr>
        <p:txBody>
          <a:bodyPr/>
          <a:lstStyle/>
          <a:p>
            <a:r>
              <a:rPr lang="en-US" dirty="0" smtClean="0"/>
              <a:t>Tackling issues from previous updates (continued):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7" y="2383602"/>
            <a:ext cx="10674286" cy="34874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2A4F-FE1E-4603-A120-247F1325046D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BAF-570D-4E10-9BF2-F3EDDC89FE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710</Words>
  <Application>Microsoft Office PowerPoint</Application>
  <PresentationFormat>Widescreen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GEBCO update</vt:lpstr>
      <vt:lpstr>GEBCO update</vt:lpstr>
      <vt:lpstr>ACUF update</vt:lpstr>
      <vt:lpstr>ACUF update</vt:lpstr>
      <vt:lpstr>SCUFN30/140. Action for MR to report by beginning of 2018 a full list of inconsistencies between ACUF and GEBCO gazetteer.</vt:lpstr>
      <vt:lpstr>SCUFN30/140. Action for MR to report by beginning of 2018 a full list of inconsistencies between ACUF and GEBCO gazetteer.</vt:lpstr>
      <vt:lpstr>SCUFN30/140. Action for MR to report by beginning of 2018 a full list of inconsistencies between ACUF and GEBCO gazetteer.</vt:lpstr>
      <vt:lpstr>SCUFN30/140. Action for MR to report by beginning of 2018 a full list of inconsistencies between ACUF and GEBCO gazetteer.</vt:lpstr>
      <vt:lpstr>Integration of New Zealand gazetteer</vt:lpstr>
      <vt:lpstr>PowerPoint Presentation</vt:lpstr>
      <vt:lpstr>Other gazetteer updates</vt:lpstr>
      <vt:lpstr>PowerPoint Presentation</vt:lpstr>
      <vt:lpstr>Data products updates</vt:lpstr>
      <vt:lpstr>Data products updates</vt:lpstr>
      <vt:lpstr>Data products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Oset Garcia</dc:creator>
  <cp:lastModifiedBy>Paula Oset Garcia</cp:lastModifiedBy>
  <cp:revision>87</cp:revision>
  <dcterms:created xsi:type="dcterms:W3CDTF">2017-08-31T08:24:25Z</dcterms:created>
  <dcterms:modified xsi:type="dcterms:W3CDTF">2018-10-23T19:49:16Z</dcterms:modified>
</cp:coreProperties>
</file>