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54768-A504-41A6-A18A-84B32B9268C4}" type="datetimeFigureOut">
              <a:rPr lang="fr-FR" smtClean="0"/>
              <a:t>14/10/2019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EDDA7-1D97-4D77-AA90-E8958A63A8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11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603F-AED1-47B0-B752-EE25DBF4D61F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C-3, Monaco, 21 – 24 October 2019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413-4194-4743-AE28-7C8865E618B6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C-3, Monaco, 21 – 24 October 2019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9579-6B89-46C5-9797-71624EBE08A3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C-3, Monaco, 21 – 24 October 2019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182D-EEE3-4BB1-AA71-87E662EC8D63}" type="datetime1">
              <a:rPr lang="fr-FR" smtClean="0"/>
              <a:t>14/10/2019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C-3, Monaco, 21 – 24 October 2019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346A-D9A6-4C94-9869-139F0F1E2072}" type="datetime1">
              <a:rPr lang="fr-FR" smtClean="0"/>
              <a:t>14/10/2019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C-3, Monaco, 21 – 24 October 2019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1876-647C-4B3F-974E-0809BAEB4096}" type="datetime1">
              <a:rPr lang="fr-FR" smtClean="0"/>
              <a:t>14/10/2019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C-3, Monaco, 21 – 24 October 2019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0C-336E-4855-8B92-8C55023147E8}" type="datetime1">
              <a:rPr lang="fr-FR" smtClean="0"/>
              <a:t>14/10/2019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C-3, Monaco, 21 – 24 October 2019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E45E-A5A3-4CB8-ACDB-6893DE1BA964}" type="datetime1">
              <a:rPr lang="fr-FR" smtClean="0"/>
              <a:t>14/10/2019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C-3, Monaco, 21 – 24 October 2019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FCCD-42CC-4052-9932-993D7B401EC3}" type="datetime1">
              <a:rPr lang="fr-FR" smtClean="0"/>
              <a:t>14/10/2019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C-3, Monaco, 21 – 24 October 2019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F106-00EA-4636-83A6-240FCF60F736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C-3, Monaco, 21 – 24 October 2019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C0CDA-BFCB-4FC6-98A2-34DA7C91CEBF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C-3, Monaco, 21 – 24 October 2019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Monaco, 21 – 24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7882" y="1617365"/>
            <a:ext cx="9776088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3rd Meeting of the IHO Council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IHO ANNUAL WORK PROGRAMME AND BUDGET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</a:t>
            </a:r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5.4</a:t>
            </a:r>
          </a:p>
          <a:p>
            <a:pPr algn="ctr"/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Work Programme and Budget 2021 – 2023</a:t>
            </a:r>
          </a:p>
          <a:p>
            <a:pPr algn="ctr"/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(Proposal to be submitted to A-2)</a:t>
            </a:r>
            <a:endParaRPr lang="en-US" sz="3100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C-3, Monaco, 21 – 24 October 2019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06827" y="217454"/>
            <a:ext cx="10515600" cy="540511"/>
          </a:xfrm>
        </p:spPr>
        <p:txBody>
          <a:bodyPr>
            <a:normAutofit/>
          </a:bodyPr>
          <a:lstStyle/>
          <a:p>
            <a:r>
              <a:rPr lang="en-US" b="1" dirty="0" smtClean="0"/>
              <a:t>Proposed IHO Work Programme for 2021 - 2023</a:t>
            </a:r>
            <a:endParaRPr lang="en-US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28582" y="1212848"/>
            <a:ext cx="10948087" cy="46822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proposed 3-year Work Programme </a:t>
            </a:r>
            <a:r>
              <a:rPr lang="en-US" dirty="0" smtClean="0"/>
              <a:t>is </a:t>
            </a:r>
            <a:r>
              <a:rPr lang="en-US" dirty="0"/>
              <a:t>based on the IHO Strategic Plan in </a:t>
            </a:r>
            <a:r>
              <a:rPr lang="en-US" dirty="0" smtClean="0"/>
              <a:t>place. </a:t>
            </a:r>
          </a:p>
          <a:p>
            <a:r>
              <a:rPr lang="en-US" dirty="0" smtClean="0"/>
              <a:t>In </a:t>
            </a:r>
            <a:r>
              <a:rPr lang="en-US" dirty="0"/>
              <a:t>consideration of the ongoing </a:t>
            </a:r>
            <a:r>
              <a:rPr lang="en-US" dirty="0" smtClean="0"/>
              <a:t>revision </a:t>
            </a:r>
            <a:r>
              <a:rPr lang="en-US" dirty="0"/>
              <a:t>of the IHO Strategic Plan, </a:t>
            </a:r>
            <a:r>
              <a:rPr lang="en-US" dirty="0" smtClean="0"/>
              <a:t>additional </a:t>
            </a:r>
            <a:r>
              <a:rPr lang="en-US" dirty="0"/>
              <a:t>references to the draft version of the proposed revised IHO Strategic Plan </a:t>
            </a:r>
            <a:r>
              <a:rPr lang="en-US" dirty="0" smtClean="0"/>
              <a:t>are </a:t>
            </a:r>
            <a:r>
              <a:rPr lang="en-US" dirty="0"/>
              <a:t>added in a </a:t>
            </a:r>
            <a:r>
              <a:rPr lang="en-US" dirty="0" smtClean="0"/>
              <a:t>separate column </a:t>
            </a:r>
            <a:r>
              <a:rPr lang="en-US" dirty="0"/>
              <a:t>(SD REV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Final </a:t>
            </a:r>
            <a:r>
              <a:rPr lang="en-US" dirty="0"/>
              <a:t>reference can only be made after the anticipated approval of the reviewed Strategic Plan by </a:t>
            </a:r>
            <a:r>
              <a:rPr lang="en-US" dirty="0" smtClean="0"/>
              <a:t>A2.</a:t>
            </a:r>
          </a:p>
          <a:p>
            <a:r>
              <a:rPr lang="en-US" dirty="0" smtClean="0"/>
              <a:t>It should be noted that the layout of the new Strategic Plan focuses on priorities whereas the Work Programme lists the whole range of IHO activities. </a:t>
            </a:r>
          </a:p>
          <a:p>
            <a:r>
              <a:rPr lang="en-US" dirty="0" smtClean="0"/>
              <a:t>It is the view of the Secretariat that the current Work Programme structure should remain under the revised Strategic Plan.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06827" y="217454"/>
            <a:ext cx="10515600" cy="540511"/>
          </a:xfrm>
        </p:spPr>
        <p:txBody>
          <a:bodyPr>
            <a:normAutofit/>
          </a:bodyPr>
          <a:lstStyle/>
          <a:p>
            <a:r>
              <a:rPr lang="en-US" b="1" dirty="0" smtClean="0"/>
              <a:t>Proposed IHO BUDGET for 2021 - 2023</a:t>
            </a:r>
            <a:endParaRPr lang="en-US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28582" y="1212848"/>
            <a:ext cx="10948087" cy="4682267"/>
          </a:xfrm>
        </p:spPr>
        <p:txBody>
          <a:bodyPr>
            <a:normAutofit/>
          </a:bodyPr>
          <a:lstStyle/>
          <a:p>
            <a:r>
              <a:rPr lang="en-US" dirty="0" smtClean="0"/>
              <a:t>The proposed budget estimates </a:t>
            </a:r>
            <a:r>
              <a:rPr lang="en-US" dirty="0"/>
              <a:t>for the 3-year Budget </a:t>
            </a:r>
            <a:r>
              <a:rPr lang="en-US" dirty="0" smtClean="0"/>
              <a:t>are based </a:t>
            </a:r>
            <a:r>
              <a:rPr lang="en-US" dirty="0"/>
              <a:t>on the proposed </a:t>
            </a:r>
            <a:r>
              <a:rPr lang="en-US" dirty="0" smtClean="0"/>
              <a:t>annual budget estimates for </a:t>
            </a:r>
            <a:r>
              <a:rPr lang="en-US" dirty="0"/>
              <a:t>2020.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proposal considers known factors like expected variations in staff salaries and expected income through interests from IHO bank account.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further increase in income through expanding membership or raises in contribution share value was anticipated for the purpose of these </a:t>
            </a:r>
            <a:r>
              <a:rPr lang="en-US" dirty="0" smtClean="0"/>
              <a:t>estimates.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C-3, IHO Secretariat, Monaco, 15 – 17 October 2019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10265" y="217454"/>
            <a:ext cx="10515600" cy="54051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Actions to be considered by Council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8225" y="13814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C-3 is invited to:</a:t>
            </a:r>
          </a:p>
          <a:p>
            <a:r>
              <a:rPr lang="en-US" dirty="0" smtClean="0"/>
              <a:t>Endorse the proposed IHO Work Programme 2021 – 2023 to be submitted to A-2 for approval.</a:t>
            </a:r>
          </a:p>
          <a:p>
            <a:r>
              <a:rPr lang="en-US" dirty="0" smtClean="0"/>
              <a:t>Take note of the need to adapt to the new Strategic Plan after A-2 approval.</a:t>
            </a:r>
          </a:p>
          <a:p>
            <a:r>
              <a:rPr lang="en-US" dirty="0" smtClean="0"/>
              <a:t>Take note of the view of the Secretariat that the current </a:t>
            </a:r>
            <a:r>
              <a:rPr lang="en-US" dirty="0"/>
              <a:t>Work Programme structure should remain under the revised Strategic </a:t>
            </a:r>
            <a:r>
              <a:rPr lang="en-US" dirty="0" smtClean="0"/>
              <a:t>Plan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Endorse the proposed budget </a:t>
            </a:r>
            <a:r>
              <a:rPr lang="en-US" dirty="0"/>
              <a:t>estimates for the 3-year </a:t>
            </a:r>
            <a:r>
              <a:rPr lang="en-US" dirty="0" smtClean="0"/>
              <a:t>Budget </a:t>
            </a:r>
            <a:r>
              <a:rPr lang="en-US" dirty="0"/>
              <a:t>to be submitted to A-2 for approval.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201</TotalTime>
  <Words>325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Naskh Medium</vt:lpstr>
      <vt:lpstr>Arial</vt:lpstr>
      <vt:lpstr>Arial Black</vt:lpstr>
      <vt:lpstr>Calibri</vt:lpstr>
      <vt:lpstr>Calibri Light</vt:lpstr>
      <vt:lpstr>Master_IHO_New_Logo</vt:lpstr>
      <vt:lpstr>PowerPoint Presentation</vt:lpstr>
      <vt:lpstr>Proposed IHO Work Programme for 2021 - 2023</vt:lpstr>
      <vt:lpstr>Proposed IHO BUDGET for 2021 - 2023</vt:lpstr>
      <vt:lpstr>Actions to be considered by Council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Mathias Jonas</cp:lastModifiedBy>
  <cp:revision>27</cp:revision>
  <dcterms:created xsi:type="dcterms:W3CDTF">2019-06-26T12:25:46Z</dcterms:created>
  <dcterms:modified xsi:type="dcterms:W3CDTF">2019-10-14T09:31:11Z</dcterms:modified>
</cp:coreProperties>
</file>