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26"/>
  </p:notesMasterIdLst>
  <p:handoutMasterIdLst>
    <p:handoutMasterId r:id="rId27"/>
  </p:handoutMasterIdLst>
  <p:sldIdLst>
    <p:sldId id="383" r:id="rId6"/>
    <p:sldId id="431" r:id="rId7"/>
    <p:sldId id="463" r:id="rId8"/>
    <p:sldId id="438" r:id="rId9"/>
    <p:sldId id="433" r:id="rId10"/>
    <p:sldId id="458" r:id="rId11"/>
    <p:sldId id="491" r:id="rId12"/>
    <p:sldId id="490" r:id="rId13"/>
    <p:sldId id="492" r:id="rId14"/>
    <p:sldId id="468" r:id="rId15"/>
    <p:sldId id="467" r:id="rId16"/>
    <p:sldId id="470" r:id="rId17"/>
    <p:sldId id="466" r:id="rId18"/>
    <p:sldId id="474" r:id="rId19"/>
    <p:sldId id="475" r:id="rId20"/>
    <p:sldId id="476" r:id="rId21"/>
    <p:sldId id="478" r:id="rId22"/>
    <p:sldId id="487" r:id="rId23"/>
    <p:sldId id="488" r:id="rId24"/>
    <p:sldId id="427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1CDFF"/>
    <a:srgbClr val="D6E3FF"/>
    <a:srgbClr val="BCE292"/>
    <a:srgbClr val="3075FF"/>
    <a:srgbClr val="97BAFF"/>
    <a:srgbClr val="66FFFF"/>
    <a:srgbClr val="CCFFF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0952" autoAdjust="0"/>
  </p:normalViewPr>
  <p:slideViewPr>
    <p:cSldViewPr snapToGrid="0">
      <p:cViewPr>
        <p:scale>
          <a:sx n="90" d="100"/>
          <a:sy n="90" d="100"/>
        </p:scale>
        <p:origin x="-106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2"/>
    </p:cViewPr>
  </p:sorterViewPr>
  <p:notesViewPr>
    <p:cSldViewPr snapToGrid="0">
      <p:cViewPr varScale="1">
        <p:scale>
          <a:sx n="88" d="100"/>
          <a:sy n="88" d="100"/>
        </p:scale>
        <p:origin x="-2358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l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34" y="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r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22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l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34" y="8832222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r" defTabSz="932449">
              <a:defRPr sz="1200" smtClean="0"/>
            </a:lvl1pPr>
          </a:lstStyle>
          <a:p>
            <a:pPr>
              <a:defRPr/>
            </a:pPr>
            <a:fld id="{AAC63000-99CE-47B3-A8F7-238D13505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83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l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34" y="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r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70" y="4416112"/>
            <a:ext cx="5139462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22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l" defTabSz="932449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34" y="8832222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r" defTabSz="932449">
              <a:defRPr sz="1200" smtClean="0"/>
            </a:lvl1pPr>
          </a:lstStyle>
          <a:p>
            <a:pPr>
              <a:defRPr/>
            </a:pPr>
            <a:fld id="{BD3477A5-518B-4D7D-A419-AEA9BC0DC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3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4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0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9D40C-2B79-4576-8425-9FDB03ADC07D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6F5B-D736-495F-BE16-5917198E1AC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9788" cy="34861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84" y="4414831"/>
            <a:ext cx="5139034" cy="418146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4F97B-A113-4DBB-B5FF-9F46ADF401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0"/>
            <a:ext cx="5607678" cy="41814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AD542-5AB6-4BFC-B7CF-5D13859D4129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969030" y="8831261"/>
            <a:ext cx="3039766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95" tIns="46547" rIns="93095" bIns="46547" anchor="b"/>
          <a:lstStyle/>
          <a:p>
            <a:pPr algn="r" defTabSz="928668"/>
            <a:fld id="{16CACAB9-016D-4C5B-B9D6-354A5E1102FF}" type="slidenum">
              <a:rPr lang="en-US" sz="1200" b="0" i="0">
                <a:solidFill>
                  <a:srgbClr val="000000"/>
                </a:solidFill>
                <a:cs typeface="Arial" charset="0"/>
              </a:rPr>
              <a:pPr algn="r" defTabSz="928668"/>
              <a:t>17</a:t>
            </a:fld>
            <a:endParaRPr lang="en-US" sz="1200" b="0" i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9787" cy="348615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84" y="4416430"/>
            <a:ext cx="5139034" cy="4179863"/>
          </a:xfrm>
          <a:noFill/>
          <a:ln/>
        </p:spPr>
        <p:txBody>
          <a:bodyPr lIns="93095" tIns="46547" rIns="93095" bIns="46547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6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3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433"/>
            <a:fld id="{165D02C6-769D-4D77-BDF9-D0E0B816A510}" type="slidenum">
              <a:rPr lang="en-US" smtClean="0"/>
              <a:pPr defTabSz="931433"/>
              <a:t>2</a:t>
            </a:fld>
            <a:endParaRPr lang="en-US" dirty="0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72911" y="8834300"/>
            <a:ext cx="3037490" cy="4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61" tIns="47231" rIns="94461" bIns="47231" anchor="b"/>
          <a:lstStyle/>
          <a:p>
            <a:pPr algn="r" defTabSz="943439"/>
            <a:fld id="{B4AA0099-C351-4010-8EA6-54DE82D0A9EA}" type="slidenum">
              <a:rPr lang="en-US" sz="1200">
                <a:latin typeface="Tahoma" pitchFamily="34" charset="0"/>
              </a:rPr>
              <a:pPr algn="r" defTabSz="943439"/>
              <a:t>2</a:t>
            </a:fld>
            <a:endParaRPr lang="en-US" sz="1200" dirty="0">
              <a:latin typeface="Tahoma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9" y="4415453"/>
            <a:ext cx="5136090" cy="4184399"/>
          </a:xfrm>
          <a:noFill/>
          <a:ln/>
        </p:spPr>
        <p:txBody>
          <a:bodyPr lIns="94461" tIns="47231" rIns="94461" bIns="47231"/>
          <a:lstStyle/>
          <a:p>
            <a:pPr eaLnBrk="1" hangingPunct="1">
              <a:lnSpc>
                <a:spcPct val="80000"/>
              </a:lnSpc>
            </a:pPr>
            <a:endParaRPr lang="en-US" sz="11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063">
              <a:defRPr/>
            </a:pPr>
            <a:fld id="{A3B8913F-0E15-4C4C-AED2-9420A4737088}" type="slidenum">
              <a:rPr lang="en-US" smtClean="0"/>
              <a:pPr defTabSz="930063">
                <a:defRPr/>
              </a:pPr>
              <a:t>3</a:t>
            </a:fld>
            <a:endParaRPr lang="en-US" dirty="0" smtClean="0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972562" y="8833195"/>
            <a:ext cx="3037840" cy="4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99" tIns="46550" rIns="93099" bIns="46550" anchor="b"/>
          <a:lstStyle/>
          <a:p>
            <a:pPr algn="r" defTabSz="930063"/>
            <a:fld id="{F4A71A0B-52C1-4C9A-BEC1-D9608F9D3029}" type="slidenum">
              <a:rPr lang="en-US" sz="1200">
                <a:latin typeface="Calibri" pitchFamily="34" charset="0"/>
              </a:rPr>
              <a:pPr algn="r" defTabSz="930063"/>
              <a:t>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101" y="4414179"/>
            <a:ext cx="5144205" cy="4184994"/>
          </a:xfrm>
          <a:ln/>
        </p:spPr>
        <p:txBody>
          <a:bodyPr>
            <a:normAutofit fontScale="77500" lnSpcReduction="20000"/>
          </a:bodyPr>
          <a:lstStyle/>
          <a:p>
            <a:pPr marL="237773" indent="-23777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71C7C-5B7B-45D4-9AAC-5062C4EDA4A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82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7" y="4414513"/>
            <a:ext cx="5142455" cy="418562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935470" y="4384726"/>
            <a:ext cx="5167990" cy="468615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300" dirty="0">
              <a:latin typeface="+mn-lt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805"/>
            <a:fld id="{B2B1C90A-7211-4AF1-8045-D2E1AC789ABF}" type="slidenum">
              <a:rPr lang="en-US" smtClean="0"/>
              <a:pPr defTabSz="929805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77A5-518B-4D7D-A419-AEA9BC0DC5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SFF NO LO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 userDrawn="1"/>
        </p:nvSpPr>
        <p:spPr bwMode="blackWhite">
          <a:xfrm>
            <a:off x="8791365" y="6559493"/>
            <a:ext cx="369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fld id="{4EC7182A-1235-445B-B8A1-96101D496468}" type="slidenum">
              <a:rPr lang="en-US" sz="1200" i="0">
                <a:solidFill>
                  <a:srgbClr val="110189"/>
                </a:solidFill>
                <a:latin typeface="Arial"/>
                <a:cs typeface="Arial" pitchFamily="34" charset="0"/>
              </a:rPr>
              <a:pPr eaLnBrk="1" fontAlgn="auto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i="0" dirty="0">
              <a:solidFill>
                <a:srgbClr val="110189"/>
              </a:solidFill>
              <a:latin typeface="Arial"/>
              <a:cs typeface="Arial" pitchFamily="34" charset="0"/>
            </a:endParaRPr>
          </a:p>
        </p:txBody>
      </p:sp>
      <p:sp>
        <p:nvSpPr>
          <p:cNvPr id="3" name="Rectangle 62"/>
          <p:cNvSpPr>
            <a:spLocks noChangeArrowheads="1"/>
          </p:cNvSpPr>
          <p:nvPr userDrawn="1"/>
        </p:nvSpPr>
        <p:spPr bwMode="auto"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51"/>
          <p:cNvSpPr txBox="1">
            <a:spLocks noChangeArrowheads="1"/>
          </p:cNvSpPr>
          <p:nvPr userDrawn="1"/>
        </p:nvSpPr>
        <p:spPr bwMode="auto">
          <a:xfrm>
            <a:off x="381000" y="6569075"/>
            <a:ext cx="2533650" cy="2127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United States Fleet Forces</a:t>
            </a: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3"/>
          <p:cNvSpPr>
            <a:spLocks noChangeArrowheads="1"/>
          </p:cNvSpPr>
          <p:nvPr userDrawn="1"/>
        </p:nvSpPr>
        <p:spPr bwMode="auto">
          <a:xfrm>
            <a:off x="0" y="1027113"/>
            <a:ext cx="91440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64"/>
          <p:cNvSpPr>
            <a:spLocks noChangeArrowheads="1"/>
          </p:cNvSpPr>
          <p:nvPr userDrawn="1"/>
        </p:nvSpPr>
        <p:spPr bwMode="auto">
          <a:xfrm>
            <a:off x="0" y="1179513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H:\Telework\CTG8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" y="91440"/>
            <a:ext cx="77724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nnifer.ervin\Desktop\NMOC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41248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1"/>
          <p:cNvSpPr txBox="1">
            <a:spLocks noChangeArrowheads="1"/>
          </p:cNvSpPr>
          <p:nvPr userDrawn="1"/>
        </p:nvSpPr>
        <p:spPr bwMode="auto">
          <a:xfrm>
            <a:off x="381000" y="6567716"/>
            <a:ext cx="2533650" cy="21544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Naval Oceanography</a:t>
            </a:r>
            <a:endParaRPr lang="en-US" sz="1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72125" y="6554911"/>
            <a:ext cx="2811591" cy="16973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619750" y="6512169"/>
            <a:ext cx="27051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  <a:effectLst/>
              </a:rPr>
              <a:t>Observe-Predict</a:t>
            </a:r>
            <a:r>
              <a:rPr lang="en-US" sz="1400" baseline="0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1400" baseline="0" dirty="0" smtClean="0">
                <a:solidFill>
                  <a:srgbClr val="000066"/>
                </a:solidFill>
                <a:effectLst/>
                <a:sym typeface="Wingdings" panose="05000000000000000000" pitchFamily="2" charset="2"/>
              </a:rPr>
              <a:t> Fight-Win</a:t>
            </a:r>
            <a:endParaRPr lang="en-US" sz="1400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8377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FF NO LO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2"/>
          <p:cNvSpPr>
            <a:spLocks noChangeArrowheads="1"/>
          </p:cNvSpPr>
          <p:nvPr userDrawn="1"/>
        </p:nvSpPr>
        <p:spPr bwMode="auto"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51"/>
          <p:cNvSpPr txBox="1">
            <a:spLocks noChangeArrowheads="1"/>
          </p:cNvSpPr>
          <p:nvPr userDrawn="1"/>
        </p:nvSpPr>
        <p:spPr bwMode="auto">
          <a:xfrm>
            <a:off x="381000" y="6567716"/>
            <a:ext cx="2533650" cy="21544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Naval Oceanography</a:t>
            </a:r>
            <a:endParaRPr lang="en-US" sz="1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3"/>
          <p:cNvSpPr>
            <a:spLocks noChangeArrowheads="1"/>
          </p:cNvSpPr>
          <p:nvPr userDrawn="1"/>
        </p:nvSpPr>
        <p:spPr bwMode="auto">
          <a:xfrm>
            <a:off x="0" y="1027113"/>
            <a:ext cx="91440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64"/>
          <p:cNvSpPr>
            <a:spLocks noChangeArrowheads="1"/>
          </p:cNvSpPr>
          <p:nvPr userDrawn="1"/>
        </p:nvSpPr>
        <p:spPr bwMode="auto">
          <a:xfrm>
            <a:off x="0" y="1179513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572125" y="6554911"/>
            <a:ext cx="2811591" cy="16973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619750" y="6512169"/>
            <a:ext cx="27051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  <a:effectLst/>
              </a:rPr>
              <a:t>Observe-Predict</a:t>
            </a:r>
            <a:r>
              <a:rPr lang="en-US" sz="1400" baseline="0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1400" baseline="0" dirty="0" smtClean="0">
                <a:solidFill>
                  <a:srgbClr val="000066"/>
                </a:solidFill>
                <a:effectLst/>
                <a:sym typeface="Wingdings" panose="05000000000000000000" pitchFamily="2" charset="2"/>
              </a:rPr>
              <a:t> Fight-Win</a:t>
            </a:r>
            <a:endParaRPr lang="en-US" sz="1400" dirty="0">
              <a:solidFill>
                <a:srgbClr val="000066"/>
              </a:solidFill>
              <a:effectLst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 userDrawn="1"/>
        </p:nvSpPr>
        <p:spPr bwMode="blackWhite">
          <a:xfrm>
            <a:off x="8791365" y="6559493"/>
            <a:ext cx="369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fld id="{4EC7182A-1235-445B-B8A1-96101D496468}" type="slidenum">
              <a:rPr lang="en-US" sz="1200" i="0">
                <a:solidFill>
                  <a:srgbClr val="110189"/>
                </a:solidFill>
                <a:latin typeface="Arial"/>
                <a:cs typeface="Arial" pitchFamily="34" charset="0"/>
              </a:rPr>
              <a:pPr eaLnBrk="1" fontAlgn="auto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i="0" dirty="0">
              <a:solidFill>
                <a:srgbClr val="110189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7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9200" y="6477000"/>
            <a:ext cx="304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2E39-DC39-47EC-A927-5D457B97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809625" y="6540500"/>
            <a:ext cx="2106613" cy="2127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Naval Oceanography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6" name="Picture 66" descr="Nmo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88900"/>
            <a:ext cx="838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jennifer.ERVIN\Desktop\New logo\CTG807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" y="91440"/>
            <a:ext cx="778393" cy="7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 bwMode="auto">
          <a:xfrm>
            <a:off x="5572125" y="6554911"/>
            <a:ext cx="2811591" cy="16973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619750" y="6512169"/>
            <a:ext cx="27051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  <a:effectLst/>
              </a:rPr>
              <a:t>Observe-Predict</a:t>
            </a:r>
            <a:r>
              <a:rPr lang="en-US" sz="1400" baseline="0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1400" baseline="0" dirty="0" smtClean="0">
                <a:solidFill>
                  <a:srgbClr val="000066"/>
                </a:solidFill>
                <a:effectLst/>
                <a:sym typeface="Wingdings" panose="05000000000000000000" pitchFamily="2" charset="2"/>
              </a:rPr>
              <a:t> Fight-Win</a:t>
            </a:r>
            <a:endParaRPr lang="en-US" sz="1400" dirty="0">
              <a:solidFill>
                <a:srgbClr val="000066"/>
              </a:solidFill>
              <a:effectLst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 userDrawn="1"/>
        </p:nvSpPr>
        <p:spPr bwMode="blackWhite">
          <a:xfrm>
            <a:off x="8791365" y="6559493"/>
            <a:ext cx="369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fld id="{4EC7182A-1235-445B-B8A1-96101D496468}" type="slidenum">
              <a:rPr lang="en-US" sz="1200" i="0">
                <a:solidFill>
                  <a:srgbClr val="110189"/>
                </a:solidFill>
                <a:latin typeface="Arial"/>
                <a:cs typeface="Arial" pitchFamily="34" charset="0"/>
              </a:rPr>
              <a:pPr eaLnBrk="1" fontAlgn="auto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i="0" dirty="0">
              <a:solidFill>
                <a:srgbClr val="110189"/>
              </a:solidFill>
              <a:latin typeface="Arial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25000"/>
        </a:spcAft>
        <a:buClr>
          <a:srgbClr val="000066"/>
        </a:buClr>
        <a:buChar char="•"/>
        <a:defRPr sz="2400" b="1" i="1">
          <a:solidFill>
            <a:srgbClr val="000066"/>
          </a:solidFill>
          <a:latin typeface="+mn-lt"/>
          <a:ea typeface="+mn-ea"/>
          <a:cs typeface="+mn-cs"/>
        </a:defRPr>
      </a:lvl1pPr>
      <a:lvl2pPr marL="635000" indent="-177800" algn="l" rtl="0" eaLnBrk="0" fontAlgn="base" hangingPunct="0">
        <a:spcBef>
          <a:spcPct val="25000"/>
        </a:spcBef>
        <a:spcAft>
          <a:spcPct val="25000"/>
        </a:spcAft>
        <a:buClr>
          <a:schemeClr val="tx1"/>
        </a:buClr>
        <a:buChar char="–"/>
        <a:defRPr sz="2000" b="1" i="1">
          <a:solidFill>
            <a:schemeClr val="tx2"/>
          </a:solidFill>
          <a:latin typeface="+mn-lt"/>
        </a:defRPr>
      </a:lvl2pPr>
      <a:lvl3pPr marL="914400" indent="-114300" algn="l" rtl="0" eaLnBrk="0" fontAlgn="base" hangingPunct="0">
        <a:spcBef>
          <a:spcPct val="25000"/>
        </a:spcBef>
        <a:spcAft>
          <a:spcPct val="25000"/>
        </a:spcAft>
        <a:buClr>
          <a:schemeClr val="tx2">
            <a:lumMod val="75000"/>
            <a:lumOff val="25000"/>
          </a:schemeClr>
        </a:buClr>
        <a:buChar char="•"/>
        <a:defRPr sz="1600" b="1" i="1">
          <a:solidFill>
            <a:schemeClr val="bg2">
              <a:lumMod val="50000"/>
            </a:schemeClr>
          </a:solidFill>
          <a:latin typeface="+mn-lt"/>
        </a:defRPr>
      </a:lvl3pPr>
      <a:lvl4pPr marL="1714500" indent="-266700" algn="l" rtl="0" eaLnBrk="0" fontAlgn="base" hangingPunct="0">
        <a:spcBef>
          <a:spcPct val="25000"/>
        </a:spcBef>
        <a:spcAft>
          <a:spcPct val="25000"/>
        </a:spcAft>
        <a:buChar char="–"/>
        <a:defRPr sz="1400" b="1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hyperlink" Target="http://www.teledyne-reson.com/wp-content/uploads/2010/07/seabat-7125-SV2_300x27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0.jpeg"/><Relationship Id="rId4" Type="http://schemas.openxmlformats.org/officeDocument/2006/relationships/image" Target="../media/image76.jpeg"/><Relationship Id="rId9" Type="http://schemas.openxmlformats.org/officeDocument/2006/relationships/hyperlink" Target="https://www.google.com/url?q=http://www.eco-rentalsolutions.com/situ-level-troll-700&amp;sa=U&amp;ei=EII8U-WrJ-rj0gG494CACw&amp;ved=0CC4Q9QEwAA&amp;usg=AFQjCNHbphTROnOTUDNAwbdpJzUKhzfg8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W:\Jenni\Jen's Drafts\!Photos Photos Photos\Sub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458" y="3076022"/>
            <a:ext cx="1943100" cy="125730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 descr="W:\Jenni\Jen's Drafts\!Photos Photos Photos\slocum_glider_surfa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583" y="3066497"/>
            <a:ext cx="1943101" cy="127635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W:\Jenni\Jen's Drafts\!Photos Photos Photos\Slide73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758" y="3064910"/>
            <a:ext cx="1952625" cy="1268412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3" descr="W:\Jenni\Jen's Drafts\!Photos Photos Photos\SD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45" y="3050069"/>
            <a:ext cx="1940147" cy="1264203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8" descr="W:\Jenni\Jen's Drafts\!Photos Photos Photos\101112-N-7834C-001 FWC-S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2" y="4462901"/>
            <a:ext cx="1957038" cy="1285875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D:\Documents and Settings\jennifer.ERVIN\Desktop\Henson Sicily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9" y="4472426"/>
            <a:ext cx="1952624" cy="1285875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1" name="Picture 1" descr="D:\Documents and Settings\jennifer.ERVIN\Desktop\060730-N-7981E-097_f18 horne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383" y="4472426"/>
            <a:ext cx="1962150" cy="1285875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95496" y="1343908"/>
            <a:ext cx="7743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3000" dirty="0">
                <a:effectLst/>
              </a:rPr>
              <a:t>Naval Meteorology and Oceanography</a:t>
            </a:r>
          </a:p>
          <a:p>
            <a:r>
              <a:rPr lang="en-US" sz="3000" dirty="0" smtClean="0">
                <a:effectLst/>
              </a:rPr>
              <a:t>Enabling the Navy to Fight and Win – Today and Tomorrow</a:t>
            </a:r>
            <a:endParaRPr lang="en-US" sz="30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425" y="6276975"/>
            <a:ext cx="352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brief is </a:t>
            </a:r>
            <a:r>
              <a:rPr lang="en-US" sz="1600" i="0" dirty="0" smtClean="0">
                <a:solidFill>
                  <a:srgbClr val="00B050"/>
                </a:solidFill>
              </a:rPr>
              <a:t>UNCLASSIFIED</a:t>
            </a:r>
            <a:endParaRPr lang="en-US" sz="1600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556" y="3381555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HSL slide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0"/>
          <a:stretch/>
        </p:blipFill>
        <p:spPr>
          <a:xfrm>
            <a:off x="526212" y="1811024"/>
            <a:ext cx="8080184" cy="3879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Airborne Coastal Survey (ACS)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04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0926" y="1337932"/>
            <a:ext cx="7742148" cy="5208918"/>
            <a:chOff x="625475" y="1243013"/>
            <a:chExt cx="8053388" cy="5303837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625475" y="1243013"/>
              <a:ext cx="8053388" cy="5303837"/>
              <a:chOff x="0" y="2934008"/>
              <a:chExt cx="32342138" cy="21299885"/>
            </a:xfrm>
          </p:grpSpPr>
          <p:pic>
            <p:nvPicPr>
              <p:cNvPr id="40" name="Picture 3" descr="O:\Resources\Screengrabs\May_Poster_CZMIL\government_cut_gs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0" y="2934008"/>
                <a:ext cx="32342138" cy="2129988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300000" lon="0" rev="0"/>
                </a:camera>
                <a:lightRig rig="threePt" dir="t"/>
              </a:scene3d>
            </p:spPr>
          </p:pic>
          <p:sp>
            <p:nvSpPr>
              <p:cNvPr id="41" name="Freeform 40"/>
              <p:cNvSpPr>
                <a:spLocks noChangeAspect="1"/>
              </p:cNvSpPr>
              <p:nvPr/>
            </p:nvSpPr>
            <p:spPr>
              <a:xfrm>
                <a:off x="10321689" y="10399486"/>
                <a:ext cx="22014072" cy="13700528"/>
              </a:xfrm>
              <a:custGeom>
                <a:avLst/>
                <a:gdLst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6810704 w 22040193"/>
                  <a:gd name="connsiteY13" fmla="*/ 2333296 h 13495282"/>
                  <a:gd name="connsiteX14" fmla="*/ 8292662 w 22040193"/>
                  <a:gd name="connsiteY14" fmla="*/ 3531475 h 13495282"/>
                  <a:gd name="connsiteX15" fmla="*/ 9995338 w 22040193"/>
                  <a:gd name="connsiteY15" fmla="*/ 4635062 h 13495282"/>
                  <a:gd name="connsiteX16" fmla="*/ 13558345 w 22040193"/>
                  <a:gd name="connsiteY16" fmla="*/ 6905296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517931 w 22040193"/>
                  <a:gd name="connsiteY22" fmla="*/ 7031420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6810704 w 22040193"/>
                  <a:gd name="connsiteY13" fmla="*/ 2333296 h 13495282"/>
                  <a:gd name="connsiteX14" fmla="*/ 8292662 w 22040193"/>
                  <a:gd name="connsiteY14" fmla="*/ 3531475 h 13495282"/>
                  <a:gd name="connsiteX15" fmla="*/ 9995338 w 22040193"/>
                  <a:gd name="connsiteY15" fmla="*/ 4635062 h 13495282"/>
                  <a:gd name="connsiteX16" fmla="*/ 13558345 w 22040193"/>
                  <a:gd name="connsiteY16" fmla="*/ 6905296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292662 w 22040193"/>
                  <a:gd name="connsiteY14" fmla="*/ 3531475 h 13495282"/>
                  <a:gd name="connsiteX15" fmla="*/ 9995338 w 22040193"/>
                  <a:gd name="connsiteY15" fmla="*/ 4635062 h 13495282"/>
                  <a:gd name="connsiteX16" fmla="*/ 13558345 w 22040193"/>
                  <a:gd name="connsiteY16" fmla="*/ 6905296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997759 w 22040193"/>
                  <a:gd name="connsiteY14" fmla="*/ 3312072 h 13495282"/>
                  <a:gd name="connsiteX15" fmla="*/ 9995338 w 22040193"/>
                  <a:gd name="connsiteY15" fmla="*/ 4635062 h 13495282"/>
                  <a:gd name="connsiteX16" fmla="*/ 13558345 w 22040193"/>
                  <a:gd name="connsiteY16" fmla="*/ 6905296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997759 w 22040193"/>
                  <a:gd name="connsiteY14" fmla="*/ 3312072 h 13495282"/>
                  <a:gd name="connsiteX15" fmla="*/ 10902759 w 22040193"/>
                  <a:gd name="connsiteY15" fmla="*/ 4607472 h 13495282"/>
                  <a:gd name="connsiteX16" fmla="*/ 13558345 w 22040193"/>
                  <a:gd name="connsiteY16" fmla="*/ 6905296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997759 w 22040193"/>
                  <a:gd name="connsiteY14" fmla="*/ 3312072 h 13495282"/>
                  <a:gd name="connsiteX15" fmla="*/ 10902759 w 22040193"/>
                  <a:gd name="connsiteY15" fmla="*/ 4607472 h 13495282"/>
                  <a:gd name="connsiteX16" fmla="*/ 14179359 w 22040193"/>
                  <a:gd name="connsiteY16" fmla="*/ 6893472 h 13495282"/>
                  <a:gd name="connsiteX17" fmla="*/ 17657380 w 22040193"/>
                  <a:gd name="connsiteY17" fmla="*/ 9743089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997759 w 22040193"/>
                  <a:gd name="connsiteY14" fmla="*/ 3312072 h 13495282"/>
                  <a:gd name="connsiteX15" fmla="*/ 10902759 w 22040193"/>
                  <a:gd name="connsiteY15" fmla="*/ 4607472 h 13495282"/>
                  <a:gd name="connsiteX16" fmla="*/ 14179359 w 22040193"/>
                  <a:gd name="connsiteY16" fmla="*/ 6893472 h 13495282"/>
                  <a:gd name="connsiteX17" fmla="*/ 17913159 w 22040193"/>
                  <a:gd name="connsiteY17" fmla="*/ 9484272 h 13495282"/>
                  <a:gd name="connsiteX18" fmla="*/ 20810483 w 22040193"/>
                  <a:gd name="connsiteY18" fmla="*/ 11887200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40193"/>
                  <a:gd name="connsiteY0" fmla="*/ 1198179 h 13495282"/>
                  <a:gd name="connsiteX1" fmla="*/ 0 w 22040193"/>
                  <a:gd name="connsiteY1" fmla="*/ 819806 h 13495282"/>
                  <a:gd name="connsiteX2" fmla="*/ 94593 w 22040193"/>
                  <a:gd name="connsiteY2" fmla="*/ 599089 h 13495282"/>
                  <a:gd name="connsiteX3" fmla="*/ 252249 w 22040193"/>
                  <a:gd name="connsiteY3" fmla="*/ 378372 h 13495282"/>
                  <a:gd name="connsiteX4" fmla="*/ 630621 w 22040193"/>
                  <a:gd name="connsiteY4" fmla="*/ 283779 h 13495282"/>
                  <a:gd name="connsiteX5" fmla="*/ 1040524 w 22040193"/>
                  <a:gd name="connsiteY5" fmla="*/ 189186 h 13495282"/>
                  <a:gd name="connsiteX6" fmla="*/ 1671145 w 22040193"/>
                  <a:gd name="connsiteY6" fmla="*/ 31531 h 13495282"/>
                  <a:gd name="connsiteX7" fmla="*/ 2301766 w 22040193"/>
                  <a:gd name="connsiteY7" fmla="*/ 63062 h 13495282"/>
                  <a:gd name="connsiteX8" fmla="*/ 2837793 w 22040193"/>
                  <a:gd name="connsiteY8" fmla="*/ 0 h 13495282"/>
                  <a:gd name="connsiteX9" fmla="*/ 3563007 w 22040193"/>
                  <a:gd name="connsiteY9" fmla="*/ 0 h 13495282"/>
                  <a:gd name="connsiteX10" fmla="*/ 4193628 w 22040193"/>
                  <a:gd name="connsiteY10" fmla="*/ 126124 h 13495282"/>
                  <a:gd name="connsiteX11" fmla="*/ 4729656 w 22040193"/>
                  <a:gd name="connsiteY11" fmla="*/ 441434 h 13495282"/>
                  <a:gd name="connsiteX12" fmla="*/ 5297214 w 22040193"/>
                  <a:gd name="connsiteY12" fmla="*/ 1008993 h 13495282"/>
                  <a:gd name="connsiteX13" fmla="*/ 7321359 w 22040193"/>
                  <a:gd name="connsiteY13" fmla="*/ 2245272 h 13495282"/>
                  <a:gd name="connsiteX14" fmla="*/ 8997759 w 22040193"/>
                  <a:gd name="connsiteY14" fmla="*/ 3312072 h 13495282"/>
                  <a:gd name="connsiteX15" fmla="*/ 10902759 w 22040193"/>
                  <a:gd name="connsiteY15" fmla="*/ 4607472 h 13495282"/>
                  <a:gd name="connsiteX16" fmla="*/ 14179359 w 22040193"/>
                  <a:gd name="connsiteY16" fmla="*/ 6893472 h 13495282"/>
                  <a:gd name="connsiteX17" fmla="*/ 17913159 w 22040193"/>
                  <a:gd name="connsiteY17" fmla="*/ 9484272 h 13495282"/>
                  <a:gd name="connsiteX18" fmla="*/ 21037359 w 22040193"/>
                  <a:gd name="connsiteY18" fmla="*/ 11617872 h 13495282"/>
                  <a:gd name="connsiteX19" fmla="*/ 22040193 w 22040193"/>
                  <a:gd name="connsiteY19" fmla="*/ 12612413 h 13495282"/>
                  <a:gd name="connsiteX20" fmla="*/ 22008662 w 22040193"/>
                  <a:gd name="connsiteY20" fmla="*/ 13495282 h 13495282"/>
                  <a:gd name="connsiteX21" fmla="*/ 11887200 w 22040193"/>
                  <a:gd name="connsiteY21" fmla="*/ 13432220 h 13495282"/>
                  <a:gd name="connsiteX22" fmla="*/ 5492559 w 22040193"/>
                  <a:gd name="connsiteY22" fmla="*/ 7350672 h 13495282"/>
                  <a:gd name="connsiteX23" fmla="*/ 2144111 w 22040193"/>
                  <a:gd name="connsiteY23" fmla="*/ 4035972 h 13495282"/>
                  <a:gd name="connsiteX24" fmla="*/ 31531 w 22040193"/>
                  <a:gd name="connsiteY24" fmla="*/ 1355834 h 13495282"/>
                  <a:gd name="connsiteX0" fmla="*/ 0 w 22008662"/>
                  <a:gd name="connsiteY0" fmla="*/ 1198179 h 13495282"/>
                  <a:gd name="connsiteX1" fmla="*/ 0 w 22008662"/>
                  <a:gd name="connsiteY1" fmla="*/ 819806 h 13495282"/>
                  <a:gd name="connsiteX2" fmla="*/ 94593 w 22008662"/>
                  <a:gd name="connsiteY2" fmla="*/ 599089 h 13495282"/>
                  <a:gd name="connsiteX3" fmla="*/ 252249 w 22008662"/>
                  <a:gd name="connsiteY3" fmla="*/ 378372 h 13495282"/>
                  <a:gd name="connsiteX4" fmla="*/ 630621 w 22008662"/>
                  <a:gd name="connsiteY4" fmla="*/ 283779 h 13495282"/>
                  <a:gd name="connsiteX5" fmla="*/ 1040524 w 22008662"/>
                  <a:gd name="connsiteY5" fmla="*/ 189186 h 13495282"/>
                  <a:gd name="connsiteX6" fmla="*/ 1671145 w 22008662"/>
                  <a:gd name="connsiteY6" fmla="*/ 31531 h 13495282"/>
                  <a:gd name="connsiteX7" fmla="*/ 2301766 w 22008662"/>
                  <a:gd name="connsiteY7" fmla="*/ 63062 h 13495282"/>
                  <a:gd name="connsiteX8" fmla="*/ 2837793 w 22008662"/>
                  <a:gd name="connsiteY8" fmla="*/ 0 h 13495282"/>
                  <a:gd name="connsiteX9" fmla="*/ 3563007 w 22008662"/>
                  <a:gd name="connsiteY9" fmla="*/ 0 h 13495282"/>
                  <a:gd name="connsiteX10" fmla="*/ 4193628 w 22008662"/>
                  <a:gd name="connsiteY10" fmla="*/ 126124 h 13495282"/>
                  <a:gd name="connsiteX11" fmla="*/ 4729656 w 22008662"/>
                  <a:gd name="connsiteY11" fmla="*/ 441434 h 13495282"/>
                  <a:gd name="connsiteX12" fmla="*/ 5297214 w 22008662"/>
                  <a:gd name="connsiteY12" fmla="*/ 1008993 h 13495282"/>
                  <a:gd name="connsiteX13" fmla="*/ 7321359 w 22008662"/>
                  <a:gd name="connsiteY13" fmla="*/ 2245272 h 13495282"/>
                  <a:gd name="connsiteX14" fmla="*/ 8997759 w 22008662"/>
                  <a:gd name="connsiteY14" fmla="*/ 3312072 h 13495282"/>
                  <a:gd name="connsiteX15" fmla="*/ 10902759 w 22008662"/>
                  <a:gd name="connsiteY15" fmla="*/ 4607472 h 13495282"/>
                  <a:gd name="connsiteX16" fmla="*/ 14179359 w 22008662"/>
                  <a:gd name="connsiteY16" fmla="*/ 6893472 h 13495282"/>
                  <a:gd name="connsiteX17" fmla="*/ 17913159 w 22008662"/>
                  <a:gd name="connsiteY17" fmla="*/ 9484272 h 13495282"/>
                  <a:gd name="connsiteX18" fmla="*/ 21037359 w 22008662"/>
                  <a:gd name="connsiteY18" fmla="*/ 11617872 h 13495282"/>
                  <a:gd name="connsiteX19" fmla="*/ 21968428 w 22008662"/>
                  <a:gd name="connsiteY19" fmla="*/ 12303672 h 13495282"/>
                  <a:gd name="connsiteX20" fmla="*/ 22008662 w 22008662"/>
                  <a:gd name="connsiteY20" fmla="*/ 13495282 h 13495282"/>
                  <a:gd name="connsiteX21" fmla="*/ 11887200 w 22008662"/>
                  <a:gd name="connsiteY21" fmla="*/ 13432220 h 13495282"/>
                  <a:gd name="connsiteX22" fmla="*/ 5492559 w 22008662"/>
                  <a:gd name="connsiteY22" fmla="*/ 7350672 h 13495282"/>
                  <a:gd name="connsiteX23" fmla="*/ 2144111 w 22008662"/>
                  <a:gd name="connsiteY23" fmla="*/ 4035972 h 13495282"/>
                  <a:gd name="connsiteX24" fmla="*/ 31531 w 22008662"/>
                  <a:gd name="connsiteY24" fmla="*/ 1355834 h 13495282"/>
                  <a:gd name="connsiteX0" fmla="*/ 0 w 22008662"/>
                  <a:gd name="connsiteY0" fmla="*/ 1198179 h 13495282"/>
                  <a:gd name="connsiteX1" fmla="*/ 0 w 22008662"/>
                  <a:gd name="connsiteY1" fmla="*/ 819806 h 13495282"/>
                  <a:gd name="connsiteX2" fmla="*/ 94593 w 22008662"/>
                  <a:gd name="connsiteY2" fmla="*/ 599089 h 13495282"/>
                  <a:gd name="connsiteX3" fmla="*/ 252249 w 22008662"/>
                  <a:gd name="connsiteY3" fmla="*/ 378372 h 13495282"/>
                  <a:gd name="connsiteX4" fmla="*/ 630621 w 22008662"/>
                  <a:gd name="connsiteY4" fmla="*/ 283779 h 13495282"/>
                  <a:gd name="connsiteX5" fmla="*/ 1040524 w 22008662"/>
                  <a:gd name="connsiteY5" fmla="*/ 189186 h 13495282"/>
                  <a:gd name="connsiteX6" fmla="*/ 1671145 w 22008662"/>
                  <a:gd name="connsiteY6" fmla="*/ 31531 h 13495282"/>
                  <a:gd name="connsiteX7" fmla="*/ 2301766 w 22008662"/>
                  <a:gd name="connsiteY7" fmla="*/ 63062 h 13495282"/>
                  <a:gd name="connsiteX8" fmla="*/ 2837793 w 22008662"/>
                  <a:gd name="connsiteY8" fmla="*/ 0 h 13495282"/>
                  <a:gd name="connsiteX9" fmla="*/ 3563007 w 22008662"/>
                  <a:gd name="connsiteY9" fmla="*/ 0 h 13495282"/>
                  <a:gd name="connsiteX10" fmla="*/ 4193628 w 22008662"/>
                  <a:gd name="connsiteY10" fmla="*/ 126124 h 13495282"/>
                  <a:gd name="connsiteX11" fmla="*/ 4729656 w 22008662"/>
                  <a:gd name="connsiteY11" fmla="*/ 441434 h 13495282"/>
                  <a:gd name="connsiteX12" fmla="*/ 5297214 w 22008662"/>
                  <a:gd name="connsiteY12" fmla="*/ 1008993 h 13495282"/>
                  <a:gd name="connsiteX13" fmla="*/ 7321359 w 22008662"/>
                  <a:gd name="connsiteY13" fmla="*/ 2245272 h 13495282"/>
                  <a:gd name="connsiteX14" fmla="*/ 8997759 w 22008662"/>
                  <a:gd name="connsiteY14" fmla="*/ 3312072 h 13495282"/>
                  <a:gd name="connsiteX15" fmla="*/ 10902759 w 22008662"/>
                  <a:gd name="connsiteY15" fmla="*/ 4607472 h 13495282"/>
                  <a:gd name="connsiteX16" fmla="*/ 14179359 w 22008662"/>
                  <a:gd name="connsiteY16" fmla="*/ 6893472 h 13495282"/>
                  <a:gd name="connsiteX17" fmla="*/ 17913159 w 22008662"/>
                  <a:gd name="connsiteY17" fmla="*/ 9484272 h 13495282"/>
                  <a:gd name="connsiteX18" fmla="*/ 21037359 w 22008662"/>
                  <a:gd name="connsiteY18" fmla="*/ 11617872 h 13495282"/>
                  <a:gd name="connsiteX19" fmla="*/ 21968428 w 22008662"/>
                  <a:gd name="connsiteY19" fmla="*/ 12303672 h 13495282"/>
                  <a:gd name="connsiteX20" fmla="*/ 22008662 w 22008662"/>
                  <a:gd name="connsiteY20" fmla="*/ 13495282 h 13495282"/>
                  <a:gd name="connsiteX21" fmla="*/ 11887200 w 22008662"/>
                  <a:gd name="connsiteY21" fmla="*/ 13432220 h 13495282"/>
                  <a:gd name="connsiteX22" fmla="*/ 5492559 w 22008662"/>
                  <a:gd name="connsiteY22" fmla="*/ 7350672 h 13495282"/>
                  <a:gd name="connsiteX23" fmla="*/ 2144111 w 22008662"/>
                  <a:gd name="connsiteY23" fmla="*/ 4035972 h 13495282"/>
                  <a:gd name="connsiteX24" fmla="*/ 691959 w 22008662"/>
                  <a:gd name="connsiteY24" fmla="*/ 2245272 h 13495282"/>
                  <a:gd name="connsiteX0" fmla="*/ 70041 w 22078703"/>
                  <a:gd name="connsiteY0" fmla="*/ 1198179 h 13495282"/>
                  <a:gd name="connsiteX1" fmla="*/ 70041 w 22078703"/>
                  <a:gd name="connsiteY1" fmla="*/ 819806 h 13495282"/>
                  <a:gd name="connsiteX2" fmla="*/ 164634 w 22078703"/>
                  <a:gd name="connsiteY2" fmla="*/ 599089 h 13495282"/>
                  <a:gd name="connsiteX3" fmla="*/ 322290 w 22078703"/>
                  <a:gd name="connsiteY3" fmla="*/ 378372 h 13495282"/>
                  <a:gd name="connsiteX4" fmla="*/ 700662 w 22078703"/>
                  <a:gd name="connsiteY4" fmla="*/ 283779 h 13495282"/>
                  <a:gd name="connsiteX5" fmla="*/ 1110565 w 22078703"/>
                  <a:gd name="connsiteY5" fmla="*/ 189186 h 13495282"/>
                  <a:gd name="connsiteX6" fmla="*/ 1741186 w 22078703"/>
                  <a:gd name="connsiteY6" fmla="*/ 31531 h 13495282"/>
                  <a:gd name="connsiteX7" fmla="*/ 2371807 w 22078703"/>
                  <a:gd name="connsiteY7" fmla="*/ 63062 h 13495282"/>
                  <a:gd name="connsiteX8" fmla="*/ 2907834 w 22078703"/>
                  <a:gd name="connsiteY8" fmla="*/ 0 h 13495282"/>
                  <a:gd name="connsiteX9" fmla="*/ 3633048 w 22078703"/>
                  <a:gd name="connsiteY9" fmla="*/ 0 h 13495282"/>
                  <a:gd name="connsiteX10" fmla="*/ 4263669 w 22078703"/>
                  <a:gd name="connsiteY10" fmla="*/ 126124 h 13495282"/>
                  <a:gd name="connsiteX11" fmla="*/ 4799697 w 22078703"/>
                  <a:gd name="connsiteY11" fmla="*/ 441434 h 13495282"/>
                  <a:gd name="connsiteX12" fmla="*/ 5367255 w 22078703"/>
                  <a:gd name="connsiteY12" fmla="*/ 1008993 h 13495282"/>
                  <a:gd name="connsiteX13" fmla="*/ 7391400 w 22078703"/>
                  <a:gd name="connsiteY13" fmla="*/ 2245272 h 13495282"/>
                  <a:gd name="connsiteX14" fmla="*/ 9067800 w 22078703"/>
                  <a:gd name="connsiteY14" fmla="*/ 3312072 h 13495282"/>
                  <a:gd name="connsiteX15" fmla="*/ 10972800 w 22078703"/>
                  <a:gd name="connsiteY15" fmla="*/ 4607472 h 13495282"/>
                  <a:gd name="connsiteX16" fmla="*/ 14249400 w 22078703"/>
                  <a:gd name="connsiteY16" fmla="*/ 6893472 h 13495282"/>
                  <a:gd name="connsiteX17" fmla="*/ 17983200 w 22078703"/>
                  <a:gd name="connsiteY17" fmla="*/ 9484272 h 13495282"/>
                  <a:gd name="connsiteX18" fmla="*/ 21107400 w 22078703"/>
                  <a:gd name="connsiteY18" fmla="*/ 11617872 h 13495282"/>
                  <a:gd name="connsiteX19" fmla="*/ 22038469 w 22078703"/>
                  <a:gd name="connsiteY19" fmla="*/ 12303672 h 13495282"/>
                  <a:gd name="connsiteX20" fmla="*/ 22078703 w 22078703"/>
                  <a:gd name="connsiteY20" fmla="*/ 13495282 h 13495282"/>
                  <a:gd name="connsiteX21" fmla="*/ 11957241 w 22078703"/>
                  <a:gd name="connsiteY21" fmla="*/ 13432220 h 13495282"/>
                  <a:gd name="connsiteX22" fmla="*/ 5562600 w 22078703"/>
                  <a:gd name="connsiteY22" fmla="*/ 7350672 h 13495282"/>
                  <a:gd name="connsiteX23" fmla="*/ 2214152 w 22078703"/>
                  <a:gd name="connsiteY23" fmla="*/ 4035972 h 13495282"/>
                  <a:gd name="connsiteX24" fmla="*/ 0 w 22078703"/>
                  <a:gd name="connsiteY24" fmla="*/ 1330872 h 13495282"/>
                  <a:gd name="connsiteX0" fmla="*/ 70041 w 22078703"/>
                  <a:gd name="connsiteY0" fmla="*/ 1198179 h 13495282"/>
                  <a:gd name="connsiteX1" fmla="*/ 70041 w 22078703"/>
                  <a:gd name="connsiteY1" fmla="*/ 819806 h 13495282"/>
                  <a:gd name="connsiteX2" fmla="*/ 164634 w 22078703"/>
                  <a:gd name="connsiteY2" fmla="*/ 599089 h 13495282"/>
                  <a:gd name="connsiteX3" fmla="*/ 322290 w 22078703"/>
                  <a:gd name="connsiteY3" fmla="*/ 378372 h 13495282"/>
                  <a:gd name="connsiteX4" fmla="*/ 700662 w 22078703"/>
                  <a:gd name="connsiteY4" fmla="*/ 283779 h 13495282"/>
                  <a:gd name="connsiteX5" fmla="*/ 1110565 w 22078703"/>
                  <a:gd name="connsiteY5" fmla="*/ 189186 h 13495282"/>
                  <a:gd name="connsiteX6" fmla="*/ 1741186 w 22078703"/>
                  <a:gd name="connsiteY6" fmla="*/ 31531 h 13495282"/>
                  <a:gd name="connsiteX7" fmla="*/ 2371807 w 22078703"/>
                  <a:gd name="connsiteY7" fmla="*/ 63062 h 13495282"/>
                  <a:gd name="connsiteX8" fmla="*/ 2907834 w 22078703"/>
                  <a:gd name="connsiteY8" fmla="*/ 0 h 13495282"/>
                  <a:gd name="connsiteX9" fmla="*/ 3633048 w 22078703"/>
                  <a:gd name="connsiteY9" fmla="*/ 0 h 13495282"/>
                  <a:gd name="connsiteX10" fmla="*/ 4263669 w 22078703"/>
                  <a:gd name="connsiteY10" fmla="*/ 126124 h 13495282"/>
                  <a:gd name="connsiteX11" fmla="*/ 4799697 w 22078703"/>
                  <a:gd name="connsiteY11" fmla="*/ 441434 h 13495282"/>
                  <a:gd name="connsiteX12" fmla="*/ 5367255 w 22078703"/>
                  <a:gd name="connsiteY12" fmla="*/ 1008993 h 13495282"/>
                  <a:gd name="connsiteX13" fmla="*/ 7391400 w 22078703"/>
                  <a:gd name="connsiteY13" fmla="*/ 2245272 h 13495282"/>
                  <a:gd name="connsiteX14" fmla="*/ 9067800 w 22078703"/>
                  <a:gd name="connsiteY14" fmla="*/ 3312072 h 13495282"/>
                  <a:gd name="connsiteX15" fmla="*/ 10972800 w 22078703"/>
                  <a:gd name="connsiteY15" fmla="*/ 4607472 h 13495282"/>
                  <a:gd name="connsiteX16" fmla="*/ 14249400 w 22078703"/>
                  <a:gd name="connsiteY16" fmla="*/ 6893472 h 13495282"/>
                  <a:gd name="connsiteX17" fmla="*/ 17983200 w 22078703"/>
                  <a:gd name="connsiteY17" fmla="*/ 9484272 h 13495282"/>
                  <a:gd name="connsiteX18" fmla="*/ 21107400 w 22078703"/>
                  <a:gd name="connsiteY18" fmla="*/ 11617872 h 13495282"/>
                  <a:gd name="connsiteX19" fmla="*/ 22038469 w 22078703"/>
                  <a:gd name="connsiteY19" fmla="*/ 12303672 h 13495282"/>
                  <a:gd name="connsiteX20" fmla="*/ 22078703 w 22078703"/>
                  <a:gd name="connsiteY20" fmla="*/ 13495282 h 13495282"/>
                  <a:gd name="connsiteX21" fmla="*/ 11957241 w 22078703"/>
                  <a:gd name="connsiteY21" fmla="*/ 13432220 h 13495282"/>
                  <a:gd name="connsiteX22" fmla="*/ 5562600 w 22078703"/>
                  <a:gd name="connsiteY22" fmla="*/ 7350672 h 13495282"/>
                  <a:gd name="connsiteX23" fmla="*/ 2214152 w 22078703"/>
                  <a:gd name="connsiteY23" fmla="*/ 4035972 h 13495282"/>
                  <a:gd name="connsiteX24" fmla="*/ 0 w 22078703"/>
                  <a:gd name="connsiteY24" fmla="*/ 1330872 h 13495282"/>
                  <a:gd name="connsiteX25" fmla="*/ 70041 w 22078703"/>
                  <a:gd name="connsiteY25" fmla="*/ 1198179 h 13495282"/>
                  <a:gd name="connsiteX0" fmla="*/ 0 w 22008662"/>
                  <a:gd name="connsiteY0" fmla="*/ 1198179 h 13495282"/>
                  <a:gd name="connsiteX1" fmla="*/ 0 w 22008662"/>
                  <a:gd name="connsiteY1" fmla="*/ 819806 h 13495282"/>
                  <a:gd name="connsiteX2" fmla="*/ 94593 w 22008662"/>
                  <a:gd name="connsiteY2" fmla="*/ 599089 h 13495282"/>
                  <a:gd name="connsiteX3" fmla="*/ 252249 w 22008662"/>
                  <a:gd name="connsiteY3" fmla="*/ 378372 h 13495282"/>
                  <a:gd name="connsiteX4" fmla="*/ 630621 w 22008662"/>
                  <a:gd name="connsiteY4" fmla="*/ 283779 h 13495282"/>
                  <a:gd name="connsiteX5" fmla="*/ 1040524 w 22008662"/>
                  <a:gd name="connsiteY5" fmla="*/ 189186 h 13495282"/>
                  <a:gd name="connsiteX6" fmla="*/ 1671145 w 22008662"/>
                  <a:gd name="connsiteY6" fmla="*/ 31531 h 13495282"/>
                  <a:gd name="connsiteX7" fmla="*/ 2301766 w 22008662"/>
                  <a:gd name="connsiteY7" fmla="*/ 63062 h 13495282"/>
                  <a:gd name="connsiteX8" fmla="*/ 2837793 w 22008662"/>
                  <a:gd name="connsiteY8" fmla="*/ 0 h 13495282"/>
                  <a:gd name="connsiteX9" fmla="*/ 3563007 w 22008662"/>
                  <a:gd name="connsiteY9" fmla="*/ 0 h 13495282"/>
                  <a:gd name="connsiteX10" fmla="*/ 4193628 w 22008662"/>
                  <a:gd name="connsiteY10" fmla="*/ 126124 h 13495282"/>
                  <a:gd name="connsiteX11" fmla="*/ 4729656 w 22008662"/>
                  <a:gd name="connsiteY11" fmla="*/ 441434 h 13495282"/>
                  <a:gd name="connsiteX12" fmla="*/ 5297214 w 22008662"/>
                  <a:gd name="connsiteY12" fmla="*/ 1008993 h 13495282"/>
                  <a:gd name="connsiteX13" fmla="*/ 7321359 w 22008662"/>
                  <a:gd name="connsiteY13" fmla="*/ 2245272 h 13495282"/>
                  <a:gd name="connsiteX14" fmla="*/ 8997759 w 22008662"/>
                  <a:gd name="connsiteY14" fmla="*/ 3312072 h 13495282"/>
                  <a:gd name="connsiteX15" fmla="*/ 10902759 w 22008662"/>
                  <a:gd name="connsiteY15" fmla="*/ 4607472 h 13495282"/>
                  <a:gd name="connsiteX16" fmla="*/ 14179359 w 22008662"/>
                  <a:gd name="connsiteY16" fmla="*/ 6893472 h 13495282"/>
                  <a:gd name="connsiteX17" fmla="*/ 17913159 w 22008662"/>
                  <a:gd name="connsiteY17" fmla="*/ 9484272 h 13495282"/>
                  <a:gd name="connsiteX18" fmla="*/ 21037359 w 22008662"/>
                  <a:gd name="connsiteY18" fmla="*/ 11617872 h 13495282"/>
                  <a:gd name="connsiteX19" fmla="*/ 21968428 w 22008662"/>
                  <a:gd name="connsiteY19" fmla="*/ 12303672 h 13495282"/>
                  <a:gd name="connsiteX20" fmla="*/ 22008662 w 22008662"/>
                  <a:gd name="connsiteY20" fmla="*/ 13495282 h 13495282"/>
                  <a:gd name="connsiteX21" fmla="*/ 11887200 w 22008662"/>
                  <a:gd name="connsiteY21" fmla="*/ 13432220 h 13495282"/>
                  <a:gd name="connsiteX22" fmla="*/ 5492559 w 22008662"/>
                  <a:gd name="connsiteY22" fmla="*/ 7350672 h 13495282"/>
                  <a:gd name="connsiteX23" fmla="*/ 2144111 w 22008662"/>
                  <a:gd name="connsiteY23" fmla="*/ 4035972 h 13495282"/>
                  <a:gd name="connsiteX24" fmla="*/ 158560 w 22008662"/>
                  <a:gd name="connsiteY24" fmla="*/ 1483272 h 13495282"/>
                  <a:gd name="connsiteX25" fmla="*/ 0 w 22008662"/>
                  <a:gd name="connsiteY25" fmla="*/ 1198179 h 13495282"/>
                  <a:gd name="connsiteX0" fmla="*/ 0 w 22008662"/>
                  <a:gd name="connsiteY0" fmla="*/ 1198179 h 13495282"/>
                  <a:gd name="connsiteX1" fmla="*/ 0 w 22008662"/>
                  <a:gd name="connsiteY1" fmla="*/ 819806 h 13495282"/>
                  <a:gd name="connsiteX2" fmla="*/ 94593 w 22008662"/>
                  <a:gd name="connsiteY2" fmla="*/ 599089 h 13495282"/>
                  <a:gd name="connsiteX3" fmla="*/ 252249 w 22008662"/>
                  <a:gd name="connsiteY3" fmla="*/ 378372 h 13495282"/>
                  <a:gd name="connsiteX4" fmla="*/ 615759 w 22008662"/>
                  <a:gd name="connsiteY4" fmla="*/ 187872 h 13495282"/>
                  <a:gd name="connsiteX5" fmla="*/ 1040524 w 22008662"/>
                  <a:gd name="connsiteY5" fmla="*/ 189186 h 13495282"/>
                  <a:gd name="connsiteX6" fmla="*/ 1671145 w 22008662"/>
                  <a:gd name="connsiteY6" fmla="*/ 31531 h 13495282"/>
                  <a:gd name="connsiteX7" fmla="*/ 2301766 w 22008662"/>
                  <a:gd name="connsiteY7" fmla="*/ 63062 h 13495282"/>
                  <a:gd name="connsiteX8" fmla="*/ 2837793 w 22008662"/>
                  <a:gd name="connsiteY8" fmla="*/ 0 h 13495282"/>
                  <a:gd name="connsiteX9" fmla="*/ 3563007 w 22008662"/>
                  <a:gd name="connsiteY9" fmla="*/ 0 h 13495282"/>
                  <a:gd name="connsiteX10" fmla="*/ 4193628 w 22008662"/>
                  <a:gd name="connsiteY10" fmla="*/ 126124 h 13495282"/>
                  <a:gd name="connsiteX11" fmla="*/ 4729656 w 22008662"/>
                  <a:gd name="connsiteY11" fmla="*/ 441434 h 13495282"/>
                  <a:gd name="connsiteX12" fmla="*/ 5297214 w 22008662"/>
                  <a:gd name="connsiteY12" fmla="*/ 1008993 h 13495282"/>
                  <a:gd name="connsiteX13" fmla="*/ 7321359 w 22008662"/>
                  <a:gd name="connsiteY13" fmla="*/ 2245272 h 13495282"/>
                  <a:gd name="connsiteX14" fmla="*/ 8997759 w 22008662"/>
                  <a:gd name="connsiteY14" fmla="*/ 3312072 h 13495282"/>
                  <a:gd name="connsiteX15" fmla="*/ 10902759 w 22008662"/>
                  <a:gd name="connsiteY15" fmla="*/ 4607472 h 13495282"/>
                  <a:gd name="connsiteX16" fmla="*/ 14179359 w 22008662"/>
                  <a:gd name="connsiteY16" fmla="*/ 6893472 h 13495282"/>
                  <a:gd name="connsiteX17" fmla="*/ 17913159 w 22008662"/>
                  <a:gd name="connsiteY17" fmla="*/ 9484272 h 13495282"/>
                  <a:gd name="connsiteX18" fmla="*/ 21037359 w 22008662"/>
                  <a:gd name="connsiteY18" fmla="*/ 11617872 h 13495282"/>
                  <a:gd name="connsiteX19" fmla="*/ 21968428 w 22008662"/>
                  <a:gd name="connsiteY19" fmla="*/ 12303672 h 13495282"/>
                  <a:gd name="connsiteX20" fmla="*/ 22008662 w 22008662"/>
                  <a:gd name="connsiteY20" fmla="*/ 13495282 h 13495282"/>
                  <a:gd name="connsiteX21" fmla="*/ 11887200 w 22008662"/>
                  <a:gd name="connsiteY21" fmla="*/ 13432220 h 13495282"/>
                  <a:gd name="connsiteX22" fmla="*/ 5492559 w 22008662"/>
                  <a:gd name="connsiteY22" fmla="*/ 7350672 h 13495282"/>
                  <a:gd name="connsiteX23" fmla="*/ 2144111 w 22008662"/>
                  <a:gd name="connsiteY23" fmla="*/ 4035972 h 13495282"/>
                  <a:gd name="connsiteX24" fmla="*/ 158560 w 22008662"/>
                  <a:gd name="connsiteY24" fmla="*/ 1483272 h 13495282"/>
                  <a:gd name="connsiteX25" fmla="*/ 0 w 22008662"/>
                  <a:gd name="connsiteY25" fmla="*/ 1198179 h 13495282"/>
                  <a:gd name="connsiteX0" fmla="*/ 0 w 22008662"/>
                  <a:gd name="connsiteY0" fmla="*/ 1198179 h 13495282"/>
                  <a:gd name="connsiteX1" fmla="*/ 0 w 22008662"/>
                  <a:gd name="connsiteY1" fmla="*/ 819806 h 13495282"/>
                  <a:gd name="connsiteX2" fmla="*/ 94593 w 22008662"/>
                  <a:gd name="connsiteY2" fmla="*/ 599089 h 13495282"/>
                  <a:gd name="connsiteX3" fmla="*/ 252249 w 22008662"/>
                  <a:gd name="connsiteY3" fmla="*/ 378372 h 13495282"/>
                  <a:gd name="connsiteX4" fmla="*/ 615759 w 22008662"/>
                  <a:gd name="connsiteY4" fmla="*/ 187872 h 13495282"/>
                  <a:gd name="connsiteX5" fmla="*/ 1040524 w 22008662"/>
                  <a:gd name="connsiteY5" fmla="*/ 189186 h 13495282"/>
                  <a:gd name="connsiteX6" fmla="*/ 1671145 w 22008662"/>
                  <a:gd name="connsiteY6" fmla="*/ 31531 h 13495282"/>
                  <a:gd name="connsiteX7" fmla="*/ 2301766 w 22008662"/>
                  <a:gd name="connsiteY7" fmla="*/ 63062 h 13495282"/>
                  <a:gd name="connsiteX8" fmla="*/ 2837793 w 22008662"/>
                  <a:gd name="connsiteY8" fmla="*/ 0 h 13495282"/>
                  <a:gd name="connsiteX9" fmla="*/ 3563007 w 22008662"/>
                  <a:gd name="connsiteY9" fmla="*/ 0 h 13495282"/>
                  <a:gd name="connsiteX10" fmla="*/ 4193628 w 22008662"/>
                  <a:gd name="connsiteY10" fmla="*/ 126124 h 13495282"/>
                  <a:gd name="connsiteX11" fmla="*/ 4729656 w 22008662"/>
                  <a:gd name="connsiteY11" fmla="*/ 441434 h 13495282"/>
                  <a:gd name="connsiteX12" fmla="*/ 5297214 w 22008662"/>
                  <a:gd name="connsiteY12" fmla="*/ 1008993 h 13495282"/>
                  <a:gd name="connsiteX13" fmla="*/ 7321359 w 22008662"/>
                  <a:gd name="connsiteY13" fmla="*/ 2245272 h 13495282"/>
                  <a:gd name="connsiteX14" fmla="*/ 8997759 w 22008662"/>
                  <a:gd name="connsiteY14" fmla="*/ 3312072 h 13495282"/>
                  <a:gd name="connsiteX15" fmla="*/ 10902759 w 22008662"/>
                  <a:gd name="connsiteY15" fmla="*/ 4607472 h 13495282"/>
                  <a:gd name="connsiteX16" fmla="*/ 14179359 w 22008662"/>
                  <a:gd name="connsiteY16" fmla="*/ 6893472 h 13495282"/>
                  <a:gd name="connsiteX17" fmla="*/ 17913159 w 22008662"/>
                  <a:gd name="connsiteY17" fmla="*/ 9484272 h 13495282"/>
                  <a:gd name="connsiteX18" fmla="*/ 21037359 w 22008662"/>
                  <a:gd name="connsiteY18" fmla="*/ 11617872 h 13495282"/>
                  <a:gd name="connsiteX19" fmla="*/ 21968428 w 22008662"/>
                  <a:gd name="connsiteY19" fmla="*/ 12303672 h 13495282"/>
                  <a:gd name="connsiteX20" fmla="*/ 22008662 w 22008662"/>
                  <a:gd name="connsiteY20" fmla="*/ 13495282 h 13495282"/>
                  <a:gd name="connsiteX21" fmla="*/ 11887200 w 22008662"/>
                  <a:gd name="connsiteY21" fmla="*/ 13432220 h 13495282"/>
                  <a:gd name="connsiteX22" fmla="*/ 5492559 w 22008662"/>
                  <a:gd name="connsiteY22" fmla="*/ 7350672 h 13495282"/>
                  <a:gd name="connsiteX23" fmla="*/ 2673159 w 22008662"/>
                  <a:gd name="connsiteY23" fmla="*/ 4302672 h 13495282"/>
                  <a:gd name="connsiteX24" fmla="*/ 158560 w 22008662"/>
                  <a:gd name="connsiteY24" fmla="*/ 1483272 h 13495282"/>
                  <a:gd name="connsiteX25" fmla="*/ 0 w 22008662"/>
                  <a:gd name="connsiteY25" fmla="*/ 1198179 h 13495282"/>
                  <a:gd name="connsiteX0" fmla="*/ 0 w 22008662"/>
                  <a:gd name="connsiteY0" fmla="*/ 1238907 h 13536010"/>
                  <a:gd name="connsiteX1" fmla="*/ 0 w 22008662"/>
                  <a:gd name="connsiteY1" fmla="*/ 860534 h 13536010"/>
                  <a:gd name="connsiteX2" fmla="*/ 94593 w 22008662"/>
                  <a:gd name="connsiteY2" fmla="*/ 639817 h 13536010"/>
                  <a:gd name="connsiteX3" fmla="*/ 252249 w 22008662"/>
                  <a:gd name="connsiteY3" fmla="*/ 419100 h 13536010"/>
                  <a:gd name="connsiteX4" fmla="*/ 615759 w 22008662"/>
                  <a:gd name="connsiteY4" fmla="*/ 228600 h 13536010"/>
                  <a:gd name="connsiteX5" fmla="*/ 1040524 w 22008662"/>
                  <a:gd name="connsiteY5" fmla="*/ 229914 h 13536010"/>
                  <a:gd name="connsiteX6" fmla="*/ 1671145 w 22008662"/>
                  <a:gd name="connsiteY6" fmla="*/ 72259 h 13536010"/>
                  <a:gd name="connsiteX7" fmla="*/ 2292159 w 22008662"/>
                  <a:gd name="connsiteY7" fmla="*/ 0 h 13536010"/>
                  <a:gd name="connsiteX8" fmla="*/ 2837793 w 22008662"/>
                  <a:gd name="connsiteY8" fmla="*/ 40728 h 13536010"/>
                  <a:gd name="connsiteX9" fmla="*/ 3563007 w 22008662"/>
                  <a:gd name="connsiteY9" fmla="*/ 40728 h 13536010"/>
                  <a:gd name="connsiteX10" fmla="*/ 4193628 w 22008662"/>
                  <a:gd name="connsiteY10" fmla="*/ 166852 h 13536010"/>
                  <a:gd name="connsiteX11" fmla="*/ 4729656 w 22008662"/>
                  <a:gd name="connsiteY11" fmla="*/ 482162 h 13536010"/>
                  <a:gd name="connsiteX12" fmla="*/ 5297214 w 22008662"/>
                  <a:gd name="connsiteY12" fmla="*/ 1049721 h 13536010"/>
                  <a:gd name="connsiteX13" fmla="*/ 7321359 w 22008662"/>
                  <a:gd name="connsiteY13" fmla="*/ 2286000 h 13536010"/>
                  <a:gd name="connsiteX14" fmla="*/ 8997759 w 22008662"/>
                  <a:gd name="connsiteY14" fmla="*/ 3352800 h 13536010"/>
                  <a:gd name="connsiteX15" fmla="*/ 10902759 w 22008662"/>
                  <a:gd name="connsiteY15" fmla="*/ 4648200 h 13536010"/>
                  <a:gd name="connsiteX16" fmla="*/ 14179359 w 22008662"/>
                  <a:gd name="connsiteY16" fmla="*/ 6934200 h 13536010"/>
                  <a:gd name="connsiteX17" fmla="*/ 17913159 w 22008662"/>
                  <a:gd name="connsiteY17" fmla="*/ 9525000 h 13536010"/>
                  <a:gd name="connsiteX18" fmla="*/ 21037359 w 22008662"/>
                  <a:gd name="connsiteY18" fmla="*/ 11658600 h 13536010"/>
                  <a:gd name="connsiteX19" fmla="*/ 21968428 w 22008662"/>
                  <a:gd name="connsiteY19" fmla="*/ 12344400 h 13536010"/>
                  <a:gd name="connsiteX20" fmla="*/ 22008662 w 22008662"/>
                  <a:gd name="connsiteY20" fmla="*/ 13536010 h 13536010"/>
                  <a:gd name="connsiteX21" fmla="*/ 11887200 w 22008662"/>
                  <a:gd name="connsiteY21" fmla="*/ 13472948 h 13536010"/>
                  <a:gd name="connsiteX22" fmla="*/ 5492559 w 22008662"/>
                  <a:gd name="connsiteY22" fmla="*/ 7391400 h 13536010"/>
                  <a:gd name="connsiteX23" fmla="*/ 2673159 w 22008662"/>
                  <a:gd name="connsiteY23" fmla="*/ 4343400 h 13536010"/>
                  <a:gd name="connsiteX24" fmla="*/ 158560 w 22008662"/>
                  <a:gd name="connsiteY24" fmla="*/ 1524000 h 13536010"/>
                  <a:gd name="connsiteX25" fmla="*/ 0 w 22008662"/>
                  <a:gd name="connsiteY25" fmla="*/ 1238907 h 13536010"/>
                  <a:gd name="connsiteX0" fmla="*/ 0 w 22008662"/>
                  <a:gd name="connsiteY0" fmla="*/ 1238907 h 13536010"/>
                  <a:gd name="connsiteX1" fmla="*/ 0 w 22008662"/>
                  <a:gd name="connsiteY1" fmla="*/ 860534 h 13536010"/>
                  <a:gd name="connsiteX2" fmla="*/ 94593 w 22008662"/>
                  <a:gd name="connsiteY2" fmla="*/ 639817 h 13536010"/>
                  <a:gd name="connsiteX3" fmla="*/ 252249 w 22008662"/>
                  <a:gd name="connsiteY3" fmla="*/ 419100 h 13536010"/>
                  <a:gd name="connsiteX4" fmla="*/ 615759 w 22008662"/>
                  <a:gd name="connsiteY4" fmla="*/ 228600 h 13536010"/>
                  <a:gd name="connsiteX5" fmla="*/ 1225359 w 22008662"/>
                  <a:gd name="connsiteY5" fmla="*/ 76200 h 13536010"/>
                  <a:gd name="connsiteX6" fmla="*/ 1671145 w 22008662"/>
                  <a:gd name="connsiteY6" fmla="*/ 72259 h 13536010"/>
                  <a:gd name="connsiteX7" fmla="*/ 2292159 w 22008662"/>
                  <a:gd name="connsiteY7" fmla="*/ 0 h 13536010"/>
                  <a:gd name="connsiteX8" fmla="*/ 2837793 w 22008662"/>
                  <a:gd name="connsiteY8" fmla="*/ 40728 h 13536010"/>
                  <a:gd name="connsiteX9" fmla="*/ 3563007 w 22008662"/>
                  <a:gd name="connsiteY9" fmla="*/ 40728 h 13536010"/>
                  <a:gd name="connsiteX10" fmla="*/ 4193628 w 22008662"/>
                  <a:gd name="connsiteY10" fmla="*/ 166852 h 13536010"/>
                  <a:gd name="connsiteX11" fmla="*/ 4729656 w 22008662"/>
                  <a:gd name="connsiteY11" fmla="*/ 482162 h 13536010"/>
                  <a:gd name="connsiteX12" fmla="*/ 5297214 w 22008662"/>
                  <a:gd name="connsiteY12" fmla="*/ 1049721 h 13536010"/>
                  <a:gd name="connsiteX13" fmla="*/ 7321359 w 22008662"/>
                  <a:gd name="connsiteY13" fmla="*/ 2286000 h 13536010"/>
                  <a:gd name="connsiteX14" fmla="*/ 8997759 w 22008662"/>
                  <a:gd name="connsiteY14" fmla="*/ 3352800 h 13536010"/>
                  <a:gd name="connsiteX15" fmla="*/ 10902759 w 22008662"/>
                  <a:gd name="connsiteY15" fmla="*/ 4648200 h 13536010"/>
                  <a:gd name="connsiteX16" fmla="*/ 14179359 w 22008662"/>
                  <a:gd name="connsiteY16" fmla="*/ 6934200 h 13536010"/>
                  <a:gd name="connsiteX17" fmla="*/ 17913159 w 22008662"/>
                  <a:gd name="connsiteY17" fmla="*/ 9525000 h 13536010"/>
                  <a:gd name="connsiteX18" fmla="*/ 21037359 w 22008662"/>
                  <a:gd name="connsiteY18" fmla="*/ 11658600 h 13536010"/>
                  <a:gd name="connsiteX19" fmla="*/ 21968428 w 22008662"/>
                  <a:gd name="connsiteY19" fmla="*/ 12344400 h 13536010"/>
                  <a:gd name="connsiteX20" fmla="*/ 22008662 w 22008662"/>
                  <a:gd name="connsiteY20" fmla="*/ 13536010 h 13536010"/>
                  <a:gd name="connsiteX21" fmla="*/ 11887200 w 22008662"/>
                  <a:gd name="connsiteY21" fmla="*/ 13472948 h 13536010"/>
                  <a:gd name="connsiteX22" fmla="*/ 5492559 w 22008662"/>
                  <a:gd name="connsiteY22" fmla="*/ 7391400 h 13536010"/>
                  <a:gd name="connsiteX23" fmla="*/ 2673159 w 22008662"/>
                  <a:gd name="connsiteY23" fmla="*/ 4343400 h 13536010"/>
                  <a:gd name="connsiteX24" fmla="*/ 158560 w 22008662"/>
                  <a:gd name="connsiteY24" fmla="*/ 1524000 h 13536010"/>
                  <a:gd name="connsiteX25" fmla="*/ 0 w 22008662"/>
                  <a:gd name="connsiteY25" fmla="*/ 1238907 h 13536010"/>
                  <a:gd name="connsiteX0" fmla="*/ 0 w 22008662"/>
                  <a:gd name="connsiteY0" fmla="*/ 1238907 h 13536010"/>
                  <a:gd name="connsiteX1" fmla="*/ 0 w 22008662"/>
                  <a:gd name="connsiteY1" fmla="*/ 860534 h 13536010"/>
                  <a:gd name="connsiteX2" fmla="*/ 94593 w 22008662"/>
                  <a:gd name="connsiteY2" fmla="*/ 639817 h 13536010"/>
                  <a:gd name="connsiteX3" fmla="*/ 252249 w 22008662"/>
                  <a:gd name="connsiteY3" fmla="*/ 419100 h 13536010"/>
                  <a:gd name="connsiteX4" fmla="*/ 615759 w 22008662"/>
                  <a:gd name="connsiteY4" fmla="*/ 228600 h 13536010"/>
                  <a:gd name="connsiteX5" fmla="*/ 1225359 w 22008662"/>
                  <a:gd name="connsiteY5" fmla="*/ 76200 h 13536010"/>
                  <a:gd name="connsiteX6" fmla="*/ 1758759 w 22008662"/>
                  <a:gd name="connsiteY6" fmla="*/ 0 h 13536010"/>
                  <a:gd name="connsiteX7" fmla="*/ 2292159 w 22008662"/>
                  <a:gd name="connsiteY7" fmla="*/ 0 h 13536010"/>
                  <a:gd name="connsiteX8" fmla="*/ 2837793 w 22008662"/>
                  <a:gd name="connsiteY8" fmla="*/ 40728 h 13536010"/>
                  <a:gd name="connsiteX9" fmla="*/ 3563007 w 22008662"/>
                  <a:gd name="connsiteY9" fmla="*/ 40728 h 13536010"/>
                  <a:gd name="connsiteX10" fmla="*/ 4193628 w 22008662"/>
                  <a:gd name="connsiteY10" fmla="*/ 166852 h 13536010"/>
                  <a:gd name="connsiteX11" fmla="*/ 4729656 w 22008662"/>
                  <a:gd name="connsiteY11" fmla="*/ 482162 h 13536010"/>
                  <a:gd name="connsiteX12" fmla="*/ 5297214 w 22008662"/>
                  <a:gd name="connsiteY12" fmla="*/ 1049721 h 13536010"/>
                  <a:gd name="connsiteX13" fmla="*/ 7321359 w 22008662"/>
                  <a:gd name="connsiteY13" fmla="*/ 2286000 h 13536010"/>
                  <a:gd name="connsiteX14" fmla="*/ 8997759 w 22008662"/>
                  <a:gd name="connsiteY14" fmla="*/ 3352800 h 13536010"/>
                  <a:gd name="connsiteX15" fmla="*/ 10902759 w 22008662"/>
                  <a:gd name="connsiteY15" fmla="*/ 4648200 h 13536010"/>
                  <a:gd name="connsiteX16" fmla="*/ 14179359 w 22008662"/>
                  <a:gd name="connsiteY16" fmla="*/ 6934200 h 13536010"/>
                  <a:gd name="connsiteX17" fmla="*/ 17913159 w 22008662"/>
                  <a:gd name="connsiteY17" fmla="*/ 9525000 h 13536010"/>
                  <a:gd name="connsiteX18" fmla="*/ 21037359 w 22008662"/>
                  <a:gd name="connsiteY18" fmla="*/ 11658600 h 13536010"/>
                  <a:gd name="connsiteX19" fmla="*/ 21968428 w 22008662"/>
                  <a:gd name="connsiteY19" fmla="*/ 12344400 h 13536010"/>
                  <a:gd name="connsiteX20" fmla="*/ 22008662 w 22008662"/>
                  <a:gd name="connsiteY20" fmla="*/ 13536010 h 13536010"/>
                  <a:gd name="connsiteX21" fmla="*/ 11887200 w 22008662"/>
                  <a:gd name="connsiteY21" fmla="*/ 13472948 h 13536010"/>
                  <a:gd name="connsiteX22" fmla="*/ 5492559 w 22008662"/>
                  <a:gd name="connsiteY22" fmla="*/ 7391400 h 13536010"/>
                  <a:gd name="connsiteX23" fmla="*/ 2673159 w 22008662"/>
                  <a:gd name="connsiteY23" fmla="*/ 4343400 h 13536010"/>
                  <a:gd name="connsiteX24" fmla="*/ 158560 w 22008662"/>
                  <a:gd name="connsiteY24" fmla="*/ 1524000 h 13536010"/>
                  <a:gd name="connsiteX25" fmla="*/ 0 w 22008662"/>
                  <a:gd name="connsiteY25" fmla="*/ 1238907 h 135360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76200 h 13612210"/>
                  <a:gd name="connsiteX7" fmla="*/ 2368359 w 22008662"/>
                  <a:gd name="connsiteY7" fmla="*/ 0 h 13612210"/>
                  <a:gd name="connsiteX8" fmla="*/ 2837793 w 22008662"/>
                  <a:gd name="connsiteY8" fmla="*/ 116928 h 13612210"/>
                  <a:gd name="connsiteX9" fmla="*/ 3563007 w 22008662"/>
                  <a:gd name="connsiteY9" fmla="*/ 116928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297214 w 22008662"/>
                  <a:gd name="connsiteY12" fmla="*/ 1125921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7620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63007 w 22008662"/>
                  <a:gd name="connsiteY9" fmla="*/ 116928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297214 w 22008662"/>
                  <a:gd name="connsiteY12" fmla="*/ 1125921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7620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297214 w 22008662"/>
                  <a:gd name="connsiteY12" fmla="*/ 1125921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7620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416359 w 22008662"/>
                  <a:gd name="connsiteY12" fmla="*/ 1066800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416359 w 22008662"/>
                  <a:gd name="connsiteY12" fmla="*/ 1066800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152400 h 13612210"/>
                  <a:gd name="connsiteX6" fmla="*/ 1758759 w 22008662"/>
                  <a:gd name="connsiteY6" fmla="*/ 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416359 w 22008662"/>
                  <a:gd name="connsiteY12" fmla="*/ 1066800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27807 h 13624910"/>
                  <a:gd name="connsiteX1" fmla="*/ 0 w 22008662"/>
                  <a:gd name="connsiteY1" fmla="*/ 949434 h 13624910"/>
                  <a:gd name="connsiteX2" fmla="*/ 94593 w 22008662"/>
                  <a:gd name="connsiteY2" fmla="*/ 728717 h 13624910"/>
                  <a:gd name="connsiteX3" fmla="*/ 252249 w 22008662"/>
                  <a:gd name="connsiteY3" fmla="*/ 508000 h 13624910"/>
                  <a:gd name="connsiteX4" fmla="*/ 615759 w 22008662"/>
                  <a:gd name="connsiteY4" fmla="*/ 317500 h 13624910"/>
                  <a:gd name="connsiteX5" fmla="*/ 1225359 w 22008662"/>
                  <a:gd name="connsiteY5" fmla="*/ 165100 h 13624910"/>
                  <a:gd name="connsiteX6" fmla="*/ 1758759 w 22008662"/>
                  <a:gd name="connsiteY6" fmla="*/ 12700 h 13624910"/>
                  <a:gd name="connsiteX7" fmla="*/ 2368359 w 22008662"/>
                  <a:gd name="connsiteY7" fmla="*/ 12700 h 13624910"/>
                  <a:gd name="connsiteX8" fmla="*/ 3054159 w 22008662"/>
                  <a:gd name="connsiteY8" fmla="*/ 12700 h 13624910"/>
                  <a:gd name="connsiteX9" fmla="*/ 3587559 w 22008662"/>
                  <a:gd name="connsiteY9" fmla="*/ 88900 h 13624910"/>
                  <a:gd name="connsiteX10" fmla="*/ 4193628 w 22008662"/>
                  <a:gd name="connsiteY10" fmla="*/ 255752 h 13624910"/>
                  <a:gd name="connsiteX11" fmla="*/ 4729656 w 22008662"/>
                  <a:gd name="connsiteY11" fmla="*/ 571062 h 13624910"/>
                  <a:gd name="connsiteX12" fmla="*/ 5416359 w 22008662"/>
                  <a:gd name="connsiteY12" fmla="*/ 1079500 h 13624910"/>
                  <a:gd name="connsiteX13" fmla="*/ 7321359 w 22008662"/>
                  <a:gd name="connsiteY13" fmla="*/ 2374900 h 13624910"/>
                  <a:gd name="connsiteX14" fmla="*/ 8997759 w 22008662"/>
                  <a:gd name="connsiteY14" fmla="*/ 3441700 h 13624910"/>
                  <a:gd name="connsiteX15" fmla="*/ 10902759 w 22008662"/>
                  <a:gd name="connsiteY15" fmla="*/ 4737100 h 13624910"/>
                  <a:gd name="connsiteX16" fmla="*/ 14179359 w 22008662"/>
                  <a:gd name="connsiteY16" fmla="*/ 7023100 h 13624910"/>
                  <a:gd name="connsiteX17" fmla="*/ 17913159 w 22008662"/>
                  <a:gd name="connsiteY17" fmla="*/ 9613900 h 13624910"/>
                  <a:gd name="connsiteX18" fmla="*/ 21037359 w 22008662"/>
                  <a:gd name="connsiteY18" fmla="*/ 11747500 h 13624910"/>
                  <a:gd name="connsiteX19" fmla="*/ 21968428 w 22008662"/>
                  <a:gd name="connsiteY19" fmla="*/ 12433300 h 13624910"/>
                  <a:gd name="connsiteX20" fmla="*/ 22008662 w 22008662"/>
                  <a:gd name="connsiteY20" fmla="*/ 13624910 h 13624910"/>
                  <a:gd name="connsiteX21" fmla="*/ 11887200 w 22008662"/>
                  <a:gd name="connsiteY21" fmla="*/ 13561848 h 13624910"/>
                  <a:gd name="connsiteX22" fmla="*/ 5492559 w 22008662"/>
                  <a:gd name="connsiteY22" fmla="*/ 7480300 h 13624910"/>
                  <a:gd name="connsiteX23" fmla="*/ 2673159 w 22008662"/>
                  <a:gd name="connsiteY23" fmla="*/ 4432300 h 13624910"/>
                  <a:gd name="connsiteX24" fmla="*/ 158560 w 22008662"/>
                  <a:gd name="connsiteY24" fmla="*/ 1612900 h 13624910"/>
                  <a:gd name="connsiteX25" fmla="*/ 0 w 22008662"/>
                  <a:gd name="connsiteY25" fmla="*/ 1327807 h 13624910"/>
                  <a:gd name="connsiteX0" fmla="*/ 0 w 22008662"/>
                  <a:gd name="connsiteY0" fmla="*/ 1404007 h 13701110"/>
                  <a:gd name="connsiteX1" fmla="*/ 0 w 22008662"/>
                  <a:gd name="connsiteY1" fmla="*/ 1025634 h 13701110"/>
                  <a:gd name="connsiteX2" fmla="*/ 94593 w 22008662"/>
                  <a:gd name="connsiteY2" fmla="*/ 804917 h 13701110"/>
                  <a:gd name="connsiteX3" fmla="*/ 252249 w 22008662"/>
                  <a:gd name="connsiteY3" fmla="*/ 584200 h 13701110"/>
                  <a:gd name="connsiteX4" fmla="*/ 615759 w 22008662"/>
                  <a:gd name="connsiteY4" fmla="*/ 393700 h 13701110"/>
                  <a:gd name="connsiteX5" fmla="*/ 1225359 w 22008662"/>
                  <a:gd name="connsiteY5" fmla="*/ 165100 h 13701110"/>
                  <a:gd name="connsiteX6" fmla="*/ 1758759 w 22008662"/>
                  <a:gd name="connsiteY6" fmla="*/ 88900 h 13701110"/>
                  <a:gd name="connsiteX7" fmla="*/ 2368359 w 22008662"/>
                  <a:gd name="connsiteY7" fmla="*/ 88900 h 13701110"/>
                  <a:gd name="connsiteX8" fmla="*/ 3054159 w 22008662"/>
                  <a:gd name="connsiteY8" fmla="*/ 88900 h 13701110"/>
                  <a:gd name="connsiteX9" fmla="*/ 3587559 w 22008662"/>
                  <a:gd name="connsiteY9" fmla="*/ 165100 h 13701110"/>
                  <a:gd name="connsiteX10" fmla="*/ 4193628 w 22008662"/>
                  <a:gd name="connsiteY10" fmla="*/ 331952 h 13701110"/>
                  <a:gd name="connsiteX11" fmla="*/ 4729656 w 22008662"/>
                  <a:gd name="connsiteY11" fmla="*/ 647262 h 13701110"/>
                  <a:gd name="connsiteX12" fmla="*/ 5416359 w 22008662"/>
                  <a:gd name="connsiteY12" fmla="*/ 1155700 h 13701110"/>
                  <a:gd name="connsiteX13" fmla="*/ 7321359 w 22008662"/>
                  <a:gd name="connsiteY13" fmla="*/ 2451100 h 13701110"/>
                  <a:gd name="connsiteX14" fmla="*/ 8997759 w 22008662"/>
                  <a:gd name="connsiteY14" fmla="*/ 3517900 h 13701110"/>
                  <a:gd name="connsiteX15" fmla="*/ 10902759 w 22008662"/>
                  <a:gd name="connsiteY15" fmla="*/ 4813300 h 13701110"/>
                  <a:gd name="connsiteX16" fmla="*/ 14179359 w 22008662"/>
                  <a:gd name="connsiteY16" fmla="*/ 7099300 h 13701110"/>
                  <a:gd name="connsiteX17" fmla="*/ 17913159 w 22008662"/>
                  <a:gd name="connsiteY17" fmla="*/ 9690100 h 13701110"/>
                  <a:gd name="connsiteX18" fmla="*/ 21037359 w 22008662"/>
                  <a:gd name="connsiteY18" fmla="*/ 11823700 h 13701110"/>
                  <a:gd name="connsiteX19" fmla="*/ 21968428 w 22008662"/>
                  <a:gd name="connsiteY19" fmla="*/ 12509500 h 13701110"/>
                  <a:gd name="connsiteX20" fmla="*/ 22008662 w 22008662"/>
                  <a:gd name="connsiteY20" fmla="*/ 13701110 h 13701110"/>
                  <a:gd name="connsiteX21" fmla="*/ 11887200 w 22008662"/>
                  <a:gd name="connsiteY21" fmla="*/ 13638048 h 13701110"/>
                  <a:gd name="connsiteX22" fmla="*/ 5492559 w 22008662"/>
                  <a:gd name="connsiteY22" fmla="*/ 7556500 h 13701110"/>
                  <a:gd name="connsiteX23" fmla="*/ 2673159 w 22008662"/>
                  <a:gd name="connsiteY23" fmla="*/ 4508500 h 13701110"/>
                  <a:gd name="connsiteX24" fmla="*/ 158560 w 22008662"/>
                  <a:gd name="connsiteY24" fmla="*/ 1689100 h 13701110"/>
                  <a:gd name="connsiteX25" fmla="*/ 0 w 22008662"/>
                  <a:gd name="connsiteY25" fmla="*/ 1404007 h 13701110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76200 h 13612210"/>
                  <a:gd name="connsiteX6" fmla="*/ 1758759 w 22008662"/>
                  <a:gd name="connsiteY6" fmla="*/ 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416359 w 22008662"/>
                  <a:gd name="connsiteY12" fmla="*/ 1066800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59557 h 13656660"/>
                  <a:gd name="connsiteX1" fmla="*/ 0 w 22008662"/>
                  <a:gd name="connsiteY1" fmla="*/ 981184 h 13656660"/>
                  <a:gd name="connsiteX2" fmla="*/ 94593 w 22008662"/>
                  <a:gd name="connsiteY2" fmla="*/ 760467 h 13656660"/>
                  <a:gd name="connsiteX3" fmla="*/ 252249 w 22008662"/>
                  <a:gd name="connsiteY3" fmla="*/ 539750 h 13656660"/>
                  <a:gd name="connsiteX4" fmla="*/ 615759 w 22008662"/>
                  <a:gd name="connsiteY4" fmla="*/ 349250 h 13656660"/>
                  <a:gd name="connsiteX5" fmla="*/ 1225359 w 22008662"/>
                  <a:gd name="connsiteY5" fmla="*/ 120650 h 13656660"/>
                  <a:gd name="connsiteX6" fmla="*/ 1758759 w 22008662"/>
                  <a:gd name="connsiteY6" fmla="*/ 44450 h 13656660"/>
                  <a:gd name="connsiteX7" fmla="*/ 2368359 w 22008662"/>
                  <a:gd name="connsiteY7" fmla="*/ 44450 h 13656660"/>
                  <a:gd name="connsiteX8" fmla="*/ 3054159 w 22008662"/>
                  <a:gd name="connsiteY8" fmla="*/ 44450 h 13656660"/>
                  <a:gd name="connsiteX9" fmla="*/ 3587559 w 22008662"/>
                  <a:gd name="connsiteY9" fmla="*/ 120650 h 13656660"/>
                  <a:gd name="connsiteX10" fmla="*/ 4193628 w 22008662"/>
                  <a:gd name="connsiteY10" fmla="*/ 287502 h 13656660"/>
                  <a:gd name="connsiteX11" fmla="*/ 4729656 w 22008662"/>
                  <a:gd name="connsiteY11" fmla="*/ 602812 h 13656660"/>
                  <a:gd name="connsiteX12" fmla="*/ 5416359 w 22008662"/>
                  <a:gd name="connsiteY12" fmla="*/ 1111250 h 13656660"/>
                  <a:gd name="connsiteX13" fmla="*/ 7321359 w 22008662"/>
                  <a:gd name="connsiteY13" fmla="*/ 2406650 h 13656660"/>
                  <a:gd name="connsiteX14" fmla="*/ 8997759 w 22008662"/>
                  <a:gd name="connsiteY14" fmla="*/ 3473450 h 13656660"/>
                  <a:gd name="connsiteX15" fmla="*/ 10902759 w 22008662"/>
                  <a:gd name="connsiteY15" fmla="*/ 4768850 h 13656660"/>
                  <a:gd name="connsiteX16" fmla="*/ 14179359 w 22008662"/>
                  <a:gd name="connsiteY16" fmla="*/ 7054850 h 13656660"/>
                  <a:gd name="connsiteX17" fmla="*/ 17913159 w 22008662"/>
                  <a:gd name="connsiteY17" fmla="*/ 9645650 h 13656660"/>
                  <a:gd name="connsiteX18" fmla="*/ 21037359 w 22008662"/>
                  <a:gd name="connsiteY18" fmla="*/ 11779250 h 13656660"/>
                  <a:gd name="connsiteX19" fmla="*/ 21968428 w 22008662"/>
                  <a:gd name="connsiteY19" fmla="*/ 12465050 h 13656660"/>
                  <a:gd name="connsiteX20" fmla="*/ 22008662 w 22008662"/>
                  <a:gd name="connsiteY20" fmla="*/ 13656660 h 13656660"/>
                  <a:gd name="connsiteX21" fmla="*/ 11887200 w 22008662"/>
                  <a:gd name="connsiteY21" fmla="*/ 13593598 h 13656660"/>
                  <a:gd name="connsiteX22" fmla="*/ 5492559 w 22008662"/>
                  <a:gd name="connsiteY22" fmla="*/ 7512050 h 13656660"/>
                  <a:gd name="connsiteX23" fmla="*/ 2673159 w 22008662"/>
                  <a:gd name="connsiteY23" fmla="*/ 4464050 h 13656660"/>
                  <a:gd name="connsiteX24" fmla="*/ 158560 w 22008662"/>
                  <a:gd name="connsiteY24" fmla="*/ 1644650 h 13656660"/>
                  <a:gd name="connsiteX25" fmla="*/ 0 w 22008662"/>
                  <a:gd name="connsiteY25" fmla="*/ 1359557 h 13656660"/>
                  <a:gd name="connsiteX0" fmla="*/ 0 w 22008662"/>
                  <a:gd name="connsiteY0" fmla="*/ 1400832 h 13697935"/>
                  <a:gd name="connsiteX1" fmla="*/ 0 w 22008662"/>
                  <a:gd name="connsiteY1" fmla="*/ 1022459 h 13697935"/>
                  <a:gd name="connsiteX2" fmla="*/ 94593 w 22008662"/>
                  <a:gd name="connsiteY2" fmla="*/ 801742 h 13697935"/>
                  <a:gd name="connsiteX3" fmla="*/ 252249 w 22008662"/>
                  <a:gd name="connsiteY3" fmla="*/ 581025 h 13697935"/>
                  <a:gd name="connsiteX4" fmla="*/ 615759 w 22008662"/>
                  <a:gd name="connsiteY4" fmla="*/ 390525 h 13697935"/>
                  <a:gd name="connsiteX5" fmla="*/ 1225359 w 22008662"/>
                  <a:gd name="connsiteY5" fmla="*/ 161925 h 13697935"/>
                  <a:gd name="connsiteX6" fmla="*/ 1758759 w 22008662"/>
                  <a:gd name="connsiteY6" fmla="*/ 85725 h 13697935"/>
                  <a:gd name="connsiteX7" fmla="*/ 2368359 w 22008662"/>
                  <a:gd name="connsiteY7" fmla="*/ 85725 h 13697935"/>
                  <a:gd name="connsiteX8" fmla="*/ 3054159 w 22008662"/>
                  <a:gd name="connsiteY8" fmla="*/ 85725 h 13697935"/>
                  <a:gd name="connsiteX9" fmla="*/ 3587559 w 22008662"/>
                  <a:gd name="connsiteY9" fmla="*/ 161925 h 13697935"/>
                  <a:gd name="connsiteX10" fmla="*/ 4193628 w 22008662"/>
                  <a:gd name="connsiteY10" fmla="*/ 328777 h 13697935"/>
                  <a:gd name="connsiteX11" fmla="*/ 4729656 w 22008662"/>
                  <a:gd name="connsiteY11" fmla="*/ 644087 h 13697935"/>
                  <a:gd name="connsiteX12" fmla="*/ 5416359 w 22008662"/>
                  <a:gd name="connsiteY12" fmla="*/ 1152525 h 13697935"/>
                  <a:gd name="connsiteX13" fmla="*/ 7321359 w 22008662"/>
                  <a:gd name="connsiteY13" fmla="*/ 2447925 h 13697935"/>
                  <a:gd name="connsiteX14" fmla="*/ 8997759 w 22008662"/>
                  <a:gd name="connsiteY14" fmla="*/ 3514725 h 13697935"/>
                  <a:gd name="connsiteX15" fmla="*/ 10902759 w 22008662"/>
                  <a:gd name="connsiteY15" fmla="*/ 4810125 h 13697935"/>
                  <a:gd name="connsiteX16" fmla="*/ 14179359 w 22008662"/>
                  <a:gd name="connsiteY16" fmla="*/ 7096125 h 13697935"/>
                  <a:gd name="connsiteX17" fmla="*/ 17913159 w 22008662"/>
                  <a:gd name="connsiteY17" fmla="*/ 9686925 h 13697935"/>
                  <a:gd name="connsiteX18" fmla="*/ 21037359 w 22008662"/>
                  <a:gd name="connsiteY18" fmla="*/ 11820525 h 13697935"/>
                  <a:gd name="connsiteX19" fmla="*/ 21968428 w 22008662"/>
                  <a:gd name="connsiteY19" fmla="*/ 12506325 h 13697935"/>
                  <a:gd name="connsiteX20" fmla="*/ 22008662 w 22008662"/>
                  <a:gd name="connsiteY20" fmla="*/ 13697935 h 13697935"/>
                  <a:gd name="connsiteX21" fmla="*/ 11887200 w 22008662"/>
                  <a:gd name="connsiteY21" fmla="*/ 13634873 h 13697935"/>
                  <a:gd name="connsiteX22" fmla="*/ 5492559 w 22008662"/>
                  <a:gd name="connsiteY22" fmla="*/ 7553325 h 13697935"/>
                  <a:gd name="connsiteX23" fmla="*/ 2673159 w 22008662"/>
                  <a:gd name="connsiteY23" fmla="*/ 4505325 h 13697935"/>
                  <a:gd name="connsiteX24" fmla="*/ 158560 w 22008662"/>
                  <a:gd name="connsiteY24" fmla="*/ 1685925 h 13697935"/>
                  <a:gd name="connsiteX25" fmla="*/ 0 w 22008662"/>
                  <a:gd name="connsiteY25" fmla="*/ 1400832 h 13697935"/>
                  <a:gd name="connsiteX0" fmla="*/ 0 w 22008662"/>
                  <a:gd name="connsiteY0" fmla="*/ 1400832 h 13697935"/>
                  <a:gd name="connsiteX1" fmla="*/ 0 w 22008662"/>
                  <a:gd name="connsiteY1" fmla="*/ 1022459 h 13697935"/>
                  <a:gd name="connsiteX2" fmla="*/ 94593 w 22008662"/>
                  <a:gd name="connsiteY2" fmla="*/ 801742 h 13697935"/>
                  <a:gd name="connsiteX3" fmla="*/ 252249 w 22008662"/>
                  <a:gd name="connsiteY3" fmla="*/ 581025 h 13697935"/>
                  <a:gd name="connsiteX4" fmla="*/ 615759 w 22008662"/>
                  <a:gd name="connsiteY4" fmla="*/ 390525 h 13697935"/>
                  <a:gd name="connsiteX5" fmla="*/ 1225359 w 22008662"/>
                  <a:gd name="connsiteY5" fmla="*/ 161925 h 13697935"/>
                  <a:gd name="connsiteX6" fmla="*/ 1758759 w 22008662"/>
                  <a:gd name="connsiteY6" fmla="*/ 85725 h 13697935"/>
                  <a:gd name="connsiteX7" fmla="*/ 2368359 w 22008662"/>
                  <a:gd name="connsiteY7" fmla="*/ 85725 h 13697935"/>
                  <a:gd name="connsiteX8" fmla="*/ 3054159 w 22008662"/>
                  <a:gd name="connsiteY8" fmla="*/ 85725 h 13697935"/>
                  <a:gd name="connsiteX9" fmla="*/ 3587559 w 22008662"/>
                  <a:gd name="connsiteY9" fmla="*/ 161925 h 13697935"/>
                  <a:gd name="connsiteX10" fmla="*/ 4193628 w 22008662"/>
                  <a:gd name="connsiteY10" fmla="*/ 328777 h 13697935"/>
                  <a:gd name="connsiteX11" fmla="*/ 4729656 w 22008662"/>
                  <a:gd name="connsiteY11" fmla="*/ 644087 h 13697935"/>
                  <a:gd name="connsiteX12" fmla="*/ 5416359 w 22008662"/>
                  <a:gd name="connsiteY12" fmla="*/ 1152525 h 13697935"/>
                  <a:gd name="connsiteX13" fmla="*/ 7321359 w 22008662"/>
                  <a:gd name="connsiteY13" fmla="*/ 2447925 h 13697935"/>
                  <a:gd name="connsiteX14" fmla="*/ 8997759 w 22008662"/>
                  <a:gd name="connsiteY14" fmla="*/ 3514725 h 13697935"/>
                  <a:gd name="connsiteX15" fmla="*/ 10902759 w 22008662"/>
                  <a:gd name="connsiteY15" fmla="*/ 4810125 h 13697935"/>
                  <a:gd name="connsiteX16" fmla="*/ 14179359 w 22008662"/>
                  <a:gd name="connsiteY16" fmla="*/ 7096125 h 13697935"/>
                  <a:gd name="connsiteX17" fmla="*/ 17913159 w 22008662"/>
                  <a:gd name="connsiteY17" fmla="*/ 9686925 h 13697935"/>
                  <a:gd name="connsiteX18" fmla="*/ 21037359 w 22008662"/>
                  <a:gd name="connsiteY18" fmla="*/ 11820525 h 13697935"/>
                  <a:gd name="connsiteX19" fmla="*/ 21968428 w 22008662"/>
                  <a:gd name="connsiteY19" fmla="*/ 12506325 h 13697935"/>
                  <a:gd name="connsiteX20" fmla="*/ 22008662 w 22008662"/>
                  <a:gd name="connsiteY20" fmla="*/ 13697935 h 13697935"/>
                  <a:gd name="connsiteX21" fmla="*/ 11887200 w 22008662"/>
                  <a:gd name="connsiteY21" fmla="*/ 13634873 h 13697935"/>
                  <a:gd name="connsiteX22" fmla="*/ 5492559 w 22008662"/>
                  <a:gd name="connsiteY22" fmla="*/ 7553325 h 13697935"/>
                  <a:gd name="connsiteX23" fmla="*/ 2673159 w 22008662"/>
                  <a:gd name="connsiteY23" fmla="*/ 4505325 h 13697935"/>
                  <a:gd name="connsiteX24" fmla="*/ 158560 w 22008662"/>
                  <a:gd name="connsiteY24" fmla="*/ 1685925 h 13697935"/>
                  <a:gd name="connsiteX25" fmla="*/ 0 w 22008662"/>
                  <a:gd name="connsiteY25" fmla="*/ 1400832 h 13697935"/>
                  <a:gd name="connsiteX0" fmla="*/ 0 w 22008662"/>
                  <a:gd name="connsiteY0" fmla="*/ 1400832 h 13697935"/>
                  <a:gd name="connsiteX1" fmla="*/ 0 w 22008662"/>
                  <a:gd name="connsiteY1" fmla="*/ 1022459 h 13697935"/>
                  <a:gd name="connsiteX2" fmla="*/ 94593 w 22008662"/>
                  <a:gd name="connsiteY2" fmla="*/ 801742 h 13697935"/>
                  <a:gd name="connsiteX3" fmla="*/ 252249 w 22008662"/>
                  <a:gd name="connsiteY3" fmla="*/ 581025 h 13697935"/>
                  <a:gd name="connsiteX4" fmla="*/ 615759 w 22008662"/>
                  <a:gd name="connsiteY4" fmla="*/ 390525 h 13697935"/>
                  <a:gd name="connsiteX5" fmla="*/ 1225359 w 22008662"/>
                  <a:gd name="connsiteY5" fmla="*/ 161925 h 13697935"/>
                  <a:gd name="connsiteX6" fmla="*/ 1758759 w 22008662"/>
                  <a:gd name="connsiteY6" fmla="*/ 85725 h 13697935"/>
                  <a:gd name="connsiteX7" fmla="*/ 2368359 w 22008662"/>
                  <a:gd name="connsiteY7" fmla="*/ 85725 h 13697935"/>
                  <a:gd name="connsiteX8" fmla="*/ 3054159 w 22008662"/>
                  <a:gd name="connsiteY8" fmla="*/ 85725 h 13697935"/>
                  <a:gd name="connsiteX9" fmla="*/ 3587559 w 22008662"/>
                  <a:gd name="connsiteY9" fmla="*/ 161925 h 13697935"/>
                  <a:gd name="connsiteX10" fmla="*/ 4193628 w 22008662"/>
                  <a:gd name="connsiteY10" fmla="*/ 328777 h 13697935"/>
                  <a:gd name="connsiteX11" fmla="*/ 4729656 w 22008662"/>
                  <a:gd name="connsiteY11" fmla="*/ 644087 h 13697935"/>
                  <a:gd name="connsiteX12" fmla="*/ 5416359 w 22008662"/>
                  <a:gd name="connsiteY12" fmla="*/ 1152525 h 13697935"/>
                  <a:gd name="connsiteX13" fmla="*/ 7321359 w 22008662"/>
                  <a:gd name="connsiteY13" fmla="*/ 2447925 h 13697935"/>
                  <a:gd name="connsiteX14" fmla="*/ 8997759 w 22008662"/>
                  <a:gd name="connsiteY14" fmla="*/ 3514725 h 13697935"/>
                  <a:gd name="connsiteX15" fmla="*/ 10902759 w 22008662"/>
                  <a:gd name="connsiteY15" fmla="*/ 4810125 h 13697935"/>
                  <a:gd name="connsiteX16" fmla="*/ 14179359 w 22008662"/>
                  <a:gd name="connsiteY16" fmla="*/ 7096125 h 13697935"/>
                  <a:gd name="connsiteX17" fmla="*/ 17913159 w 22008662"/>
                  <a:gd name="connsiteY17" fmla="*/ 9686925 h 13697935"/>
                  <a:gd name="connsiteX18" fmla="*/ 21037359 w 22008662"/>
                  <a:gd name="connsiteY18" fmla="*/ 11820525 h 13697935"/>
                  <a:gd name="connsiteX19" fmla="*/ 21968428 w 22008662"/>
                  <a:gd name="connsiteY19" fmla="*/ 12506325 h 13697935"/>
                  <a:gd name="connsiteX20" fmla="*/ 22008662 w 22008662"/>
                  <a:gd name="connsiteY20" fmla="*/ 13697935 h 13697935"/>
                  <a:gd name="connsiteX21" fmla="*/ 11887200 w 22008662"/>
                  <a:gd name="connsiteY21" fmla="*/ 13634873 h 13697935"/>
                  <a:gd name="connsiteX22" fmla="*/ 5492559 w 22008662"/>
                  <a:gd name="connsiteY22" fmla="*/ 7553325 h 13697935"/>
                  <a:gd name="connsiteX23" fmla="*/ 2673159 w 22008662"/>
                  <a:gd name="connsiteY23" fmla="*/ 4505325 h 13697935"/>
                  <a:gd name="connsiteX24" fmla="*/ 158560 w 22008662"/>
                  <a:gd name="connsiteY24" fmla="*/ 1685925 h 13697935"/>
                  <a:gd name="connsiteX25" fmla="*/ 0 w 22008662"/>
                  <a:gd name="connsiteY25" fmla="*/ 1400832 h 13697935"/>
                  <a:gd name="connsiteX0" fmla="*/ 0 w 22008662"/>
                  <a:gd name="connsiteY0" fmla="*/ 1315107 h 13612210"/>
                  <a:gd name="connsiteX1" fmla="*/ 0 w 22008662"/>
                  <a:gd name="connsiteY1" fmla="*/ 936734 h 13612210"/>
                  <a:gd name="connsiteX2" fmla="*/ 94593 w 22008662"/>
                  <a:gd name="connsiteY2" fmla="*/ 716017 h 13612210"/>
                  <a:gd name="connsiteX3" fmla="*/ 252249 w 22008662"/>
                  <a:gd name="connsiteY3" fmla="*/ 495300 h 13612210"/>
                  <a:gd name="connsiteX4" fmla="*/ 615759 w 22008662"/>
                  <a:gd name="connsiteY4" fmla="*/ 304800 h 13612210"/>
                  <a:gd name="connsiteX5" fmla="*/ 1225359 w 22008662"/>
                  <a:gd name="connsiteY5" fmla="*/ 76200 h 13612210"/>
                  <a:gd name="connsiteX6" fmla="*/ 1758759 w 22008662"/>
                  <a:gd name="connsiteY6" fmla="*/ 0 h 13612210"/>
                  <a:gd name="connsiteX7" fmla="*/ 2368359 w 22008662"/>
                  <a:gd name="connsiteY7" fmla="*/ 0 h 13612210"/>
                  <a:gd name="connsiteX8" fmla="*/ 3054159 w 22008662"/>
                  <a:gd name="connsiteY8" fmla="*/ 0 h 13612210"/>
                  <a:gd name="connsiteX9" fmla="*/ 3587559 w 22008662"/>
                  <a:gd name="connsiteY9" fmla="*/ 76200 h 13612210"/>
                  <a:gd name="connsiteX10" fmla="*/ 4193628 w 22008662"/>
                  <a:gd name="connsiteY10" fmla="*/ 243052 h 13612210"/>
                  <a:gd name="connsiteX11" fmla="*/ 4729656 w 22008662"/>
                  <a:gd name="connsiteY11" fmla="*/ 558362 h 13612210"/>
                  <a:gd name="connsiteX12" fmla="*/ 5416359 w 22008662"/>
                  <a:gd name="connsiteY12" fmla="*/ 1066800 h 13612210"/>
                  <a:gd name="connsiteX13" fmla="*/ 7321359 w 22008662"/>
                  <a:gd name="connsiteY13" fmla="*/ 2362200 h 13612210"/>
                  <a:gd name="connsiteX14" fmla="*/ 8997759 w 22008662"/>
                  <a:gd name="connsiteY14" fmla="*/ 3429000 h 13612210"/>
                  <a:gd name="connsiteX15" fmla="*/ 10902759 w 22008662"/>
                  <a:gd name="connsiteY15" fmla="*/ 4724400 h 13612210"/>
                  <a:gd name="connsiteX16" fmla="*/ 14179359 w 22008662"/>
                  <a:gd name="connsiteY16" fmla="*/ 7010400 h 13612210"/>
                  <a:gd name="connsiteX17" fmla="*/ 17913159 w 22008662"/>
                  <a:gd name="connsiteY17" fmla="*/ 9601200 h 13612210"/>
                  <a:gd name="connsiteX18" fmla="*/ 21037359 w 22008662"/>
                  <a:gd name="connsiteY18" fmla="*/ 11734800 h 13612210"/>
                  <a:gd name="connsiteX19" fmla="*/ 21968428 w 22008662"/>
                  <a:gd name="connsiteY19" fmla="*/ 12420600 h 13612210"/>
                  <a:gd name="connsiteX20" fmla="*/ 22008662 w 22008662"/>
                  <a:gd name="connsiteY20" fmla="*/ 13612210 h 13612210"/>
                  <a:gd name="connsiteX21" fmla="*/ 11887200 w 22008662"/>
                  <a:gd name="connsiteY21" fmla="*/ 13549148 h 13612210"/>
                  <a:gd name="connsiteX22" fmla="*/ 5492559 w 22008662"/>
                  <a:gd name="connsiteY22" fmla="*/ 7467600 h 13612210"/>
                  <a:gd name="connsiteX23" fmla="*/ 2673159 w 22008662"/>
                  <a:gd name="connsiteY23" fmla="*/ 4419600 h 13612210"/>
                  <a:gd name="connsiteX24" fmla="*/ 158560 w 22008662"/>
                  <a:gd name="connsiteY24" fmla="*/ 1600200 h 13612210"/>
                  <a:gd name="connsiteX25" fmla="*/ 0 w 22008662"/>
                  <a:gd name="connsiteY25" fmla="*/ 1315107 h 13612210"/>
                  <a:gd name="connsiteX0" fmla="*/ 0 w 22008662"/>
                  <a:gd name="connsiteY0" fmla="*/ 1324632 h 13621735"/>
                  <a:gd name="connsiteX1" fmla="*/ 0 w 22008662"/>
                  <a:gd name="connsiteY1" fmla="*/ 946259 h 13621735"/>
                  <a:gd name="connsiteX2" fmla="*/ 94593 w 22008662"/>
                  <a:gd name="connsiteY2" fmla="*/ 725542 h 13621735"/>
                  <a:gd name="connsiteX3" fmla="*/ 252249 w 22008662"/>
                  <a:gd name="connsiteY3" fmla="*/ 504825 h 13621735"/>
                  <a:gd name="connsiteX4" fmla="*/ 615759 w 22008662"/>
                  <a:gd name="connsiteY4" fmla="*/ 314325 h 13621735"/>
                  <a:gd name="connsiteX5" fmla="*/ 1225359 w 22008662"/>
                  <a:gd name="connsiteY5" fmla="*/ 85725 h 13621735"/>
                  <a:gd name="connsiteX6" fmla="*/ 1758759 w 22008662"/>
                  <a:gd name="connsiteY6" fmla="*/ 9525 h 13621735"/>
                  <a:gd name="connsiteX7" fmla="*/ 2368359 w 22008662"/>
                  <a:gd name="connsiteY7" fmla="*/ 9525 h 13621735"/>
                  <a:gd name="connsiteX8" fmla="*/ 3054159 w 22008662"/>
                  <a:gd name="connsiteY8" fmla="*/ 9525 h 13621735"/>
                  <a:gd name="connsiteX9" fmla="*/ 3587559 w 22008662"/>
                  <a:gd name="connsiteY9" fmla="*/ 85725 h 13621735"/>
                  <a:gd name="connsiteX10" fmla="*/ 4193628 w 22008662"/>
                  <a:gd name="connsiteY10" fmla="*/ 252577 h 13621735"/>
                  <a:gd name="connsiteX11" fmla="*/ 4729656 w 22008662"/>
                  <a:gd name="connsiteY11" fmla="*/ 567887 h 13621735"/>
                  <a:gd name="connsiteX12" fmla="*/ 5416359 w 22008662"/>
                  <a:gd name="connsiteY12" fmla="*/ 1076325 h 13621735"/>
                  <a:gd name="connsiteX13" fmla="*/ 7321359 w 22008662"/>
                  <a:gd name="connsiteY13" fmla="*/ 2371725 h 13621735"/>
                  <a:gd name="connsiteX14" fmla="*/ 8997759 w 22008662"/>
                  <a:gd name="connsiteY14" fmla="*/ 3438525 h 13621735"/>
                  <a:gd name="connsiteX15" fmla="*/ 10902759 w 22008662"/>
                  <a:gd name="connsiteY15" fmla="*/ 4733925 h 13621735"/>
                  <a:gd name="connsiteX16" fmla="*/ 14179359 w 22008662"/>
                  <a:gd name="connsiteY16" fmla="*/ 7019925 h 13621735"/>
                  <a:gd name="connsiteX17" fmla="*/ 17913159 w 22008662"/>
                  <a:gd name="connsiteY17" fmla="*/ 9610725 h 13621735"/>
                  <a:gd name="connsiteX18" fmla="*/ 21037359 w 22008662"/>
                  <a:gd name="connsiteY18" fmla="*/ 11744325 h 13621735"/>
                  <a:gd name="connsiteX19" fmla="*/ 21968428 w 22008662"/>
                  <a:gd name="connsiteY19" fmla="*/ 12430125 h 13621735"/>
                  <a:gd name="connsiteX20" fmla="*/ 22008662 w 22008662"/>
                  <a:gd name="connsiteY20" fmla="*/ 13621735 h 13621735"/>
                  <a:gd name="connsiteX21" fmla="*/ 11887200 w 22008662"/>
                  <a:gd name="connsiteY21" fmla="*/ 13558673 h 13621735"/>
                  <a:gd name="connsiteX22" fmla="*/ 5492559 w 22008662"/>
                  <a:gd name="connsiteY22" fmla="*/ 7477125 h 13621735"/>
                  <a:gd name="connsiteX23" fmla="*/ 2673159 w 22008662"/>
                  <a:gd name="connsiteY23" fmla="*/ 4429125 h 13621735"/>
                  <a:gd name="connsiteX24" fmla="*/ 158560 w 22008662"/>
                  <a:gd name="connsiteY24" fmla="*/ 1609725 h 13621735"/>
                  <a:gd name="connsiteX25" fmla="*/ 0 w 22008662"/>
                  <a:gd name="connsiteY25" fmla="*/ 1324632 h 13621735"/>
                  <a:gd name="connsiteX0" fmla="*/ 0 w 22008662"/>
                  <a:gd name="connsiteY0" fmla="*/ 1391306 h 13688409"/>
                  <a:gd name="connsiteX1" fmla="*/ 0 w 22008662"/>
                  <a:gd name="connsiteY1" fmla="*/ 1012933 h 13688409"/>
                  <a:gd name="connsiteX2" fmla="*/ 94593 w 22008662"/>
                  <a:gd name="connsiteY2" fmla="*/ 792216 h 13688409"/>
                  <a:gd name="connsiteX3" fmla="*/ 252249 w 22008662"/>
                  <a:gd name="connsiteY3" fmla="*/ 571499 h 13688409"/>
                  <a:gd name="connsiteX4" fmla="*/ 615759 w 22008662"/>
                  <a:gd name="connsiteY4" fmla="*/ 380999 h 13688409"/>
                  <a:gd name="connsiteX5" fmla="*/ 1225359 w 22008662"/>
                  <a:gd name="connsiteY5" fmla="*/ 152399 h 13688409"/>
                  <a:gd name="connsiteX6" fmla="*/ 1758759 w 22008662"/>
                  <a:gd name="connsiteY6" fmla="*/ 76199 h 13688409"/>
                  <a:gd name="connsiteX7" fmla="*/ 2368359 w 22008662"/>
                  <a:gd name="connsiteY7" fmla="*/ 0 h 13688409"/>
                  <a:gd name="connsiteX8" fmla="*/ 3054159 w 22008662"/>
                  <a:gd name="connsiteY8" fmla="*/ 76199 h 13688409"/>
                  <a:gd name="connsiteX9" fmla="*/ 3587559 w 22008662"/>
                  <a:gd name="connsiteY9" fmla="*/ 152399 h 13688409"/>
                  <a:gd name="connsiteX10" fmla="*/ 4193628 w 22008662"/>
                  <a:gd name="connsiteY10" fmla="*/ 319251 h 13688409"/>
                  <a:gd name="connsiteX11" fmla="*/ 4729656 w 22008662"/>
                  <a:gd name="connsiteY11" fmla="*/ 634561 h 13688409"/>
                  <a:gd name="connsiteX12" fmla="*/ 5416359 w 22008662"/>
                  <a:gd name="connsiteY12" fmla="*/ 1142999 h 13688409"/>
                  <a:gd name="connsiteX13" fmla="*/ 7321359 w 22008662"/>
                  <a:gd name="connsiteY13" fmla="*/ 2438399 h 13688409"/>
                  <a:gd name="connsiteX14" fmla="*/ 8997759 w 22008662"/>
                  <a:gd name="connsiteY14" fmla="*/ 3505199 h 13688409"/>
                  <a:gd name="connsiteX15" fmla="*/ 10902759 w 22008662"/>
                  <a:gd name="connsiteY15" fmla="*/ 4800599 h 13688409"/>
                  <a:gd name="connsiteX16" fmla="*/ 14179359 w 22008662"/>
                  <a:gd name="connsiteY16" fmla="*/ 7086599 h 13688409"/>
                  <a:gd name="connsiteX17" fmla="*/ 17913159 w 22008662"/>
                  <a:gd name="connsiteY17" fmla="*/ 9677399 h 13688409"/>
                  <a:gd name="connsiteX18" fmla="*/ 21037359 w 22008662"/>
                  <a:gd name="connsiteY18" fmla="*/ 11810999 h 13688409"/>
                  <a:gd name="connsiteX19" fmla="*/ 21968428 w 22008662"/>
                  <a:gd name="connsiteY19" fmla="*/ 12496799 h 13688409"/>
                  <a:gd name="connsiteX20" fmla="*/ 22008662 w 22008662"/>
                  <a:gd name="connsiteY20" fmla="*/ 13688409 h 13688409"/>
                  <a:gd name="connsiteX21" fmla="*/ 11887200 w 22008662"/>
                  <a:gd name="connsiteY21" fmla="*/ 13625347 h 13688409"/>
                  <a:gd name="connsiteX22" fmla="*/ 5492559 w 22008662"/>
                  <a:gd name="connsiteY22" fmla="*/ 7543799 h 13688409"/>
                  <a:gd name="connsiteX23" fmla="*/ 2673159 w 22008662"/>
                  <a:gd name="connsiteY23" fmla="*/ 4495799 h 13688409"/>
                  <a:gd name="connsiteX24" fmla="*/ 158560 w 22008662"/>
                  <a:gd name="connsiteY24" fmla="*/ 1676399 h 13688409"/>
                  <a:gd name="connsiteX25" fmla="*/ 0 w 22008662"/>
                  <a:gd name="connsiteY25" fmla="*/ 1391306 h 13688409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225359 w 22008662"/>
                  <a:gd name="connsiteY5" fmla="*/ 161924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673159 w 22008662"/>
                  <a:gd name="connsiteY23" fmla="*/ 4505324 h 13697934"/>
                  <a:gd name="connsiteX24" fmla="*/ 158560 w 22008662"/>
                  <a:gd name="connsiteY24" fmla="*/ 1685924 h 13697934"/>
                  <a:gd name="connsiteX25" fmla="*/ 0 w 22008662"/>
                  <a:gd name="connsiteY25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673159 w 22008662"/>
                  <a:gd name="connsiteY23" fmla="*/ 4505324 h 13697934"/>
                  <a:gd name="connsiteX24" fmla="*/ 158560 w 22008662"/>
                  <a:gd name="connsiteY24" fmla="*/ 1685924 h 13697934"/>
                  <a:gd name="connsiteX25" fmla="*/ 0 w 22008662"/>
                  <a:gd name="connsiteY25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58560 w 22008662"/>
                  <a:gd name="connsiteY24" fmla="*/ 1685924 h 13697934"/>
                  <a:gd name="connsiteX25" fmla="*/ 0 w 22008662"/>
                  <a:gd name="connsiteY25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132490 w 22008662"/>
                  <a:gd name="connsiteY24" fmla="*/ 2847975 h 13697934"/>
                  <a:gd name="connsiteX25" fmla="*/ 158560 w 22008662"/>
                  <a:gd name="connsiteY25" fmla="*/ 1685924 h 13697934"/>
                  <a:gd name="connsiteX26" fmla="*/ 0 w 22008662"/>
                  <a:gd name="connsiteY26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072959 w 22008662"/>
                  <a:gd name="connsiteY24" fmla="*/ 2828925 h 13697934"/>
                  <a:gd name="connsiteX25" fmla="*/ 158560 w 22008662"/>
                  <a:gd name="connsiteY25" fmla="*/ 1685924 h 13697934"/>
                  <a:gd name="connsiteX26" fmla="*/ 0 w 22008662"/>
                  <a:gd name="connsiteY26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072959 w 22008662"/>
                  <a:gd name="connsiteY24" fmla="*/ 2828925 h 13697934"/>
                  <a:gd name="connsiteX25" fmla="*/ 551465 w 22008662"/>
                  <a:gd name="connsiteY25" fmla="*/ 2152650 h 13697934"/>
                  <a:gd name="connsiteX26" fmla="*/ 158560 w 22008662"/>
                  <a:gd name="connsiteY26" fmla="*/ 1685924 h 13697934"/>
                  <a:gd name="connsiteX27" fmla="*/ 0 w 22008662"/>
                  <a:gd name="connsiteY27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072959 w 22008662"/>
                  <a:gd name="connsiteY24" fmla="*/ 2828925 h 13697934"/>
                  <a:gd name="connsiteX25" fmla="*/ 539559 w 22008662"/>
                  <a:gd name="connsiteY25" fmla="*/ 2219325 h 13697934"/>
                  <a:gd name="connsiteX26" fmla="*/ 158560 w 22008662"/>
                  <a:gd name="connsiteY26" fmla="*/ 1685924 h 13697934"/>
                  <a:gd name="connsiteX27" fmla="*/ 0 w 22008662"/>
                  <a:gd name="connsiteY27" fmla="*/ 1400831 h 13697934"/>
                  <a:gd name="connsiteX0" fmla="*/ 0 w 22008662"/>
                  <a:gd name="connsiteY0" fmla="*/ 1400831 h 13697934"/>
                  <a:gd name="connsiteX1" fmla="*/ 0 w 22008662"/>
                  <a:gd name="connsiteY1" fmla="*/ 1022458 h 13697934"/>
                  <a:gd name="connsiteX2" fmla="*/ 94593 w 22008662"/>
                  <a:gd name="connsiteY2" fmla="*/ 801741 h 13697934"/>
                  <a:gd name="connsiteX3" fmla="*/ 252249 w 22008662"/>
                  <a:gd name="connsiteY3" fmla="*/ 581024 h 13697934"/>
                  <a:gd name="connsiteX4" fmla="*/ 615759 w 22008662"/>
                  <a:gd name="connsiteY4" fmla="*/ 390524 h 13697934"/>
                  <a:gd name="connsiteX5" fmla="*/ 1149159 w 22008662"/>
                  <a:gd name="connsiteY5" fmla="*/ 161925 h 13697934"/>
                  <a:gd name="connsiteX6" fmla="*/ 1834959 w 22008662"/>
                  <a:gd name="connsiteY6" fmla="*/ 9525 h 13697934"/>
                  <a:gd name="connsiteX7" fmla="*/ 2368359 w 22008662"/>
                  <a:gd name="connsiteY7" fmla="*/ 9525 h 13697934"/>
                  <a:gd name="connsiteX8" fmla="*/ 3054159 w 22008662"/>
                  <a:gd name="connsiteY8" fmla="*/ 85724 h 13697934"/>
                  <a:gd name="connsiteX9" fmla="*/ 3587559 w 22008662"/>
                  <a:gd name="connsiteY9" fmla="*/ 161924 h 13697934"/>
                  <a:gd name="connsiteX10" fmla="*/ 4193628 w 22008662"/>
                  <a:gd name="connsiteY10" fmla="*/ 328776 h 13697934"/>
                  <a:gd name="connsiteX11" fmla="*/ 4729656 w 22008662"/>
                  <a:gd name="connsiteY11" fmla="*/ 644086 h 13697934"/>
                  <a:gd name="connsiteX12" fmla="*/ 5416359 w 22008662"/>
                  <a:gd name="connsiteY12" fmla="*/ 1152524 h 13697934"/>
                  <a:gd name="connsiteX13" fmla="*/ 7321359 w 22008662"/>
                  <a:gd name="connsiteY13" fmla="*/ 2447924 h 13697934"/>
                  <a:gd name="connsiteX14" fmla="*/ 8997759 w 22008662"/>
                  <a:gd name="connsiteY14" fmla="*/ 3514724 h 13697934"/>
                  <a:gd name="connsiteX15" fmla="*/ 10902759 w 22008662"/>
                  <a:gd name="connsiteY15" fmla="*/ 4810124 h 13697934"/>
                  <a:gd name="connsiteX16" fmla="*/ 14179359 w 22008662"/>
                  <a:gd name="connsiteY16" fmla="*/ 7096124 h 13697934"/>
                  <a:gd name="connsiteX17" fmla="*/ 17913159 w 22008662"/>
                  <a:gd name="connsiteY17" fmla="*/ 9686924 h 13697934"/>
                  <a:gd name="connsiteX18" fmla="*/ 21037359 w 22008662"/>
                  <a:gd name="connsiteY18" fmla="*/ 11820524 h 13697934"/>
                  <a:gd name="connsiteX19" fmla="*/ 21968428 w 22008662"/>
                  <a:gd name="connsiteY19" fmla="*/ 12506324 h 13697934"/>
                  <a:gd name="connsiteX20" fmla="*/ 22008662 w 22008662"/>
                  <a:gd name="connsiteY20" fmla="*/ 13697934 h 13697934"/>
                  <a:gd name="connsiteX21" fmla="*/ 11887200 w 22008662"/>
                  <a:gd name="connsiteY21" fmla="*/ 13634872 h 13697934"/>
                  <a:gd name="connsiteX22" fmla="*/ 5492559 w 22008662"/>
                  <a:gd name="connsiteY22" fmla="*/ 7553324 h 13697934"/>
                  <a:gd name="connsiteX23" fmla="*/ 2520759 w 22008662"/>
                  <a:gd name="connsiteY23" fmla="*/ 4505325 h 13697934"/>
                  <a:gd name="connsiteX24" fmla="*/ 1072959 w 22008662"/>
                  <a:gd name="connsiteY24" fmla="*/ 2828925 h 13697934"/>
                  <a:gd name="connsiteX25" fmla="*/ 539559 w 22008662"/>
                  <a:gd name="connsiteY25" fmla="*/ 2219325 h 13697934"/>
                  <a:gd name="connsiteX26" fmla="*/ 82359 w 22008662"/>
                  <a:gd name="connsiteY26" fmla="*/ 1685925 h 13697934"/>
                  <a:gd name="connsiteX27" fmla="*/ 0 w 22008662"/>
                  <a:gd name="connsiteY27" fmla="*/ 1400831 h 1369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008662" h="13697934">
                    <a:moveTo>
                      <a:pt x="0" y="1400831"/>
                    </a:moveTo>
                    <a:lnTo>
                      <a:pt x="0" y="1022458"/>
                    </a:lnTo>
                    <a:lnTo>
                      <a:pt x="94593" y="801741"/>
                    </a:lnTo>
                    <a:lnTo>
                      <a:pt x="252249" y="581024"/>
                    </a:lnTo>
                    <a:lnTo>
                      <a:pt x="615759" y="390524"/>
                    </a:lnTo>
                    <a:lnTo>
                      <a:pt x="1149159" y="161925"/>
                    </a:lnTo>
                    <a:cubicBezTo>
                      <a:pt x="1493646" y="101600"/>
                      <a:pt x="1565084" y="0"/>
                      <a:pt x="1834959" y="9525"/>
                    </a:cubicBezTo>
                    <a:lnTo>
                      <a:pt x="2368359" y="9525"/>
                    </a:lnTo>
                    <a:lnTo>
                      <a:pt x="3054159" y="85724"/>
                    </a:lnTo>
                    <a:lnTo>
                      <a:pt x="3587559" y="161924"/>
                    </a:lnTo>
                    <a:lnTo>
                      <a:pt x="4193628" y="328776"/>
                    </a:lnTo>
                    <a:lnTo>
                      <a:pt x="4729656" y="644086"/>
                    </a:lnTo>
                    <a:lnTo>
                      <a:pt x="5416359" y="1152524"/>
                    </a:lnTo>
                    <a:lnTo>
                      <a:pt x="7321359" y="2447924"/>
                    </a:lnTo>
                    <a:lnTo>
                      <a:pt x="8997759" y="3514724"/>
                    </a:lnTo>
                    <a:lnTo>
                      <a:pt x="10902759" y="4810124"/>
                    </a:lnTo>
                    <a:lnTo>
                      <a:pt x="14179359" y="7096124"/>
                    </a:lnTo>
                    <a:lnTo>
                      <a:pt x="17913159" y="9686924"/>
                    </a:lnTo>
                    <a:lnTo>
                      <a:pt x="21037359" y="11820524"/>
                    </a:lnTo>
                    <a:lnTo>
                      <a:pt x="21968428" y="12506324"/>
                    </a:lnTo>
                    <a:lnTo>
                      <a:pt x="22008662" y="13697934"/>
                    </a:lnTo>
                    <a:lnTo>
                      <a:pt x="11887200" y="13634872"/>
                    </a:lnTo>
                    <a:lnTo>
                      <a:pt x="5492559" y="7553324"/>
                    </a:lnTo>
                    <a:lnTo>
                      <a:pt x="2520759" y="4505325"/>
                    </a:lnTo>
                    <a:lnTo>
                      <a:pt x="1072959" y="2828925"/>
                    </a:lnTo>
                    <a:lnTo>
                      <a:pt x="539559" y="2219325"/>
                    </a:lnTo>
                    <a:lnTo>
                      <a:pt x="82359" y="1685925"/>
                    </a:lnTo>
                    <a:lnTo>
                      <a:pt x="0" y="1400831"/>
                    </a:lnTo>
                    <a:close/>
                  </a:path>
                </a:pathLst>
              </a:custGeom>
              <a:solidFill>
                <a:srgbClr val="00FF00">
                  <a:alpha val="2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" name="Freeform 41"/>
              <p:cNvSpPr>
                <a:spLocks noChangeAspect="1"/>
              </p:cNvSpPr>
              <p:nvPr/>
            </p:nvSpPr>
            <p:spPr>
              <a:xfrm>
                <a:off x="6113960" y="10826633"/>
                <a:ext cx="10831713" cy="9620330"/>
              </a:xfrm>
              <a:custGeom>
                <a:avLst/>
                <a:gdLst>
                  <a:gd name="connsiteX0" fmla="*/ 4572000 w 12675476"/>
                  <a:gd name="connsiteY0" fmla="*/ 8355724 h 8355724"/>
                  <a:gd name="connsiteX1" fmla="*/ 0 w 12675476"/>
                  <a:gd name="connsiteY1" fmla="*/ 1198179 h 8355724"/>
                  <a:gd name="connsiteX2" fmla="*/ 157655 w 12675476"/>
                  <a:gd name="connsiteY2" fmla="*/ 662152 h 8355724"/>
                  <a:gd name="connsiteX3" fmla="*/ 851338 w 12675476"/>
                  <a:gd name="connsiteY3" fmla="*/ 283779 h 8355724"/>
                  <a:gd name="connsiteX4" fmla="*/ 1608083 w 12675476"/>
                  <a:gd name="connsiteY4" fmla="*/ 31531 h 8355724"/>
                  <a:gd name="connsiteX5" fmla="*/ 2333296 w 12675476"/>
                  <a:gd name="connsiteY5" fmla="*/ 0 h 8355724"/>
                  <a:gd name="connsiteX6" fmla="*/ 3058510 w 12675476"/>
                  <a:gd name="connsiteY6" fmla="*/ 31531 h 8355724"/>
                  <a:gd name="connsiteX7" fmla="*/ 3626069 w 12675476"/>
                  <a:gd name="connsiteY7" fmla="*/ 31531 h 8355724"/>
                  <a:gd name="connsiteX8" fmla="*/ 4288220 w 12675476"/>
                  <a:gd name="connsiteY8" fmla="*/ 126124 h 8355724"/>
                  <a:gd name="connsiteX9" fmla="*/ 4729655 w 12675476"/>
                  <a:gd name="connsiteY9" fmla="*/ 315310 h 8355724"/>
                  <a:gd name="connsiteX10" fmla="*/ 5234151 w 12675476"/>
                  <a:gd name="connsiteY10" fmla="*/ 630621 h 8355724"/>
                  <a:gd name="connsiteX11" fmla="*/ 5770179 w 12675476"/>
                  <a:gd name="connsiteY11" fmla="*/ 1135117 h 8355724"/>
                  <a:gd name="connsiteX12" fmla="*/ 6243145 w 12675476"/>
                  <a:gd name="connsiteY12" fmla="*/ 1765738 h 8355724"/>
                  <a:gd name="connsiteX13" fmla="*/ 6968358 w 12675476"/>
                  <a:gd name="connsiteY13" fmla="*/ 2427890 h 8355724"/>
                  <a:gd name="connsiteX14" fmla="*/ 7756634 w 12675476"/>
                  <a:gd name="connsiteY14" fmla="*/ 3216165 h 8355724"/>
                  <a:gd name="connsiteX15" fmla="*/ 8702565 w 12675476"/>
                  <a:gd name="connsiteY15" fmla="*/ 4035972 h 8355724"/>
                  <a:gd name="connsiteX16" fmla="*/ 11004331 w 12675476"/>
                  <a:gd name="connsiteY16" fmla="*/ 5864772 h 8355724"/>
                  <a:gd name="connsiteX17" fmla="*/ 11571889 w 12675476"/>
                  <a:gd name="connsiteY17" fmla="*/ 6432331 h 8355724"/>
                  <a:gd name="connsiteX18" fmla="*/ 12675476 w 12675476"/>
                  <a:gd name="connsiteY18" fmla="*/ 8229600 h 8355724"/>
                  <a:gd name="connsiteX19" fmla="*/ 12675476 w 12675476"/>
                  <a:gd name="connsiteY19" fmla="*/ 8229600 h 8355724"/>
                  <a:gd name="connsiteX0" fmla="*/ 4572000 w 12675476"/>
                  <a:gd name="connsiteY0" fmla="*/ 8355724 h 8355724"/>
                  <a:gd name="connsiteX1" fmla="*/ 0 w 12675476"/>
                  <a:gd name="connsiteY1" fmla="*/ 1198179 h 8355724"/>
                  <a:gd name="connsiteX2" fmla="*/ 157655 w 12675476"/>
                  <a:gd name="connsiteY2" fmla="*/ 662152 h 8355724"/>
                  <a:gd name="connsiteX3" fmla="*/ 851338 w 12675476"/>
                  <a:gd name="connsiteY3" fmla="*/ 283779 h 8355724"/>
                  <a:gd name="connsiteX4" fmla="*/ 1608083 w 12675476"/>
                  <a:gd name="connsiteY4" fmla="*/ 31531 h 8355724"/>
                  <a:gd name="connsiteX5" fmla="*/ 2333296 w 12675476"/>
                  <a:gd name="connsiteY5" fmla="*/ 0 h 8355724"/>
                  <a:gd name="connsiteX6" fmla="*/ 3058510 w 12675476"/>
                  <a:gd name="connsiteY6" fmla="*/ 31531 h 8355724"/>
                  <a:gd name="connsiteX7" fmla="*/ 3626069 w 12675476"/>
                  <a:gd name="connsiteY7" fmla="*/ 31531 h 8355724"/>
                  <a:gd name="connsiteX8" fmla="*/ 4288220 w 12675476"/>
                  <a:gd name="connsiteY8" fmla="*/ 126124 h 8355724"/>
                  <a:gd name="connsiteX9" fmla="*/ 4729655 w 12675476"/>
                  <a:gd name="connsiteY9" fmla="*/ 315310 h 8355724"/>
                  <a:gd name="connsiteX10" fmla="*/ 5234151 w 12675476"/>
                  <a:gd name="connsiteY10" fmla="*/ 630621 h 8355724"/>
                  <a:gd name="connsiteX11" fmla="*/ 5770179 w 12675476"/>
                  <a:gd name="connsiteY11" fmla="*/ 1135117 h 8355724"/>
                  <a:gd name="connsiteX12" fmla="*/ 6243145 w 12675476"/>
                  <a:gd name="connsiteY12" fmla="*/ 1765738 h 8355724"/>
                  <a:gd name="connsiteX13" fmla="*/ 6968358 w 12675476"/>
                  <a:gd name="connsiteY13" fmla="*/ 2427890 h 8355724"/>
                  <a:gd name="connsiteX14" fmla="*/ 7756634 w 12675476"/>
                  <a:gd name="connsiteY14" fmla="*/ 3216165 h 8355724"/>
                  <a:gd name="connsiteX15" fmla="*/ 8702565 w 12675476"/>
                  <a:gd name="connsiteY15" fmla="*/ 4035972 h 8355724"/>
                  <a:gd name="connsiteX16" fmla="*/ 11004331 w 12675476"/>
                  <a:gd name="connsiteY16" fmla="*/ 5864772 h 8355724"/>
                  <a:gd name="connsiteX17" fmla="*/ 11571889 w 12675476"/>
                  <a:gd name="connsiteY17" fmla="*/ 6432331 h 8355724"/>
                  <a:gd name="connsiteX18" fmla="*/ 12675476 w 12675476"/>
                  <a:gd name="connsiteY18" fmla="*/ 8229600 h 8355724"/>
                  <a:gd name="connsiteX0" fmla="*/ 4572000 w 12675476"/>
                  <a:gd name="connsiteY0" fmla="*/ 8355724 h 8355724"/>
                  <a:gd name="connsiteX1" fmla="*/ 0 w 12675476"/>
                  <a:gd name="connsiteY1" fmla="*/ 1198179 h 8355724"/>
                  <a:gd name="connsiteX2" fmla="*/ 157655 w 12675476"/>
                  <a:gd name="connsiteY2" fmla="*/ 662152 h 8355724"/>
                  <a:gd name="connsiteX3" fmla="*/ 851338 w 12675476"/>
                  <a:gd name="connsiteY3" fmla="*/ 283779 h 8355724"/>
                  <a:gd name="connsiteX4" fmla="*/ 1608083 w 12675476"/>
                  <a:gd name="connsiteY4" fmla="*/ 31531 h 8355724"/>
                  <a:gd name="connsiteX5" fmla="*/ 2333296 w 12675476"/>
                  <a:gd name="connsiteY5" fmla="*/ 0 h 8355724"/>
                  <a:gd name="connsiteX6" fmla="*/ 3058510 w 12675476"/>
                  <a:gd name="connsiteY6" fmla="*/ 31531 h 8355724"/>
                  <a:gd name="connsiteX7" fmla="*/ 3626069 w 12675476"/>
                  <a:gd name="connsiteY7" fmla="*/ 31531 h 8355724"/>
                  <a:gd name="connsiteX8" fmla="*/ 4288220 w 12675476"/>
                  <a:gd name="connsiteY8" fmla="*/ 126124 h 8355724"/>
                  <a:gd name="connsiteX9" fmla="*/ 4729655 w 12675476"/>
                  <a:gd name="connsiteY9" fmla="*/ 315310 h 8355724"/>
                  <a:gd name="connsiteX10" fmla="*/ 5234151 w 12675476"/>
                  <a:gd name="connsiteY10" fmla="*/ 630621 h 8355724"/>
                  <a:gd name="connsiteX11" fmla="*/ 5770179 w 12675476"/>
                  <a:gd name="connsiteY11" fmla="*/ 1135117 h 8355724"/>
                  <a:gd name="connsiteX12" fmla="*/ 6243145 w 12675476"/>
                  <a:gd name="connsiteY12" fmla="*/ 1765738 h 8355724"/>
                  <a:gd name="connsiteX13" fmla="*/ 6968358 w 12675476"/>
                  <a:gd name="connsiteY13" fmla="*/ 2427890 h 8355724"/>
                  <a:gd name="connsiteX14" fmla="*/ 7756634 w 12675476"/>
                  <a:gd name="connsiteY14" fmla="*/ 3216165 h 8355724"/>
                  <a:gd name="connsiteX15" fmla="*/ 8702565 w 12675476"/>
                  <a:gd name="connsiteY15" fmla="*/ 4035972 h 8355724"/>
                  <a:gd name="connsiteX16" fmla="*/ 11004331 w 12675476"/>
                  <a:gd name="connsiteY16" fmla="*/ 5864772 h 8355724"/>
                  <a:gd name="connsiteX17" fmla="*/ 12675476 w 12675476"/>
                  <a:gd name="connsiteY17" fmla="*/ 8229600 h 8355724"/>
                  <a:gd name="connsiteX0" fmla="*/ 4572000 w 11004331"/>
                  <a:gd name="connsiteY0" fmla="*/ 8355724 h 8355724"/>
                  <a:gd name="connsiteX1" fmla="*/ 0 w 11004331"/>
                  <a:gd name="connsiteY1" fmla="*/ 1198179 h 8355724"/>
                  <a:gd name="connsiteX2" fmla="*/ 157655 w 11004331"/>
                  <a:gd name="connsiteY2" fmla="*/ 662152 h 8355724"/>
                  <a:gd name="connsiteX3" fmla="*/ 851338 w 11004331"/>
                  <a:gd name="connsiteY3" fmla="*/ 283779 h 8355724"/>
                  <a:gd name="connsiteX4" fmla="*/ 1608083 w 11004331"/>
                  <a:gd name="connsiteY4" fmla="*/ 31531 h 8355724"/>
                  <a:gd name="connsiteX5" fmla="*/ 2333296 w 11004331"/>
                  <a:gd name="connsiteY5" fmla="*/ 0 h 8355724"/>
                  <a:gd name="connsiteX6" fmla="*/ 3058510 w 11004331"/>
                  <a:gd name="connsiteY6" fmla="*/ 31531 h 8355724"/>
                  <a:gd name="connsiteX7" fmla="*/ 3626069 w 11004331"/>
                  <a:gd name="connsiteY7" fmla="*/ 31531 h 8355724"/>
                  <a:gd name="connsiteX8" fmla="*/ 4288220 w 11004331"/>
                  <a:gd name="connsiteY8" fmla="*/ 126124 h 8355724"/>
                  <a:gd name="connsiteX9" fmla="*/ 4729655 w 11004331"/>
                  <a:gd name="connsiteY9" fmla="*/ 315310 h 8355724"/>
                  <a:gd name="connsiteX10" fmla="*/ 5234151 w 11004331"/>
                  <a:gd name="connsiteY10" fmla="*/ 630621 h 8355724"/>
                  <a:gd name="connsiteX11" fmla="*/ 5770179 w 11004331"/>
                  <a:gd name="connsiteY11" fmla="*/ 1135117 h 8355724"/>
                  <a:gd name="connsiteX12" fmla="*/ 6243145 w 11004331"/>
                  <a:gd name="connsiteY12" fmla="*/ 1765738 h 8355724"/>
                  <a:gd name="connsiteX13" fmla="*/ 6968358 w 11004331"/>
                  <a:gd name="connsiteY13" fmla="*/ 2427890 h 8355724"/>
                  <a:gd name="connsiteX14" fmla="*/ 7756634 w 11004331"/>
                  <a:gd name="connsiteY14" fmla="*/ 3216165 h 8355724"/>
                  <a:gd name="connsiteX15" fmla="*/ 8702565 w 11004331"/>
                  <a:gd name="connsiteY15" fmla="*/ 4035972 h 8355724"/>
                  <a:gd name="connsiteX16" fmla="*/ 11004331 w 11004331"/>
                  <a:gd name="connsiteY16" fmla="*/ 5864772 h 8355724"/>
                  <a:gd name="connsiteX0" fmla="*/ 4572000 w 8702565"/>
                  <a:gd name="connsiteY0" fmla="*/ 8355724 h 8355724"/>
                  <a:gd name="connsiteX1" fmla="*/ 0 w 8702565"/>
                  <a:gd name="connsiteY1" fmla="*/ 1198179 h 8355724"/>
                  <a:gd name="connsiteX2" fmla="*/ 157655 w 8702565"/>
                  <a:gd name="connsiteY2" fmla="*/ 662152 h 8355724"/>
                  <a:gd name="connsiteX3" fmla="*/ 851338 w 8702565"/>
                  <a:gd name="connsiteY3" fmla="*/ 283779 h 8355724"/>
                  <a:gd name="connsiteX4" fmla="*/ 1608083 w 8702565"/>
                  <a:gd name="connsiteY4" fmla="*/ 31531 h 8355724"/>
                  <a:gd name="connsiteX5" fmla="*/ 2333296 w 8702565"/>
                  <a:gd name="connsiteY5" fmla="*/ 0 h 8355724"/>
                  <a:gd name="connsiteX6" fmla="*/ 3058510 w 8702565"/>
                  <a:gd name="connsiteY6" fmla="*/ 31531 h 8355724"/>
                  <a:gd name="connsiteX7" fmla="*/ 3626069 w 8702565"/>
                  <a:gd name="connsiteY7" fmla="*/ 31531 h 8355724"/>
                  <a:gd name="connsiteX8" fmla="*/ 4288220 w 8702565"/>
                  <a:gd name="connsiteY8" fmla="*/ 126124 h 8355724"/>
                  <a:gd name="connsiteX9" fmla="*/ 4729655 w 8702565"/>
                  <a:gd name="connsiteY9" fmla="*/ 315310 h 8355724"/>
                  <a:gd name="connsiteX10" fmla="*/ 5234151 w 8702565"/>
                  <a:gd name="connsiteY10" fmla="*/ 630621 h 8355724"/>
                  <a:gd name="connsiteX11" fmla="*/ 5770179 w 8702565"/>
                  <a:gd name="connsiteY11" fmla="*/ 1135117 h 8355724"/>
                  <a:gd name="connsiteX12" fmla="*/ 6243145 w 8702565"/>
                  <a:gd name="connsiteY12" fmla="*/ 1765738 h 8355724"/>
                  <a:gd name="connsiteX13" fmla="*/ 6968358 w 8702565"/>
                  <a:gd name="connsiteY13" fmla="*/ 2427890 h 8355724"/>
                  <a:gd name="connsiteX14" fmla="*/ 7756634 w 8702565"/>
                  <a:gd name="connsiteY14" fmla="*/ 3216165 h 8355724"/>
                  <a:gd name="connsiteX15" fmla="*/ 8702565 w 8702565"/>
                  <a:gd name="connsiteY15" fmla="*/ 4035972 h 8355724"/>
                  <a:gd name="connsiteX0" fmla="*/ 4572000 w 8702565"/>
                  <a:gd name="connsiteY0" fmla="*/ 8362293 h 8362293"/>
                  <a:gd name="connsiteX1" fmla="*/ 0 w 8702565"/>
                  <a:gd name="connsiteY1" fmla="*/ 1204748 h 8362293"/>
                  <a:gd name="connsiteX2" fmla="*/ 157655 w 8702565"/>
                  <a:gd name="connsiteY2" fmla="*/ 668721 h 8362293"/>
                  <a:gd name="connsiteX3" fmla="*/ 851338 w 8702565"/>
                  <a:gd name="connsiteY3" fmla="*/ 290348 h 8362293"/>
                  <a:gd name="connsiteX4" fmla="*/ 1608083 w 8702565"/>
                  <a:gd name="connsiteY4" fmla="*/ 38100 h 8362293"/>
                  <a:gd name="connsiteX5" fmla="*/ 2333296 w 8702565"/>
                  <a:gd name="connsiteY5" fmla="*/ 6569 h 8362293"/>
                  <a:gd name="connsiteX6" fmla="*/ 3056787 w 8702565"/>
                  <a:gd name="connsiteY6" fmla="*/ 0 h 8362293"/>
                  <a:gd name="connsiteX7" fmla="*/ 3626069 w 8702565"/>
                  <a:gd name="connsiteY7" fmla="*/ 38100 h 8362293"/>
                  <a:gd name="connsiteX8" fmla="*/ 4288220 w 8702565"/>
                  <a:gd name="connsiteY8" fmla="*/ 132693 h 8362293"/>
                  <a:gd name="connsiteX9" fmla="*/ 4729655 w 8702565"/>
                  <a:gd name="connsiteY9" fmla="*/ 321879 h 8362293"/>
                  <a:gd name="connsiteX10" fmla="*/ 5234151 w 8702565"/>
                  <a:gd name="connsiteY10" fmla="*/ 637190 h 8362293"/>
                  <a:gd name="connsiteX11" fmla="*/ 5770179 w 8702565"/>
                  <a:gd name="connsiteY11" fmla="*/ 1141686 h 8362293"/>
                  <a:gd name="connsiteX12" fmla="*/ 6243145 w 8702565"/>
                  <a:gd name="connsiteY12" fmla="*/ 1772307 h 8362293"/>
                  <a:gd name="connsiteX13" fmla="*/ 6968358 w 8702565"/>
                  <a:gd name="connsiteY13" fmla="*/ 2434459 h 8362293"/>
                  <a:gd name="connsiteX14" fmla="*/ 7756634 w 8702565"/>
                  <a:gd name="connsiteY14" fmla="*/ 3222734 h 8362293"/>
                  <a:gd name="connsiteX15" fmla="*/ 8702565 w 8702565"/>
                  <a:gd name="connsiteY15" fmla="*/ 4042541 h 8362293"/>
                  <a:gd name="connsiteX0" fmla="*/ 4572000 w 8702565"/>
                  <a:gd name="connsiteY0" fmla="*/ 8438492 h 8438492"/>
                  <a:gd name="connsiteX1" fmla="*/ 0 w 8702565"/>
                  <a:gd name="connsiteY1" fmla="*/ 1280947 h 8438492"/>
                  <a:gd name="connsiteX2" fmla="*/ 157655 w 8702565"/>
                  <a:gd name="connsiteY2" fmla="*/ 744920 h 8438492"/>
                  <a:gd name="connsiteX3" fmla="*/ 851338 w 8702565"/>
                  <a:gd name="connsiteY3" fmla="*/ 366547 h 8438492"/>
                  <a:gd name="connsiteX4" fmla="*/ 1608083 w 8702565"/>
                  <a:gd name="connsiteY4" fmla="*/ 114299 h 8438492"/>
                  <a:gd name="connsiteX5" fmla="*/ 2370987 w 8702565"/>
                  <a:gd name="connsiteY5" fmla="*/ 0 h 8438492"/>
                  <a:gd name="connsiteX6" fmla="*/ 3056787 w 8702565"/>
                  <a:gd name="connsiteY6" fmla="*/ 76199 h 8438492"/>
                  <a:gd name="connsiteX7" fmla="*/ 3626069 w 8702565"/>
                  <a:gd name="connsiteY7" fmla="*/ 114299 h 8438492"/>
                  <a:gd name="connsiteX8" fmla="*/ 4288220 w 8702565"/>
                  <a:gd name="connsiteY8" fmla="*/ 208892 h 8438492"/>
                  <a:gd name="connsiteX9" fmla="*/ 4729655 w 8702565"/>
                  <a:gd name="connsiteY9" fmla="*/ 398078 h 8438492"/>
                  <a:gd name="connsiteX10" fmla="*/ 5234151 w 8702565"/>
                  <a:gd name="connsiteY10" fmla="*/ 713389 h 8438492"/>
                  <a:gd name="connsiteX11" fmla="*/ 5770179 w 8702565"/>
                  <a:gd name="connsiteY11" fmla="*/ 1217885 h 8438492"/>
                  <a:gd name="connsiteX12" fmla="*/ 6243145 w 8702565"/>
                  <a:gd name="connsiteY12" fmla="*/ 1848506 h 8438492"/>
                  <a:gd name="connsiteX13" fmla="*/ 6968358 w 8702565"/>
                  <a:gd name="connsiteY13" fmla="*/ 2510658 h 8438492"/>
                  <a:gd name="connsiteX14" fmla="*/ 7756634 w 8702565"/>
                  <a:gd name="connsiteY14" fmla="*/ 3298933 h 8438492"/>
                  <a:gd name="connsiteX15" fmla="*/ 8702565 w 8702565"/>
                  <a:gd name="connsiteY15" fmla="*/ 4118740 h 8438492"/>
                  <a:gd name="connsiteX0" fmla="*/ 4572000 w 8702565"/>
                  <a:gd name="connsiteY0" fmla="*/ 8438492 h 8438492"/>
                  <a:gd name="connsiteX1" fmla="*/ 0 w 8702565"/>
                  <a:gd name="connsiteY1" fmla="*/ 1280947 h 8438492"/>
                  <a:gd name="connsiteX2" fmla="*/ 157655 w 8702565"/>
                  <a:gd name="connsiteY2" fmla="*/ 744920 h 8438492"/>
                  <a:gd name="connsiteX3" fmla="*/ 851338 w 8702565"/>
                  <a:gd name="connsiteY3" fmla="*/ 366547 h 8438492"/>
                  <a:gd name="connsiteX4" fmla="*/ 1608083 w 8702565"/>
                  <a:gd name="connsiteY4" fmla="*/ 114299 h 8438492"/>
                  <a:gd name="connsiteX5" fmla="*/ 2370987 w 8702565"/>
                  <a:gd name="connsiteY5" fmla="*/ 0 h 8438492"/>
                  <a:gd name="connsiteX6" fmla="*/ 3056787 w 8702565"/>
                  <a:gd name="connsiteY6" fmla="*/ 76199 h 8438492"/>
                  <a:gd name="connsiteX7" fmla="*/ 3626069 w 8702565"/>
                  <a:gd name="connsiteY7" fmla="*/ 114299 h 8438492"/>
                  <a:gd name="connsiteX8" fmla="*/ 4288220 w 8702565"/>
                  <a:gd name="connsiteY8" fmla="*/ 208892 h 8438492"/>
                  <a:gd name="connsiteX9" fmla="*/ 4729655 w 8702565"/>
                  <a:gd name="connsiteY9" fmla="*/ 398078 h 8438492"/>
                  <a:gd name="connsiteX10" fmla="*/ 5234151 w 8702565"/>
                  <a:gd name="connsiteY10" fmla="*/ 713389 h 8438492"/>
                  <a:gd name="connsiteX11" fmla="*/ 5770179 w 8702565"/>
                  <a:gd name="connsiteY11" fmla="*/ 1217885 h 8438492"/>
                  <a:gd name="connsiteX12" fmla="*/ 6243145 w 8702565"/>
                  <a:gd name="connsiteY12" fmla="*/ 1848506 h 8438492"/>
                  <a:gd name="connsiteX13" fmla="*/ 6968358 w 8702565"/>
                  <a:gd name="connsiteY13" fmla="*/ 2510658 h 8438492"/>
                  <a:gd name="connsiteX14" fmla="*/ 7756634 w 8702565"/>
                  <a:gd name="connsiteY14" fmla="*/ 3298933 h 8438492"/>
                  <a:gd name="connsiteX15" fmla="*/ 8702565 w 8702565"/>
                  <a:gd name="connsiteY15" fmla="*/ 4118740 h 84384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26069 w 8702565"/>
                  <a:gd name="connsiteY7" fmla="*/ 139699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243145 w 8702565"/>
                  <a:gd name="connsiteY12" fmla="*/ 1873906 h 8463892"/>
                  <a:gd name="connsiteX13" fmla="*/ 6968358 w 8702565"/>
                  <a:gd name="connsiteY13" fmla="*/ 2536058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243145 w 8702565"/>
                  <a:gd name="connsiteY12" fmla="*/ 1873906 h 8463892"/>
                  <a:gd name="connsiteX13" fmla="*/ 6968358 w 8702565"/>
                  <a:gd name="connsiteY13" fmla="*/ 2536058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854200 h 8463892"/>
                  <a:gd name="connsiteX13" fmla="*/ 6968358 w 8702565"/>
                  <a:gd name="connsiteY13" fmla="*/ 2536058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8542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4095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4095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4095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4095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56634 w 8702565"/>
                  <a:gd name="connsiteY14" fmla="*/ 3324333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811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811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811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811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7811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8573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8573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8702565"/>
                  <a:gd name="connsiteY0" fmla="*/ 8463892 h 8463892"/>
                  <a:gd name="connsiteX1" fmla="*/ 0 w 8702565"/>
                  <a:gd name="connsiteY1" fmla="*/ 1306347 h 8463892"/>
                  <a:gd name="connsiteX2" fmla="*/ 157655 w 8702565"/>
                  <a:gd name="connsiteY2" fmla="*/ 770320 h 8463892"/>
                  <a:gd name="connsiteX3" fmla="*/ 851338 w 8702565"/>
                  <a:gd name="connsiteY3" fmla="*/ 391947 h 8463892"/>
                  <a:gd name="connsiteX4" fmla="*/ 1608083 w 8702565"/>
                  <a:gd name="connsiteY4" fmla="*/ 139699 h 8463892"/>
                  <a:gd name="connsiteX5" fmla="*/ 2370987 w 8702565"/>
                  <a:gd name="connsiteY5" fmla="*/ 25400 h 8463892"/>
                  <a:gd name="connsiteX6" fmla="*/ 3056787 w 8702565"/>
                  <a:gd name="connsiteY6" fmla="*/ 25400 h 8463892"/>
                  <a:gd name="connsiteX7" fmla="*/ 3666387 w 8702565"/>
                  <a:gd name="connsiteY7" fmla="*/ 101600 h 8463892"/>
                  <a:gd name="connsiteX8" fmla="*/ 4288220 w 8702565"/>
                  <a:gd name="connsiteY8" fmla="*/ 234292 h 8463892"/>
                  <a:gd name="connsiteX9" fmla="*/ 4729655 w 8702565"/>
                  <a:gd name="connsiteY9" fmla="*/ 423478 h 8463892"/>
                  <a:gd name="connsiteX10" fmla="*/ 5234151 w 8702565"/>
                  <a:gd name="connsiteY10" fmla="*/ 738789 h 8463892"/>
                  <a:gd name="connsiteX11" fmla="*/ 5770179 w 8702565"/>
                  <a:gd name="connsiteY11" fmla="*/ 1243285 h 8463892"/>
                  <a:gd name="connsiteX12" fmla="*/ 6333387 w 8702565"/>
                  <a:gd name="connsiteY12" fmla="*/ 1778000 h 8463892"/>
                  <a:gd name="connsiteX13" fmla="*/ 7019187 w 8702565"/>
                  <a:gd name="connsiteY13" fmla="*/ 2463800 h 8463892"/>
                  <a:gd name="connsiteX14" fmla="*/ 7857387 w 8702565"/>
                  <a:gd name="connsiteY14" fmla="*/ 3378200 h 8463892"/>
                  <a:gd name="connsiteX15" fmla="*/ 8702565 w 8702565"/>
                  <a:gd name="connsiteY15" fmla="*/ 414414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8573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7019187 w 9686187"/>
                  <a:gd name="connsiteY13" fmla="*/ 2463800 h 8463892"/>
                  <a:gd name="connsiteX14" fmla="*/ 7933587 w 9686187"/>
                  <a:gd name="connsiteY14" fmla="*/ 3378200 h 8463892"/>
                  <a:gd name="connsiteX15" fmla="*/ 9686187 w 9686187"/>
                  <a:gd name="connsiteY15" fmla="*/ 4902200 h 8463892"/>
                  <a:gd name="connsiteX0" fmla="*/ 4572000 w 9786143"/>
                  <a:gd name="connsiteY0" fmla="*/ 8463892 h 8463892"/>
                  <a:gd name="connsiteX1" fmla="*/ 0 w 9786143"/>
                  <a:gd name="connsiteY1" fmla="*/ 1306347 h 8463892"/>
                  <a:gd name="connsiteX2" fmla="*/ 157655 w 9786143"/>
                  <a:gd name="connsiteY2" fmla="*/ 770320 h 8463892"/>
                  <a:gd name="connsiteX3" fmla="*/ 851338 w 9786143"/>
                  <a:gd name="connsiteY3" fmla="*/ 391947 h 8463892"/>
                  <a:gd name="connsiteX4" fmla="*/ 1608083 w 9786143"/>
                  <a:gd name="connsiteY4" fmla="*/ 139699 h 8463892"/>
                  <a:gd name="connsiteX5" fmla="*/ 2370987 w 9786143"/>
                  <a:gd name="connsiteY5" fmla="*/ 25400 h 8463892"/>
                  <a:gd name="connsiteX6" fmla="*/ 3056787 w 9786143"/>
                  <a:gd name="connsiteY6" fmla="*/ 25400 h 8463892"/>
                  <a:gd name="connsiteX7" fmla="*/ 3666387 w 9786143"/>
                  <a:gd name="connsiteY7" fmla="*/ 101600 h 8463892"/>
                  <a:gd name="connsiteX8" fmla="*/ 4288220 w 9786143"/>
                  <a:gd name="connsiteY8" fmla="*/ 234292 h 8463892"/>
                  <a:gd name="connsiteX9" fmla="*/ 4729655 w 9786143"/>
                  <a:gd name="connsiteY9" fmla="*/ 423478 h 8463892"/>
                  <a:gd name="connsiteX10" fmla="*/ 5234151 w 9786143"/>
                  <a:gd name="connsiteY10" fmla="*/ 738789 h 8463892"/>
                  <a:gd name="connsiteX11" fmla="*/ 5770179 w 9786143"/>
                  <a:gd name="connsiteY11" fmla="*/ 1243285 h 8463892"/>
                  <a:gd name="connsiteX12" fmla="*/ 6333387 w 9786143"/>
                  <a:gd name="connsiteY12" fmla="*/ 1778000 h 8463892"/>
                  <a:gd name="connsiteX13" fmla="*/ 7019187 w 9786143"/>
                  <a:gd name="connsiteY13" fmla="*/ 2463800 h 8463892"/>
                  <a:gd name="connsiteX14" fmla="*/ 7933587 w 9786143"/>
                  <a:gd name="connsiteY14" fmla="*/ 3378200 h 8463892"/>
                  <a:gd name="connsiteX15" fmla="*/ 9686187 w 9786143"/>
                  <a:gd name="connsiteY15" fmla="*/ 4902200 h 8463892"/>
                  <a:gd name="connsiteX0" fmla="*/ 4572000 w 10090943"/>
                  <a:gd name="connsiteY0" fmla="*/ 8463892 h 8463892"/>
                  <a:gd name="connsiteX1" fmla="*/ 0 w 10090943"/>
                  <a:gd name="connsiteY1" fmla="*/ 1306347 h 8463892"/>
                  <a:gd name="connsiteX2" fmla="*/ 157655 w 10090943"/>
                  <a:gd name="connsiteY2" fmla="*/ 770320 h 8463892"/>
                  <a:gd name="connsiteX3" fmla="*/ 851338 w 10090943"/>
                  <a:gd name="connsiteY3" fmla="*/ 391947 h 8463892"/>
                  <a:gd name="connsiteX4" fmla="*/ 1608083 w 10090943"/>
                  <a:gd name="connsiteY4" fmla="*/ 139699 h 8463892"/>
                  <a:gd name="connsiteX5" fmla="*/ 2370987 w 10090943"/>
                  <a:gd name="connsiteY5" fmla="*/ 25400 h 8463892"/>
                  <a:gd name="connsiteX6" fmla="*/ 3056787 w 10090943"/>
                  <a:gd name="connsiteY6" fmla="*/ 25400 h 8463892"/>
                  <a:gd name="connsiteX7" fmla="*/ 3666387 w 10090943"/>
                  <a:gd name="connsiteY7" fmla="*/ 101600 h 8463892"/>
                  <a:gd name="connsiteX8" fmla="*/ 4288220 w 10090943"/>
                  <a:gd name="connsiteY8" fmla="*/ 234292 h 8463892"/>
                  <a:gd name="connsiteX9" fmla="*/ 4729655 w 10090943"/>
                  <a:gd name="connsiteY9" fmla="*/ 423478 h 8463892"/>
                  <a:gd name="connsiteX10" fmla="*/ 5234151 w 10090943"/>
                  <a:gd name="connsiteY10" fmla="*/ 738789 h 8463892"/>
                  <a:gd name="connsiteX11" fmla="*/ 5770179 w 10090943"/>
                  <a:gd name="connsiteY11" fmla="*/ 1243285 h 8463892"/>
                  <a:gd name="connsiteX12" fmla="*/ 6333387 w 10090943"/>
                  <a:gd name="connsiteY12" fmla="*/ 1778000 h 8463892"/>
                  <a:gd name="connsiteX13" fmla="*/ 7019187 w 10090943"/>
                  <a:gd name="connsiteY13" fmla="*/ 2463800 h 8463892"/>
                  <a:gd name="connsiteX14" fmla="*/ 8238387 w 10090943"/>
                  <a:gd name="connsiteY14" fmla="*/ 3606800 h 8463892"/>
                  <a:gd name="connsiteX15" fmla="*/ 9686187 w 10090943"/>
                  <a:gd name="connsiteY15" fmla="*/ 4902200 h 8463892"/>
                  <a:gd name="connsiteX0" fmla="*/ 4572000 w 10090943"/>
                  <a:gd name="connsiteY0" fmla="*/ 8463892 h 8463892"/>
                  <a:gd name="connsiteX1" fmla="*/ 0 w 10090943"/>
                  <a:gd name="connsiteY1" fmla="*/ 1306347 h 8463892"/>
                  <a:gd name="connsiteX2" fmla="*/ 157655 w 10090943"/>
                  <a:gd name="connsiteY2" fmla="*/ 770320 h 8463892"/>
                  <a:gd name="connsiteX3" fmla="*/ 851338 w 10090943"/>
                  <a:gd name="connsiteY3" fmla="*/ 391947 h 8463892"/>
                  <a:gd name="connsiteX4" fmla="*/ 1608083 w 10090943"/>
                  <a:gd name="connsiteY4" fmla="*/ 139699 h 8463892"/>
                  <a:gd name="connsiteX5" fmla="*/ 2370987 w 10090943"/>
                  <a:gd name="connsiteY5" fmla="*/ 25400 h 8463892"/>
                  <a:gd name="connsiteX6" fmla="*/ 3056787 w 10090943"/>
                  <a:gd name="connsiteY6" fmla="*/ 25400 h 8463892"/>
                  <a:gd name="connsiteX7" fmla="*/ 3666387 w 10090943"/>
                  <a:gd name="connsiteY7" fmla="*/ 101600 h 8463892"/>
                  <a:gd name="connsiteX8" fmla="*/ 4288220 w 10090943"/>
                  <a:gd name="connsiteY8" fmla="*/ 234292 h 8463892"/>
                  <a:gd name="connsiteX9" fmla="*/ 4729655 w 10090943"/>
                  <a:gd name="connsiteY9" fmla="*/ 423478 h 8463892"/>
                  <a:gd name="connsiteX10" fmla="*/ 5234151 w 10090943"/>
                  <a:gd name="connsiteY10" fmla="*/ 738789 h 8463892"/>
                  <a:gd name="connsiteX11" fmla="*/ 5770179 w 10090943"/>
                  <a:gd name="connsiteY11" fmla="*/ 1243285 h 8463892"/>
                  <a:gd name="connsiteX12" fmla="*/ 6333387 w 10090943"/>
                  <a:gd name="connsiteY12" fmla="*/ 1778000 h 8463892"/>
                  <a:gd name="connsiteX13" fmla="*/ 7019187 w 10090943"/>
                  <a:gd name="connsiteY13" fmla="*/ 2463800 h 8463892"/>
                  <a:gd name="connsiteX14" fmla="*/ 8238387 w 10090943"/>
                  <a:gd name="connsiteY14" fmla="*/ 3606800 h 8463892"/>
                  <a:gd name="connsiteX15" fmla="*/ 9686187 w 10090943"/>
                  <a:gd name="connsiteY15" fmla="*/ 4902200 h 8463892"/>
                  <a:gd name="connsiteX0" fmla="*/ 4572000 w 9686187"/>
                  <a:gd name="connsiteY0" fmla="*/ 8463892 h 8463892"/>
                  <a:gd name="connsiteX1" fmla="*/ 0 w 9686187"/>
                  <a:gd name="connsiteY1" fmla="*/ 1306347 h 8463892"/>
                  <a:gd name="connsiteX2" fmla="*/ 157655 w 9686187"/>
                  <a:gd name="connsiteY2" fmla="*/ 770320 h 8463892"/>
                  <a:gd name="connsiteX3" fmla="*/ 851338 w 9686187"/>
                  <a:gd name="connsiteY3" fmla="*/ 391947 h 8463892"/>
                  <a:gd name="connsiteX4" fmla="*/ 1608083 w 9686187"/>
                  <a:gd name="connsiteY4" fmla="*/ 139699 h 8463892"/>
                  <a:gd name="connsiteX5" fmla="*/ 2370987 w 9686187"/>
                  <a:gd name="connsiteY5" fmla="*/ 25400 h 8463892"/>
                  <a:gd name="connsiteX6" fmla="*/ 3056787 w 9686187"/>
                  <a:gd name="connsiteY6" fmla="*/ 25400 h 8463892"/>
                  <a:gd name="connsiteX7" fmla="*/ 3666387 w 9686187"/>
                  <a:gd name="connsiteY7" fmla="*/ 101600 h 8463892"/>
                  <a:gd name="connsiteX8" fmla="*/ 4288220 w 9686187"/>
                  <a:gd name="connsiteY8" fmla="*/ 234292 h 8463892"/>
                  <a:gd name="connsiteX9" fmla="*/ 4729655 w 9686187"/>
                  <a:gd name="connsiteY9" fmla="*/ 423478 h 8463892"/>
                  <a:gd name="connsiteX10" fmla="*/ 5234151 w 9686187"/>
                  <a:gd name="connsiteY10" fmla="*/ 738789 h 8463892"/>
                  <a:gd name="connsiteX11" fmla="*/ 5770179 w 9686187"/>
                  <a:gd name="connsiteY11" fmla="*/ 1243285 h 8463892"/>
                  <a:gd name="connsiteX12" fmla="*/ 6333387 w 9686187"/>
                  <a:gd name="connsiteY12" fmla="*/ 1778000 h 8463892"/>
                  <a:gd name="connsiteX13" fmla="*/ 6790587 w 9686187"/>
                  <a:gd name="connsiteY13" fmla="*/ 2235200 h 8463892"/>
                  <a:gd name="connsiteX14" fmla="*/ 8238387 w 9686187"/>
                  <a:gd name="connsiteY14" fmla="*/ 3606800 h 8463892"/>
                  <a:gd name="connsiteX15" fmla="*/ 9686187 w 9686187"/>
                  <a:gd name="connsiteY15" fmla="*/ 4902200 h 8463892"/>
                  <a:gd name="connsiteX0" fmla="*/ 4572000 w 9914787"/>
                  <a:gd name="connsiteY0" fmla="*/ 8463892 h 8463892"/>
                  <a:gd name="connsiteX1" fmla="*/ 0 w 9914787"/>
                  <a:gd name="connsiteY1" fmla="*/ 1306347 h 8463892"/>
                  <a:gd name="connsiteX2" fmla="*/ 157655 w 9914787"/>
                  <a:gd name="connsiteY2" fmla="*/ 770320 h 8463892"/>
                  <a:gd name="connsiteX3" fmla="*/ 851338 w 9914787"/>
                  <a:gd name="connsiteY3" fmla="*/ 391947 h 8463892"/>
                  <a:gd name="connsiteX4" fmla="*/ 1608083 w 9914787"/>
                  <a:gd name="connsiteY4" fmla="*/ 139699 h 8463892"/>
                  <a:gd name="connsiteX5" fmla="*/ 2370987 w 9914787"/>
                  <a:gd name="connsiteY5" fmla="*/ 25400 h 8463892"/>
                  <a:gd name="connsiteX6" fmla="*/ 3056787 w 9914787"/>
                  <a:gd name="connsiteY6" fmla="*/ 25400 h 8463892"/>
                  <a:gd name="connsiteX7" fmla="*/ 3666387 w 9914787"/>
                  <a:gd name="connsiteY7" fmla="*/ 101600 h 8463892"/>
                  <a:gd name="connsiteX8" fmla="*/ 4288220 w 9914787"/>
                  <a:gd name="connsiteY8" fmla="*/ 234292 h 8463892"/>
                  <a:gd name="connsiteX9" fmla="*/ 4729655 w 9914787"/>
                  <a:gd name="connsiteY9" fmla="*/ 423478 h 8463892"/>
                  <a:gd name="connsiteX10" fmla="*/ 5234151 w 9914787"/>
                  <a:gd name="connsiteY10" fmla="*/ 738789 h 8463892"/>
                  <a:gd name="connsiteX11" fmla="*/ 5770179 w 9914787"/>
                  <a:gd name="connsiteY11" fmla="*/ 1243285 h 8463892"/>
                  <a:gd name="connsiteX12" fmla="*/ 6333387 w 9914787"/>
                  <a:gd name="connsiteY12" fmla="*/ 1778000 h 8463892"/>
                  <a:gd name="connsiteX13" fmla="*/ 6790587 w 9914787"/>
                  <a:gd name="connsiteY13" fmla="*/ 2235200 h 8463892"/>
                  <a:gd name="connsiteX14" fmla="*/ 8238387 w 9914787"/>
                  <a:gd name="connsiteY14" fmla="*/ 3606800 h 8463892"/>
                  <a:gd name="connsiteX15" fmla="*/ 9914787 w 9914787"/>
                  <a:gd name="connsiteY15" fmla="*/ 5054600 h 8463892"/>
                  <a:gd name="connsiteX0" fmla="*/ 4275987 w 9914787"/>
                  <a:gd name="connsiteY0" fmla="*/ 8026400 h 8026400"/>
                  <a:gd name="connsiteX1" fmla="*/ 0 w 9914787"/>
                  <a:gd name="connsiteY1" fmla="*/ 1306347 h 8026400"/>
                  <a:gd name="connsiteX2" fmla="*/ 157655 w 9914787"/>
                  <a:gd name="connsiteY2" fmla="*/ 770320 h 8026400"/>
                  <a:gd name="connsiteX3" fmla="*/ 851338 w 9914787"/>
                  <a:gd name="connsiteY3" fmla="*/ 391947 h 8026400"/>
                  <a:gd name="connsiteX4" fmla="*/ 1608083 w 9914787"/>
                  <a:gd name="connsiteY4" fmla="*/ 139699 h 8026400"/>
                  <a:gd name="connsiteX5" fmla="*/ 2370987 w 9914787"/>
                  <a:gd name="connsiteY5" fmla="*/ 25400 h 8026400"/>
                  <a:gd name="connsiteX6" fmla="*/ 3056787 w 9914787"/>
                  <a:gd name="connsiteY6" fmla="*/ 25400 h 8026400"/>
                  <a:gd name="connsiteX7" fmla="*/ 3666387 w 9914787"/>
                  <a:gd name="connsiteY7" fmla="*/ 101600 h 8026400"/>
                  <a:gd name="connsiteX8" fmla="*/ 4288220 w 9914787"/>
                  <a:gd name="connsiteY8" fmla="*/ 234292 h 8026400"/>
                  <a:gd name="connsiteX9" fmla="*/ 4729655 w 9914787"/>
                  <a:gd name="connsiteY9" fmla="*/ 423478 h 8026400"/>
                  <a:gd name="connsiteX10" fmla="*/ 5234151 w 9914787"/>
                  <a:gd name="connsiteY10" fmla="*/ 738789 h 8026400"/>
                  <a:gd name="connsiteX11" fmla="*/ 5770179 w 9914787"/>
                  <a:gd name="connsiteY11" fmla="*/ 1243285 h 8026400"/>
                  <a:gd name="connsiteX12" fmla="*/ 6333387 w 9914787"/>
                  <a:gd name="connsiteY12" fmla="*/ 1778000 h 8026400"/>
                  <a:gd name="connsiteX13" fmla="*/ 6790587 w 9914787"/>
                  <a:gd name="connsiteY13" fmla="*/ 2235200 h 8026400"/>
                  <a:gd name="connsiteX14" fmla="*/ 8238387 w 9914787"/>
                  <a:gd name="connsiteY14" fmla="*/ 3606800 h 8026400"/>
                  <a:gd name="connsiteX15" fmla="*/ 9914787 w 9914787"/>
                  <a:gd name="connsiteY15" fmla="*/ 5054600 h 8026400"/>
                  <a:gd name="connsiteX0" fmla="*/ 4275987 w 9914787"/>
                  <a:gd name="connsiteY0" fmla="*/ 8026400 h 8026400"/>
                  <a:gd name="connsiteX1" fmla="*/ 4047387 w 9914787"/>
                  <a:gd name="connsiteY1" fmla="*/ 7797800 h 8026400"/>
                  <a:gd name="connsiteX2" fmla="*/ 0 w 9914787"/>
                  <a:gd name="connsiteY2" fmla="*/ 1306347 h 8026400"/>
                  <a:gd name="connsiteX3" fmla="*/ 157655 w 9914787"/>
                  <a:gd name="connsiteY3" fmla="*/ 770320 h 8026400"/>
                  <a:gd name="connsiteX4" fmla="*/ 851338 w 9914787"/>
                  <a:gd name="connsiteY4" fmla="*/ 391947 h 8026400"/>
                  <a:gd name="connsiteX5" fmla="*/ 1608083 w 9914787"/>
                  <a:gd name="connsiteY5" fmla="*/ 139699 h 8026400"/>
                  <a:gd name="connsiteX6" fmla="*/ 2370987 w 9914787"/>
                  <a:gd name="connsiteY6" fmla="*/ 25400 h 8026400"/>
                  <a:gd name="connsiteX7" fmla="*/ 3056787 w 9914787"/>
                  <a:gd name="connsiteY7" fmla="*/ 25400 h 8026400"/>
                  <a:gd name="connsiteX8" fmla="*/ 3666387 w 9914787"/>
                  <a:gd name="connsiteY8" fmla="*/ 101600 h 8026400"/>
                  <a:gd name="connsiteX9" fmla="*/ 4288220 w 9914787"/>
                  <a:gd name="connsiteY9" fmla="*/ 234292 h 8026400"/>
                  <a:gd name="connsiteX10" fmla="*/ 4729655 w 9914787"/>
                  <a:gd name="connsiteY10" fmla="*/ 423478 h 8026400"/>
                  <a:gd name="connsiteX11" fmla="*/ 5234151 w 9914787"/>
                  <a:gd name="connsiteY11" fmla="*/ 738789 h 8026400"/>
                  <a:gd name="connsiteX12" fmla="*/ 5770179 w 9914787"/>
                  <a:gd name="connsiteY12" fmla="*/ 1243285 h 8026400"/>
                  <a:gd name="connsiteX13" fmla="*/ 6333387 w 9914787"/>
                  <a:gd name="connsiteY13" fmla="*/ 1778000 h 8026400"/>
                  <a:gd name="connsiteX14" fmla="*/ 6790587 w 9914787"/>
                  <a:gd name="connsiteY14" fmla="*/ 2235200 h 8026400"/>
                  <a:gd name="connsiteX15" fmla="*/ 8238387 w 9914787"/>
                  <a:gd name="connsiteY15" fmla="*/ 3606800 h 8026400"/>
                  <a:gd name="connsiteX16" fmla="*/ 9914787 w 9914787"/>
                  <a:gd name="connsiteY16" fmla="*/ 5054600 h 8026400"/>
                  <a:gd name="connsiteX0" fmla="*/ 4275987 w 9914787"/>
                  <a:gd name="connsiteY0" fmla="*/ 8026400 h 8026400"/>
                  <a:gd name="connsiteX1" fmla="*/ 3971187 w 9914787"/>
                  <a:gd name="connsiteY1" fmla="*/ 7569200 h 8026400"/>
                  <a:gd name="connsiteX2" fmla="*/ 0 w 9914787"/>
                  <a:gd name="connsiteY2" fmla="*/ 1306347 h 8026400"/>
                  <a:gd name="connsiteX3" fmla="*/ 157655 w 9914787"/>
                  <a:gd name="connsiteY3" fmla="*/ 770320 h 8026400"/>
                  <a:gd name="connsiteX4" fmla="*/ 851338 w 9914787"/>
                  <a:gd name="connsiteY4" fmla="*/ 391947 h 8026400"/>
                  <a:gd name="connsiteX5" fmla="*/ 1608083 w 9914787"/>
                  <a:gd name="connsiteY5" fmla="*/ 139699 h 8026400"/>
                  <a:gd name="connsiteX6" fmla="*/ 2370987 w 9914787"/>
                  <a:gd name="connsiteY6" fmla="*/ 25400 h 8026400"/>
                  <a:gd name="connsiteX7" fmla="*/ 3056787 w 9914787"/>
                  <a:gd name="connsiteY7" fmla="*/ 25400 h 8026400"/>
                  <a:gd name="connsiteX8" fmla="*/ 3666387 w 9914787"/>
                  <a:gd name="connsiteY8" fmla="*/ 101600 h 8026400"/>
                  <a:gd name="connsiteX9" fmla="*/ 4288220 w 9914787"/>
                  <a:gd name="connsiteY9" fmla="*/ 234292 h 8026400"/>
                  <a:gd name="connsiteX10" fmla="*/ 4729655 w 9914787"/>
                  <a:gd name="connsiteY10" fmla="*/ 423478 h 8026400"/>
                  <a:gd name="connsiteX11" fmla="*/ 5234151 w 9914787"/>
                  <a:gd name="connsiteY11" fmla="*/ 738789 h 8026400"/>
                  <a:gd name="connsiteX12" fmla="*/ 5770179 w 9914787"/>
                  <a:gd name="connsiteY12" fmla="*/ 1243285 h 8026400"/>
                  <a:gd name="connsiteX13" fmla="*/ 6333387 w 9914787"/>
                  <a:gd name="connsiteY13" fmla="*/ 1778000 h 8026400"/>
                  <a:gd name="connsiteX14" fmla="*/ 6790587 w 9914787"/>
                  <a:gd name="connsiteY14" fmla="*/ 2235200 h 8026400"/>
                  <a:gd name="connsiteX15" fmla="*/ 8238387 w 9914787"/>
                  <a:gd name="connsiteY15" fmla="*/ 3606800 h 8026400"/>
                  <a:gd name="connsiteX16" fmla="*/ 9914787 w 9914787"/>
                  <a:gd name="connsiteY16" fmla="*/ 5054600 h 8026400"/>
                  <a:gd name="connsiteX0" fmla="*/ 4199787 w 9914787"/>
                  <a:gd name="connsiteY0" fmla="*/ 8026400 h 8026400"/>
                  <a:gd name="connsiteX1" fmla="*/ 3971187 w 9914787"/>
                  <a:gd name="connsiteY1" fmla="*/ 7569200 h 8026400"/>
                  <a:gd name="connsiteX2" fmla="*/ 0 w 9914787"/>
                  <a:gd name="connsiteY2" fmla="*/ 1306347 h 8026400"/>
                  <a:gd name="connsiteX3" fmla="*/ 157655 w 9914787"/>
                  <a:gd name="connsiteY3" fmla="*/ 770320 h 8026400"/>
                  <a:gd name="connsiteX4" fmla="*/ 851338 w 9914787"/>
                  <a:gd name="connsiteY4" fmla="*/ 391947 h 8026400"/>
                  <a:gd name="connsiteX5" fmla="*/ 1608083 w 9914787"/>
                  <a:gd name="connsiteY5" fmla="*/ 139699 h 8026400"/>
                  <a:gd name="connsiteX6" fmla="*/ 2370987 w 9914787"/>
                  <a:gd name="connsiteY6" fmla="*/ 25400 h 8026400"/>
                  <a:gd name="connsiteX7" fmla="*/ 3056787 w 9914787"/>
                  <a:gd name="connsiteY7" fmla="*/ 25400 h 8026400"/>
                  <a:gd name="connsiteX8" fmla="*/ 3666387 w 9914787"/>
                  <a:gd name="connsiteY8" fmla="*/ 101600 h 8026400"/>
                  <a:gd name="connsiteX9" fmla="*/ 4288220 w 9914787"/>
                  <a:gd name="connsiteY9" fmla="*/ 234292 h 8026400"/>
                  <a:gd name="connsiteX10" fmla="*/ 4729655 w 9914787"/>
                  <a:gd name="connsiteY10" fmla="*/ 423478 h 8026400"/>
                  <a:gd name="connsiteX11" fmla="*/ 5234151 w 9914787"/>
                  <a:gd name="connsiteY11" fmla="*/ 738789 h 8026400"/>
                  <a:gd name="connsiteX12" fmla="*/ 5770179 w 9914787"/>
                  <a:gd name="connsiteY12" fmla="*/ 1243285 h 8026400"/>
                  <a:gd name="connsiteX13" fmla="*/ 6333387 w 9914787"/>
                  <a:gd name="connsiteY13" fmla="*/ 1778000 h 8026400"/>
                  <a:gd name="connsiteX14" fmla="*/ 6790587 w 9914787"/>
                  <a:gd name="connsiteY14" fmla="*/ 2235200 h 8026400"/>
                  <a:gd name="connsiteX15" fmla="*/ 8238387 w 9914787"/>
                  <a:gd name="connsiteY15" fmla="*/ 3606800 h 8026400"/>
                  <a:gd name="connsiteX16" fmla="*/ 9914787 w 9914787"/>
                  <a:gd name="connsiteY16" fmla="*/ 5054600 h 8026400"/>
                  <a:gd name="connsiteX0" fmla="*/ 4199787 w 10192996"/>
                  <a:gd name="connsiteY0" fmla="*/ 8026400 h 8026400"/>
                  <a:gd name="connsiteX1" fmla="*/ 3971187 w 10192996"/>
                  <a:gd name="connsiteY1" fmla="*/ 7569200 h 8026400"/>
                  <a:gd name="connsiteX2" fmla="*/ 0 w 10192996"/>
                  <a:gd name="connsiteY2" fmla="*/ 1306347 h 8026400"/>
                  <a:gd name="connsiteX3" fmla="*/ 157655 w 10192996"/>
                  <a:gd name="connsiteY3" fmla="*/ 770320 h 8026400"/>
                  <a:gd name="connsiteX4" fmla="*/ 851338 w 10192996"/>
                  <a:gd name="connsiteY4" fmla="*/ 391947 h 8026400"/>
                  <a:gd name="connsiteX5" fmla="*/ 1608083 w 10192996"/>
                  <a:gd name="connsiteY5" fmla="*/ 139699 h 8026400"/>
                  <a:gd name="connsiteX6" fmla="*/ 2370987 w 10192996"/>
                  <a:gd name="connsiteY6" fmla="*/ 25400 h 8026400"/>
                  <a:gd name="connsiteX7" fmla="*/ 3056787 w 10192996"/>
                  <a:gd name="connsiteY7" fmla="*/ 25400 h 8026400"/>
                  <a:gd name="connsiteX8" fmla="*/ 3666387 w 10192996"/>
                  <a:gd name="connsiteY8" fmla="*/ 101600 h 8026400"/>
                  <a:gd name="connsiteX9" fmla="*/ 4288220 w 10192996"/>
                  <a:gd name="connsiteY9" fmla="*/ 234292 h 8026400"/>
                  <a:gd name="connsiteX10" fmla="*/ 4729655 w 10192996"/>
                  <a:gd name="connsiteY10" fmla="*/ 423478 h 8026400"/>
                  <a:gd name="connsiteX11" fmla="*/ 5234151 w 10192996"/>
                  <a:gd name="connsiteY11" fmla="*/ 738789 h 8026400"/>
                  <a:gd name="connsiteX12" fmla="*/ 5770179 w 10192996"/>
                  <a:gd name="connsiteY12" fmla="*/ 1243285 h 8026400"/>
                  <a:gd name="connsiteX13" fmla="*/ 6333387 w 10192996"/>
                  <a:gd name="connsiteY13" fmla="*/ 1778000 h 8026400"/>
                  <a:gd name="connsiteX14" fmla="*/ 6790587 w 10192996"/>
                  <a:gd name="connsiteY14" fmla="*/ 2235200 h 8026400"/>
                  <a:gd name="connsiteX15" fmla="*/ 8238387 w 10192996"/>
                  <a:gd name="connsiteY15" fmla="*/ 3606800 h 8026400"/>
                  <a:gd name="connsiteX16" fmla="*/ 9914787 w 10192996"/>
                  <a:gd name="connsiteY16" fmla="*/ 5054600 h 8026400"/>
                  <a:gd name="connsiteX17" fmla="*/ 9907643 w 10192996"/>
                  <a:gd name="connsiteY17" fmla="*/ 5092700 h 8026400"/>
                  <a:gd name="connsiteX0" fmla="*/ 4199787 w 10602074"/>
                  <a:gd name="connsiteY0" fmla="*/ 8026400 h 8026400"/>
                  <a:gd name="connsiteX1" fmla="*/ 3971187 w 10602074"/>
                  <a:gd name="connsiteY1" fmla="*/ 7569200 h 8026400"/>
                  <a:gd name="connsiteX2" fmla="*/ 0 w 10602074"/>
                  <a:gd name="connsiteY2" fmla="*/ 1306347 h 8026400"/>
                  <a:gd name="connsiteX3" fmla="*/ 157655 w 10602074"/>
                  <a:gd name="connsiteY3" fmla="*/ 770320 h 8026400"/>
                  <a:gd name="connsiteX4" fmla="*/ 851338 w 10602074"/>
                  <a:gd name="connsiteY4" fmla="*/ 391947 h 8026400"/>
                  <a:gd name="connsiteX5" fmla="*/ 1608083 w 10602074"/>
                  <a:gd name="connsiteY5" fmla="*/ 139699 h 8026400"/>
                  <a:gd name="connsiteX6" fmla="*/ 2370987 w 10602074"/>
                  <a:gd name="connsiteY6" fmla="*/ 25400 h 8026400"/>
                  <a:gd name="connsiteX7" fmla="*/ 3056787 w 10602074"/>
                  <a:gd name="connsiteY7" fmla="*/ 25400 h 8026400"/>
                  <a:gd name="connsiteX8" fmla="*/ 3666387 w 10602074"/>
                  <a:gd name="connsiteY8" fmla="*/ 101600 h 8026400"/>
                  <a:gd name="connsiteX9" fmla="*/ 4288220 w 10602074"/>
                  <a:gd name="connsiteY9" fmla="*/ 234292 h 8026400"/>
                  <a:gd name="connsiteX10" fmla="*/ 4729655 w 10602074"/>
                  <a:gd name="connsiteY10" fmla="*/ 423478 h 8026400"/>
                  <a:gd name="connsiteX11" fmla="*/ 5234151 w 10602074"/>
                  <a:gd name="connsiteY11" fmla="*/ 738789 h 8026400"/>
                  <a:gd name="connsiteX12" fmla="*/ 5770179 w 10602074"/>
                  <a:gd name="connsiteY12" fmla="*/ 1243285 h 8026400"/>
                  <a:gd name="connsiteX13" fmla="*/ 6333387 w 10602074"/>
                  <a:gd name="connsiteY13" fmla="*/ 1778000 h 8026400"/>
                  <a:gd name="connsiteX14" fmla="*/ 6790587 w 10602074"/>
                  <a:gd name="connsiteY14" fmla="*/ 2235200 h 8026400"/>
                  <a:gd name="connsiteX15" fmla="*/ 8238387 w 10602074"/>
                  <a:gd name="connsiteY15" fmla="*/ 3606800 h 8026400"/>
                  <a:gd name="connsiteX16" fmla="*/ 9914787 w 10602074"/>
                  <a:gd name="connsiteY16" fmla="*/ 5054600 h 8026400"/>
                  <a:gd name="connsiteX17" fmla="*/ 10600586 w 10602074"/>
                  <a:gd name="connsiteY17" fmla="*/ 5816600 h 8026400"/>
                  <a:gd name="connsiteX0" fmla="*/ 4199787 w 10602074"/>
                  <a:gd name="connsiteY0" fmla="*/ 8026400 h 8026400"/>
                  <a:gd name="connsiteX1" fmla="*/ 3971187 w 10602074"/>
                  <a:gd name="connsiteY1" fmla="*/ 7569200 h 8026400"/>
                  <a:gd name="connsiteX2" fmla="*/ 0 w 10602074"/>
                  <a:gd name="connsiteY2" fmla="*/ 1306347 h 8026400"/>
                  <a:gd name="connsiteX3" fmla="*/ 157655 w 10602074"/>
                  <a:gd name="connsiteY3" fmla="*/ 770320 h 8026400"/>
                  <a:gd name="connsiteX4" fmla="*/ 851338 w 10602074"/>
                  <a:gd name="connsiteY4" fmla="*/ 391947 h 8026400"/>
                  <a:gd name="connsiteX5" fmla="*/ 1608083 w 10602074"/>
                  <a:gd name="connsiteY5" fmla="*/ 139699 h 8026400"/>
                  <a:gd name="connsiteX6" fmla="*/ 2370987 w 10602074"/>
                  <a:gd name="connsiteY6" fmla="*/ 25400 h 8026400"/>
                  <a:gd name="connsiteX7" fmla="*/ 3056787 w 10602074"/>
                  <a:gd name="connsiteY7" fmla="*/ 25400 h 8026400"/>
                  <a:gd name="connsiteX8" fmla="*/ 3666387 w 10602074"/>
                  <a:gd name="connsiteY8" fmla="*/ 101600 h 8026400"/>
                  <a:gd name="connsiteX9" fmla="*/ 4288220 w 10602074"/>
                  <a:gd name="connsiteY9" fmla="*/ 234292 h 8026400"/>
                  <a:gd name="connsiteX10" fmla="*/ 4729655 w 10602074"/>
                  <a:gd name="connsiteY10" fmla="*/ 423478 h 8026400"/>
                  <a:gd name="connsiteX11" fmla="*/ 5234151 w 10602074"/>
                  <a:gd name="connsiteY11" fmla="*/ 738789 h 8026400"/>
                  <a:gd name="connsiteX12" fmla="*/ 5770179 w 10602074"/>
                  <a:gd name="connsiteY12" fmla="*/ 1243285 h 8026400"/>
                  <a:gd name="connsiteX13" fmla="*/ 6333387 w 10602074"/>
                  <a:gd name="connsiteY13" fmla="*/ 1778000 h 8026400"/>
                  <a:gd name="connsiteX14" fmla="*/ 6790587 w 10602074"/>
                  <a:gd name="connsiteY14" fmla="*/ 2235200 h 8026400"/>
                  <a:gd name="connsiteX15" fmla="*/ 8238387 w 10602074"/>
                  <a:gd name="connsiteY15" fmla="*/ 3606800 h 8026400"/>
                  <a:gd name="connsiteX16" fmla="*/ 9914787 w 10602074"/>
                  <a:gd name="connsiteY16" fmla="*/ 5054600 h 8026400"/>
                  <a:gd name="connsiteX17" fmla="*/ 10600586 w 10602074"/>
                  <a:gd name="connsiteY17" fmla="*/ 6045200 h 8026400"/>
                  <a:gd name="connsiteX0" fmla="*/ 4199787 w 10754474"/>
                  <a:gd name="connsiteY0" fmla="*/ 8026400 h 8026400"/>
                  <a:gd name="connsiteX1" fmla="*/ 3971187 w 10754474"/>
                  <a:gd name="connsiteY1" fmla="*/ 7569200 h 8026400"/>
                  <a:gd name="connsiteX2" fmla="*/ 0 w 10754474"/>
                  <a:gd name="connsiteY2" fmla="*/ 1306347 h 8026400"/>
                  <a:gd name="connsiteX3" fmla="*/ 157655 w 10754474"/>
                  <a:gd name="connsiteY3" fmla="*/ 770320 h 8026400"/>
                  <a:gd name="connsiteX4" fmla="*/ 851338 w 10754474"/>
                  <a:gd name="connsiteY4" fmla="*/ 391947 h 8026400"/>
                  <a:gd name="connsiteX5" fmla="*/ 1608083 w 10754474"/>
                  <a:gd name="connsiteY5" fmla="*/ 139699 h 8026400"/>
                  <a:gd name="connsiteX6" fmla="*/ 2370987 w 10754474"/>
                  <a:gd name="connsiteY6" fmla="*/ 25400 h 8026400"/>
                  <a:gd name="connsiteX7" fmla="*/ 3056787 w 10754474"/>
                  <a:gd name="connsiteY7" fmla="*/ 25400 h 8026400"/>
                  <a:gd name="connsiteX8" fmla="*/ 3666387 w 10754474"/>
                  <a:gd name="connsiteY8" fmla="*/ 101600 h 8026400"/>
                  <a:gd name="connsiteX9" fmla="*/ 4288220 w 10754474"/>
                  <a:gd name="connsiteY9" fmla="*/ 234292 h 8026400"/>
                  <a:gd name="connsiteX10" fmla="*/ 4729655 w 10754474"/>
                  <a:gd name="connsiteY10" fmla="*/ 423478 h 8026400"/>
                  <a:gd name="connsiteX11" fmla="*/ 5234151 w 10754474"/>
                  <a:gd name="connsiteY11" fmla="*/ 738789 h 8026400"/>
                  <a:gd name="connsiteX12" fmla="*/ 5770179 w 10754474"/>
                  <a:gd name="connsiteY12" fmla="*/ 1243285 h 8026400"/>
                  <a:gd name="connsiteX13" fmla="*/ 6333387 w 10754474"/>
                  <a:gd name="connsiteY13" fmla="*/ 1778000 h 8026400"/>
                  <a:gd name="connsiteX14" fmla="*/ 6790587 w 10754474"/>
                  <a:gd name="connsiteY14" fmla="*/ 2235200 h 8026400"/>
                  <a:gd name="connsiteX15" fmla="*/ 8238387 w 10754474"/>
                  <a:gd name="connsiteY15" fmla="*/ 3606800 h 8026400"/>
                  <a:gd name="connsiteX16" fmla="*/ 9914787 w 10754474"/>
                  <a:gd name="connsiteY16" fmla="*/ 5054600 h 8026400"/>
                  <a:gd name="connsiteX17" fmla="*/ 10752986 w 10754474"/>
                  <a:gd name="connsiteY17" fmla="*/ 6502400 h 8026400"/>
                  <a:gd name="connsiteX0" fmla="*/ 4199787 w 10449674"/>
                  <a:gd name="connsiteY0" fmla="*/ 8026400 h 8026400"/>
                  <a:gd name="connsiteX1" fmla="*/ 3971187 w 10449674"/>
                  <a:gd name="connsiteY1" fmla="*/ 7569200 h 8026400"/>
                  <a:gd name="connsiteX2" fmla="*/ 0 w 10449674"/>
                  <a:gd name="connsiteY2" fmla="*/ 1306347 h 8026400"/>
                  <a:gd name="connsiteX3" fmla="*/ 157655 w 10449674"/>
                  <a:gd name="connsiteY3" fmla="*/ 770320 h 8026400"/>
                  <a:gd name="connsiteX4" fmla="*/ 851338 w 10449674"/>
                  <a:gd name="connsiteY4" fmla="*/ 391947 h 8026400"/>
                  <a:gd name="connsiteX5" fmla="*/ 1608083 w 10449674"/>
                  <a:gd name="connsiteY5" fmla="*/ 139699 h 8026400"/>
                  <a:gd name="connsiteX6" fmla="*/ 2370987 w 10449674"/>
                  <a:gd name="connsiteY6" fmla="*/ 25400 h 8026400"/>
                  <a:gd name="connsiteX7" fmla="*/ 3056787 w 10449674"/>
                  <a:gd name="connsiteY7" fmla="*/ 25400 h 8026400"/>
                  <a:gd name="connsiteX8" fmla="*/ 3666387 w 10449674"/>
                  <a:gd name="connsiteY8" fmla="*/ 101600 h 8026400"/>
                  <a:gd name="connsiteX9" fmla="*/ 4288220 w 10449674"/>
                  <a:gd name="connsiteY9" fmla="*/ 234292 h 8026400"/>
                  <a:gd name="connsiteX10" fmla="*/ 4729655 w 10449674"/>
                  <a:gd name="connsiteY10" fmla="*/ 423478 h 8026400"/>
                  <a:gd name="connsiteX11" fmla="*/ 5234151 w 10449674"/>
                  <a:gd name="connsiteY11" fmla="*/ 738789 h 8026400"/>
                  <a:gd name="connsiteX12" fmla="*/ 5770179 w 10449674"/>
                  <a:gd name="connsiteY12" fmla="*/ 1243285 h 8026400"/>
                  <a:gd name="connsiteX13" fmla="*/ 6333387 w 10449674"/>
                  <a:gd name="connsiteY13" fmla="*/ 1778000 h 8026400"/>
                  <a:gd name="connsiteX14" fmla="*/ 6790587 w 10449674"/>
                  <a:gd name="connsiteY14" fmla="*/ 2235200 h 8026400"/>
                  <a:gd name="connsiteX15" fmla="*/ 8238387 w 10449674"/>
                  <a:gd name="connsiteY15" fmla="*/ 3606800 h 8026400"/>
                  <a:gd name="connsiteX16" fmla="*/ 9914787 w 10449674"/>
                  <a:gd name="connsiteY16" fmla="*/ 5054600 h 8026400"/>
                  <a:gd name="connsiteX17" fmla="*/ 10448186 w 10449674"/>
                  <a:gd name="connsiteY17" fmla="*/ 5740400 h 8026400"/>
                  <a:gd name="connsiteX0" fmla="*/ 4199787 w 10449674"/>
                  <a:gd name="connsiteY0" fmla="*/ 8026400 h 8026400"/>
                  <a:gd name="connsiteX1" fmla="*/ 3971187 w 10449674"/>
                  <a:gd name="connsiteY1" fmla="*/ 7569200 h 8026400"/>
                  <a:gd name="connsiteX2" fmla="*/ 0 w 10449674"/>
                  <a:gd name="connsiteY2" fmla="*/ 1306347 h 8026400"/>
                  <a:gd name="connsiteX3" fmla="*/ 157655 w 10449674"/>
                  <a:gd name="connsiteY3" fmla="*/ 770320 h 8026400"/>
                  <a:gd name="connsiteX4" fmla="*/ 851338 w 10449674"/>
                  <a:gd name="connsiteY4" fmla="*/ 391947 h 8026400"/>
                  <a:gd name="connsiteX5" fmla="*/ 1608083 w 10449674"/>
                  <a:gd name="connsiteY5" fmla="*/ 139699 h 8026400"/>
                  <a:gd name="connsiteX6" fmla="*/ 2370987 w 10449674"/>
                  <a:gd name="connsiteY6" fmla="*/ 25400 h 8026400"/>
                  <a:gd name="connsiteX7" fmla="*/ 3056787 w 10449674"/>
                  <a:gd name="connsiteY7" fmla="*/ 25400 h 8026400"/>
                  <a:gd name="connsiteX8" fmla="*/ 3666387 w 10449674"/>
                  <a:gd name="connsiteY8" fmla="*/ 101600 h 8026400"/>
                  <a:gd name="connsiteX9" fmla="*/ 4288220 w 10449674"/>
                  <a:gd name="connsiteY9" fmla="*/ 234292 h 8026400"/>
                  <a:gd name="connsiteX10" fmla="*/ 4729655 w 10449674"/>
                  <a:gd name="connsiteY10" fmla="*/ 423478 h 8026400"/>
                  <a:gd name="connsiteX11" fmla="*/ 5234151 w 10449674"/>
                  <a:gd name="connsiteY11" fmla="*/ 738789 h 8026400"/>
                  <a:gd name="connsiteX12" fmla="*/ 5770179 w 10449674"/>
                  <a:gd name="connsiteY12" fmla="*/ 1243285 h 8026400"/>
                  <a:gd name="connsiteX13" fmla="*/ 6333387 w 10449674"/>
                  <a:gd name="connsiteY13" fmla="*/ 1778000 h 8026400"/>
                  <a:gd name="connsiteX14" fmla="*/ 6790587 w 10449674"/>
                  <a:gd name="connsiteY14" fmla="*/ 2235200 h 8026400"/>
                  <a:gd name="connsiteX15" fmla="*/ 8238387 w 10449674"/>
                  <a:gd name="connsiteY15" fmla="*/ 3606800 h 8026400"/>
                  <a:gd name="connsiteX16" fmla="*/ 9914787 w 10449674"/>
                  <a:gd name="connsiteY16" fmla="*/ 5054600 h 8026400"/>
                  <a:gd name="connsiteX17" fmla="*/ 10448186 w 10449674"/>
                  <a:gd name="connsiteY17" fmla="*/ 5740400 h 8026400"/>
                  <a:gd name="connsiteX18" fmla="*/ 4199787 w 10449674"/>
                  <a:gd name="connsiteY18" fmla="*/ 8026400 h 8026400"/>
                  <a:gd name="connsiteX0" fmla="*/ 4199787 w 12044417"/>
                  <a:gd name="connsiteY0" fmla="*/ 8026400 h 8769350"/>
                  <a:gd name="connsiteX1" fmla="*/ 3971187 w 12044417"/>
                  <a:gd name="connsiteY1" fmla="*/ 7569200 h 8769350"/>
                  <a:gd name="connsiteX2" fmla="*/ 0 w 12044417"/>
                  <a:gd name="connsiteY2" fmla="*/ 1306347 h 8769350"/>
                  <a:gd name="connsiteX3" fmla="*/ 157655 w 12044417"/>
                  <a:gd name="connsiteY3" fmla="*/ 770320 h 8769350"/>
                  <a:gd name="connsiteX4" fmla="*/ 851338 w 12044417"/>
                  <a:gd name="connsiteY4" fmla="*/ 391947 h 8769350"/>
                  <a:gd name="connsiteX5" fmla="*/ 1608083 w 12044417"/>
                  <a:gd name="connsiteY5" fmla="*/ 139699 h 8769350"/>
                  <a:gd name="connsiteX6" fmla="*/ 2370987 w 12044417"/>
                  <a:gd name="connsiteY6" fmla="*/ 25400 h 8769350"/>
                  <a:gd name="connsiteX7" fmla="*/ 3056787 w 12044417"/>
                  <a:gd name="connsiteY7" fmla="*/ 25400 h 8769350"/>
                  <a:gd name="connsiteX8" fmla="*/ 3666387 w 12044417"/>
                  <a:gd name="connsiteY8" fmla="*/ 101600 h 8769350"/>
                  <a:gd name="connsiteX9" fmla="*/ 4288220 w 12044417"/>
                  <a:gd name="connsiteY9" fmla="*/ 234292 h 8769350"/>
                  <a:gd name="connsiteX10" fmla="*/ 4729655 w 12044417"/>
                  <a:gd name="connsiteY10" fmla="*/ 423478 h 8769350"/>
                  <a:gd name="connsiteX11" fmla="*/ 5234151 w 12044417"/>
                  <a:gd name="connsiteY11" fmla="*/ 738789 h 8769350"/>
                  <a:gd name="connsiteX12" fmla="*/ 5770179 w 12044417"/>
                  <a:gd name="connsiteY12" fmla="*/ 1243285 h 8769350"/>
                  <a:gd name="connsiteX13" fmla="*/ 6333387 w 12044417"/>
                  <a:gd name="connsiteY13" fmla="*/ 1778000 h 8769350"/>
                  <a:gd name="connsiteX14" fmla="*/ 6790587 w 12044417"/>
                  <a:gd name="connsiteY14" fmla="*/ 2235200 h 8769350"/>
                  <a:gd name="connsiteX15" fmla="*/ 8238387 w 12044417"/>
                  <a:gd name="connsiteY15" fmla="*/ 3606800 h 8769350"/>
                  <a:gd name="connsiteX16" fmla="*/ 9914787 w 12044417"/>
                  <a:gd name="connsiteY16" fmla="*/ 5054600 h 8769350"/>
                  <a:gd name="connsiteX17" fmla="*/ 10448186 w 12044417"/>
                  <a:gd name="connsiteY17" fmla="*/ 5740400 h 8769350"/>
                  <a:gd name="connsiteX18" fmla="*/ 4199787 w 12044417"/>
                  <a:gd name="connsiteY18" fmla="*/ 8026400 h 8769350"/>
                  <a:gd name="connsiteX0" fmla="*/ 4199787 w 10730364"/>
                  <a:gd name="connsiteY0" fmla="*/ 8026400 h 8121650"/>
                  <a:gd name="connsiteX1" fmla="*/ 3971187 w 10730364"/>
                  <a:gd name="connsiteY1" fmla="*/ 7569200 h 8121650"/>
                  <a:gd name="connsiteX2" fmla="*/ 0 w 10730364"/>
                  <a:gd name="connsiteY2" fmla="*/ 1306347 h 8121650"/>
                  <a:gd name="connsiteX3" fmla="*/ 157655 w 10730364"/>
                  <a:gd name="connsiteY3" fmla="*/ 770320 h 8121650"/>
                  <a:gd name="connsiteX4" fmla="*/ 851338 w 10730364"/>
                  <a:gd name="connsiteY4" fmla="*/ 391947 h 8121650"/>
                  <a:gd name="connsiteX5" fmla="*/ 1608083 w 10730364"/>
                  <a:gd name="connsiteY5" fmla="*/ 139699 h 8121650"/>
                  <a:gd name="connsiteX6" fmla="*/ 2370987 w 10730364"/>
                  <a:gd name="connsiteY6" fmla="*/ 25400 h 8121650"/>
                  <a:gd name="connsiteX7" fmla="*/ 3056787 w 10730364"/>
                  <a:gd name="connsiteY7" fmla="*/ 25400 h 8121650"/>
                  <a:gd name="connsiteX8" fmla="*/ 3666387 w 10730364"/>
                  <a:gd name="connsiteY8" fmla="*/ 101600 h 8121650"/>
                  <a:gd name="connsiteX9" fmla="*/ 4288220 w 10730364"/>
                  <a:gd name="connsiteY9" fmla="*/ 234292 h 8121650"/>
                  <a:gd name="connsiteX10" fmla="*/ 4729655 w 10730364"/>
                  <a:gd name="connsiteY10" fmla="*/ 423478 h 8121650"/>
                  <a:gd name="connsiteX11" fmla="*/ 5234151 w 10730364"/>
                  <a:gd name="connsiteY11" fmla="*/ 738789 h 8121650"/>
                  <a:gd name="connsiteX12" fmla="*/ 5770179 w 10730364"/>
                  <a:gd name="connsiteY12" fmla="*/ 1243285 h 8121650"/>
                  <a:gd name="connsiteX13" fmla="*/ 6333387 w 10730364"/>
                  <a:gd name="connsiteY13" fmla="*/ 1778000 h 8121650"/>
                  <a:gd name="connsiteX14" fmla="*/ 6790587 w 10730364"/>
                  <a:gd name="connsiteY14" fmla="*/ 2235200 h 8121650"/>
                  <a:gd name="connsiteX15" fmla="*/ 8238387 w 10730364"/>
                  <a:gd name="connsiteY15" fmla="*/ 3606800 h 8121650"/>
                  <a:gd name="connsiteX16" fmla="*/ 9914787 w 10730364"/>
                  <a:gd name="connsiteY16" fmla="*/ 5054600 h 8121650"/>
                  <a:gd name="connsiteX17" fmla="*/ 10448186 w 10730364"/>
                  <a:gd name="connsiteY17" fmla="*/ 5740400 h 8121650"/>
                  <a:gd name="connsiteX18" fmla="*/ 8221717 w 10730364"/>
                  <a:gd name="connsiteY18" fmla="*/ 7740650 h 8121650"/>
                  <a:gd name="connsiteX19" fmla="*/ 4199787 w 10730364"/>
                  <a:gd name="connsiteY19" fmla="*/ 8026400 h 8121650"/>
                  <a:gd name="connsiteX0" fmla="*/ 4199787 w 10537086"/>
                  <a:gd name="connsiteY0" fmla="*/ 8026400 h 9321800"/>
                  <a:gd name="connsiteX1" fmla="*/ 3971187 w 10537086"/>
                  <a:gd name="connsiteY1" fmla="*/ 7569200 h 9321800"/>
                  <a:gd name="connsiteX2" fmla="*/ 0 w 10537086"/>
                  <a:gd name="connsiteY2" fmla="*/ 1306347 h 9321800"/>
                  <a:gd name="connsiteX3" fmla="*/ 157655 w 10537086"/>
                  <a:gd name="connsiteY3" fmla="*/ 770320 h 9321800"/>
                  <a:gd name="connsiteX4" fmla="*/ 851338 w 10537086"/>
                  <a:gd name="connsiteY4" fmla="*/ 391947 h 9321800"/>
                  <a:gd name="connsiteX5" fmla="*/ 1608083 w 10537086"/>
                  <a:gd name="connsiteY5" fmla="*/ 139699 h 9321800"/>
                  <a:gd name="connsiteX6" fmla="*/ 2370987 w 10537086"/>
                  <a:gd name="connsiteY6" fmla="*/ 25400 h 9321800"/>
                  <a:gd name="connsiteX7" fmla="*/ 3056787 w 10537086"/>
                  <a:gd name="connsiteY7" fmla="*/ 25400 h 9321800"/>
                  <a:gd name="connsiteX8" fmla="*/ 3666387 w 10537086"/>
                  <a:gd name="connsiteY8" fmla="*/ 101600 h 9321800"/>
                  <a:gd name="connsiteX9" fmla="*/ 4288220 w 10537086"/>
                  <a:gd name="connsiteY9" fmla="*/ 234292 h 9321800"/>
                  <a:gd name="connsiteX10" fmla="*/ 4729655 w 10537086"/>
                  <a:gd name="connsiteY10" fmla="*/ 423478 h 9321800"/>
                  <a:gd name="connsiteX11" fmla="*/ 5234151 w 10537086"/>
                  <a:gd name="connsiteY11" fmla="*/ 738789 h 9321800"/>
                  <a:gd name="connsiteX12" fmla="*/ 5770179 w 10537086"/>
                  <a:gd name="connsiteY12" fmla="*/ 1243285 h 9321800"/>
                  <a:gd name="connsiteX13" fmla="*/ 6333387 w 10537086"/>
                  <a:gd name="connsiteY13" fmla="*/ 1778000 h 9321800"/>
                  <a:gd name="connsiteX14" fmla="*/ 6790587 w 10537086"/>
                  <a:gd name="connsiteY14" fmla="*/ 2235200 h 9321800"/>
                  <a:gd name="connsiteX15" fmla="*/ 8238387 w 10537086"/>
                  <a:gd name="connsiteY15" fmla="*/ 3606800 h 9321800"/>
                  <a:gd name="connsiteX16" fmla="*/ 9914787 w 10537086"/>
                  <a:gd name="connsiteY16" fmla="*/ 5054600 h 9321800"/>
                  <a:gd name="connsiteX17" fmla="*/ 10448186 w 10537086"/>
                  <a:gd name="connsiteY17" fmla="*/ 5740400 h 9321800"/>
                  <a:gd name="connsiteX18" fmla="*/ 9381386 w 10537086"/>
                  <a:gd name="connsiteY18" fmla="*/ 8940800 h 9321800"/>
                  <a:gd name="connsiteX19" fmla="*/ 4199787 w 10537086"/>
                  <a:gd name="connsiteY19" fmla="*/ 8026400 h 9321800"/>
                  <a:gd name="connsiteX0" fmla="*/ 4199787 w 10841886"/>
                  <a:gd name="connsiteY0" fmla="*/ 8026400 h 9144000"/>
                  <a:gd name="connsiteX1" fmla="*/ 3971187 w 10841886"/>
                  <a:gd name="connsiteY1" fmla="*/ 7569200 h 9144000"/>
                  <a:gd name="connsiteX2" fmla="*/ 0 w 10841886"/>
                  <a:gd name="connsiteY2" fmla="*/ 1306347 h 9144000"/>
                  <a:gd name="connsiteX3" fmla="*/ 157655 w 10841886"/>
                  <a:gd name="connsiteY3" fmla="*/ 770320 h 9144000"/>
                  <a:gd name="connsiteX4" fmla="*/ 851338 w 10841886"/>
                  <a:gd name="connsiteY4" fmla="*/ 391947 h 9144000"/>
                  <a:gd name="connsiteX5" fmla="*/ 1608083 w 10841886"/>
                  <a:gd name="connsiteY5" fmla="*/ 139699 h 9144000"/>
                  <a:gd name="connsiteX6" fmla="*/ 2370987 w 10841886"/>
                  <a:gd name="connsiteY6" fmla="*/ 25400 h 9144000"/>
                  <a:gd name="connsiteX7" fmla="*/ 3056787 w 10841886"/>
                  <a:gd name="connsiteY7" fmla="*/ 25400 h 9144000"/>
                  <a:gd name="connsiteX8" fmla="*/ 3666387 w 10841886"/>
                  <a:gd name="connsiteY8" fmla="*/ 101600 h 9144000"/>
                  <a:gd name="connsiteX9" fmla="*/ 4288220 w 10841886"/>
                  <a:gd name="connsiteY9" fmla="*/ 234292 h 9144000"/>
                  <a:gd name="connsiteX10" fmla="*/ 4729655 w 10841886"/>
                  <a:gd name="connsiteY10" fmla="*/ 423478 h 9144000"/>
                  <a:gd name="connsiteX11" fmla="*/ 5234151 w 10841886"/>
                  <a:gd name="connsiteY11" fmla="*/ 738789 h 9144000"/>
                  <a:gd name="connsiteX12" fmla="*/ 5770179 w 10841886"/>
                  <a:gd name="connsiteY12" fmla="*/ 1243285 h 9144000"/>
                  <a:gd name="connsiteX13" fmla="*/ 6333387 w 10841886"/>
                  <a:gd name="connsiteY13" fmla="*/ 1778000 h 9144000"/>
                  <a:gd name="connsiteX14" fmla="*/ 6790587 w 10841886"/>
                  <a:gd name="connsiteY14" fmla="*/ 2235200 h 9144000"/>
                  <a:gd name="connsiteX15" fmla="*/ 8238387 w 10841886"/>
                  <a:gd name="connsiteY15" fmla="*/ 3606800 h 9144000"/>
                  <a:gd name="connsiteX16" fmla="*/ 9914787 w 10841886"/>
                  <a:gd name="connsiteY16" fmla="*/ 5054600 h 9144000"/>
                  <a:gd name="connsiteX17" fmla="*/ 10752986 w 10841886"/>
                  <a:gd name="connsiteY17" fmla="*/ 6807200 h 9144000"/>
                  <a:gd name="connsiteX18" fmla="*/ 9381386 w 10841886"/>
                  <a:gd name="connsiteY18" fmla="*/ 8940800 h 9144000"/>
                  <a:gd name="connsiteX19" fmla="*/ 4199787 w 10841886"/>
                  <a:gd name="connsiteY19" fmla="*/ 8026400 h 9144000"/>
                  <a:gd name="connsiteX0" fmla="*/ 4199787 w 10841886"/>
                  <a:gd name="connsiteY0" fmla="*/ 8026400 h 9032240"/>
                  <a:gd name="connsiteX1" fmla="*/ 3971187 w 10841886"/>
                  <a:gd name="connsiteY1" fmla="*/ 7569200 h 9032240"/>
                  <a:gd name="connsiteX2" fmla="*/ 0 w 10841886"/>
                  <a:gd name="connsiteY2" fmla="*/ 1306347 h 9032240"/>
                  <a:gd name="connsiteX3" fmla="*/ 157655 w 10841886"/>
                  <a:gd name="connsiteY3" fmla="*/ 770320 h 9032240"/>
                  <a:gd name="connsiteX4" fmla="*/ 851338 w 10841886"/>
                  <a:gd name="connsiteY4" fmla="*/ 391947 h 9032240"/>
                  <a:gd name="connsiteX5" fmla="*/ 1608083 w 10841886"/>
                  <a:gd name="connsiteY5" fmla="*/ 139699 h 9032240"/>
                  <a:gd name="connsiteX6" fmla="*/ 2370987 w 10841886"/>
                  <a:gd name="connsiteY6" fmla="*/ 25400 h 9032240"/>
                  <a:gd name="connsiteX7" fmla="*/ 3056787 w 10841886"/>
                  <a:gd name="connsiteY7" fmla="*/ 25400 h 9032240"/>
                  <a:gd name="connsiteX8" fmla="*/ 3666387 w 10841886"/>
                  <a:gd name="connsiteY8" fmla="*/ 101600 h 9032240"/>
                  <a:gd name="connsiteX9" fmla="*/ 4288220 w 10841886"/>
                  <a:gd name="connsiteY9" fmla="*/ 234292 h 9032240"/>
                  <a:gd name="connsiteX10" fmla="*/ 4729655 w 10841886"/>
                  <a:gd name="connsiteY10" fmla="*/ 423478 h 9032240"/>
                  <a:gd name="connsiteX11" fmla="*/ 5234151 w 10841886"/>
                  <a:gd name="connsiteY11" fmla="*/ 738789 h 9032240"/>
                  <a:gd name="connsiteX12" fmla="*/ 5770179 w 10841886"/>
                  <a:gd name="connsiteY12" fmla="*/ 1243285 h 9032240"/>
                  <a:gd name="connsiteX13" fmla="*/ 6333387 w 10841886"/>
                  <a:gd name="connsiteY13" fmla="*/ 1778000 h 9032240"/>
                  <a:gd name="connsiteX14" fmla="*/ 6790587 w 10841886"/>
                  <a:gd name="connsiteY14" fmla="*/ 2235200 h 9032240"/>
                  <a:gd name="connsiteX15" fmla="*/ 8238387 w 10841886"/>
                  <a:gd name="connsiteY15" fmla="*/ 3606800 h 9032240"/>
                  <a:gd name="connsiteX16" fmla="*/ 9914787 w 10841886"/>
                  <a:gd name="connsiteY16" fmla="*/ 5054600 h 9032240"/>
                  <a:gd name="connsiteX17" fmla="*/ 10752986 w 10841886"/>
                  <a:gd name="connsiteY17" fmla="*/ 6807200 h 9032240"/>
                  <a:gd name="connsiteX18" fmla="*/ 9472826 w 10841886"/>
                  <a:gd name="connsiteY18" fmla="*/ 9032240 h 9032240"/>
                  <a:gd name="connsiteX0" fmla="*/ 4199787 w 10867286"/>
                  <a:gd name="connsiteY0" fmla="*/ 8026400 h 9017000"/>
                  <a:gd name="connsiteX1" fmla="*/ 3971187 w 10867286"/>
                  <a:gd name="connsiteY1" fmla="*/ 7569200 h 9017000"/>
                  <a:gd name="connsiteX2" fmla="*/ 0 w 10867286"/>
                  <a:gd name="connsiteY2" fmla="*/ 1306347 h 9017000"/>
                  <a:gd name="connsiteX3" fmla="*/ 157655 w 10867286"/>
                  <a:gd name="connsiteY3" fmla="*/ 770320 h 9017000"/>
                  <a:gd name="connsiteX4" fmla="*/ 851338 w 10867286"/>
                  <a:gd name="connsiteY4" fmla="*/ 391947 h 9017000"/>
                  <a:gd name="connsiteX5" fmla="*/ 1608083 w 10867286"/>
                  <a:gd name="connsiteY5" fmla="*/ 139699 h 9017000"/>
                  <a:gd name="connsiteX6" fmla="*/ 2370987 w 10867286"/>
                  <a:gd name="connsiteY6" fmla="*/ 25400 h 9017000"/>
                  <a:gd name="connsiteX7" fmla="*/ 3056787 w 10867286"/>
                  <a:gd name="connsiteY7" fmla="*/ 25400 h 9017000"/>
                  <a:gd name="connsiteX8" fmla="*/ 3666387 w 10867286"/>
                  <a:gd name="connsiteY8" fmla="*/ 101600 h 9017000"/>
                  <a:gd name="connsiteX9" fmla="*/ 4288220 w 10867286"/>
                  <a:gd name="connsiteY9" fmla="*/ 234292 h 9017000"/>
                  <a:gd name="connsiteX10" fmla="*/ 4729655 w 10867286"/>
                  <a:gd name="connsiteY10" fmla="*/ 423478 h 9017000"/>
                  <a:gd name="connsiteX11" fmla="*/ 5234151 w 10867286"/>
                  <a:gd name="connsiteY11" fmla="*/ 738789 h 9017000"/>
                  <a:gd name="connsiteX12" fmla="*/ 5770179 w 10867286"/>
                  <a:gd name="connsiteY12" fmla="*/ 1243285 h 9017000"/>
                  <a:gd name="connsiteX13" fmla="*/ 6333387 w 10867286"/>
                  <a:gd name="connsiteY13" fmla="*/ 1778000 h 9017000"/>
                  <a:gd name="connsiteX14" fmla="*/ 6790587 w 10867286"/>
                  <a:gd name="connsiteY14" fmla="*/ 2235200 h 9017000"/>
                  <a:gd name="connsiteX15" fmla="*/ 8238387 w 10867286"/>
                  <a:gd name="connsiteY15" fmla="*/ 3606800 h 9017000"/>
                  <a:gd name="connsiteX16" fmla="*/ 9914787 w 10867286"/>
                  <a:gd name="connsiteY16" fmla="*/ 5054600 h 9017000"/>
                  <a:gd name="connsiteX17" fmla="*/ 10752986 w 10867286"/>
                  <a:gd name="connsiteY17" fmla="*/ 6807200 h 9017000"/>
                  <a:gd name="connsiteX18" fmla="*/ 9228986 w 10867286"/>
                  <a:gd name="connsiteY18" fmla="*/ 9017000 h 9017000"/>
                  <a:gd name="connsiteX0" fmla="*/ 4199787 w 10892686"/>
                  <a:gd name="connsiteY0" fmla="*/ 8026400 h 9093200"/>
                  <a:gd name="connsiteX1" fmla="*/ 3971187 w 10892686"/>
                  <a:gd name="connsiteY1" fmla="*/ 7569200 h 9093200"/>
                  <a:gd name="connsiteX2" fmla="*/ 0 w 10892686"/>
                  <a:gd name="connsiteY2" fmla="*/ 1306347 h 9093200"/>
                  <a:gd name="connsiteX3" fmla="*/ 157655 w 10892686"/>
                  <a:gd name="connsiteY3" fmla="*/ 770320 h 9093200"/>
                  <a:gd name="connsiteX4" fmla="*/ 851338 w 10892686"/>
                  <a:gd name="connsiteY4" fmla="*/ 391947 h 9093200"/>
                  <a:gd name="connsiteX5" fmla="*/ 1608083 w 10892686"/>
                  <a:gd name="connsiteY5" fmla="*/ 139699 h 9093200"/>
                  <a:gd name="connsiteX6" fmla="*/ 2370987 w 10892686"/>
                  <a:gd name="connsiteY6" fmla="*/ 25400 h 9093200"/>
                  <a:gd name="connsiteX7" fmla="*/ 3056787 w 10892686"/>
                  <a:gd name="connsiteY7" fmla="*/ 25400 h 9093200"/>
                  <a:gd name="connsiteX8" fmla="*/ 3666387 w 10892686"/>
                  <a:gd name="connsiteY8" fmla="*/ 101600 h 9093200"/>
                  <a:gd name="connsiteX9" fmla="*/ 4288220 w 10892686"/>
                  <a:gd name="connsiteY9" fmla="*/ 234292 h 9093200"/>
                  <a:gd name="connsiteX10" fmla="*/ 4729655 w 10892686"/>
                  <a:gd name="connsiteY10" fmla="*/ 423478 h 9093200"/>
                  <a:gd name="connsiteX11" fmla="*/ 5234151 w 10892686"/>
                  <a:gd name="connsiteY11" fmla="*/ 738789 h 9093200"/>
                  <a:gd name="connsiteX12" fmla="*/ 5770179 w 10892686"/>
                  <a:gd name="connsiteY12" fmla="*/ 1243285 h 9093200"/>
                  <a:gd name="connsiteX13" fmla="*/ 6333387 w 10892686"/>
                  <a:gd name="connsiteY13" fmla="*/ 1778000 h 9093200"/>
                  <a:gd name="connsiteX14" fmla="*/ 6790587 w 10892686"/>
                  <a:gd name="connsiteY14" fmla="*/ 2235200 h 9093200"/>
                  <a:gd name="connsiteX15" fmla="*/ 8238387 w 10892686"/>
                  <a:gd name="connsiteY15" fmla="*/ 3606800 h 9093200"/>
                  <a:gd name="connsiteX16" fmla="*/ 9914787 w 10892686"/>
                  <a:gd name="connsiteY16" fmla="*/ 5054600 h 9093200"/>
                  <a:gd name="connsiteX17" fmla="*/ 10752986 w 10892686"/>
                  <a:gd name="connsiteY17" fmla="*/ 6807200 h 9093200"/>
                  <a:gd name="connsiteX18" fmla="*/ 9076586 w 10892686"/>
                  <a:gd name="connsiteY18" fmla="*/ 9093200 h 9093200"/>
                  <a:gd name="connsiteX0" fmla="*/ 4199787 w 10816486"/>
                  <a:gd name="connsiteY0" fmla="*/ 8026400 h 9093200"/>
                  <a:gd name="connsiteX1" fmla="*/ 3971187 w 10816486"/>
                  <a:gd name="connsiteY1" fmla="*/ 7569200 h 9093200"/>
                  <a:gd name="connsiteX2" fmla="*/ 0 w 10816486"/>
                  <a:gd name="connsiteY2" fmla="*/ 1306347 h 9093200"/>
                  <a:gd name="connsiteX3" fmla="*/ 157655 w 10816486"/>
                  <a:gd name="connsiteY3" fmla="*/ 770320 h 9093200"/>
                  <a:gd name="connsiteX4" fmla="*/ 851338 w 10816486"/>
                  <a:gd name="connsiteY4" fmla="*/ 391947 h 9093200"/>
                  <a:gd name="connsiteX5" fmla="*/ 1608083 w 10816486"/>
                  <a:gd name="connsiteY5" fmla="*/ 139699 h 9093200"/>
                  <a:gd name="connsiteX6" fmla="*/ 2370987 w 10816486"/>
                  <a:gd name="connsiteY6" fmla="*/ 25400 h 9093200"/>
                  <a:gd name="connsiteX7" fmla="*/ 3056787 w 10816486"/>
                  <a:gd name="connsiteY7" fmla="*/ 25400 h 9093200"/>
                  <a:gd name="connsiteX8" fmla="*/ 3666387 w 10816486"/>
                  <a:gd name="connsiteY8" fmla="*/ 101600 h 9093200"/>
                  <a:gd name="connsiteX9" fmla="*/ 4288220 w 10816486"/>
                  <a:gd name="connsiteY9" fmla="*/ 234292 h 9093200"/>
                  <a:gd name="connsiteX10" fmla="*/ 4729655 w 10816486"/>
                  <a:gd name="connsiteY10" fmla="*/ 423478 h 9093200"/>
                  <a:gd name="connsiteX11" fmla="*/ 5234151 w 10816486"/>
                  <a:gd name="connsiteY11" fmla="*/ 738789 h 9093200"/>
                  <a:gd name="connsiteX12" fmla="*/ 5770179 w 10816486"/>
                  <a:gd name="connsiteY12" fmla="*/ 1243285 h 9093200"/>
                  <a:gd name="connsiteX13" fmla="*/ 6333387 w 10816486"/>
                  <a:gd name="connsiteY13" fmla="*/ 1778000 h 9093200"/>
                  <a:gd name="connsiteX14" fmla="*/ 6790587 w 10816486"/>
                  <a:gd name="connsiteY14" fmla="*/ 2235200 h 9093200"/>
                  <a:gd name="connsiteX15" fmla="*/ 8238387 w 10816486"/>
                  <a:gd name="connsiteY15" fmla="*/ 3606800 h 9093200"/>
                  <a:gd name="connsiteX16" fmla="*/ 9914787 w 10816486"/>
                  <a:gd name="connsiteY16" fmla="*/ 5054600 h 9093200"/>
                  <a:gd name="connsiteX17" fmla="*/ 10676786 w 10816486"/>
                  <a:gd name="connsiteY17" fmla="*/ 7188200 h 9093200"/>
                  <a:gd name="connsiteX18" fmla="*/ 9076586 w 10816486"/>
                  <a:gd name="connsiteY18" fmla="*/ 9093200 h 9093200"/>
                  <a:gd name="connsiteX0" fmla="*/ 4199787 w 10942691"/>
                  <a:gd name="connsiteY0" fmla="*/ 8026400 h 9093200"/>
                  <a:gd name="connsiteX1" fmla="*/ 3971187 w 10942691"/>
                  <a:gd name="connsiteY1" fmla="*/ 7569200 h 9093200"/>
                  <a:gd name="connsiteX2" fmla="*/ 0 w 10942691"/>
                  <a:gd name="connsiteY2" fmla="*/ 1306347 h 9093200"/>
                  <a:gd name="connsiteX3" fmla="*/ 157655 w 10942691"/>
                  <a:gd name="connsiteY3" fmla="*/ 770320 h 9093200"/>
                  <a:gd name="connsiteX4" fmla="*/ 851338 w 10942691"/>
                  <a:gd name="connsiteY4" fmla="*/ 391947 h 9093200"/>
                  <a:gd name="connsiteX5" fmla="*/ 1608083 w 10942691"/>
                  <a:gd name="connsiteY5" fmla="*/ 139699 h 9093200"/>
                  <a:gd name="connsiteX6" fmla="*/ 2370987 w 10942691"/>
                  <a:gd name="connsiteY6" fmla="*/ 25400 h 9093200"/>
                  <a:gd name="connsiteX7" fmla="*/ 3056787 w 10942691"/>
                  <a:gd name="connsiteY7" fmla="*/ 25400 h 9093200"/>
                  <a:gd name="connsiteX8" fmla="*/ 3666387 w 10942691"/>
                  <a:gd name="connsiteY8" fmla="*/ 101600 h 9093200"/>
                  <a:gd name="connsiteX9" fmla="*/ 4288220 w 10942691"/>
                  <a:gd name="connsiteY9" fmla="*/ 234292 h 9093200"/>
                  <a:gd name="connsiteX10" fmla="*/ 4729655 w 10942691"/>
                  <a:gd name="connsiteY10" fmla="*/ 423478 h 9093200"/>
                  <a:gd name="connsiteX11" fmla="*/ 5234151 w 10942691"/>
                  <a:gd name="connsiteY11" fmla="*/ 738789 h 9093200"/>
                  <a:gd name="connsiteX12" fmla="*/ 5770179 w 10942691"/>
                  <a:gd name="connsiteY12" fmla="*/ 1243285 h 9093200"/>
                  <a:gd name="connsiteX13" fmla="*/ 6333387 w 10942691"/>
                  <a:gd name="connsiteY13" fmla="*/ 1778000 h 9093200"/>
                  <a:gd name="connsiteX14" fmla="*/ 6790587 w 10942691"/>
                  <a:gd name="connsiteY14" fmla="*/ 2235200 h 9093200"/>
                  <a:gd name="connsiteX15" fmla="*/ 8238387 w 10942691"/>
                  <a:gd name="connsiteY15" fmla="*/ 3606800 h 9093200"/>
                  <a:gd name="connsiteX16" fmla="*/ 9914787 w 10942691"/>
                  <a:gd name="connsiteY16" fmla="*/ 5054600 h 9093200"/>
                  <a:gd name="connsiteX17" fmla="*/ 10676786 w 10942691"/>
                  <a:gd name="connsiteY17" fmla="*/ 7188200 h 9093200"/>
                  <a:gd name="connsiteX18" fmla="*/ 9076586 w 10942691"/>
                  <a:gd name="connsiteY18" fmla="*/ 9093200 h 9093200"/>
                  <a:gd name="connsiteX0" fmla="*/ 4199787 w 10942691"/>
                  <a:gd name="connsiteY0" fmla="*/ 8026400 h 9093200"/>
                  <a:gd name="connsiteX1" fmla="*/ 3971187 w 10942691"/>
                  <a:gd name="connsiteY1" fmla="*/ 7569200 h 9093200"/>
                  <a:gd name="connsiteX2" fmla="*/ 0 w 10942691"/>
                  <a:gd name="connsiteY2" fmla="*/ 1306347 h 9093200"/>
                  <a:gd name="connsiteX3" fmla="*/ 157655 w 10942691"/>
                  <a:gd name="connsiteY3" fmla="*/ 770320 h 9093200"/>
                  <a:gd name="connsiteX4" fmla="*/ 851338 w 10942691"/>
                  <a:gd name="connsiteY4" fmla="*/ 391947 h 9093200"/>
                  <a:gd name="connsiteX5" fmla="*/ 1608083 w 10942691"/>
                  <a:gd name="connsiteY5" fmla="*/ 139699 h 9093200"/>
                  <a:gd name="connsiteX6" fmla="*/ 2370987 w 10942691"/>
                  <a:gd name="connsiteY6" fmla="*/ 25400 h 9093200"/>
                  <a:gd name="connsiteX7" fmla="*/ 3056787 w 10942691"/>
                  <a:gd name="connsiteY7" fmla="*/ 25400 h 9093200"/>
                  <a:gd name="connsiteX8" fmla="*/ 3666387 w 10942691"/>
                  <a:gd name="connsiteY8" fmla="*/ 101600 h 9093200"/>
                  <a:gd name="connsiteX9" fmla="*/ 4288220 w 10942691"/>
                  <a:gd name="connsiteY9" fmla="*/ 234292 h 9093200"/>
                  <a:gd name="connsiteX10" fmla="*/ 4729655 w 10942691"/>
                  <a:gd name="connsiteY10" fmla="*/ 423478 h 9093200"/>
                  <a:gd name="connsiteX11" fmla="*/ 5234151 w 10942691"/>
                  <a:gd name="connsiteY11" fmla="*/ 738789 h 9093200"/>
                  <a:gd name="connsiteX12" fmla="*/ 5770179 w 10942691"/>
                  <a:gd name="connsiteY12" fmla="*/ 1243285 h 9093200"/>
                  <a:gd name="connsiteX13" fmla="*/ 6333387 w 10942691"/>
                  <a:gd name="connsiteY13" fmla="*/ 1778000 h 9093200"/>
                  <a:gd name="connsiteX14" fmla="*/ 6790587 w 10942691"/>
                  <a:gd name="connsiteY14" fmla="*/ 2235200 h 9093200"/>
                  <a:gd name="connsiteX15" fmla="*/ 8238387 w 10942691"/>
                  <a:gd name="connsiteY15" fmla="*/ 3606800 h 9093200"/>
                  <a:gd name="connsiteX16" fmla="*/ 9914787 w 10942691"/>
                  <a:gd name="connsiteY16" fmla="*/ 5054600 h 9093200"/>
                  <a:gd name="connsiteX17" fmla="*/ 10676786 w 10942691"/>
                  <a:gd name="connsiteY17" fmla="*/ 7188200 h 9093200"/>
                  <a:gd name="connsiteX18" fmla="*/ 9076586 w 10942691"/>
                  <a:gd name="connsiteY18" fmla="*/ 9093200 h 9093200"/>
                  <a:gd name="connsiteX0" fmla="*/ 4199787 w 10942691"/>
                  <a:gd name="connsiteY0" fmla="*/ 8026400 h 9093200"/>
                  <a:gd name="connsiteX1" fmla="*/ 3971187 w 10942691"/>
                  <a:gd name="connsiteY1" fmla="*/ 7569200 h 9093200"/>
                  <a:gd name="connsiteX2" fmla="*/ 0 w 10942691"/>
                  <a:gd name="connsiteY2" fmla="*/ 1306347 h 9093200"/>
                  <a:gd name="connsiteX3" fmla="*/ 157655 w 10942691"/>
                  <a:gd name="connsiteY3" fmla="*/ 770320 h 9093200"/>
                  <a:gd name="connsiteX4" fmla="*/ 851338 w 10942691"/>
                  <a:gd name="connsiteY4" fmla="*/ 391947 h 9093200"/>
                  <a:gd name="connsiteX5" fmla="*/ 1608083 w 10942691"/>
                  <a:gd name="connsiteY5" fmla="*/ 139699 h 9093200"/>
                  <a:gd name="connsiteX6" fmla="*/ 2370987 w 10942691"/>
                  <a:gd name="connsiteY6" fmla="*/ 25400 h 9093200"/>
                  <a:gd name="connsiteX7" fmla="*/ 3056787 w 10942691"/>
                  <a:gd name="connsiteY7" fmla="*/ 25400 h 9093200"/>
                  <a:gd name="connsiteX8" fmla="*/ 3666387 w 10942691"/>
                  <a:gd name="connsiteY8" fmla="*/ 101600 h 9093200"/>
                  <a:gd name="connsiteX9" fmla="*/ 4288220 w 10942691"/>
                  <a:gd name="connsiteY9" fmla="*/ 234292 h 9093200"/>
                  <a:gd name="connsiteX10" fmla="*/ 4729655 w 10942691"/>
                  <a:gd name="connsiteY10" fmla="*/ 423478 h 9093200"/>
                  <a:gd name="connsiteX11" fmla="*/ 5234151 w 10942691"/>
                  <a:gd name="connsiteY11" fmla="*/ 738789 h 9093200"/>
                  <a:gd name="connsiteX12" fmla="*/ 5770179 w 10942691"/>
                  <a:gd name="connsiteY12" fmla="*/ 1243285 h 9093200"/>
                  <a:gd name="connsiteX13" fmla="*/ 6333387 w 10942691"/>
                  <a:gd name="connsiteY13" fmla="*/ 1778000 h 9093200"/>
                  <a:gd name="connsiteX14" fmla="*/ 6790587 w 10942691"/>
                  <a:gd name="connsiteY14" fmla="*/ 2235200 h 9093200"/>
                  <a:gd name="connsiteX15" fmla="*/ 8238387 w 10942691"/>
                  <a:gd name="connsiteY15" fmla="*/ 3606800 h 9093200"/>
                  <a:gd name="connsiteX16" fmla="*/ 9914787 w 10942691"/>
                  <a:gd name="connsiteY16" fmla="*/ 5054600 h 9093200"/>
                  <a:gd name="connsiteX17" fmla="*/ 10676786 w 10942691"/>
                  <a:gd name="connsiteY17" fmla="*/ 7188200 h 9093200"/>
                  <a:gd name="connsiteX18" fmla="*/ 9076586 w 10942691"/>
                  <a:gd name="connsiteY18" fmla="*/ 9093200 h 9093200"/>
                  <a:gd name="connsiteX0" fmla="*/ 4199787 w 10942691"/>
                  <a:gd name="connsiteY0" fmla="*/ 8026400 h 9093200"/>
                  <a:gd name="connsiteX1" fmla="*/ 3971187 w 10942691"/>
                  <a:gd name="connsiteY1" fmla="*/ 7569200 h 9093200"/>
                  <a:gd name="connsiteX2" fmla="*/ 0 w 10942691"/>
                  <a:gd name="connsiteY2" fmla="*/ 1306347 h 9093200"/>
                  <a:gd name="connsiteX3" fmla="*/ 157655 w 10942691"/>
                  <a:gd name="connsiteY3" fmla="*/ 770320 h 9093200"/>
                  <a:gd name="connsiteX4" fmla="*/ 851338 w 10942691"/>
                  <a:gd name="connsiteY4" fmla="*/ 391947 h 9093200"/>
                  <a:gd name="connsiteX5" fmla="*/ 1608083 w 10942691"/>
                  <a:gd name="connsiteY5" fmla="*/ 139699 h 9093200"/>
                  <a:gd name="connsiteX6" fmla="*/ 2370987 w 10942691"/>
                  <a:gd name="connsiteY6" fmla="*/ 25400 h 9093200"/>
                  <a:gd name="connsiteX7" fmla="*/ 3056787 w 10942691"/>
                  <a:gd name="connsiteY7" fmla="*/ 25400 h 9093200"/>
                  <a:gd name="connsiteX8" fmla="*/ 3666387 w 10942691"/>
                  <a:gd name="connsiteY8" fmla="*/ 101600 h 9093200"/>
                  <a:gd name="connsiteX9" fmla="*/ 4288220 w 10942691"/>
                  <a:gd name="connsiteY9" fmla="*/ 234292 h 9093200"/>
                  <a:gd name="connsiteX10" fmla="*/ 4729655 w 10942691"/>
                  <a:gd name="connsiteY10" fmla="*/ 423478 h 9093200"/>
                  <a:gd name="connsiteX11" fmla="*/ 5234151 w 10942691"/>
                  <a:gd name="connsiteY11" fmla="*/ 738789 h 9093200"/>
                  <a:gd name="connsiteX12" fmla="*/ 5770179 w 10942691"/>
                  <a:gd name="connsiteY12" fmla="*/ 1243285 h 9093200"/>
                  <a:gd name="connsiteX13" fmla="*/ 6333387 w 10942691"/>
                  <a:gd name="connsiteY13" fmla="*/ 1778000 h 9093200"/>
                  <a:gd name="connsiteX14" fmla="*/ 6790587 w 10942691"/>
                  <a:gd name="connsiteY14" fmla="*/ 2235200 h 9093200"/>
                  <a:gd name="connsiteX15" fmla="*/ 8238387 w 10942691"/>
                  <a:gd name="connsiteY15" fmla="*/ 3606800 h 9093200"/>
                  <a:gd name="connsiteX16" fmla="*/ 9914787 w 10942691"/>
                  <a:gd name="connsiteY16" fmla="*/ 5054600 h 9093200"/>
                  <a:gd name="connsiteX17" fmla="*/ 10676786 w 10942691"/>
                  <a:gd name="connsiteY17" fmla="*/ 7188200 h 9093200"/>
                  <a:gd name="connsiteX18" fmla="*/ 9076586 w 10942691"/>
                  <a:gd name="connsiteY18" fmla="*/ 9093200 h 9093200"/>
                  <a:gd name="connsiteX19" fmla="*/ 4199787 w 10942691"/>
                  <a:gd name="connsiteY19" fmla="*/ 8026400 h 9093200"/>
                  <a:gd name="connsiteX0" fmla="*/ 4199787 w 10942691"/>
                  <a:gd name="connsiteY0" fmla="*/ 8026400 h 9093200"/>
                  <a:gd name="connsiteX1" fmla="*/ 3971187 w 10942691"/>
                  <a:gd name="connsiteY1" fmla="*/ 7569200 h 9093200"/>
                  <a:gd name="connsiteX2" fmla="*/ 0 w 10942691"/>
                  <a:gd name="connsiteY2" fmla="*/ 1306347 h 9093200"/>
                  <a:gd name="connsiteX3" fmla="*/ 157655 w 10942691"/>
                  <a:gd name="connsiteY3" fmla="*/ 770320 h 9093200"/>
                  <a:gd name="connsiteX4" fmla="*/ 851338 w 10942691"/>
                  <a:gd name="connsiteY4" fmla="*/ 391947 h 9093200"/>
                  <a:gd name="connsiteX5" fmla="*/ 1608083 w 10942691"/>
                  <a:gd name="connsiteY5" fmla="*/ 139699 h 9093200"/>
                  <a:gd name="connsiteX6" fmla="*/ 2370987 w 10942691"/>
                  <a:gd name="connsiteY6" fmla="*/ 25400 h 9093200"/>
                  <a:gd name="connsiteX7" fmla="*/ 3056787 w 10942691"/>
                  <a:gd name="connsiteY7" fmla="*/ 25400 h 9093200"/>
                  <a:gd name="connsiteX8" fmla="*/ 3666387 w 10942691"/>
                  <a:gd name="connsiteY8" fmla="*/ 101600 h 9093200"/>
                  <a:gd name="connsiteX9" fmla="*/ 4288220 w 10942691"/>
                  <a:gd name="connsiteY9" fmla="*/ 234292 h 9093200"/>
                  <a:gd name="connsiteX10" fmla="*/ 4729655 w 10942691"/>
                  <a:gd name="connsiteY10" fmla="*/ 423478 h 9093200"/>
                  <a:gd name="connsiteX11" fmla="*/ 5234151 w 10942691"/>
                  <a:gd name="connsiteY11" fmla="*/ 738789 h 9093200"/>
                  <a:gd name="connsiteX12" fmla="*/ 5770179 w 10942691"/>
                  <a:gd name="connsiteY12" fmla="*/ 1243285 h 9093200"/>
                  <a:gd name="connsiteX13" fmla="*/ 6333387 w 10942691"/>
                  <a:gd name="connsiteY13" fmla="*/ 1778000 h 9093200"/>
                  <a:gd name="connsiteX14" fmla="*/ 6790587 w 10942691"/>
                  <a:gd name="connsiteY14" fmla="*/ 2235200 h 9093200"/>
                  <a:gd name="connsiteX15" fmla="*/ 8238387 w 10942691"/>
                  <a:gd name="connsiteY15" fmla="*/ 3606800 h 9093200"/>
                  <a:gd name="connsiteX16" fmla="*/ 9914787 w 10942691"/>
                  <a:gd name="connsiteY16" fmla="*/ 5054600 h 9093200"/>
                  <a:gd name="connsiteX17" fmla="*/ 10676786 w 10942691"/>
                  <a:gd name="connsiteY17" fmla="*/ 7188200 h 9093200"/>
                  <a:gd name="connsiteX18" fmla="*/ 9076586 w 10942691"/>
                  <a:gd name="connsiteY18" fmla="*/ 9093200 h 9093200"/>
                  <a:gd name="connsiteX19" fmla="*/ 6402442 w 10942691"/>
                  <a:gd name="connsiteY19" fmla="*/ 8502650 h 9093200"/>
                  <a:gd name="connsiteX20" fmla="*/ 4199787 w 10942691"/>
                  <a:gd name="connsiteY20" fmla="*/ 8026400 h 9093200"/>
                  <a:gd name="connsiteX0" fmla="*/ 4199787 w 10942691"/>
                  <a:gd name="connsiteY0" fmla="*/ 8026400 h 9169400"/>
                  <a:gd name="connsiteX1" fmla="*/ 3971187 w 10942691"/>
                  <a:gd name="connsiteY1" fmla="*/ 7569200 h 9169400"/>
                  <a:gd name="connsiteX2" fmla="*/ 0 w 10942691"/>
                  <a:gd name="connsiteY2" fmla="*/ 1306347 h 9169400"/>
                  <a:gd name="connsiteX3" fmla="*/ 157655 w 10942691"/>
                  <a:gd name="connsiteY3" fmla="*/ 770320 h 9169400"/>
                  <a:gd name="connsiteX4" fmla="*/ 851338 w 10942691"/>
                  <a:gd name="connsiteY4" fmla="*/ 391947 h 9169400"/>
                  <a:gd name="connsiteX5" fmla="*/ 1608083 w 10942691"/>
                  <a:gd name="connsiteY5" fmla="*/ 139699 h 9169400"/>
                  <a:gd name="connsiteX6" fmla="*/ 2370987 w 10942691"/>
                  <a:gd name="connsiteY6" fmla="*/ 25400 h 9169400"/>
                  <a:gd name="connsiteX7" fmla="*/ 3056787 w 10942691"/>
                  <a:gd name="connsiteY7" fmla="*/ 25400 h 9169400"/>
                  <a:gd name="connsiteX8" fmla="*/ 3666387 w 10942691"/>
                  <a:gd name="connsiteY8" fmla="*/ 101600 h 9169400"/>
                  <a:gd name="connsiteX9" fmla="*/ 4288220 w 10942691"/>
                  <a:gd name="connsiteY9" fmla="*/ 234292 h 9169400"/>
                  <a:gd name="connsiteX10" fmla="*/ 4729655 w 10942691"/>
                  <a:gd name="connsiteY10" fmla="*/ 423478 h 9169400"/>
                  <a:gd name="connsiteX11" fmla="*/ 5234151 w 10942691"/>
                  <a:gd name="connsiteY11" fmla="*/ 738789 h 9169400"/>
                  <a:gd name="connsiteX12" fmla="*/ 5770179 w 10942691"/>
                  <a:gd name="connsiteY12" fmla="*/ 1243285 h 9169400"/>
                  <a:gd name="connsiteX13" fmla="*/ 6333387 w 10942691"/>
                  <a:gd name="connsiteY13" fmla="*/ 1778000 h 9169400"/>
                  <a:gd name="connsiteX14" fmla="*/ 6790587 w 10942691"/>
                  <a:gd name="connsiteY14" fmla="*/ 2235200 h 9169400"/>
                  <a:gd name="connsiteX15" fmla="*/ 8238387 w 10942691"/>
                  <a:gd name="connsiteY15" fmla="*/ 3606800 h 9169400"/>
                  <a:gd name="connsiteX16" fmla="*/ 9914787 w 10942691"/>
                  <a:gd name="connsiteY16" fmla="*/ 5054600 h 9169400"/>
                  <a:gd name="connsiteX17" fmla="*/ 10676786 w 10942691"/>
                  <a:gd name="connsiteY17" fmla="*/ 7188200 h 9169400"/>
                  <a:gd name="connsiteX18" fmla="*/ 9076586 w 10942691"/>
                  <a:gd name="connsiteY18" fmla="*/ 9093200 h 9169400"/>
                  <a:gd name="connsiteX19" fmla="*/ 6409586 w 10942691"/>
                  <a:gd name="connsiteY19" fmla="*/ 9169400 h 9169400"/>
                  <a:gd name="connsiteX20" fmla="*/ 4199787 w 10942691"/>
                  <a:gd name="connsiteY20" fmla="*/ 8026400 h 9169400"/>
                  <a:gd name="connsiteX0" fmla="*/ 4199787 w 10942691"/>
                  <a:gd name="connsiteY0" fmla="*/ 8026400 h 9829800"/>
                  <a:gd name="connsiteX1" fmla="*/ 3971187 w 10942691"/>
                  <a:gd name="connsiteY1" fmla="*/ 7569200 h 9829800"/>
                  <a:gd name="connsiteX2" fmla="*/ 0 w 10942691"/>
                  <a:gd name="connsiteY2" fmla="*/ 1306347 h 9829800"/>
                  <a:gd name="connsiteX3" fmla="*/ 157655 w 10942691"/>
                  <a:gd name="connsiteY3" fmla="*/ 770320 h 9829800"/>
                  <a:gd name="connsiteX4" fmla="*/ 851338 w 10942691"/>
                  <a:gd name="connsiteY4" fmla="*/ 391947 h 9829800"/>
                  <a:gd name="connsiteX5" fmla="*/ 1608083 w 10942691"/>
                  <a:gd name="connsiteY5" fmla="*/ 139699 h 9829800"/>
                  <a:gd name="connsiteX6" fmla="*/ 2370987 w 10942691"/>
                  <a:gd name="connsiteY6" fmla="*/ 25400 h 9829800"/>
                  <a:gd name="connsiteX7" fmla="*/ 3056787 w 10942691"/>
                  <a:gd name="connsiteY7" fmla="*/ 25400 h 9829800"/>
                  <a:gd name="connsiteX8" fmla="*/ 3666387 w 10942691"/>
                  <a:gd name="connsiteY8" fmla="*/ 101600 h 9829800"/>
                  <a:gd name="connsiteX9" fmla="*/ 4288220 w 10942691"/>
                  <a:gd name="connsiteY9" fmla="*/ 234292 h 9829800"/>
                  <a:gd name="connsiteX10" fmla="*/ 4729655 w 10942691"/>
                  <a:gd name="connsiteY10" fmla="*/ 423478 h 9829800"/>
                  <a:gd name="connsiteX11" fmla="*/ 5234151 w 10942691"/>
                  <a:gd name="connsiteY11" fmla="*/ 738789 h 9829800"/>
                  <a:gd name="connsiteX12" fmla="*/ 5770179 w 10942691"/>
                  <a:gd name="connsiteY12" fmla="*/ 1243285 h 9829800"/>
                  <a:gd name="connsiteX13" fmla="*/ 6333387 w 10942691"/>
                  <a:gd name="connsiteY13" fmla="*/ 1778000 h 9829800"/>
                  <a:gd name="connsiteX14" fmla="*/ 6790587 w 10942691"/>
                  <a:gd name="connsiteY14" fmla="*/ 2235200 h 9829800"/>
                  <a:gd name="connsiteX15" fmla="*/ 8238387 w 10942691"/>
                  <a:gd name="connsiteY15" fmla="*/ 3606800 h 9829800"/>
                  <a:gd name="connsiteX16" fmla="*/ 9914787 w 10942691"/>
                  <a:gd name="connsiteY16" fmla="*/ 5054600 h 9829800"/>
                  <a:gd name="connsiteX17" fmla="*/ 10676786 w 10942691"/>
                  <a:gd name="connsiteY17" fmla="*/ 7188200 h 9829800"/>
                  <a:gd name="connsiteX18" fmla="*/ 9076586 w 10942691"/>
                  <a:gd name="connsiteY18" fmla="*/ 9093200 h 9829800"/>
                  <a:gd name="connsiteX19" fmla="*/ 6409586 w 10942691"/>
                  <a:gd name="connsiteY19" fmla="*/ 9169400 h 9829800"/>
                  <a:gd name="connsiteX20" fmla="*/ 4199787 w 10942691"/>
                  <a:gd name="connsiteY20" fmla="*/ 8026400 h 9829800"/>
                  <a:gd name="connsiteX0" fmla="*/ 4199787 w 10942691"/>
                  <a:gd name="connsiteY0" fmla="*/ 8026400 h 9423400"/>
                  <a:gd name="connsiteX1" fmla="*/ 3971187 w 10942691"/>
                  <a:gd name="connsiteY1" fmla="*/ 7569200 h 9423400"/>
                  <a:gd name="connsiteX2" fmla="*/ 0 w 10942691"/>
                  <a:gd name="connsiteY2" fmla="*/ 1306347 h 9423400"/>
                  <a:gd name="connsiteX3" fmla="*/ 157655 w 10942691"/>
                  <a:gd name="connsiteY3" fmla="*/ 770320 h 9423400"/>
                  <a:gd name="connsiteX4" fmla="*/ 851338 w 10942691"/>
                  <a:gd name="connsiteY4" fmla="*/ 391947 h 9423400"/>
                  <a:gd name="connsiteX5" fmla="*/ 1608083 w 10942691"/>
                  <a:gd name="connsiteY5" fmla="*/ 139699 h 9423400"/>
                  <a:gd name="connsiteX6" fmla="*/ 2370987 w 10942691"/>
                  <a:gd name="connsiteY6" fmla="*/ 25400 h 9423400"/>
                  <a:gd name="connsiteX7" fmla="*/ 3056787 w 10942691"/>
                  <a:gd name="connsiteY7" fmla="*/ 25400 h 9423400"/>
                  <a:gd name="connsiteX8" fmla="*/ 3666387 w 10942691"/>
                  <a:gd name="connsiteY8" fmla="*/ 101600 h 9423400"/>
                  <a:gd name="connsiteX9" fmla="*/ 4288220 w 10942691"/>
                  <a:gd name="connsiteY9" fmla="*/ 234292 h 9423400"/>
                  <a:gd name="connsiteX10" fmla="*/ 4729655 w 10942691"/>
                  <a:gd name="connsiteY10" fmla="*/ 423478 h 9423400"/>
                  <a:gd name="connsiteX11" fmla="*/ 5234151 w 10942691"/>
                  <a:gd name="connsiteY11" fmla="*/ 738789 h 9423400"/>
                  <a:gd name="connsiteX12" fmla="*/ 5770179 w 10942691"/>
                  <a:gd name="connsiteY12" fmla="*/ 1243285 h 9423400"/>
                  <a:gd name="connsiteX13" fmla="*/ 6333387 w 10942691"/>
                  <a:gd name="connsiteY13" fmla="*/ 1778000 h 9423400"/>
                  <a:gd name="connsiteX14" fmla="*/ 6790587 w 10942691"/>
                  <a:gd name="connsiteY14" fmla="*/ 2235200 h 9423400"/>
                  <a:gd name="connsiteX15" fmla="*/ 8238387 w 10942691"/>
                  <a:gd name="connsiteY15" fmla="*/ 3606800 h 9423400"/>
                  <a:gd name="connsiteX16" fmla="*/ 9914787 w 10942691"/>
                  <a:gd name="connsiteY16" fmla="*/ 5054600 h 9423400"/>
                  <a:gd name="connsiteX17" fmla="*/ 10676786 w 10942691"/>
                  <a:gd name="connsiteY17" fmla="*/ 7188200 h 9423400"/>
                  <a:gd name="connsiteX18" fmla="*/ 9076586 w 10942691"/>
                  <a:gd name="connsiteY18" fmla="*/ 9093200 h 9423400"/>
                  <a:gd name="connsiteX19" fmla="*/ 8593192 w 10942691"/>
                  <a:gd name="connsiteY19" fmla="*/ 9169400 h 9423400"/>
                  <a:gd name="connsiteX20" fmla="*/ 6409586 w 10942691"/>
                  <a:gd name="connsiteY20" fmla="*/ 9169400 h 9423400"/>
                  <a:gd name="connsiteX21" fmla="*/ 4199787 w 10942691"/>
                  <a:gd name="connsiteY21" fmla="*/ 8026400 h 9423400"/>
                  <a:gd name="connsiteX0" fmla="*/ 4199787 w 10942691"/>
                  <a:gd name="connsiteY0" fmla="*/ 8026400 h 9505950"/>
                  <a:gd name="connsiteX1" fmla="*/ 3971187 w 10942691"/>
                  <a:gd name="connsiteY1" fmla="*/ 7569200 h 9505950"/>
                  <a:gd name="connsiteX2" fmla="*/ 0 w 10942691"/>
                  <a:gd name="connsiteY2" fmla="*/ 1306347 h 9505950"/>
                  <a:gd name="connsiteX3" fmla="*/ 157655 w 10942691"/>
                  <a:gd name="connsiteY3" fmla="*/ 770320 h 9505950"/>
                  <a:gd name="connsiteX4" fmla="*/ 851338 w 10942691"/>
                  <a:gd name="connsiteY4" fmla="*/ 391947 h 9505950"/>
                  <a:gd name="connsiteX5" fmla="*/ 1608083 w 10942691"/>
                  <a:gd name="connsiteY5" fmla="*/ 139699 h 9505950"/>
                  <a:gd name="connsiteX6" fmla="*/ 2370987 w 10942691"/>
                  <a:gd name="connsiteY6" fmla="*/ 25400 h 9505950"/>
                  <a:gd name="connsiteX7" fmla="*/ 3056787 w 10942691"/>
                  <a:gd name="connsiteY7" fmla="*/ 25400 h 9505950"/>
                  <a:gd name="connsiteX8" fmla="*/ 3666387 w 10942691"/>
                  <a:gd name="connsiteY8" fmla="*/ 101600 h 9505950"/>
                  <a:gd name="connsiteX9" fmla="*/ 4288220 w 10942691"/>
                  <a:gd name="connsiteY9" fmla="*/ 234292 h 9505950"/>
                  <a:gd name="connsiteX10" fmla="*/ 4729655 w 10942691"/>
                  <a:gd name="connsiteY10" fmla="*/ 423478 h 9505950"/>
                  <a:gd name="connsiteX11" fmla="*/ 5234151 w 10942691"/>
                  <a:gd name="connsiteY11" fmla="*/ 738789 h 9505950"/>
                  <a:gd name="connsiteX12" fmla="*/ 5770179 w 10942691"/>
                  <a:gd name="connsiteY12" fmla="*/ 1243285 h 9505950"/>
                  <a:gd name="connsiteX13" fmla="*/ 6333387 w 10942691"/>
                  <a:gd name="connsiteY13" fmla="*/ 1778000 h 9505950"/>
                  <a:gd name="connsiteX14" fmla="*/ 6790587 w 10942691"/>
                  <a:gd name="connsiteY14" fmla="*/ 2235200 h 9505950"/>
                  <a:gd name="connsiteX15" fmla="*/ 8238387 w 10942691"/>
                  <a:gd name="connsiteY15" fmla="*/ 3606800 h 9505950"/>
                  <a:gd name="connsiteX16" fmla="*/ 9914787 w 10942691"/>
                  <a:gd name="connsiteY16" fmla="*/ 5054600 h 9505950"/>
                  <a:gd name="connsiteX17" fmla="*/ 10676786 w 10942691"/>
                  <a:gd name="connsiteY17" fmla="*/ 7188200 h 9505950"/>
                  <a:gd name="connsiteX18" fmla="*/ 9076586 w 10942691"/>
                  <a:gd name="connsiteY18" fmla="*/ 9093200 h 9505950"/>
                  <a:gd name="connsiteX19" fmla="*/ 8593192 w 10942691"/>
                  <a:gd name="connsiteY19" fmla="*/ 9169400 h 9505950"/>
                  <a:gd name="connsiteX20" fmla="*/ 6409586 w 10942691"/>
                  <a:gd name="connsiteY20" fmla="*/ 9169400 h 9505950"/>
                  <a:gd name="connsiteX21" fmla="*/ 4199787 w 10942691"/>
                  <a:gd name="connsiteY21" fmla="*/ 8026400 h 9505950"/>
                  <a:gd name="connsiteX0" fmla="*/ 4199787 w 10942691"/>
                  <a:gd name="connsiteY0" fmla="*/ 8026400 h 9658350"/>
                  <a:gd name="connsiteX1" fmla="*/ 3971187 w 10942691"/>
                  <a:gd name="connsiteY1" fmla="*/ 7569200 h 9658350"/>
                  <a:gd name="connsiteX2" fmla="*/ 0 w 10942691"/>
                  <a:gd name="connsiteY2" fmla="*/ 1306347 h 9658350"/>
                  <a:gd name="connsiteX3" fmla="*/ 157655 w 10942691"/>
                  <a:gd name="connsiteY3" fmla="*/ 770320 h 9658350"/>
                  <a:gd name="connsiteX4" fmla="*/ 851338 w 10942691"/>
                  <a:gd name="connsiteY4" fmla="*/ 391947 h 9658350"/>
                  <a:gd name="connsiteX5" fmla="*/ 1608083 w 10942691"/>
                  <a:gd name="connsiteY5" fmla="*/ 139699 h 9658350"/>
                  <a:gd name="connsiteX6" fmla="*/ 2370987 w 10942691"/>
                  <a:gd name="connsiteY6" fmla="*/ 25400 h 9658350"/>
                  <a:gd name="connsiteX7" fmla="*/ 3056787 w 10942691"/>
                  <a:gd name="connsiteY7" fmla="*/ 25400 h 9658350"/>
                  <a:gd name="connsiteX8" fmla="*/ 3666387 w 10942691"/>
                  <a:gd name="connsiteY8" fmla="*/ 101600 h 9658350"/>
                  <a:gd name="connsiteX9" fmla="*/ 4288220 w 10942691"/>
                  <a:gd name="connsiteY9" fmla="*/ 234292 h 9658350"/>
                  <a:gd name="connsiteX10" fmla="*/ 4729655 w 10942691"/>
                  <a:gd name="connsiteY10" fmla="*/ 423478 h 9658350"/>
                  <a:gd name="connsiteX11" fmla="*/ 5234151 w 10942691"/>
                  <a:gd name="connsiteY11" fmla="*/ 738789 h 9658350"/>
                  <a:gd name="connsiteX12" fmla="*/ 5770179 w 10942691"/>
                  <a:gd name="connsiteY12" fmla="*/ 1243285 h 9658350"/>
                  <a:gd name="connsiteX13" fmla="*/ 6333387 w 10942691"/>
                  <a:gd name="connsiteY13" fmla="*/ 1778000 h 9658350"/>
                  <a:gd name="connsiteX14" fmla="*/ 6790587 w 10942691"/>
                  <a:gd name="connsiteY14" fmla="*/ 2235200 h 9658350"/>
                  <a:gd name="connsiteX15" fmla="*/ 8238387 w 10942691"/>
                  <a:gd name="connsiteY15" fmla="*/ 3606800 h 9658350"/>
                  <a:gd name="connsiteX16" fmla="*/ 9914787 w 10942691"/>
                  <a:gd name="connsiteY16" fmla="*/ 5054600 h 9658350"/>
                  <a:gd name="connsiteX17" fmla="*/ 10676786 w 10942691"/>
                  <a:gd name="connsiteY17" fmla="*/ 7188200 h 9658350"/>
                  <a:gd name="connsiteX18" fmla="*/ 9076586 w 10942691"/>
                  <a:gd name="connsiteY18" fmla="*/ 9093200 h 9658350"/>
                  <a:gd name="connsiteX19" fmla="*/ 8543186 w 10942691"/>
                  <a:gd name="connsiteY19" fmla="*/ 9321800 h 9658350"/>
                  <a:gd name="connsiteX20" fmla="*/ 6409586 w 10942691"/>
                  <a:gd name="connsiteY20" fmla="*/ 9169400 h 9658350"/>
                  <a:gd name="connsiteX21" fmla="*/ 4199787 w 10942691"/>
                  <a:gd name="connsiteY21" fmla="*/ 8026400 h 9658350"/>
                  <a:gd name="connsiteX0" fmla="*/ 4199787 w 10942691"/>
                  <a:gd name="connsiteY0" fmla="*/ 8026400 h 9658350"/>
                  <a:gd name="connsiteX1" fmla="*/ 3971187 w 10942691"/>
                  <a:gd name="connsiteY1" fmla="*/ 7569200 h 9658350"/>
                  <a:gd name="connsiteX2" fmla="*/ 0 w 10942691"/>
                  <a:gd name="connsiteY2" fmla="*/ 1306347 h 9658350"/>
                  <a:gd name="connsiteX3" fmla="*/ 157655 w 10942691"/>
                  <a:gd name="connsiteY3" fmla="*/ 770320 h 9658350"/>
                  <a:gd name="connsiteX4" fmla="*/ 851338 w 10942691"/>
                  <a:gd name="connsiteY4" fmla="*/ 391947 h 9658350"/>
                  <a:gd name="connsiteX5" fmla="*/ 1608083 w 10942691"/>
                  <a:gd name="connsiteY5" fmla="*/ 139699 h 9658350"/>
                  <a:gd name="connsiteX6" fmla="*/ 2370987 w 10942691"/>
                  <a:gd name="connsiteY6" fmla="*/ 25400 h 9658350"/>
                  <a:gd name="connsiteX7" fmla="*/ 3056787 w 10942691"/>
                  <a:gd name="connsiteY7" fmla="*/ 25400 h 9658350"/>
                  <a:gd name="connsiteX8" fmla="*/ 3666387 w 10942691"/>
                  <a:gd name="connsiteY8" fmla="*/ 101600 h 9658350"/>
                  <a:gd name="connsiteX9" fmla="*/ 4288220 w 10942691"/>
                  <a:gd name="connsiteY9" fmla="*/ 234292 h 9658350"/>
                  <a:gd name="connsiteX10" fmla="*/ 4729655 w 10942691"/>
                  <a:gd name="connsiteY10" fmla="*/ 423478 h 9658350"/>
                  <a:gd name="connsiteX11" fmla="*/ 5234151 w 10942691"/>
                  <a:gd name="connsiteY11" fmla="*/ 738789 h 9658350"/>
                  <a:gd name="connsiteX12" fmla="*/ 5770179 w 10942691"/>
                  <a:gd name="connsiteY12" fmla="*/ 1243285 h 9658350"/>
                  <a:gd name="connsiteX13" fmla="*/ 6333387 w 10942691"/>
                  <a:gd name="connsiteY13" fmla="*/ 1778000 h 9658350"/>
                  <a:gd name="connsiteX14" fmla="*/ 6790587 w 10942691"/>
                  <a:gd name="connsiteY14" fmla="*/ 2235200 h 9658350"/>
                  <a:gd name="connsiteX15" fmla="*/ 8238387 w 10942691"/>
                  <a:gd name="connsiteY15" fmla="*/ 3606800 h 9658350"/>
                  <a:gd name="connsiteX16" fmla="*/ 9914787 w 10942691"/>
                  <a:gd name="connsiteY16" fmla="*/ 5054600 h 9658350"/>
                  <a:gd name="connsiteX17" fmla="*/ 10676786 w 10942691"/>
                  <a:gd name="connsiteY17" fmla="*/ 7188200 h 9658350"/>
                  <a:gd name="connsiteX18" fmla="*/ 9076586 w 10942691"/>
                  <a:gd name="connsiteY18" fmla="*/ 9093200 h 9658350"/>
                  <a:gd name="connsiteX19" fmla="*/ 8543186 w 10942691"/>
                  <a:gd name="connsiteY19" fmla="*/ 9321800 h 9658350"/>
                  <a:gd name="connsiteX20" fmla="*/ 6409586 w 10942691"/>
                  <a:gd name="connsiteY20" fmla="*/ 9169400 h 9658350"/>
                  <a:gd name="connsiteX21" fmla="*/ 4199787 w 10942691"/>
                  <a:gd name="connsiteY21" fmla="*/ 8026400 h 9658350"/>
                  <a:gd name="connsiteX0" fmla="*/ 4199787 w 10942691"/>
                  <a:gd name="connsiteY0" fmla="*/ 8026400 h 9423400"/>
                  <a:gd name="connsiteX1" fmla="*/ 3971187 w 10942691"/>
                  <a:gd name="connsiteY1" fmla="*/ 7569200 h 9423400"/>
                  <a:gd name="connsiteX2" fmla="*/ 0 w 10942691"/>
                  <a:gd name="connsiteY2" fmla="*/ 1306347 h 9423400"/>
                  <a:gd name="connsiteX3" fmla="*/ 157655 w 10942691"/>
                  <a:gd name="connsiteY3" fmla="*/ 770320 h 9423400"/>
                  <a:gd name="connsiteX4" fmla="*/ 851338 w 10942691"/>
                  <a:gd name="connsiteY4" fmla="*/ 391947 h 9423400"/>
                  <a:gd name="connsiteX5" fmla="*/ 1608083 w 10942691"/>
                  <a:gd name="connsiteY5" fmla="*/ 139699 h 9423400"/>
                  <a:gd name="connsiteX6" fmla="*/ 2370987 w 10942691"/>
                  <a:gd name="connsiteY6" fmla="*/ 25400 h 9423400"/>
                  <a:gd name="connsiteX7" fmla="*/ 3056787 w 10942691"/>
                  <a:gd name="connsiteY7" fmla="*/ 25400 h 9423400"/>
                  <a:gd name="connsiteX8" fmla="*/ 3666387 w 10942691"/>
                  <a:gd name="connsiteY8" fmla="*/ 101600 h 9423400"/>
                  <a:gd name="connsiteX9" fmla="*/ 4288220 w 10942691"/>
                  <a:gd name="connsiteY9" fmla="*/ 234292 h 9423400"/>
                  <a:gd name="connsiteX10" fmla="*/ 4729655 w 10942691"/>
                  <a:gd name="connsiteY10" fmla="*/ 423478 h 9423400"/>
                  <a:gd name="connsiteX11" fmla="*/ 5234151 w 10942691"/>
                  <a:gd name="connsiteY11" fmla="*/ 738789 h 9423400"/>
                  <a:gd name="connsiteX12" fmla="*/ 5770179 w 10942691"/>
                  <a:gd name="connsiteY12" fmla="*/ 1243285 h 9423400"/>
                  <a:gd name="connsiteX13" fmla="*/ 6333387 w 10942691"/>
                  <a:gd name="connsiteY13" fmla="*/ 1778000 h 9423400"/>
                  <a:gd name="connsiteX14" fmla="*/ 6790587 w 10942691"/>
                  <a:gd name="connsiteY14" fmla="*/ 2235200 h 9423400"/>
                  <a:gd name="connsiteX15" fmla="*/ 8238387 w 10942691"/>
                  <a:gd name="connsiteY15" fmla="*/ 3606800 h 9423400"/>
                  <a:gd name="connsiteX16" fmla="*/ 9914787 w 10942691"/>
                  <a:gd name="connsiteY16" fmla="*/ 5054600 h 9423400"/>
                  <a:gd name="connsiteX17" fmla="*/ 10676786 w 10942691"/>
                  <a:gd name="connsiteY17" fmla="*/ 7188200 h 9423400"/>
                  <a:gd name="connsiteX18" fmla="*/ 9076586 w 10942691"/>
                  <a:gd name="connsiteY18" fmla="*/ 9093200 h 9423400"/>
                  <a:gd name="connsiteX19" fmla="*/ 6409586 w 10942691"/>
                  <a:gd name="connsiteY19" fmla="*/ 9169400 h 9423400"/>
                  <a:gd name="connsiteX20" fmla="*/ 4199787 w 10942691"/>
                  <a:gd name="connsiteY20" fmla="*/ 8026400 h 9423400"/>
                  <a:gd name="connsiteX0" fmla="*/ 4199787 w 10942691"/>
                  <a:gd name="connsiteY0" fmla="*/ 8026400 h 9623425"/>
                  <a:gd name="connsiteX1" fmla="*/ 3971187 w 10942691"/>
                  <a:gd name="connsiteY1" fmla="*/ 7569200 h 9623425"/>
                  <a:gd name="connsiteX2" fmla="*/ 0 w 10942691"/>
                  <a:gd name="connsiteY2" fmla="*/ 1306347 h 9623425"/>
                  <a:gd name="connsiteX3" fmla="*/ 157655 w 10942691"/>
                  <a:gd name="connsiteY3" fmla="*/ 770320 h 9623425"/>
                  <a:gd name="connsiteX4" fmla="*/ 851338 w 10942691"/>
                  <a:gd name="connsiteY4" fmla="*/ 391947 h 9623425"/>
                  <a:gd name="connsiteX5" fmla="*/ 1608083 w 10942691"/>
                  <a:gd name="connsiteY5" fmla="*/ 139699 h 9623425"/>
                  <a:gd name="connsiteX6" fmla="*/ 2370987 w 10942691"/>
                  <a:gd name="connsiteY6" fmla="*/ 25400 h 9623425"/>
                  <a:gd name="connsiteX7" fmla="*/ 3056787 w 10942691"/>
                  <a:gd name="connsiteY7" fmla="*/ 25400 h 9623425"/>
                  <a:gd name="connsiteX8" fmla="*/ 3666387 w 10942691"/>
                  <a:gd name="connsiteY8" fmla="*/ 101600 h 9623425"/>
                  <a:gd name="connsiteX9" fmla="*/ 4288220 w 10942691"/>
                  <a:gd name="connsiteY9" fmla="*/ 234292 h 9623425"/>
                  <a:gd name="connsiteX10" fmla="*/ 4729655 w 10942691"/>
                  <a:gd name="connsiteY10" fmla="*/ 423478 h 9623425"/>
                  <a:gd name="connsiteX11" fmla="*/ 5234151 w 10942691"/>
                  <a:gd name="connsiteY11" fmla="*/ 738789 h 9623425"/>
                  <a:gd name="connsiteX12" fmla="*/ 5770179 w 10942691"/>
                  <a:gd name="connsiteY12" fmla="*/ 1243285 h 9623425"/>
                  <a:gd name="connsiteX13" fmla="*/ 6333387 w 10942691"/>
                  <a:gd name="connsiteY13" fmla="*/ 1778000 h 9623425"/>
                  <a:gd name="connsiteX14" fmla="*/ 6790587 w 10942691"/>
                  <a:gd name="connsiteY14" fmla="*/ 2235200 h 9623425"/>
                  <a:gd name="connsiteX15" fmla="*/ 8238387 w 10942691"/>
                  <a:gd name="connsiteY15" fmla="*/ 3606800 h 9623425"/>
                  <a:gd name="connsiteX16" fmla="*/ 9914787 w 10942691"/>
                  <a:gd name="connsiteY16" fmla="*/ 5054600 h 9623425"/>
                  <a:gd name="connsiteX17" fmla="*/ 10676786 w 10942691"/>
                  <a:gd name="connsiteY17" fmla="*/ 7188200 h 9623425"/>
                  <a:gd name="connsiteX18" fmla="*/ 9076586 w 10942691"/>
                  <a:gd name="connsiteY18" fmla="*/ 9093200 h 9623425"/>
                  <a:gd name="connsiteX19" fmla="*/ 6409586 w 10942691"/>
                  <a:gd name="connsiteY19" fmla="*/ 9169400 h 9623425"/>
                  <a:gd name="connsiteX20" fmla="*/ 4199787 w 10942691"/>
                  <a:gd name="connsiteY20" fmla="*/ 8026400 h 9623425"/>
                  <a:gd name="connsiteX0" fmla="*/ 4199787 w 10942691"/>
                  <a:gd name="connsiteY0" fmla="*/ 8026400 h 9623425"/>
                  <a:gd name="connsiteX1" fmla="*/ 3971187 w 10942691"/>
                  <a:gd name="connsiteY1" fmla="*/ 7569200 h 9623425"/>
                  <a:gd name="connsiteX2" fmla="*/ 0 w 10942691"/>
                  <a:gd name="connsiteY2" fmla="*/ 1306347 h 9623425"/>
                  <a:gd name="connsiteX3" fmla="*/ 157655 w 10942691"/>
                  <a:gd name="connsiteY3" fmla="*/ 770320 h 9623425"/>
                  <a:gd name="connsiteX4" fmla="*/ 851338 w 10942691"/>
                  <a:gd name="connsiteY4" fmla="*/ 391947 h 9623425"/>
                  <a:gd name="connsiteX5" fmla="*/ 1608083 w 10942691"/>
                  <a:gd name="connsiteY5" fmla="*/ 139699 h 9623425"/>
                  <a:gd name="connsiteX6" fmla="*/ 2370987 w 10942691"/>
                  <a:gd name="connsiteY6" fmla="*/ 25400 h 9623425"/>
                  <a:gd name="connsiteX7" fmla="*/ 3056787 w 10942691"/>
                  <a:gd name="connsiteY7" fmla="*/ 25400 h 9623425"/>
                  <a:gd name="connsiteX8" fmla="*/ 3666387 w 10942691"/>
                  <a:gd name="connsiteY8" fmla="*/ 101600 h 9623425"/>
                  <a:gd name="connsiteX9" fmla="*/ 4288220 w 10942691"/>
                  <a:gd name="connsiteY9" fmla="*/ 234292 h 9623425"/>
                  <a:gd name="connsiteX10" fmla="*/ 4729655 w 10942691"/>
                  <a:gd name="connsiteY10" fmla="*/ 423478 h 9623425"/>
                  <a:gd name="connsiteX11" fmla="*/ 5234151 w 10942691"/>
                  <a:gd name="connsiteY11" fmla="*/ 738789 h 9623425"/>
                  <a:gd name="connsiteX12" fmla="*/ 5770179 w 10942691"/>
                  <a:gd name="connsiteY12" fmla="*/ 1243285 h 9623425"/>
                  <a:gd name="connsiteX13" fmla="*/ 6333387 w 10942691"/>
                  <a:gd name="connsiteY13" fmla="*/ 1778000 h 9623425"/>
                  <a:gd name="connsiteX14" fmla="*/ 6790587 w 10942691"/>
                  <a:gd name="connsiteY14" fmla="*/ 2235200 h 9623425"/>
                  <a:gd name="connsiteX15" fmla="*/ 8238387 w 10942691"/>
                  <a:gd name="connsiteY15" fmla="*/ 3606800 h 9623425"/>
                  <a:gd name="connsiteX16" fmla="*/ 9914787 w 10942691"/>
                  <a:gd name="connsiteY16" fmla="*/ 5054600 h 9623425"/>
                  <a:gd name="connsiteX17" fmla="*/ 10676786 w 10942691"/>
                  <a:gd name="connsiteY17" fmla="*/ 7188200 h 9623425"/>
                  <a:gd name="connsiteX18" fmla="*/ 9076586 w 10942691"/>
                  <a:gd name="connsiteY18" fmla="*/ 9093200 h 9623425"/>
                  <a:gd name="connsiteX19" fmla="*/ 6409586 w 10942691"/>
                  <a:gd name="connsiteY19" fmla="*/ 9169400 h 9623425"/>
                  <a:gd name="connsiteX20" fmla="*/ 4199787 w 10942691"/>
                  <a:gd name="connsiteY20" fmla="*/ 8026400 h 9623425"/>
                  <a:gd name="connsiteX0" fmla="*/ 4199787 w 10942691"/>
                  <a:gd name="connsiteY0" fmla="*/ 8026400 h 9623425"/>
                  <a:gd name="connsiteX1" fmla="*/ 3971187 w 10942691"/>
                  <a:gd name="connsiteY1" fmla="*/ 7569200 h 9623425"/>
                  <a:gd name="connsiteX2" fmla="*/ 0 w 10942691"/>
                  <a:gd name="connsiteY2" fmla="*/ 1306347 h 9623425"/>
                  <a:gd name="connsiteX3" fmla="*/ 157655 w 10942691"/>
                  <a:gd name="connsiteY3" fmla="*/ 770320 h 9623425"/>
                  <a:gd name="connsiteX4" fmla="*/ 851338 w 10942691"/>
                  <a:gd name="connsiteY4" fmla="*/ 391947 h 9623425"/>
                  <a:gd name="connsiteX5" fmla="*/ 1608083 w 10942691"/>
                  <a:gd name="connsiteY5" fmla="*/ 139699 h 9623425"/>
                  <a:gd name="connsiteX6" fmla="*/ 2370987 w 10942691"/>
                  <a:gd name="connsiteY6" fmla="*/ 25400 h 9623425"/>
                  <a:gd name="connsiteX7" fmla="*/ 3056787 w 10942691"/>
                  <a:gd name="connsiteY7" fmla="*/ 25400 h 9623425"/>
                  <a:gd name="connsiteX8" fmla="*/ 3666387 w 10942691"/>
                  <a:gd name="connsiteY8" fmla="*/ 101600 h 9623425"/>
                  <a:gd name="connsiteX9" fmla="*/ 4288220 w 10942691"/>
                  <a:gd name="connsiteY9" fmla="*/ 234292 h 9623425"/>
                  <a:gd name="connsiteX10" fmla="*/ 4729655 w 10942691"/>
                  <a:gd name="connsiteY10" fmla="*/ 423478 h 9623425"/>
                  <a:gd name="connsiteX11" fmla="*/ 5234151 w 10942691"/>
                  <a:gd name="connsiteY11" fmla="*/ 738789 h 9623425"/>
                  <a:gd name="connsiteX12" fmla="*/ 5770179 w 10942691"/>
                  <a:gd name="connsiteY12" fmla="*/ 1243285 h 9623425"/>
                  <a:gd name="connsiteX13" fmla="*/ 6333387 w 10942691"/>
                  <a:gd name="connsiteY13" fmla="*/ 1778000 h 9623425"/>
                  <a:gd name="connsiteX14" fmla="*/ 6790587 w 10942691"/>
                  <a:gd name="connsiteY14" fmla="*/ 2235200 h 9623425"/>
                  <a:gd name="connsiteX15" fmla="*/ 8238387 w 10942691"/>
                  <a:gd name="connsiteY15" fmla="*/ 3606800 h 9623425"/>
                  <a:gd name="connsiteX16" fmla="*/ 9914787 w 10942691"/>
                  <a:gd name="connsiteY16" fmla="*/ 5054600 h 9623425"/>
                  <a:gd name="connsiteX17" fmla="*/ 10676786 w 10942691"/>
                  <a:gd name="connsiteY17" fmla="*/ 7188200 h 9623425"/>
                  <a:gd name="connsiteX18" fmla="*/ 9076586 w 10942691"/>
                  <a:gd name="connsiteY18" fmla="*/ 9093200 h 9623425"/>
                  <a:gd name="connsiteX19" fmla="*/ 6409586 w 10942691"/>
                  <a:gd name="connsiteY19" fmla="*/ 9169400 h 9623425"/>
                  <a:gd name="connsiteX20" fmla="*/ 4199787 w 10942691"/>
                  <a:gd name="connsiteY20" fmla="*/ 8026400 h 9623425"/>
                  <a:gd name="connsiteX0" fmla="*/ 4199787 w 10942691"/>
                  <a:gd name="connsiteY0" fmla="*/ 8026400 h 9699625"/>
                  <a:gd name="connsiteX1" fmla="*/ 3971187 w 10942691"/>
                  <a:gd name="connsiteY1" fmla="*/ 7569200 h 9699625"/>
                  <a:gd name="connsiteX2" fmla="*/ 0 w 10942691"/>
                  <a:gd name="connsiteY2" fmla="*/ 1306347 h 9699625"/>
                  <a:gd name="connsiteX3" fmla="*/ 157655 w 10942691"/>
                  <a:gd name="connsiteY3" fmla="*/ 770320 h 9699625"/>
                  <a:gd name="connsiteX4" fmla="*/ 851338 w 10942691"/>
                  <a:gd name="connsiteY4" fmla="*/ 391947 h 9699625"/>
                  <a:gd name="connsiteX5" fmla="*/ 1608083 w 10942691"/>
                  <a:gd name="connsiteY5" fmla="*/ 139699 h 9699625"/>
                  <a:gd name="connsiteX6" fmla="*/ 2370987 w 10942691"/>
                  <a:gd name="connsiteY6" fmla="*/ 25400 h 9699625"/>
                  <a:gd name="connsiteX7" fmla="*/ 3056787 w 10942691"/>
                  <a:gd name="connsiteY7" fmla="*/ 25400 h 9699625"/>
                  <a:gd name="connsiteX8" fmla="*/ 3666387 w 10942691"/>
                  <a:gd name="connsiteY8" fmla="*/ 101600 h 9699625"/>
                  <a:gd name="connsiteX9" fmla="*/ 4288220 w 10942691"/>
                  <a:gd name="connsiteY9" fmla="*/ 234292 h 9699625"/>
                  <a:gd name="connsiteX10" fmla="*/ 4729655 w 10942691"/>
                  <a:gd name="connsiteY10" fmla="*/ 423478 h 9699625"/>
                  <a:gd name="connsiteX11" fmla="*/ 5234151 w 10942691"/>
                  <a:gd name="connsiteY11" fmla="*/ 738789 h 9699625"/>
                  <a:gd name="connsiteX12" fmla="*/ 5770179 w 10942691"/>
                  <a:gd name="connsiteY12" fmla="*/ 1243285 h 9699625"/>
                  <a:gd name="connsiteX13" fmla="*/ 6333387 w 10942691"/>
                  <a:gd name="connsiteY13" fmla="*/ 1778000 h 9699625"/>
                  <a:gd name="connsiteX14" fmla="*/ 6790587 w 10942691"/>
                  <a:gd name="connsiteY14" fmla="*/ 2235200 h 9699625"/>
                  <a:gd name="connsiteX15" fmla="*/ 8238387 w 10942691"/>
                  <a:gd name="connsiteY15" fmla="*/ 3606800 h 9699625"/>
                  <a:gd name="connsiteX16" fmla="*/ 9914787 w 10942691"/>
                  <a:gd name="connsiteY16" fmla="*/ 5054600 h 9699625"/>
                  <a:gd name="connsiteX17" fmla="*/ 10676786 w 10942691"/>
                  <a:gd name="connsiteY17" fmla="*/ 7188200 h 9699625"/>
                  <a:gd name="connsiteX18" fmla="*/ 9076586 w 10942691"/>
                  <a:gd name="connsiteY18" fmla="*/ 9093200 h 9699625"/>
                  <a:gd name="connsiteX19" fmla="*/ 6409586 w 10942691"/>
                  <a:gd name="connsiteY19" fmla="*/ 9245600 h 9699625"/>
                  <a:gd name="connsiteX20" fmla="*/ 4199787 w 10942691"/>
                  <a:gd name="connsiteY20" fmla="*/ 8026400 h 9699625"/>
                  <a:gd name="connsiteX0" fmla="*/ 4199787 w 10942691"/>
                  <a:gd name="connsiteY0" fmla="*/ 8026400 h 9585324"/>
                  <a:gd name="connsiteX1" fmla="*/ 3971187 w 10942691"/>
                  <a:gd name="connsiteY1" fmla="*/ 7569200 h 9585324"/>
                  <a:gd name="connsiteX2" fmla="*/ 0 w 10942691"/>
                  <a:gd name="connsiteY2" fmla="*/ 1306347 h 9585324"/>
                  <a:gd name="connsiteX3" fmla="*/ 157655 w 10942691"/>
                  <a:gd name="connsiteY3" fmla="*/ 770320 h 9585324"/>
                  <a:gd name="connsiteX4" fmla="*/ 851338 w 10942691"/>
                  <a:gd name="connsiteY4" fmla="*/ 391947 h 9585324"/>
                  <a:gd name="connsiteX5" fmla="*/ 1608083 w 10942691"/>
                  <a:gd name="connsiteY5" fmla="*/ 139699 h 9585324"/>
                  <a:gd name="connsiteX6" fmla="*/ 2370987 w 10942691"/>
                  <a:gd name="connsiteY6" fmla="*/ 25400 h 9585324"/>
                  <a:gd name="connsiteX7" fmla="*/ 3056787 w 10942691"/>
                  <a:gd name="connsiteY7" fmla="*/ 25400 h 9585324"/>
                  <a:gd name="connsiteX8" fmla="*/ 3666387 w 10942691"/>
                  <a:gd name="connsiteY8" fmla="*/ 101600 h 9585324"/>
                  <a:gd name="connsiteX9" fmla="*/ 4288220 w 10942691"/>
                  <a:gd name="connsiteY9" fmla="*/ 234292 h 9585324"/>
                  <a:gd name="connsiteX10" fmla="*/ 4729655 w 10942691"/>
                  <a:gd name="connsiteY10" fmla="*/ 423478 h 9585324"/>
                  <a:gd name="connsiteX11" fmla="*/ 5234151 w 10942691"/>
                  <a:gd name="connsiteY11" fmla="*/ 738789 h 9585324"/>
                  <a:gd name="connsiteX12" fmla="*/ 5770179 w 10942691"/>
                  <a:gd name="connsiteY12" fmla="*/ 1243285 h 9585324"/>
                  <a:gd name="connsiteX13" fmla="*/ 6333387 w 10942691"/>
                  <a:gd name="connsiteY13" fmla="*/ 1778000 h 9585324"/>
                  <a:gd name="connsiteX14" fmla="*/ 6790587 w 10942691"/>
                  <a:gd name="connsiteY14" fmla="*/ 2235200 h 9585324"/>
                  <a:gd name="connsiteX15" fmla="*/ 8238387 w 10942691"/>
                  <a:gd name="connsiteY15" fmla="*/ 3606800 h 9585324"/>
                  <a:gd name="connsiteX16" fmla="*/ 9914787 w 10942691"/>
                  <a:gd name="connsiteY16" fmla="*/ 5054600 h 9585324"/>
                  <a:gd name="connsiteX17" fmla="*/ 10676786 w 10942691"/>
                  <a:gd name="connsiteY17" fmla="*/ 7188200 h 9585324"/>
                  <a:gd name="connsiteX18" fmla="*/ 9076586 w 10942691"/>
                  <a:gd name="connsiteY18" fmla="*/ 9093200 h 9585324"/>
                  <a:gd name="connsiteX19" fmla="*/ 6409586 w 10942691"/>
                  <a:gd name="connsiteY19" fmla="*/ 9245600 h 9585324"/>
                  <a:gd name="connsiteX20" fmla="*/ 4199787 w 10942691"/>
                  <a:gd name="connsiteY20" fmla="*/ 8026400 h 9585324"/>
                  <a:gd name="connsiteX0" fmla="*/ 4199787 w 10942691"/>
                  <a:gd name="connsiteY0" fmla="*/ 8026400 h 9585324"/>
                  <a:gd name="connsiteX1" fmla="*/ 3971187 w 10942691"/>
                  <a:gd name="connsiteY1" fmla="*/ 7569200 h 9585324"/>
                  <a:gd name="connsiteX2" fmla="*/ 0 w 10942691"/>
                  <a:gd name="connsiteY2" fmla="*/ 1306347 h 9585324"/>
                  <a:gd name="connsiteX3" fmla="*/ 157655 w 10942691"/>
                  <a:gd name="connsiteY3" fmla="*/ 770320 h 9585324"/>
                  <a:gd name="connsiteX4" fmla="*/ 851338 w 10942691"/>
                  <a:gd name="connsiteY4" fmla="*/ 391947 h 9585324"/>
                  <a:gd name="connsiteX5" fmla="*/ 1608083 w 10942691"/>
                  <a:gd name="connsiteY5" fmla="*/ 139699 h 9585324"/>
                  <a:gd name="connsiteX6" fmla="*/ 2370987 w 10942691"/>
                  <a:gd name="connsiteY6" fmla="*/ 25400 h 9585324"/>
                  <a:gd name="connsiteX7" fmla="*/ 3056787 w 10942691"/>
                  <a:gd name="connsiteY7" fmla="*/ 25400 h 9585324"/>
                  <a:gd name="connsiteX8" fmla="*/ 3666387 w 10942691"/>
                  <a:gd name="connsiteY8" fmla="*/ 101600 h 9585324"/>
                  <a:gd name="connsiteX9" fmla="*/ 4288220 w 10942691"/>
                  <a:gd name="connsiteY9" fmla="*/ 234292 h 9585324"/>
                  <a:gd name="connsiteX10" fmla="*/ 4729655 w 10942691"/>
                  <a:gd name="connsiteY10" fmla="*/ 423478 h 9585324"/>
                  <a:gd name="connsiteX11" fmla="*/ 5234151 w 10942691"/>
                  <a:gd name="connsiteY11" fmla="*/ 738789 h 9585324"/>
                  <a:gd name="connsiteX12" fmla="*/ 5770179 w 10942691"/>
                  <a:gd name="connsiteY12" fmla="*/ 1243285 h 9585324"/>
                  <a:gd name="connsiteX13" fmla="*/ 6333387 w 10942691"/>
                  <a:gd name="connsiteY13" fmla="*/ 1778000 h 9585324"/>
                  <a:gd name="connsiteX14" fmla="*/ 6790587 w 10942691"/>
                  <a:gd name="connsiteY14" fmla="*/ 2235200 h 9585324"/>
                  <a:gd name="connsiteX15" fmla="*/ 8238387 w 10942691"/>
                  <a:gd name="connsiteY15" fmla="*/ 3606800 h 9585324"/>
                  <a:gd name="connsiteX16" fmla="*/ 9914787 w 10942691"/>
                  <a:gd name="connsiteY16" fmla="*/ 5054600 h 9585324"/>
                  <a:gd name="connsiteX17" fmla="*/ 10676786 w 10942691"/>
                  <a:gd name="connsiteY17" fmla="*/ 7188200 h 9585324"/>
                  <a:gd name="connsiteX18" fmla="*/ 9076586 w 10942691"/>
                  <a:gd name="connsiteY18" fmla="*/ 9093200 h 9585324"/>
                  <a:gd name="connsiteX19" fmla="*/ 6409586 w 10942691"/>
                  <a:gd name="connsiteY19" fmla="*/ 9245600 h 9585324"/>
                  <a:gd name="connsiteX20" fmla="*/ 4199787 w 10942691"/>
                  <a:gd name="connsiteY20" fmla="*/ 8026400 h 9585324"/>
                  <a:gd name="connsiteX0" fmla="*/ 4199787 w 10942691"/>
                  <a:gd name="connsiteY0" fmla="*/ 8026400 h 9585324"/>
                  <a:gd name="connsiteX1" fmla="*/ 3971187 w 10942691"/>
                  <a:gd name="connsiteY1" fmla="*/ 7569200 h 9585324"/>
                  <a:gd name="connsiteX2" fmla="*/ 0 w 10942691"/>
                  <a:gd name="connsiteY2" fmla="*/ 1306347 h 9585324"/>
                  <a:gd name="connsiteX3" fmla="*/ 157655 w 10942691"/>
                  <a:gd name="connsiteY3" fmla="*/ 770320 h 9585324"/>
                  <a:gd name="connsiteX4" fmla="*/ 851338 w 10942691"/>
                  <a:gd name="connsiteY4" fmla="*/ 391947 h 9585324"/>
                  <a:gd name="connsiteX5" fmla="*/ 1608083 w 10942691"/>
                  <a:gd name="connsiteY5" fmla="*/ 139699 h 9585324"/>
                  <a:gd name="connsiteX6" fmla="*/ 2370987 w 10942691"/>
                  <a:gd name="connsiteY6" fmla="*/ 25400 h 9585324"/>
                  <a:gd name="connsiteX7" fmla="*/ 3056787 w 10942691"/>
                  <a:gd name="connsiteY7" fmla="*/ 25400 h 9585324"/>
                  <a:gd name="connsiteX8" fmla="*/ 3666387 w 10942691"/>
                  <a:gd name="connsiteY8" fmla="*/ 101600 h 9585324"/>
                  <a:gd name="connsiteX9" fmla="*/ 4288220 w 10942691"/>
                  <a:gd name="connsiteY9" fmla="*/ 234292 h 9585324"/>
                  <a:gd name="connsiteX10" fmla="*/ 4729655 w 10942691"/>
                  <a:gd name="connsiteY10" fmla="*/ 423478 h 9585324"/>
                  <a:gd name="connsiteX11" fmla="*/ 5234151 w 10942691"/>
                  <a:gd name="connsiteY11" fmla="*/ 738789 h 9585324"/>
                  <a:gd name="connsiteX12" fmla="*/ 5770179 w 10942691"/>
                  <a:gd name="connsiteY12" fmla="*/ 1243285 h 9585324"/>
                  <a:gd name="connsiteX13" fmla="*/ 6333387 w 10942691"/>
                  <a:gd name="connsiteY13" fmla="*/ 1778000 h 9585324"/>
                  <a:gd name="connsiteX14" fmla="*/ 6790587 w 10942691"/>
                  <a:gd name="connsiteY14" fmla="*/ 2235200 h 9585324"/>
                  <a:gd name="connsiteX15" fmla="*/ 8238387 w 10942691"/>
                  <a:gd name="connsiteY15" fmla="*/ 3606800 h 9585324"/>
                  <a:gd name="connsiteX16" fmla="*/ 9914787 w 10942691"/>
                  <a:gd name="connsiteY16" fmla="*/ 5054600 h 9585324"/>
                  <a:gd name="connsiteX17" fmla="*/ 10676786 w 10942691"/>
                  <a:gd name="connsiteY17" fmla="*/ 7188200 h 9585324"/>
                  <a:gd name="connsiteX18" fmla="*/ 9076586 w 10942691"/>
                  <a:gd name="connsiteY18" fmla="*/ 9093200 h 9585324"/>
                  <a:gd name="connsiteX19" fmla="*/ 6409586 w 10942691"/>
                  <a:gd name="connsiteY19" fmla="*/ 9245600 h 9585324"/>
                  <a:gd name="connsiteX20" fmla="*/ 4199787 w 10942691"/>
                  <a:gd name="connsiteY20" fmla="*/ 8026400 h 9585324"/>
                  <a:gd name="connsiteX0" fmla="*/ 4199787 w 10942691"/>
                  <a:gd name="connsiteY0" fmla="*/ 8026400 h 9737724"/>
                  <a:gd name="connsiteX1" fmla="*/ 3971187 w 10942691"/>
                  <a:gd name="connsiteY1" fmla="*/ 7569200 h 9737724"/>
                  <a:gd name="connsiteX2" fmla="*/ 0 w 10942691"/>
                  <a:gd name="connsiteY2" fmla="*/ 1306347 h 9737724"/>
                  <a:gd name="connsiteX3" fmla="*/ 157655 w 10942691"/>
                  <a:gd name="connsiteY3" fmla="*/ 770320 h 9737724"/>
                  <a:gd name="connsiteX4" fmla="*/ 851338 w 10942691"/>
                  <a:gd name="connsiteY4" fmla="*/ 391947 h 9737724"/>
                  <a:gd name="connsiteX5" fmla="*/ 1608083 w 10942691"/>
                  <a:gd name="connsiteY5" fmla="*/ 139699 h 9737724"/>
                  <a:gd name="connsiteX6" fmla="*/ 2370987 w 10942691"/>
                  <a:gd name="connsiteY6" fmla="*/ 25400 h 9737724"/>
                  <a:gd name="connsiteX7" fmla="*/ 3056787 w 10942691"/>
                  <a:gd name="connsiteY7" fmla="*/ 25400 h 9737724"/>
                  <a:gd name="connsiteX8" fmla="*/ 3666387 w 10942691"/>
                  <a:gd name="connsiteY8" fmla="*/ 101600 h 9737724"/>
                  <a:gd name="connsiteX9" fmla="*/ 4288220 w 10942691"/>
                  <a:gd name="connsiteY9" fmla="*/ 234292 h 9737724"/>
                  <a:gd name="connsiteX10" fmla="*/ 4729655 w 10942691"/>
                  <a:gd name="connsiteY10" fmla="*/ 423478 h 9737724"/>
                  <a:gd name="connsiteX11" fmla="*/ 5234151 w 10942691"/>
                  <a:gd name="connsiteY11" fmla="*/ 738789 h 9737724"/>
                  <a:gd name="connsiteX12" fmla="*/ 5770179 w 10942691"/>
                  <a:gd name="connsiteY12" fmla="*/ 1243285 h 9737724"/>
                  <a:gd name="connsiteX13" fmla="*/ 6333387 w 10942691"/>
                  <a:gd name="connsiteY13" fmla="*/ 1778000 h 9737724"/>
                  <a:gd name="connsiteX14" fmla="*/ 6790587 w 10942691"/>
                  <a:gd name="connsiteY14" fmla="*/ 2235200 h 9737724"/>
                  <a:gd name="connsiteX15" fmla="*/ 8238387 w 10942691"/>
                  <a:gd name="connsiteY15" fmla="*/ 3606800 h 9737724"/>
                  <a:gd name="connsiteX16" fmla="*/ 9914787 w 10942691"/>
                  <a:gd name="connsiteY16" fmla="*/ 5054600 h 9737724"/>
                  <a:gd name="connsiteX17" fmla="*/ 10676786 w 10942691"/>
                  <a:gd name="connsiteY17" fmla="*/ 7188200 h 9737724"/>
                  <a:gd name="connsiteX18" fmla="*/ 9076586 w 10942691"/>
                  <a:gd name="connsiteY18" fmla="*/ 9093200 h 9737724"/>
                  <a:gd name="connsiteX19" fmla="*/ 6409586 w 10942691"/>
                  <a:gd name="connsiteY19" fmla="*/ 9398000 h 9737724"/>
                  <a:gd name="connsiteX20" fmla="*/ 4199787 w 10942691"/>
                  <a:gd name="connsiteY20" fmla="*/ 8026400 h 9737724"/>
                  <a:gd name="connsiteX0" fmla="*/ 4199787 w 10942691"/>
                  <a:gd name="connsiteY0" fmla="*/ 8026400 h 9509124"/>
                  <a:gd name="connsiteX1" fmla="*/ 3971187 w 10942691"/>
                  <a:gd name="connsiteY1" fmla="*/ 7569200 h 9509124"/>
                  <a:gd name="connsiteX2" fmla="*/ 0 w 10942691"/>
                  <a:gd name="connsiteY2" fmla="*/ 1306347 h 9509124"/>
                  <a:gd name="connsiteX3" fmla="*/ 157655 w 10942691"/>
                  <a:gd name="connsiteY3" fmla="*/ 770320 h 9509124"/>
                  <a:gd name="connsiteX4" fmla="*/ 851338 w 10942691"/>
                  <a:gd name="connsiteY4" fmla="*/ 391947 h 9509124"/>
                  <a:gd name="connsiteX5" fmla="*/ 1608083 w 10942691"/>
                  <a:gd name="connsiteY5" fmla="*/ 139699 h 9509124"/>
                  <a:gd name="connsiteX6" fmla="*/ 2370987 w 10942691"/>
                  <a:gd name="connsiteY6" fmla="*/ 25400 h 9509124"/>
                  <a:gd name="connsiteX7" fmla="*/ 3056787 w 10942691"/>
                  <a:gd name="connsiteY7" fmla="*/ 25400 h 9509124"/>
                  <a:gd name="connsiteX8" fmla="*/ 3666387 w 10942691"/>
                  <a:gd name="connsiteY8" fmla="*/ 101600 h 9509124"/>
                  <a:gd name="connsiteX9" fmla="*/ 4288220 w 10942691"/>
                  <a:gd name="connsiteY9" fmla="*/ 234292 h 9509124"/>
                  <a:gd name="connsiteX10" fmla="*/ 4729655 w 10942691"/>
                  <a:gd name="connsiteY10" fmla="*/ 423478 h 9509124"/>
                  <a:gd name="connsiteX11" fmla="*/ 5234151 w 10942691"/>
                  <a:gd name="connsiteY11" fmla="*/ 738789 h 9509124"/>
                  <a:gd name="connsiteX12" fmla="*/ 5770179 w 10942691"/>
                  <a:gd name="connsiteY12" fmla="*/ 1243285 h 9509124"/>
                  <a:gd name="connsiteX13" fmla="*/ 6333387 w 10942691"/>
                  <a:gd name="connsiteY13" fmla="*/ 1778000 h 9509124"/>
                  <a:gd name="connsiteX14" fmla="*/ 6790587 w 10942691"/>
                  <a:gd name="connsiteY14" fmla="*/ 2235200 h 9509124"/>
                  <a:gd name="connsiteX15" fmla="*/ 8238387 w 10942691"/>
                  <a:gd name="connsiteY15" fmla="*/ 3606800 h 9509124"/>
                  <a:gd name="connsiteX16" fmla="*/ 9914787 w 10942691"/>
                  <a:gd name="connsiteY16" fmla="*/ 5054600 h 9509124"/>
                  <a:gd name="connsiteX17" fmla="*/ 10676786 w 10942691"/>
                  <a:gd name="connsiteY17" fmla="*/ 7188200 h 9509124"/>
                  <a:gd name="connsiteX18" fmla="*/ 9076586 w 10942691"/>
                  <a:gd name="connsiteY18" fmla="*/ 9093200 h 9509124"/>
                  <a:gd name="connsiteX19" fmla="*/ 6409586 w 10942691"/>
                  <a:gd name="connsiteY19" fmla="*/ 9398000 h 9509124"/>
                  <a:gd name="connsiteX20" fmla="*/ 4199787 w 10942691"/>
                  <a:gd name="connsiteY20" fmla="*/ 8026400 h 9509124"/>
                  <a:gd name="connsiteX0" fmla="*/ 4199787 w 10942691"/>
                  <a:gd name="connsiteY0" fmla="*/ 8026400 h 9699624"/>
                  <a:gd name="connsiteX1" fmla="*/ 3971187 w 10942691"/>
                  <a:gd name="connsiteY1" fmla="*/ 7569200 h 9699624"/>
                  <a:gd name="connsiteX2" fmla="*/ 0 w 10942691"/>
                  <a:gd name="connsiteY2" fmla="*/ 1306347 h 9699624"/>
                  <a:gd name="connsiteX3" fmla="*/ 157655 w 10942691"/>
                  <a:gd name="connsiteY3" fmla="*/ 770320 h 9699624"/>
                  <a:gd name="connsiteX4" fmla="*/ 851338 w 10942691"/>
                  <a:gd name="connsiteY4" fmla="*/ 391947 h 9699624"/>
                  <a:gd name="connsiteX5" fmla="*/ 1608083 w 10942691"/>
                  <a:gd name="connsiteY5" fmla="*/ 139699 h 9699624"/>
                  <a:gd name="connsiteX6" fmla="*/ 2370987 w 10942691"/>
                  <a:gd name="connsiteY6" fmla="*/ 25400 h 9699624"/>
                  <a:gd name="connsiteX7" fmla="*/ 3056787 w 10942691"/>
                  <a:gd name="connsiteY7" fmla="*/ 25400 h 9699624"/>
                  <a:gd name="connsiteX8" fmla="*/ 3666387 w 10942691"/>
                  <a:gd name="connsiteY8" fmla="*/ 101600 h 9699624"/>
                  <a:gd name="connsiteX9" fmla="*/ 4288220 w 10942691"/>
                  <a:gd name="connsiteY9" fmla="*/ 234292 h 9699624"/>
                  <a:gd name="connsiteX10" fmla="*/ 4729655 w 10942691"/>
                  <a:gd name="connsiteY10" fmla="*/ 423478 h 9699624"/>
                  <a:gd name="connsiteX11" fmla="*/ 5234151 w 10942691"/>
                  <a:gd name="connsiteY11" fmla="*/ 738789 h 9699624"/>
                  <a:gd name="connsiteX12" fmla="*/ 5770179 w 10942691"/>
                  <a:gd name="connsiteY12" fmla="*/ 1243285 h 9699624"/>
                  <a:gd name="connsiteX13" fmla="*/ 6333387 w 10942691"/>
                  <a:gd name="connsiteY13" fmla="*/ 1778000 h 9699624"/>
                  <a:gd name="connsiteX14" fmla="*/ 6790587 w 10942691"/>
                  <a:gd name="connsiteY14" fmla="*/ 2235200 h 9699624"/>
                  <a:gd name="connsiteX15" fmla="*/ 8238387 w 10942691"/>
                  <a:gd name="connsiteY15" fmla="*/ 3606800 h 9699624"/>
                  <a:gd name="connsiteX16" fmla="*/ 9914787 w 10942691"/>
                  <a:gd name="connsiteY16" fmla="*/ 5054600 h 9699624"/>
                  <a:gd name="connsiteX17" fmla="*/ 10676786 w 10942691"/>
                  <a:gd name="connsiteY17" fmla="*/ 7188200 h 9699624"/>
                  <a:gd name="connsiteX18" fmla="*/ 9076586 w 10942691"/>
                  <a:gd name="connsiteY18" fmla="*/ 9093200 h 9699624"/>
                  <a:gd name="connsiteX19" fmla="*/ 6409586 w 10942691"/>
                  <a:gd name="connsiteY19" fmla="*/ 9398000 h 9699624"/>
                  <a:gd name="connsiteX20" fmla="*/ 4199787 w 10942691"/>
                  <a:gd name="connsiteY20" fmla="*/ 8026400 h 9699624"/>
                  <a:gd name="connsiteX0" fmla="*/ 4199787 w 10942691"/>
                  <a:gd name="connsiteY0" fmla="*/ 8026400 h 9623424"/>
                  <a:gd name="connsiteX1" fmla="*/ 3971187 w 10942691"/>
                  <a:gd name="connsiteY1" fmla="*/ 7569200 h 9623424"/>
                  <a:gd name="connsiteX2" fmla="*/ 0 w 10942691"/>
                  <a:gd name="connsiteY2" fmla="*/ 1306347 h 9623424"/>
                  <a:gd name="connsiteX3" fmla="*/ 157655 w 10942691"/>
                  <a:gd name="connsiteY3" fmla="*/ 770320 h 9623424"/>
                  <a:gd name="connsiteX4" fmla="*/ 851338 w 10942691"/>
                  <a:gd name="connsiteY4" fmla="*/ 391947 h 9623424"/>
                  <a:gd name="connsiteX5" fmla="*/ 1608083 w 10942691"/>
                  <a:gd name="connsiteY5" fmla="*/ 139699 h 9623424"/>
                  <a:gd name="connsiteX6" fmla="*/ 2370987 w 10942691"/>
                  <a:gd name="connsiteY6" fmla="*/ 25400 h 9623424"/>
                  <a:gd name="connsiteX7" fmla="*/ 3056787 w 10942691"/>
                  <a:gd name="connsiteY7" fmla="*/ 25400 h 9623424"/>
                  <a:gd name="connsiteX8" fmla="*/ 3666387 w 10942691"/>
                  <a:gd name="connsiteY8" fmla="*/ 101600 h 9623424"/>
                  <a:gd name="connsiteX9" fmla="*/ 4288220 w 10942691"/>
                  <a:gd name="connsiteY9" fmla="*/ 234292 h 9623424"/>
                  <a:gd name="connsiteX10" fmla="*/ 4729655 w 10942691"/>
                  <a:gd name="connsiteY10" fmla="*/ 423478 h 9623424"/>
                  <a:gd name="connsiteX11" fmla="*/ 5234151 w 10942691"/>
                  <a:gd name="connsiteY11" fmla="*/ 738789 h 9623424"/>
                  <a:gd name="connsiteX12" fmla="*/ 5770179 w 10942691"/>
                  <a:gd name="connsiteY12" fmla="*/ 1243285 h 9623424"/>
                  <a:gd name="connsiteX13" fmla="*/ 6333387 w 10942691"/>
                  <a:gd name="connsiteY13" fmla="*/ 1778000 h 9623424"/>
                  <a:gd name="connsiteX14" fmla="*/ 6790587 w 10942691"/>
                  <a:gd name="connsiteY14" fmla="*/ 2235200 h 9623424"/>
                  <a:gd name="connsiteX15" fmla="*/ 8238387 w 10942691"/>
                  <a:gd name="connsiteY15" fmla="*/ 3606800 h 9623424"/>
                  <a:gd name="connsiteX16" fmla="*/ 9914787 w 10942691"/>
                  <a:gd name="connsiteY16" fmla="*/ 5054600 h 9623424"/>
                  <a:gd name="connsiteX17" fmla="*/ 10676786 w 10942691"/>
                  <a:gd name="connsiteY17" fmla="*/ 7188200 h 9623424"/>
                  <a:gd name="connsiteX18" fmla="*/ 9076586 w 10942691"/>
                  <a:gd name="connsiteY18" fmla="*/ 9093200 h 9623424"/>
                  <a:gd name="connsiteX19" fmla="*/ 6409586 w 10942691"/>
                  <a:gd name="connsiteY19" fmla="*/ 9398000 h 9623424"/>
                  <a:gd name="connsiteX20" fmla="*/ 4199787 w 10942691"/>
                  <a:gd name="connsiteY20" fmla="*/ 8026400 h 9623424"/>
                  <a:gd name="connsiteX0" fmla="*/ 4199787 w 10942691"/>
                  <a:gd name="connsiteY0" fmla="*/ 8026400 h 9623424"/>
                  <a:gd name="connsiteX1" fmla="*/ 3971187 w 10942691"/>
                  <a:gd name="connsiteY1" fmla="*/ 7569200 h 9623424"/>
                  <a:gd name="connsiteX2" fmla="*/ 0 w 10942691"/>
                  <a:gd name="connsiteY2" fmla="*/ 1306347 h 9623424"/>
                  <a:gd name="connsiteX3" fmla="*/ 157655 w 10942691"/>
                  <a:gd name="connsiteY3" fmla="*/ 770320 h 9623424"/>
                  <a:gd name="connsiteX4" fmla="*/ 851338 w 10942691"/>
                  <a:gd name="connsiteY4" fmla="*/ 391947 h 9623424"/>
                  <a:gd name="connsiteX5" fmla="*/ 1608083 w 10942691"/>
                  <a:gd name="connsiteY5" fmla="*/ 139699 h 9623424"/>
                  <a:gd name="connsiteX6" fmla="*/ 2370987 w 10942691"/>
                  <a:gd name="connsiteY6" fmla="*/ 25400 h 9623424"/>
                  <a:gd name="connsiteX7" fmla="*/ 3056787 w 10942691"/>
                  <a:gd name="connsiteY7" fmla="*/ 25400 h 9623424"/>
                  <a:gd name="connsiteX8" fmla="*/ 3666387 w 10942691"/>
                  <a:gd name="connsiteY8" fmla="*/ 101600 h 9623424"/>
                  <a:gd name="connsiteX9" fmla="*/ 4288220 w 10942691"/>
                  <a:gd name="connsiteY9" fmla="*/ 234292 h 9623424"/>
                  <a:gd name="connsiteX10" fmla="*/ 4729655 w 10942691"/>
                  <a:gd name="connsiteY10" fmla="*/ 423478 h 9623424"/>
                  <a:gd name="connsiteX11" fmla="*/ 5234151 w 10942691"/>
                  <a:gd name="connsiteY11" fmla="*/ 738789 h 9623424"/>
                  <a:gd name="connsiteX12" fmla="*/ 5770179 w 10942691"/>
                  <a:gd name="connsiteY12" fmla="*/ 1243285 h 9623424"/>
                  <a:gd name="connsiteX13" fmla="*/ 6333387 w 10942691"/>
                  <a:gd name="connsiteY13" fmla="*/ 1778000 h 9623424"/>
                  <a:gd name="connsiteX14" fmla="*/ 6790587 w 10942691"/>
                  <a:gd name="connsiteY14" fmla="*/ 2235200 h 9623424"/>
                  <a:gd name="connsiteX15" fmla="*/ 8238387 w 10942691"/>
                  <a:gd name="connsiteY15" fmla="*/ 3606800 h 9623424"/>
                  <a:gd name="connsiteX16" fmla="*/ 9914787 w 10942691"/>
                  <a:gd name="connsiteY16" fmla="*/ 5054600 h 9623424"/>
                  <a:gd name="connsiteX17" fmla="*/ 10676786 w 10942691"/>
                  <a:gd name="connsiteY17" fmla="*/ 7188200 h 9623424"/>
                  <a:gd name="connsiteX18" fmla="*/ 9076586 w 10942691"/>
                  <a:gd name="connsiteY18" fmla="*/ 9093200 h 9623424"/>
                  <a:gd name="connsiteX19" fmla="*/ 6409586 w 10942691"/>
                  <a:gd name="connsiteY19" fmla="*/ 9398000 h 9623424"/>
                  <a:gd name="connsiteX20" fmla="*/ 4199787 w 10942691"/>
                  <a:gd name="connsiteY20" fmla="*/ 8026400 h 9623424"/>
                  <a:gd name="connsiteX0" fmla="*/ 4199787 w 10942691"/>
                  <a:gd name="connsiteY0" fmla="*/ 8026400 h 9623424"/>
                  <a:gd name="connsiteX1" fmla="*/ 3971187 w 10942691"/>
                  <a:gd name="connsiteY1" fmla="*/ 7569200 h 9623424"/>
                  <a:gd name="connsiteX2" fmla="*/ 0 w 10942691"/>
                  <a:gd name="connsiteY2" fmla="*/ 1306347 h 9623424"/>
                  <a:gd name="connsiteX3" fmla="*/ 157655 w 10942691"/>
                  <a:gd name="connsiteY3" fmla="*/ 770320 h 9623424"/>
                  <a:gd name="connsiteX4" fmla="*/ 851338 w 10942691"/>
                  <a:gd name="connsiteY4" fmla="*/ 391947 h 9623424"/>
                  <a:gd name="connsiteX5" fmla="*/ 1608083 w 10942691"/>
                  <a:gd name="connsiteY5" fmla="*/ 139699 h 9623424"/>
                  <a:gd name="connsiteX6" fmla="*/ 2370987 w 10942691"/>
                  <a:gd name="connsiteY6" fmla="*/ 25400 h 9623424"/>
                  <a:gd name="connsiteX7" fmla="*/ 3056787 w 10942691"/>
                  <a:gd name="connsiteY7" fmla="*/ 25400 h 9623424"/>
                  <a:gd name="connsiteX8" fmla="*/ 3666387 w 10942691"/>
                  <a:gd name="connsiteY8" fmla="*/ 101600 h 9623424"/>
                  <a:gd name="connsiteX9" fmla="*/ 4288220 w 10942691"/>
                  <a:gd name="connsiteY9" fmla="*/ 234292 h 9623424"/>
                  <a:gd name="connsiteX10" fmla="*/ 4729655 w 10942691"/>
                  <a:gd name="connsiteY10" fmla="*/ 423478 h 9623424"/>
                  <a:gd name="connsiteX11" fmla="*/ 5234151 w 10942691"/>
                  <a:gd name="connsiteY11" fmla="*/ 738789 h 9623424"/>
                  <a:gd name="connsiteX12" fmla="*/ 5770179 w 10942691"/>
                  <a:gd name="connsiteY12" fmla="*/ 1243285 h 9623424"/>
                  <a:gd name="connsiteX13" fmla="*/ 6333387 w 10942691"/>
                  <a:gd name="connsiteY13" fmla="*/ 1778000 h 9623424"/>
                  <a:gd name="connsiteX14" fmla="*/ 6790587 w 10942691"/>
                  <a:gd name="connsiteY14" fmla="*/ 2235200 h 9623424"/>
                  <a:gd name="connsiteX15" fmla="*/ 8238387 w 10942691"/>
                  <a:gd name="connsiteY15" fmla="*/ 3606800 h 9623424"/>
                  <a:gd name="connsiteX16" fmla="*/ 9914787 w 10942691"/>
                  <a:gd name="connsiteY16" fmla="*/ 5054600 h 9623424"/>
                  <a:gd name="connsiteX17" fmla="*/ 10676786 w 10942691"/>
                  <a:gd name="connsiteY17" fmla="*/ 7188200 h 9623424"/>
                  <a:gd name="connsiteX18" fmla="*/ 9076586 w 10942691"/>
                  <a:gd name="connsiteY18" fmla="*/ 9093200 h 9623424"/>
                  <a:gd name="connsiteX19" fmla="*/ 6409586 w 10942691"/>
                  <a:gd name="connsiteY19" fmla="*/ 9398000 h 9623424"/>
                  <a:gd name="connsiteX20" fmla="*/ 4199787 w 10942691"/>
                  <a:gd name="connsiteY20" fmla="*/ 8026400 h 9623424"/>
                  <a:gd name="connsiteX0" fmla="*/ 4199787 w 10961741"/>
                  <a:gd name="connsiteY0" fmla="*/ 8026400 h 9623424"/>
                  <a:gd name="connsiteX1" fmla="*/ 3971187 w 10961741"/>
                  <a:gd name="connsiteY1" fmla="*/ 7569200 h 9623424"/>
                  <a:gd name="connsiteX2" fmla="*/ 0 w 10961741"/>
                  <a:gd name="connsiteY2" fmla="*/ 1306347 h 9623424"/>
                  <a:gd name="connsiteX3" fmla="*/ 157655 w 10961741"/>
                  <a:gd name="connsiteY3" fmla="*/ 770320 h 9623424"/>
                  <a:gd name="connsiteX4" fmla="*/ 851338 w 10961741"/>
                  <a:gd name="connsiteY4" fmla="*/ 391947 h 9623424"/>
                  <a:gd name="connsiteX5" fmla="*/ 1608083 w 10961741"/>
                  <a:gd name="connsiteY5" fmla="*/ 139699 h 9623424"/>
                  <a:gd name="connsiteX6" fmla="*/ 2370987 w 10961741"/>
                  <a:gd name="connsiteY6" fmla="*/ 25400 h 9623424"/>
                  <a:gd name="connsiteX7" fmla="*/ 3056787 w 10961741"/>
                  <a:gd name="connsiteY7" fmla="*/ 25400 h 9623424"/>
                  <a:gd name="connsiteX8" fmla="*/ 3666387 w 10961741"/>
                  <a:gd name="connsiteY8" fmla="*/ 101600 h 9623424"/>
                  <a:gd name="connsiteX9" fmla="*/ 4288220 w 10961741"/>
                  <a:gd name="connsiteY9" fmla="*/ 234292 h 9623424"/>
                  <a:gd name="connsiteX10" fmla="*/ 4729655 w 10961741"/>
                  <a:gd name="connsiteY10" fmla="*/ 423478 h 9623424"/>
                  <a:gd name="connsiteX11" fmla="*/ 5234151 w 10961741"/>
                  <a:gd name="connsiteY11" fmla="*/ 738789 h 9623424"/>
                  <a:gd name="connsiteX12" fmla="*/ 5770179 w 10961741"/>
                  <a:gd name="connsiteY12" fmla="*/ 1243285 h 9623424"/>
                  <a:gd name="connsiteX13" fmla="*/ 6333387 w 10961741"/>
                  <a:gd name="connsiteY13" fmla="*/ 1778000 h 9623424"/>
                  <a:gd name="connsiteX14" fmla="*/ 6790587 w 10961741"/>
                  <a:gd name="connsiteY14" fmla="*/ 2235200 h 9623424"/>
                  <a:gd name="connsiteX15" fmla="*/ 8238387 w 10961741"/>
                  <a:gd name="connsiteY15" fmla="*/ 3606800 h 9623424"/>
                  <a:gd name="connsiteX16" fmla="*/ 9914787 w 10961741"/>
                  <a:gd name="connsiteY16" fmla="*/ 5054600 h 9623424"/>
                  <a:gd name="connsiteX17" fmla="*/ 10695836 w 10961741"/>
                  <a:gd name="connsiteY17" fmla="*/ 7197725 h 9623424"/>
                  <a:gd name="connsiteX18" fmla="*/ 9076586 w 10961741"/>
                  <a:gd name="connsiteY18" fmla="*/ 9093200 h 9623424"/>
                  <a:gd name="connsiteX19" fmla="*/ 6409586 w 10961741"/>
                  <a:gd name="connsiteY19" fmla="*/ 9398000 h 9623424"/>
                  <a:gd name="connsiteX20" fmla="*/ 4199787 w 10961741"/>
                  <a:gd name="connsiteY20" fmla="*/ 8026400 h 9623424"/>
                  <a:gd name="connsiteX0" fmla="*/ 4199787 w 11037941"/>
                  <a:gd name="connsiteY0" fmla="*/ 8026400 h 9623424"/>
                  <a:gd name="connsiteX1" fmla="*/ 3971187 w 11037941"/>
                  <a:gd name="connsiteY1" fmla="*/ 7569200 h 9623424"/>
                  <a:gd name="connsiteX2" fmla="*/ 0 w 11037941"/>
                  <a:gd name="connsiteY2" fmla="*/ 1306347 h 9623424"/>
                  <a:gd name="connsiteX3" fmla="*/ 157655 w 11037941"/>
                  <a:gd name="connsiteY3" fmla="*/ 770320 h 9623424"/>
                  <a:gd name="connsiteX4" fmla="*/ 851338 w 11037941"/>
                  <a:gd name="connsiteY4" fmla="*/ 391947 h 9623424"/>
                  <a:gd name="connsiteX5" fmla="*/ 1608083 w 11037941"/>
                  <a:gd name="connsiteY5" fmla="*/ 139699 h 9623424"/>
                  <a:gd name="connsiteX6" fmla="*/ 2370987 w 11037941"/>
                  <a:gd name="connsiteY6" fmla="*/ 25400 h 9623424"/>
                  <a:gd name="connsiteX7" fmla="*/ 3056787 w 11037941"/>
                  <a:gd name="connsiteY7" fmla="*/ 25400 h 9623424"/>
                  <a:gd name="connsiteX8" fmla="*/ 3666387 w 11037941"/>
                  <a:gd name="connsiteY8" fmla="*/ 101600 h 9623424"/>
                  <a:gd name="connsiteX9" fmla="*/ 4288220 w 11037941"/>
                  <a:gd name="connsiteY9" fmla="*/ 234292 h 9623424"/>
                  <a:gd name="connsiteX10" fmla="*/ 4729655 w 11037941"/>
                  <a:gd name="connsiteY10" fmla="*/ 423478 h 9623424"/>
                  <a:gd name="connsiteX11" fmla="*/ 5234151 w 11037941"/>
                  <a:gd name="connsiteY11" fmla="*/ 738789 h 9623424"/>
                  <a:gd name="connsiteX12" fmla="*/ 5770179 w 11037941"/>
                  <a:gd name="connsiteY12" fmla="*/ 1243285 h 9623424"/>
                  <a:gd name="connsiteX13" fmla="*/ 6333387 w 11037941"/>
                  <a:gd name="connsiteY13" fmla="*/ 1778000 h 9623424"/>
                  <a:gd name="connsiteX14" fmla="*/ 6790587 w 11037941"/>
                  <a:gd name="connsiteY14" fmla="*/ 2235200 h 9623424"/>
                  <a:gd name="connsiteX15" fmla="*/ 8238387 w 11037941"/>
                  <a:gd name="connsiteY15" fmla="*/ 3606800 h 9623424"/>
                  <a:gd name="connsiteX16" fmla="*/ 9914787 w 11037941"/>
                  <a:gd name="connsiteY16" fmla="*/ 5054600 h 9623424"/>
                  <a:gd name="connsiteX17" fmla="*/ 10772036 w 11037941"/>
                  <a:gd name="connsiteY17" fmla="*/ 7121525 h 9623424"/>
                  <a:gd name="connsiteX18" fmla="*/ 9076586 w 11037941"/>
                  <a:gd name="connsiteY18" fmla="*/ 9093200 h 9623424"/>
                  <a:gd name="connsiteX19" fmla="*/ 6409586 w 11037941"/>
                  <a:gd name="connsiteY19" fmla="*/ 9398000 h 9623424"/>
                  <a:gd name="connsiteX20" fmla="*/ 4199787 w 11037941"/>
                  <a:gd name="connsiteY20" fmla="*/ 8026400 h 9623424"/>
                  <a:gd name="connsiteX0" fmla="*/ 4199787 w 10815692"/>
                  <a:gd name="connsiteY0" fmla="*/ 8026400 h 9623424"/>
                  <a:gd name="connsiteX1" fmla="*/ 3971187 w 10815692"/>
                  <a:gd name="connsiteY1" fmla="*/ 7569200 h 9623424"/>
                  <a:gd name="connsiteX2" fmla="*/ 0 w 10815692"/>
                  <a:gd name="connsiteY2" fmla="*/ 1306347 h 9623424"/>
                  <a:gd name="connsiteX3" fmla="*/ 157655 w 10815692"/>
                  <a:gd name="connsiteY3" fmla="*/ 770320 h 9623424"/>
                  <a:gd name="connsiteX4" fmla="*/ 851338 w 10815692"/>
                  <a:gd name="connsiteY4" fmla="*/ 391947 h 9623424"/>
                  <a:gd name="connsiteX5" fmla="*/ 1608083 w 10815692"/>
                  <a:gd name="connsiteY5" fmla="*/ 139699 h 9623424"/>
                  <a:gd name="connsiteX6" fmla="*/ 2370987 w 10815692"/>
                  <a:gd name="connsiteY6" fmla="*/ 25400 h 9623424"/>
                  <a:gd name="connsiteX7" fmla="*/ 3056787 w 10815692"/>
                  <a:gd name="connsiteY7" fmla="*/ 25400 h 9623424"/>
                  <a:gd name="connsiteX8" fmla="*/ 3666387 w 10815692"/>
                  <a:gd name="connsiteY8" fmla="*/ 101600 h 9623424"/>
                  <a:gd name="connsiteX9" fmla="*/ 4288220 w 10815692"/>
                  <a:gd name="connsiteY9" fmla="*/ 234292 h 9623424"/>
                  <a:gd name="connsiteX10" fmla="*/ 4729655 w 10815692"/>
                  <a:gd name="connsiteY10" fmla="*/ 423478 h 9623424"/>
                  <a:gd name="connsiteX11" fmla="*/ 5234151 w 10815692"/>
                  <a:gd name="connsiteY11" fmla="*/ 738789 h 9623424"/>
                  <a:gd name="connsiteX12" fmla="*/ 5770179 w 10815692"/>
                  <a:gd name="connsiteY12" fmla="*/ 1243285 h 9623424"/>
                  <a:gd name="connsiteX13" fmla="*/ 6333387 w 10815692"/>
                  <a:gd name="connsiteY13" fmla="*/ 1778000 h 9623424"/>
                  <a:gd name="connsiteX14" fmla="*/ 6790587 w 10815692"/>
                  <a:gd name="connsiteY14" fmla="*/ 2235200 h 9623424"/>
                  <a:gd name="connsiteX15" fmla="*/ 8238387 w 10815692"/>
                  <a:gd name="connsiteY15" fmla="*/ 3606800 h 9623424"/>
                  <a:gd name="connsiteX16" fmla="*/ 9914787 w 10815692"/>
                  <a:gd name="connsiteY16" fmla="*/ 5054600 h 9623424"/>
                  <a:gd name="connsiteX17" fmla="*/ 10772036 w 10815692"/>
                  <a:gd name="connsiteY17" fmla="*/ 7121525 h 9623424"/>
                  <a:gd name="connsiteX18" fmla="*/ 9076586 w 10815692"/>
                  <a:gd name="connsiteY18" fmla="*/ 9093200 h 9623424"/>
                  <a:gd name="connsiteX19" fmla="*/ 6409586 w 10815692"/>
                  <a:gd name="connsiteY19" fmla="*/ 9398000 h 9623424"/>
                  <a:gd name="connsiteX20" fmla="*/ 4199787 w 10815692"/>
                  <a:gd name="connsiteY20" fmla="*/ 8026400 h 9623424"/>
                  <a:gd name="connsiteX0" fmla="*/ 4199787 w 10772036"/>
                  <a:gd name="connsiteY0" fmla="*/ 8026400 h 9623424"/>
                  <a:gd name="connsiteX1" fmla="*/ 3971187 w 10772036"/>
                  <a:gd name="connsiteY1" fmla="*/ 7569200 h 9623424"/>
                  <a:gd name="connsiteX2" fmla="*/ 0 w 10772036"/>
                  <a:gd name="connsiteY2" fmla="*/ 1306347 h 9623424"/>
                  <a:gd name="connsiteX3" fmla="*/ 157655 w 10772036"/>
                  <a:gd name="connsiteY3" fmla="*/ 770320 h 9623424"/>
                  <a:gd name="connsiteX4" fmla="*/ 851338 w 10772036"/>
                  <a:gd name="connsiteY4" fmla="*/ 391947 h 9623424"/>
                  <a:gd name="connsiteX5" fmla="*/ 1608083 w 10772036"/>
                  <a:gd name="connsiteY5" fmla="*/ 139699 h 9623424"/>
                  <a:gd name="connsiteX6" fmla="*/ 2370987 w 10772036"/>
                  <a:gd name="connsiteY6" fmla="*/ 25400 h 9623424"/>
                  <a:gd name="connsiteX7" fmla="*/ 3056787 w 10772036"/>
                  <a:gd name="connsiteY7" fmla="*/ 25400 h 9623424"/>
                  <a:gd name="connsiteX8" fmla="*/ 3666387 w 10772036"/>
                  <a:gd name="connsiteY8" fmla="*/ 101600 h 9623424"/>
                  <a:gd name="connsiteX9" fmla="*/ 4288220 w 10772036"/>
                  <a:gd name="connsiteY9" fmla="*/ 234292 h 9623424"/>
                  <a:gd name="connsiteX10" fmla="*/ 4729655 w 10772036"/>
                  <a:gd name="connsiteY10" fmla="*/ 423478 h 9623424"/>
                  <a:gd name="connsiteX11" fmla="*/ 5234151 w 10772036"/>
                  <a:gd name="connsiteY11" fmla="*/ 738789 h 9623424"/>
                  <a:gd name="connsiteX12" fmla="*/ 5770179 w 10772036"/>
                  <a:gd name="connsiteY12" fmla="*/ 1243285 h 9623424"/>
                  <a:gd name="connsiteX13" fmla="*/ 6333387 w 10772036"/>
                  <a:gd name="connsiteY13" fmla="*/ 1778000 h 9623424"/>
                  <a:gd name="connsiteX14" fmla="*/ 6790587 w 10772036"/>
                  <a:gd name="connsiteY14" fmla="*/ 2235200 h 9623424"/>
                  <a:gd name="connsiteX15" fmla="*/ 8238387 w 10772036"/>
                  <a:gd name="connsiteY15" fmla="*/ 3606800 h 9623424"/>
                  <a:gd name="connsiteX16" fmla="*/ 9914787 w 10772036"/>
                  <a:gd name="connsiteY16" fmla="*/ 5054600 h 9623424"/>
                  <a:gd name="connsiteX17" fmla="*/ 10772036 w 10772036"/>
                  <a:gd name="connsiteY17" fmla="*/ 7121525 h 9623424"/>
                  <a:gd name="connsiteX18" fmla="*/ 9076586 w 10772036"/>
                  <a:gd name="connsiteY18" fmla="*/ 9093200 h 9623424"/>
                  <a:gd name="connsiteX19" fmla="*/ 6409586 w 10772036"/>
                  <a:gd name="connsiteY19" fmla="*/ 9398000 h 9623424"/>
                  <a:gd name="connsiteX20" fmla="*/ 4199787 w 10772036"/>
                  <a:gd name="connsiteY20" fmla="*/ 8026400 h 9623424"/>
                  <a:gd name="connsiteX0" fmla="*/ 4199787 w 10772036"/>
                  <a:gd name="connsiteY0" fmla="*/ 8026400 h 9623424"/>
                  <a:gd name="connsiteX1" fmla="*/ 3971187 w 10772036"/>
                  <a:gd name="connsiteY1" fmla="*/ 7569200 h 9623424"/>
                  <a:gd name="connsiteX2" fmla="*/ 0 w 10772036"/>
                  <a:gd name="connsiteY2" fmla="*/ 1306347 h 9623424"/>
                  <a:gd name="connsiteX3" fmla="*/ 157655 w 10772036"/>
                  <a:gd name="connsiteY3" fmla="*/ 770320 h 9623424"/>
                  <a:gd name="connsiteX4" fmla="*/ 851338 w 10772036"/>
                  <a:gd name="connsiteY4" fmla="*/ 391947 h 9623424"/>
                  <a:gd name="connsiteX5" fmla="*/ 1608083 w 10772036"/>
                  <a:gd name="connsiteY5" fmla="*/ 139699 h 9623424"/>
                  <a:gd name="connsiteX6" fmla="*/ 2370987 w 10772036"/>
                  <a:gd name="connsiteY6" fmla="*/ 25400 h 9623424"/>
                  <a:gd name="connsiteX7" fmla="*/ 3056787 w 10772036"/>
                  <a:gd name="connsiteY7" fmla="*/ 25400 h 9623424"/>
                  <a:gd name="connsiteX8" fmla="*/ 3666387 w 10772036"/>
                  <a:gd name="connsiteY8" fmla="*/ 101600 h 9623424"/>
                  <a:gd name="connsiteX9" fmla="*/ 4288220 w 10772036"/>
                  <a:gd name="connsiteY9" fmla="*/ 234292 h 9623424"/>
                  <a:gd name="connsiteX10" fmla="*/ 4729655 w 10772036"/>
                  <a:gd name="connsiteY10" fmla="*/ 423478 h 9623424"/>
                  <a:gd name="connsiteX11" fmla="*/ 5234151 w 10772036"/>
                  <a:gd name="connsiteY11" fmla="*/ 738789 h 9623424"/>
                  <a:gd name="connsiteX12" fmla="*/ 5770179 w 10772036"/>
                  <a:gd name="connsiteY12" fmla="*/ 1243285 h 9623424"/>
                  <a:gd name="connsiteX13" fmla="*/ 6333387 w 10772036"/>
                  <a:gd name="connsiteY13" fmla="*/ 1778000 h 9623424"/>
                  <a:gd name="connsiteX14" fmla="*/ 6790587 w 10772036"/>
                  <a:gd name="connsiteY14" fmla="*/ 2235200 h 9623424"/>
                  <a:gd name="connsiteX15" fmla="*/ 8238387 w 10772036"/>
                  <a:gd name="connsiteY15" fmla="*/ 3606800 h 9623424"/>
                  <a:gd name="connsiteX16" fmla="*/ 9914787 w 10772036"/>
                  <a:gd name="connsiteY16" fmla="*/ 5054600 h 9623424"/>
                  <a:gd name="connsiteX17" fmla="*/ 10772036 w 10772036"/>
                  <a:gd name="connsiteY17" fmla="*/ 7121525 h 9623424"/>
                  <a:gd name="connsiteX18" fmla="*/ 9076586 w 10772036"/>
                  <a:gd name="connsiteY18" fmla="*/ 9093200 h 9623424"/>
                  <a:gd name="connsiteX19" fmla="*/ 6409586 w 10772036"/>
                  <a:gd name="connsiteY19" fmla="*/ 9398000 h 9623424"/>
                  <a:gd name="connsiteX20" fmla="*/ 4199787 w 10772036"/>
                  <a:gd name="connsiteY20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25945 w 11013596"/>
                  <a:gd name="connsiteY17" fmla="*/ 5911850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52139 w 11013596"/>
                  <a:gd name="connsiteY17" fmla="*/ 5902325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52139 w 11013596"/>
                  <a:gd name="connsiteY17" fmla="*/ 5902325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52139 w 11013596"/>
                  <a:gd name="connsiteY17" fmla="*/ 5826125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52139 w 11013596"/>
                  <a:gd name="connsiteY17" fmla="*/ 5826125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13596"/>
                  <a:gd name="connsiteY0" fmla="*/ 8026400 h 9623424"/>
                  <a:gd name="connsiteX1" fmla="*/ 3971187 w 11013596"/>
                  <a:gd name="connsiteY1" fmla="*/ 7569200 h 9623424"/>
                  <a:gd name="connsiteX2" fmla="*/ 0 w 11013596"/>
                  <a:gd name="connsiteY2" fmla="*/ 1306347 h 9623424"/>
                  <a:gd name="connsiteX3" fmla="*/ 157655 w 11013596"/>
                  <a:gd name="connsiteY3" fmla="*/ 770320 h 9623424"/>
                  <a:gd name="connsiteX4" fmla="*/ 851338 w 11013596"/>
                  <a:gd name="connsiteY4" fmla="*/ 391947 h 9623424"/>
                  <a:gd name="connsiteX5" fmla="*/ 1608083 w 11013596"/>
                  <a:gd name="connsiteY5" fmla="*/ 139699 h 9623424"/>
                  <a:gd name="connsiteX6" fmla="*/ 2370987 w 11013596"/>
                  <a:gd name="connsiteY6" fmla="*/ 25400 h 9623424"/>
                  <a:gd name="connsiteX7" fmla="*/ 3056787 w 11013596"/>
                  <a:gd name="connsiteY7" fmla="*/ 25400 h 9623424"/>
                  <a:gd name="connsiteX8" fmla="*/ 3666387 w 11013596"/>
                  <a:gd name="connsiteY8" fmla="*/ 101600 h 9623424"/>
                  <a:gd name="connsiteX9" fmla="*/ 4288220 w 11013596"/>
                  <a:gd name="connsiteY9" fmla="*/ 234292 h 9623424"/>
                  <a:gd name="connsiteX10" fmla="*/ 4729655 w 11013596"/>
                  <a:gd name="connsiteY10" fmla="*/ 423478 h 9623424"/>
                  <a:gd name="connsiteX11" fmla="*/ 5234151 w 11013596"/>
                  <a:gd name="connsiteY11" fmla="*/ 738789 h 9623424"/>
                  <a:gd name="connsiteX12" fmla="*/ 5770179 w 11013596"/>
                  <a:gd name="connsiteY12" fmla="*/ 1243285 h 9623424"/>
                  <a:gd name="connsiteX13" fmla="*/ 6333387 w 11013596"/>
                  <a:gd name="connsiteY13" fmla="*/ 1778000 h 9623424"/>
                  <a:gd name="connsiteX14" fmla="*/ 6790587 w 11013596"/>
                  <a:gd name="connsiteY14" fmla="*/ 2235200 h 9623424"/>
                  <a:gd name="connsiteX15" fmla="*/ 8238387 w 11013596"/>
                  <a:gd name="connsiteY15" fmla="*/ 3606800 h 9623424"/>
                  <a:gd name="connsiteX16" fmla="*/ 9914787 w 11013596"/>
                  <a:gd name="connsiteY16" fmla="*/ 5054600 h 9623424"/>
                  <a:gd name="connsiteX17" fmla="*/ 10552139 w 11013596"/>
                  <a:gd name="connsiteY17" fmla="*/ 5826125 h 9623424"/>
                  <a:gd name="connsiteX18" fmla="*/ 10772036 w 11013596"/>
                  <a:gd name="connsiteY18" fmla="*/ 7121525 h 9623424"/>
                  <a:gd name="connsiteX19" fmla="*/ 9076586 w 11013596"/>
                  <a:gd name="connsiteY19" fmla="*/ 9093200 h 9623424"/>
                  <a:gd name="connsiteX20" fmla="*/ 6409586 w 11013596"/>
                  <a:gd name="connsiteY20" fmla="*/ 9398000 h 9623424"/>
                  <a:gd name="connsiteX21" fmla="*/ 4199787 w 11013596"/>
                  <a:gd name="connsiteY21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835508 w 11065190"/>
                  <a:gd name="connsiteY18" fmla="*/ 6502400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835508 w 11065190"/>
                  <a:gd name="connsiteY18" fmla="*/ 6502400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835508 w 11065190"/>
                  <a:gd name="connsiteY18" fmla="*/ 6502400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704539 w 11065190"/>
                  <a:gd name="connsiteY18" fmla="*/ 6511925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704539 w 11065190"/>
                  <a:gd name="connsiteY18" fmla="*/ 6511925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14787 w 11065190"/>
                  <a:gd name="connsiteY16" fmla="*/ 5054600 h 9623424"/>
                  <a:gd name="connsiteX17" fmla="*/ 10552139 w 11065190"/>
                  <a:gd name="connsiteY17" fmla="*/ 5826125 h 9623424"/>
                  <a:gd name="connsiteX18" fmla="*/ 10780739 w 11065190"/>
                  <a:gd name="connsiteY18" fmla="*/ 6511925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80643 w 11065190"/>
                  <a:gd name="connsiteY16" fmla="*/ 5064125 h 9623424"/>
                  <a:gd name="connsiteX17" fmla="*/ 10552139 w 11065190"/>
                  <a:gd name="connsiteY17" fmla="*/ 5826125 h 9623424"/>
                  <a:gd name="connsiteX18" fmla="*/ 10780739 w 11065190"/>
                  <a:gd name="connsiteY18" fmla="*/ 6511925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65190"/>
                  <a:gd name="connsiteY0" fmla="*/ 8026400 h 9623424"/>
                  <a:gd name="connsiteX1" fmla="*/ 3971187 w 11065190"/>
                  <a:gd name="connsiteY1" fmla="*/ 7569200 h 9623424"/>
                  <a:gd name="connsiteX2" fmla="*/ 0 w 11065190"/>
                  <a:gd name="connsiteY2" fmla="*/ 1306347 h 9623424"/>
                  <a:gd name="connsiteX3" fmla="*/ 157655 w 11065190"/>
                  <a:gd name="connsiteY3" fmla="*/ 770320 h 9623424"/>
                  <a:gd name="connsiteX4" fmla="*/ 851338 w 11065190"/>
                  <a:gd name="connsiteY4" fmla="*/ 391947 h 9623424"/>
                  <a:gd name="connsiteX5" fmla="*/ 1608083 w 11065190"/>
                  <a:gd name="connsiteY5" fmla="*/ 139699 h 9623424"/>
                  <a:gd name="connsiteX6" fmla="*/ 2370987 w 11065190"/>
                  <a:gd name="connsiteY6" fmla="*/ 25400 h 9623424"/>
                  <a:gd name="connsiteX7" fmla="*/ 3056787 w 11065190"/>
                  <a:gd name="connsiteY7" fmla="*/ 25400 h 9623424"/>
                  <a:gd name="connsiteX8" fmla="*/ 3666387 w 11065190"/>
                  <a:gd name="connsiteY8" fmla="*/ 101600 h 9623424"/>
                  <a:gd name="connsiteX9" fmla="*/ 4288220 w 11065190"/>
                  <a:gd name="connsiteY9" fmla="*/ 234292 h 9623424"/>
                  <a:gd name="connsiteX10" fmla="*/ 4729655 w 11065190"/>
                  <a:gd name="connsiteY10" fmla="*/ 423478 h 9623424"/>
                  <a:gd name="connsiteX11" fmla="*/ 5234151 w 11065190"/>
                  <a:gd name="connsiteY11" fmla="*/ 738789 h 9623424"/>
                  <a:gd name="connsiteX12" fmla="*/ 5770179 w 11065190"/>
                  <a:gd name="connsiteY12" fmla="*/ 1243285 h 9623424"/>
                  <a:gd name="connsiteX13" fmla="*/ 6333387 w 11065190"/>
                  <a:gd name="connsiteY13" fmla="*/ 1778000 h 9623424"/>
                  <a:gd name="connsiteX14" fmla="*/ 6790587 w 11065190"/>
                  <a:gd name="connsiteY14" fmla="*/ 2235200 h 9623424"/>
                  <a:gd name="connsiteX15" fmla="*/ 8238387 w 11065190"/>
                  <a:gd name="connsiteY15" fmla="*/ 3606800 h 9623424"/>
                  <a:gd name="connsiteX16" fmla="*/ 9980643 w 11065190"/>
                  <a:gd name="connsiteY16" fmla="*/ 5064125 h 9623424"/>
                  <a:gd name="connsiteX17" fmla="*/ 10552139 w 11065190"/>
                  <a:gd name="connsiteY17" fmla="*/ 5826125 h 9623424"/>
                  <a:gd name="connsiteX18" fmla="*/ 10780739 w 11065190"/>
                  <a:gd name="connsiteY18" fmla="*/ 6511925 h 9623424"/>
                  <a:gd name="connsiteX19" fmla="*/ 10772036 w 11065190"/>
                  <a:gd name="connsiteY19" fmla="*/ 7121525 h 9623424"/>
                  <a:gd name="connsiteX20" fmla="*/ 9076586 w 11065190"/>
                  <a:gd name="connsiteY20" fmla="*/ 9093200 h 9623424"/>
                  <a:gd name="connsiteX21" fmla="*/ 6409586 w 11065190"/>
                  <a:gd name="connsiteY21" fmla="*/ 9398000 h 9623424"/>
                  <a:gd name="connsiteX22" fmla="*/ 4199787 w 11065190"/>
                  <a:gd name="connsiteY22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552139 w 11017961"/>
                  <a:gd name="connsiteY17" fmla="*/ 5826125 h 9623424"/>
                  <a:gd name="connsiteX18" fmla="*/ 10772036 w 11017961"/>
                  <a:gd name="connsiteY18" fmla="*/ 7121525 h 9623424"/>
                  <a:gd name="connsiteX19" fmla="*/ 9076586 w 11017961"/>
                  <a:gd name="connsiteY19" fmla="*/ 9093200 h 9623424"/>
                  <a:gd name="connsiteX20" fmla="*/ 6409586 w 11017961"/>
                  <a:gd name="connsiteY20" fmla="*/ 9398000 h 9623424"/>
                  <a:gd name="connsiteX21" fmla="*/ 4199787 w 11017961"/>
                  <a:gd name="connsiteY21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9076586 w 11017961"/>
                  <a:gd name="connsiteY19" fmla="*/ 9093200 h 9623424"/>
                  <a:gd name="connsiteX20" fmla="*/ 6409586 w 11017961"/>
                  <a:gd name="connsiteY20" fmla="*/ 9398000 h 9623424"/>
                  <a:gd name="connsiteX21" fmla="*/ 4199787 w 11017961"/>
                  <a:gd name="connsiteY21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9076586 w 11017961"/>
                  <a:gd name="connsiteY19" fmla="*/ 9093200 h 9623424"/>
                  <a:gd name="connsiteX20" fmla="*/ 6409586 w 11017961"/>
                  <a:gd name="connsiteY20" fmla="*/ 9398000 h 9623424"/>
                  <a:gd name="connsiteX21" fmla="*/ 4199787 w 11017961"/>
                  <a:gd name="connsiteY21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9076586 w 11017961"/>
                  <a:gd name="connsiteY20" fmla="*/ 9093200 h 9623424"/>
                  <a:gd name="connsiteX21" fmla="*/ 6409586 w 11017961"/>
                  <a:gd name="connsiteY21" fmla="*/ 9398000 h 9623424"/>
                  <a:gd name="connsiteX22" fmla="*/ 4199787 w 11017961"/>
                  <a:gd name="connsiteY22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188325 h 9623424"/>
                  <a:gd name="connsiteX21" fmla="*/ 9076586 w 11017961"/>
                  <a:gd name="connsiteY21" fmla="*/ 9093200 h 9623424"/>
                  <a:gd name="connsiteX22" fmla="*/ 6409586 w 11017961"/>
                  <a:gd name="connsiteY22" fmla="*/ 9398000 h 9623424"/>
                  <a:gd name="connsiteX23" fmla="*/ 4199787 w 11017961"/>
                  <a:gd name="connsiteY23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1883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1883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2645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2645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590244 w 11017961"/>
                  <a:gd name="connsiteY19" fmla="*/ 7654925 h 9623424"/>
                  <a:gd name="connsiteX20" fmla="*/ 10285444 w 11017961"/>
                  <a:gd name="connsiteY20" fmla="*/ 82645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1017961"/>
                  <a:gd name="connsiteY0" fmla="*/ 8026400 h 9623424"/>
                  <a:gd name="connsiteX1" fmla="*/ 3971187 w 11017961"/>
                  <a:gd name="connsiteY1" fmla="*/ 7569200 h 9623424"/>
                  <a:gd name="connsiteX2" fmla="*/ 0 w 11017961"/>
                  <a:gd name="connsiteY2" fmla="*/ 1306347 h 9623424"/>
                  <a:gd name="connsiteX3" fmla="*/ 157655 w 11017961"/>
                  <a:gd name="connsiteY3" fmla="*/ 770320 h 9623424"/>
                  <a:gd name="connsiteX4" fmla="*/ 851338 w 11017961"/>
                  <a:gd name="connsiteY4" fmla="*/ 391947 h 9623424"/>
                  <a:gd name="connsiteX5" fmla="*/ 1608083 w 11017961"/>
                  <a:gd name="connsiteY5" fmla="*/ 139699 h 9623424"/>
                  <a:gd name="connsiteX6" fmla="*/ 2370987 w 11017961"/>
                  <a:gd name="connsiteY6" fmla="*/ 25400 h 9623424"/>
                  <a:gd name="connsiteX7" fmla="*/ 3056787 w 11017961"/>
                  <a:gd name="connsiteY7" fmla="*/ 25400 h 9623424"/>
                  <a:gd name="connsiteX8" fmla="*/ 3666387 w 11017961"/>
                  <a:gd name="connsiteY8" fmla="*/ 101600 h 9623424"/>
                  <a:gd name="connsiteX9" fmla="*/ 4288220 w 11017961"/>
                  <a:gd name="connsiteY9" fmla="*/ 234292 h 9623424"/>
                  <a:gd name="connsiteX10" fmla="*/ 4729655 w 11017961"/>
                  <a:gd name="connsiteY10" fmla="*/ 423478 h 9623424"/>
                  <a:gd name="connsiteX11" fmla="*/ 5234151 w 11017961"/>
                  <a:gd name="connsiteY11" fmla="*/ 738789 h 9623424"/>
                  <a:gd name="connsiteX12" fmla="*/ 5770179 w 11017961"/>
                  <a:gd name="connsiteY12" fmla="*/ 1243285 h 9623424"/>
                  <a:gd name="connsiteX13" fmla="*/ 6333387 w 11017961"/>
                  <a:gd name="connsiteY13" fmla="*/ 1778000 h 9623424"/>
                  <a:gd name="connsiteX14" fmla="*/ 6790587 w 11017961"/>
                  <a:gd name="connsiteY14" fmla="*/ 2235200 h 9623424"/>
                  <a:gd name="connsiteX15" fmla="*/ 8238387 w 11017961"/>
                  <a:gd name="connsiteY15" fmla="*/ 3606800 h 9623424"/>
                  <a:gd name="connsiteX16" fmla="*/ 9980643 w 11017961"/>
                  <a:gd name="connsiteY16" fmla="*/ 5064125 h 9623424"/>
                  <a:gd name="connsiteX17" fmla="*/ 10666444 w 11017961"/>
                  <a:gd name="connsiteY17" fmla="*/ 5978525 h 9623424"/>
                  <a:gd name="connsiteX18" fmla="*/ 10772036 w 11017961"/>
                  <a:gd name="connsiteY18" fmla="*/ 7121525 h 9623424"/>
                  <a:gd name="connsiteX19" fmla="*/ 10666444 w 11017961"/>
                  <a:gd name="connsiteY19" fmla="*/ 7654925 h 9623424"/>
                  <a:gd name="connsiteX20" fmla="*/ 10285444 w 11017961"/>
                  <a:gd name="connsiteY20" fmla="*/ 8264525 h 9623424"/>
                  <a:gd name="connsiteX21" fmla="*/ 9980644 w 11017961"/>
                  <a:gd name="connsiteY21" fmla="*/ 8569325 h 9623424"/>
                  <a:gd name="connsiteX22" fmla="*/ 9076586 w 11017961"/>
                  <a:gd name="connsiteY22" fmla="*/ 9093200 h 9623424"/>
                  <a:gd name="connsiteX23" fmla="*/ 6409586 w 11017961"/>
                  <a:gd name="connsiteY23" fmla="*/ 9398000 h 9623424"/>
                  <a:gd name="connsiteX24" fmla="*/ 4199787 w 11017961"/>
                  <a:gd name="connsiteY24" fmla="*/ 8026400 h 9623424"/>
                  <a:gd name="connsiteX0" fmla="*/ 4199787 w 10949019"/>
                  <a:gd name="connsiteY0" fmla="*/ 8026400 h 9623424"/>
                  <a:gd name="connsiteX1" fmla="*/ 3971187 w 10949019"/>
                  <a:gd name="connsiteY1" fmla="*/ 7569200 h 9623424"/>
                  <a:gd name="connsiteX2" fmla="*/ 0 w 10949019"/>
                  <a:gd name="connsiteY2" fmla="*/ 1306347 h 9623424"/>
                  <a:gd name="connsiteX3" fmla="*/ 157655 w 10949019"/>
                  <a:gd name="connsiteY3" fmla="*/ 770320 h 9623424"/>
                  <a:gd name="connsiteX4" fmla="*/ 851338 w 10949019"/>
                  <a:gd name="connsiteY4" fmla="*/ 391947 h 9623424"/>
                  <a:gd name="connsiteX5" fmla="*/ 1608083 w 10949019"/>
                  <a:gd name="connsiteY5" fmla="*/ 139699 h 9623424"/>
                  <a:gd name="connsiteX6" fmla="*/ 2370987 w 10949019"/>
                  <a:gd name="connsiteY6" fmla="*/ 25400 h 9623424"/>
                  <a:gd name="connsiteX7" fmla="*/ 3056787 w 10949019"/>
                  <a:gd name="connsiteY7" fmla="*/ 25400 h 9623424"/>
                  <a:gd name="connsiteX8" fmla="*/ 3666387 w 10949019"/>
                  <a:gd name="connsiteY8" fmla="*/ 101600 h 9623424"/>
                  <a:gd name="connsiteX9" fmla="*/ 4288220 w 10949019"/>
                  <a:gd name="connsiteY9" fmla="*/ 234292 h 9623424"/>
                  <a:gd name="connsiteX10" fmla="*/ 4729655 w 10949019"/>
                  <a:gd name="connsiteY10" fmla="*/ 423478 h 9623424"/>
                  <a:gd name="connsiteX11" fmla="*/ 5234151 w 10949019"/>
                  <a:gd name="connsiteY11" fmla="*/ 738789 h 9623424"/>
                  <a:gd name="connsiteX12" fmla="*/ 5770179 w 10949019"/>
                  <a:gd name="connsiteY12" fmla="*/ 1243285 h 9623424"/>
                  <a:gd name="connsiteX13" fmla="*/ 6333387 w 10949019"/>
                  <a:gd name="connsiteY13" fmla="*/ 1778000 h 9623424"/>
                  <a:gd name="connsiteX14" fmla="*/ 6790587 w 10949019"/>
                  <a:gd name="connsiteY14" fmla="*/ 2235200 h 9623424"/>
                  <a:gd name="connsiteX15" fmla="*/ 8238387 w 10949019"/>
                  <a:gd name="connsiteY15" fmla="*/ 3606800 h 9623424"/>
                  <a:gd name="connsiteX16" fmla="*/ 9980643 w 10949019"/>
                  <a:gd name="connsiteY16" fmla="*/ 5064125 h 9623424"/>
                  <a:gd name="connsiteX17" fmla="*/ 10772036 w 10949019"/>
                  <a:gd name="connsiteY17" fmla="*/ 7121525 h 9623424"/>
                  <a:gd name="connsiteX18" fmla="*/ 10666444 w 10949019"/>
                  <a:gd name="connsiteY18" fmla="*/ 7654925 h 9623424"/>
                  <a:gd name="connsiteX19" fmla="*/ 10285444 w 10949019"/>
                  <a:gd name="connsiteY19" fmla="*/ 8264525 h 9623424"/>
                  <a:gd name="connsiteX20" fmla="*/ 9980644 w 10949019"/>
                  <a:gd name="connsiteY20" fmla="*/ 8569325 h 9623424"/>
                  <a:gd name="connsiteX21" fmla="*/ 9076586 w 10949019"/>
                  <a:gd name="connsiteY21" fmla="*/ 9093200 h 9623424"/>
                  <a:gd name="connsiteX22" fmla="*/ 6409586 w 10949019"/>
                  <a:gd name="connsiteY22" fmla="*/ 9398000 h 9623424"/>
                  <a:gd name="connsiteX23" fmla="*/ 4199787 w 10949019"/>
                  <a:gd name="connsiteY23" fmla="*/ 8026400 h 9623424"/>
                  <a:gd name="connsiteX0" fmla="*/ 4199787 w 10949019"/>
                  <a:gd name="connsiteY0" fmla="*/ 8026400 h 9623424"/>
                  <a:gd name="connsiteX1" fmla="*/ 3971187 w 10949019"/>
                  <a:gd name="connsiteY1" fmla="*/ 7569200 h 9623424"/>
                  <a:gd name="connsiteX2" fmla="*/ 0 w 10949019"/>
                  <a:gd name="connsiteY2" fmla="*/ 1306347 h 9623424"/>
                  <a:gd name="connsiteX3" fmla="*/ 157655 w 10949019"/>
                  <a:gd name="connsiteY3" fmla="*/ 770320 h 9623424"/>
                  <a:gd name="connsiteX4" fmla="*/ 851338 w 10949019"/>
                  <a:gd name="connsiteY4" fmla="*/ 391947 h 9623424"/>
                  <a:gd name="connsiteX5" fmla="*/ 1608083 w 10949019"/>
                  <a:gd name="connsiteY5" fmla="*/ 139699 h 9623424"/>
                  <a:gd name="connsiteX6" fmla="*/ 2370987 w 10949019"/>
                  <a:gd name="connsiteY6" fmla="*/ 25400 h 9623424"/>
                  <a:gd name="connsiteX7" fmla="*/ 3056787 w 10949019"/>
                  <a:gd name="connsiteY7" fmla="*/ 25400 h 9623424"/>
                  <a:gd name="connsiteX8" fmla="*/ 3666387 w 10949019"/>
                  <a:gd name="connsiteY8" fmla="*/ 101600 h 9623424"/>
                  <a:gd name="connsiteX9" fmla="*/ 4288220 w 10949019"/>
                  <a:gd name="connsiteY9" fmla="*/ 234292 h 9623424"/>
                  <a:gd name="connsiteX10" fmla="*/ 4729655 w 10949019"/>
                  <a:gd name="connsiteY10" fmla="*/ 423478 h 9623424"/>
                  <a:gd name="connsiteX11" fmla="*/ 5234151 w 10949019"/>
                  <a:gd name="connsiteY11" fmla="*/ 738789 h 9623424"/>
                  <a:gd name="connsiteX12" fmla="*/ 5770179 w 10949019"/>
                  <a:gd name="connsiteY12" fmla="*/ 1243285 h 9623424"/>
                  <a:gd name="connsiteX13" fmla="*/ 6333387 w 10949019"/>
                  <a:gd name="connsiteY13" fmla="*/ 1778000 h 9623424"/>
                  <a:gd name="connsiteX14" fmla="*/ 6790587 w 10949019"/>
                  <a:gd name="connsiteY14" fmla="*/ 2235200 h 9623424"/>
                  <a:gd name="connsiteX15" fmla="*/ 8238387 w 10949019"/>
                  <a:gd name="connsiteY15" fmla="*/ 3606800 h 9623424"/>
                  <a:gd name="connsiteX16" fmla="*/ 9980643 w 10949019"/>
                  <a:gd name="connsiteY16" fmla="*/ 5064125 h 9623424"/>
                  <a:gd name="connsiteX17" fmla="*/ 10666444 w 10949019"/>
                  <a:gd name="connsiteY17" fmla="*/ 6130925 h 9623424"/>
                  <a:gd name="connsiteX18" fmla="*/ 10772036 w 10949019"/>
                  <a:gd name="connsiteY18" fmla="*/ 7121525 h 9623424"/>
                  <a:gd name="connsiteX19" fmla="*/ 10666444 w 10949019"/>
                  <a:gd name="connsiteY19" fmla="*/ 7654925 h 9623424"/>
                  <a:gd name="connsiteX20" fmla="*/ 10285444 w 10949019"/>
                  <a:gd name="connsiteY20" fmla="*/ 8264525 h 9623424"/>
                  <a:gd name="connsiteX21" fmla="*/ 9980644 w 10949019"/>
                  <a:gd name="connsiteY21" fmla="*/ 8569325 h 9623424"/>
                  <a:gd name="connsiteX22" fmla="*/ 9076586 w 10949019"/>
                  <a:gd name="connsiteY22" fmla="*/ 9093200 h 9623424"/>
                  <a:gd name="connsiteX23" fmla="*/ 6409586 w 10949019"/>
                  <a:gd name="connsiteY23" fmla="*/ 9398000 h 9623424"/>
                  <a:gd name="connsiteX24" fmla="*/ 4199787 w 10949019"/>
                  <a:gd name="connsiteY24" fmla="*/ 8026400 h 9623424"/>
                  <a:gd name="connsiteX0" fmla="*/ 4199787 w 10949019"/>
                  <a:gd name="connsiteY0" fmla="*/ 8026400 h 9623424"/>
                  <a:gd name="connsiteX1" fmla="*/ 3971187 w 10949019"/>
                  <a:gd name="connsiteY1" fmla="*/ 7569200 h 9623424"/>
                  <a:gd name="connsiteX2" fmla="*/ 0 w 10949019"/>
                  <a:gd name="connsiteY2" fmla="*/ 1306347 h 9623424"/>
                  <a:gd name="connsiteX3" fmla="*/ 157655 w 10949019"/>
                  <a:gd name="connsiteY3" fmla="*/ 770320 h 9623424"/>
                  <a:gd name="connsiteX4" fmla="*/ 851338 w 10949019"/>
                  <a:gd name="connsiteY4" fmla="*/ 391947 h 9623424"/>
                  <a:gd name="connsiteX5" fmla="*/ 1608083 w 10949019"/>
                  <a:gd name="connsiteY5" fmla="*/ 139699 h 9623424"/>
                  <a:gd name="connsiteX6" fmla="*/ 2370987 w 10949019"/>
                  <a:gd name="connsiteY6" fmla="*/ 25400 h 9623424"/>
                  <a:gd name="connsiteX7" fmla="*/ 3056787 w 10949019"/>
                  <a:gd name="connsiteY7" fmla="*/ 25400 h 9623424"/>
                  <a:gd name="connsiteX8" fmla="*/ 3666387 w 10949019"/>
                  <a:gd name="connsiteY8" fmla="*/ 101600 h 9623424"/>
                  <a:gd name="connsiteX9" fmla="*/ 4288220 w 10949019"/>
                  <a:gd name="connsiteY9" fmla="*/ 234292 h 9623424"/>
                  <a:gd name="connsiteX10" fmla="*/ 4729655 w 10949019"/>
                  <a:gd name="connsiteY10" fmla="*/ 423478 h 9623424"/>
                  <a:gd name="connsiteX11" fmla="*/ 5234151 w 10949019"/>
                  <a:gd name="connsiteY11" fmla="*/ 738789 h 9623424"/>
                  <a:gd name="connsiteX12" fmla="*/ 5770179 w 10949019"/>
                  <a:gd name="connsiteY12" fmla="*/ 1243285 h 9623424"/>
                  <a:gd name="connsiteX13" fmla="*/ 6333387 w 10949019"/>
                  <a:gd name="connsiteY13" fmla="*/ 1778000 h 9623424"/>
                  <a:gd name="connsiteX14" fmla="*/ 6790587 w 10949019"/>
                  <a:gd name="connsiteY14" fmla="*/ 2235200 h 9623424"/>
                  <a:gd name="connsiteX15" fmla="*/ 8238387 w 10949019"/>
                  <a:gd name="connsiteY15" fmla="*/ 3606800 h 9623424"/>
                  <a:gd name="connsiteX16" fmla="*/ 9980643 w 10949019"/>
                  <a:gd name="connsiteY16" fmla="*/ 5064125 h 9623424"/>
                  <a:gd name="connsiteX17" fmla="*/ 10666444 w 10949019"/>
                  <a:gd name="connsiteY17" fmla="*/ 6130925 h 9623424"/>
                  <a:gd name="connsiteX18" fmla="*/ 10772036 w 10949019"/>
                  <a:gd name="connsiteY18" fmla="*/ 7121525 h 9623424"/>
                  <a:gd name="connsiteX19" fmla="*/ 10666444 w 10949019"/>
                  <a:gd name="connsiteY19" fmla="*/ 7654925 h 9623424"/>
                  <a:gd name="connsiteX20" fmla="*/ 10285444 w 10949019"/>
                  <a:gd name="connsiteY20" fmla="*/ 8264525 h 9623424"/>
                  <a:gd name="connsiteX21" fmla="*/ 9980644 w 10949019"/>
                  <a:gd name="connsiteY21" fmla="*/ 8569325 h 9623424"/>
                  <a:gd name="connsiteX22" fmla="*/ 9076586 w 10949019"/>
                  <a:gd name="connsiteY22" fmla="*/ 9093200 h 9623424"/>
                  <a:gd name="connsiteX23" fmla="*/ 6409586 w 10949019"/>
                  <a:gd name="connsiteY23" fmla="*/ 9398000 h 9623424"/>
                  <a:gd name="connsiteX24" fmla="*/ 4199787 w 10949019"/>
                  <a:gd name="connsiteY24" fmla="*/ 8026400 h 9623424"/>
                  <a:gd name="connsiteX0" fmla="*/ 4199787 w 10949019"/>
                  <a:gd name="connsiteY0" fmla="*/ 8026400 h 9623424"/>
                  <a:gd name="connsiteX1" fmla="*/ 3971187 w 10949019"/>
                  <a:gd name="connsiteY1" fmla="*/ 7569200 h 9623424"/>
                  <a:gd name="connsiteX2" fmla="*/ 0 w 10949019"/>
                  <a:gd name="connsiteY2" fmla="*/ 1306347 h 9623424"/>
                  <a:gd name="connsiteX3" fmla="*/ 157655 w 10949019"/>
                  <a:gd name="connsiteY3" fmla="*/ 770320 h 9623424"/>
                  <a:gd name="connsiteX4" fmla="*/ 851338 w 10949019"/>
                  <a:gd name="connsiteY4" fmla="*/ 391947 h 9623424"/>
                  <a:gd name="connsiteX5" fmla="*/ 1608083 w 10949019"/>
                  <a:gd name="connsiteY5" fmla="*/ 139699 h 9623424"/>
                  <a:gd name="connsiteX6" fmla="*/ 2370987 w 10949019"/>
                  <a:gd name="connsiteY6" fmla="*/ 25400 h 9623424"/>
                  <a:gd name="connsiteX7" fmla="*/ 3056787 w 10949019"/>
                  <a:gd name="connsiteY7" fmla="*/ 25400 h 9623424"/>
                  <a:gd name="connsiteX8" fmla="*/ 3666387 w 10949019"/>
                  <a:gd name="connsiteY8" fmla="*/ 101600 h 9623424"/>
                  <a:gd name="connsiteX9" fmla="*/ 4288220 w 10949019"/>
                  <a:gd name="connsiteY9" fmla="*/ 234292 h 9623424"/>
                  <a:gd name="connsiteX10" fmla="*/ 4729655 w 10949019"/>
                  <a:gd name="connsiteY10" fmla="*/ 423478 h 9623424"/>
                  <a:gd name="connsiteX11" fmla="*/ 5234151 w 10949019"/>
                  <a:gd name="connsiteY11" fmla="*/ 738789 h 9623424"/>
                  <a:gd name="connsiteX12" fmla="*/ 5770179 w 10949019"/>
                  <a:gd name="connsiteY12" fmla="*/ 1243285 h 9623424"/>
                  <a:gd name="connsiteX13" fmla="*/ 6333387 w 10949019"/>
                  <a:gd name="connsiteY13" fmla="*/ 1778000 h 9623424"/>
                  <a:gd name="connsiteX14" fmla="*/ 6790587 w 10949019"/>
                  <a:gd name="connsiteY14" fmla="*/ 2235200 h 9623424"/>
                  <a:gd name="connsiteX15" fmla="*/ 8238387 w 10949019"/>
                  <a:gd name="connsiteY15" fmla="*/ 3606800 h 9623424"/>
                  <a:gd name="connsiteX16" fmla="*/ 9980643 w 10949019"/>
                  <a:gd name="connsiteY16" fmla="*/ 5064125 h 9623424"/>
                  <a:gd name="connsiteX17" fmla="*/ 10666444 w 10949019"/>
                  <a:gd name="connsiteY17" fmla="*/ 6130925 h 9623424"/>
                  <a:gd name="connsiteX18" fmla="*/ 10772036 w 10949019"/>
                  <a:gd name="connsiteY18" fmla="*/ 7121525 h 9623424"/>
                  <a:gd name="connsiteX19" fmla="*/ 10666444 w 10949019"/>
                  <a:gd name="connsiteY19" fmla="*/ 7654925 h 9623424"/>
                  <a:gd name="connsiteX20" fmla="*/ 10285444 w 10949019"/>
                  <a:gd name="connsiteY20" fmla="*/ 8264525 h 9623424"/>
                  <a:gd name="connsiteX21" fmla="*/ 9980644 w 10949019"/>
                  <a:gd name="connsiteY21" fmla="*/ 8569325 h 9623424"/>
                  <a:gd name="connsiteX22" fmla="*/ 9076586 w 10949019"/>
                  <a:gd name="connsiteY22" fmla="*/ 9093200 h 9623424"/>
                  <a:gd name="connsiteX23" fmla="*/ 6409586 w 10949019"/>
                  <a:gd name="connsiteY23" fmla="*/ 9398000 h 9623424"/>
                  <a:gd name="connsiteX24" fmla="*/ 4199787 w 10949019"/>
                  <a:gd name="connsiteY24" fmla="*/ 8026400 h 9623424"/>
                  <a:gd name="connsiteX0" fmla="*/ 4199787 w 10780744"/>
                  <a:gd name="connsiteY0" fmla="*/ 8026400 h 9623424"/>
                  <a:gd name="connsiteX1" fmla="*/ 3971187 w 10780744"/>
                  <a:gd name="connsiteY1" fmla="*/ 7569200 h 9623424"/>
                  <a:gd name="connsiteX2" fmla="*/ 0 w 10780744"/>
                  <a:gd name="connsiteY2" fmla="*/ 1306347 h 9623424"/>
                  <a:gd name="connsiteX3" fmla="*/ 157655 w 10780744"/>
                  <a:gd name="connsiteY3" fmla="*/ 770320 h 9623424"/>
                  <a:gd name="connsiteX4" fmla="*/ 851338 w 10780744"/>
                  <a:gd name="connsiteY4" fmla="*/ 391947 h 9623424"/>
                  <a:gd name="connsiteX5" fmla="*/ 1608083 w 10780744"/>
                  <a:gd name="connsiteY5" fmla="*/ 139699 h 9623424"/>
                  <a:gd name="connsiteX6" fmla="*/ 2370987 w 10780744"/>
                  <a:gd name="connsiteY6" fmla="*/ 25400 h 9623424"/>
                  <a:gd name="connsiteX7" fmla="*/ 3056787 w 10780744"/>
                  <a:gd name="connsiteY7" fmla="*/ 25400 h 9623424"/>
                  <a:gd name="connsiteX8" fmla="*/ 3666387 w 10780744"/>
                  <a:gd name="connsiteY8" fmla="*/ 101600 h 9623424"/>
                  <a:gd name="connsiteX9" fmla="*/ 4288220 w 10780744"/>
                  <a:gd name="connsiteY9" fmla="*/ 234292 h 9623424"/>
                  <a:gd name="connsiteX10" fmla="*/ 4729655 w 10780744"/>
                  <a:gd name="connsiteY10" fmla="*/ 423478 h 9623424"/>
                  <a:gd name="connsiteX11" fmla="*/ 5234151 w 10780744"/>
                  <a:gd name="connsiteY11" fmla="*/ 738789 h 9623424"/>
                  <a:gd name="connsiteX12" fmla="*/ 5770179 w 10780744"/>
                  <a:gd name="connsiteY12" fmla="*/ 1243285 h 9623424"/>
                  <a:gd name="connsiteX13" fmla="*/ 6333387 w 10780744"/>
                  <a:gd name="connsiteY13" fmla="*/ 1778000 h 9623424"/>
                  <a:gd name="connsiteX14" fmla="*/ 6790587 w 10780744"/>
                  <a:gd name="connsiteY14" fmla="*/ 2235200 h 9623424"/>
                  <a:gd name="connsiteX15" fmla="*/ 8238387 w 10780744"/>
                  <a:gd name="connsiteY15" fmla="*/ 3606800 h 9623424"/>
                  <a:gd name="connsiteX16" fmla="*/ 9980643 w 10780744"/>
                  <a:gd name="connsiteY16" fmla="*/ 5064125 h 9623424"/>
                  <a:gd name="connsiteX17" fmla="*/ 10666444 w 10780744"/>
                  <a:gd name="connsiteY17" fmla="*/ 6130925 h 9623424"/>
                  <a:gd name="connsiteX18" fmla="*/ 10666444 w 10780744"/>
                  <a:gd name="connsiteY18" fmla="*/ 7654925 h 9623424"/>
                  <a:gd name="connsiteX19" fmla="*/ 10285444 w 10780744"/>
                  <a:gd name="connsiteY19" fmla="*/ 8264525 h 9623424"/>
                  <a:gd name="connsiteX20" fmla="*/ 9980644 w 10780744"/>
                  <a:gd name="connsiteY20" fmla="*/ 8569325 h 9623424"/>
                  <a:gd name="connsiteX21" fmla="*/ 9076586 w 10780744"/>
                  <a:gd name="connsiteY21" fmla="*/ 9093200 h 9623424"/>
                  <a:gd name="connsiteX22" fmla="*/ 6409586 w 10780744"/>
                  <a:gd name="connsiteY22" fmla="*/ 9398000 h 9623424"/>
                  <a:gd name="connsiteX23" fmla="*/ 4199787 w 10780744"/>
                  <a:gd name="connsiteY23" fmla="*/ 8026400 h 9623424"/>
                  <a:gd name="connsiteX0" fmla="*/ 4199787 w 10818844"/>
                  <a:gd name="connsiteY0" fmla="*/ 8026400 h 9623424"/>
                  <a:gd name="connsiteX1" fmla="*/ 3971187 w 10818844"/>
                  <a:gd name="connsiteY1" fmla="*/ 7569200 h 9623424"/>
                  <a:gd name="connsiteX2" fmla="*/ 0 w 10818844"/>
                  <a:gd name="connsiteY2" fmla="*/ 1306347 h 9623424"/>
                  <a:gd name="connsiteX3" fmla="*/ 157655 w 10818844"/>
                  <a:gd name="connsiteY3" fmla="*/ 770320 h 9623424"/>
                  <a:gd name="connsiteX4" fmla="*/ 851338 w 10818844"/>
                  <a:gd name="connsiteY4" fmla="*/ 391947 h 9623424"/>
                  <a:gd name="connsiteX5" fmla="*/ 1608083 w 10818844"/>
                  <a:gd name="connsiteY5" fmla="*/ 139699 h 9623424"/>
                  <a:gd name="connsiteX6" fmla="*/ 2370987 w 10818844"/>
                  <a:gd name="connsiteY6" fmla="*/ 25400 h 9623424"/>
                  <a:gd name="connsiteX7" fmla="*/ 3056787 w 10818844"/>
                  <a:gd name="connsiteY7" fmla="*/ 25400 h 9623424"/>
                  <a:gd name="connsiteX8" fmla="*/ 3666387 w 10818844"/>
                  <a:gd name="connsiteY8" fmla="*/ 101600 h 9623424"/>
                  <a:gd name="connsiteX9" fmla="*/ 4288220 w 10818844"/>
                  <a:gd name="connsiteY9" fmla="*/ 234292 h 9623424"/>
                  <a:gd name="connsiteX10" fmla="*/ 4729655 w 10818844"/>
                  <a:gd name="connsiteY10" fmla="*/ 423478 h 9623424"/>
                  <a:gd name="connsiteX11" fmla="*/ 5234151 w 10818844"/>
                  <a:gd name="connsiteY11" fmla="*/ 738789 h 9623424"/>
                  <a:gd name="connsiteX12" fmla="*/ 5770179 w 10818844"/>
                  <a:gd name="connsiteY12" fmla="*/ 1243285 h 9623424"/>
                  <a:gd name="connsiteX13" fmla="*/ 6333387 w 10818844"/>
                  <a:gd name="connsiteY13" fmla="*/ 1778000 h 9623424"/>
                  <a:gd name="connsiteX14" fmla="*/ 6790587 w 10818844"/>
                  <a:gd name="connsiteY14" fmla="*/ 2235200 h 9623424"/>
                  <a:gd name="connsiteX15" fmla="*/ 8238387 w 10818844"/>
                  <a:gd name="connsiteY15" fmla="*/ 3606800 h 9623424"/>
                  <a:gd name="connsiteX16" fmla="*/ 9980643 w 10818844"/>
                  <a:gd name="connsiteY16" fmla="*/ 5064125 h 9623424"/>
                  <a:gd name="connsiteX17" fmla="*/ 10666444 w 10818844"/>
                  <a:gd name="connsiteY17" fmla="*/ 6130925 h 9623424"/>
                  <a:gd name="connsiteX18" fmla="*/ 10818844 w 10818844"/>
                  <a:gd name="connsiteY18" fmla="*/ 6892925 h 9623424"/>
                  <a:gd name="connsiteX19" fmla="*/ 10666444 w 10818844"/>
                  <a:gd name="connsiteY19" fmla="*/ 7654925 h 9623424"/>
                  <a:gd name="connsiteX20" fmla="*/ 10285444 w 10818844"/>
                  <a:gd name="connsiteY20" fmla="*/ 8264525 h 9623424"/>
                  <a:gd name="connsiteX21" fmla="*/ 9980644 w 10818844"/>
                  <a:gd name="connsiteY21" fmla="*/ 8569325 h 9623424"/>
                  <a:gd name="connsiteX22" fmla="*/ 9076586 w 10818844"/>
                  <a:gd name="connsiteY22" fmla="*/ 9093200 h 9623424"/>
                  <a:gd name="connsiteX23" fmla="*/ 6409586 w 10818844"/>
                  <a:gd name="connsiteY23" fmla="*/ 9398000 h 9623424"/>
                  <a:gd name="connsiteX24" fmla="*/ 4199787 w 10818844"/>
                  <a:gd name="connsiteY24" fmla="*/ 8026400 h 9623424"/>
                  <a:gd name="connsiteX0" fmla="*/ 4199787 w 10818844"/>
                  <a:gd name="connsiteY0" fmla="*/ 8026400 h 9623424"/>
                  <a:gd name="connsiteX1" fmla="*/ 3971187 w 10818844"/>
                  <a:gd name="connsiteY1" fmla="*/ 7569200 h 9623424"/>
                  <a:gd name="connsiteX2" fmla="*/ 0 w 10818844"/>
                  <a:gd name="connsiteY2" fmla="*/ 1306347 h 9623424"/>
                  <a:gd name="connsiteX3" fmla="*/ 157655 w 10818844"/>
                  <a:gd name="connsiteY3" fmla="*/ 770320 h 9623424"/>
                  <a:gd name="connsiteX4" fmla="*/ 851338 w 10818844"/>
                  <a:gd name="connsiteY4" fmla="*/ 391947 h 9623424"/>
                  <a:gd name="connsiteX5" fmla="*/ 1608083 w 10818844"/>
                  <a:gd name="connsiteY5" fmla="*/ 139699 h 9623424"/>
                  <a:gd name="connsiteX6" fmla="*/ 2370987 w 10818844"/>
                  <a:gd name="connsiteY6" fmla="*/ 25400 h 9623424"/>
                  <a:gd name="connsiteX7" fmla="*/ 3056787 w 10818844"/>
                  <a:gd name="connsiteY7" fmla="*/ 25400 h 9623424"/>
                  <a:gd name="connsiteX8" fmla="*/ 3666387 w 10818844"/>
                  <a:gd name="connsiteY8" fmla="*/ 101600 h 9623424"/>
                  <a:gd name="connsiteX9" fmla="*/ 4288220 w 10818844"/>
                  <a:gd name="connsiteY9" fmla="*/ 234292 h 9623424"/>
                  <a:gd name="connsiteX10" fmla="*/ 4729655 w 10818844"/>
                  <a:gd name="connsiteY10" fmla="*/ 423478 h 9623424"/>
                  <a:gd name="connsiteX11" fmla="*/ 5234151 w 10818844"/>
                  <a:gd name="connsiteY11" fmla="*/ 738789 h 9623424"/>
                  <a:gd name="connsiteX12" fmla="*/ 5770179 w 10818844"/>
                  <a:gd name="connsiteY12" fmla="*/ 1243285 h 9623424"/>
                  <a:gd name="connsiteX13" fmla="*/ 6333387 w 10818844"/>
                  <a:gd name="connsiteY13" fmla="*/ 1778000 h 9623424"/>
                  <a:gd name="connsiteX14" fmla="*/ 6790587 w 10818844"/>
                  <a:gd name="connsiteY14" fmla="*/ 2235200 h 9623424"/>
                  <a:gd name="connsiteX15" fmla="*/ 8238387 w 10818844"/>
                  <a:gd name="connsiteY15" fmla="*/ 3606800 h 9623424"/>
                  <a:gd name="connsiteX16" fmla="*/ 9980643 w 10818844"/>
                  <a:gd name="connsiteY16" fmla="*/ 5064125 h 9623424"/>
                  <a:gd name="connsiteX17" fmla="*/ 10590244 w 10818844"/>
                  <a:gd name="connsiteY17" fmla="*/ 5902325 h 9623424"/>
                  <a:gd name="connsiteX18" fmla="*/ 10666444 w 10818844"/>
                  <a:gd name="connsiteY18" fmla="*/ 6130925 h 9623424"/>
                  <a:gd name="connsiteX19" fmla="*/ 10818844 w 10818844"/>
                  <a:gd name="connsiteY19" fmla="*/ 6892925 h 9623424"/>
                  <a:gd name="connsiteX20" fmla="*/ 10666444 w 10818844"/>
                  <a:gd name="connsiteY20" fmla="*/ 7654925 h 9623424"/>
                  <a:gd name="connsiteX21" fmla="*/ 10285444 w 10818844"/>
                  <a:gd name="connsiteY21" fmla="*/ 8264525 h 9623424"/>
                  <a:gd name="connsiteX22" fmla="*/ 9980644 w 10818844"/>
                  <a:gd name="connsiteY22" fmla="*/ 8569325 h 9623424"/>
                  <a:gd name="connsiteX23" fmla="*/ 9076586 w 10818844"/>
                  <a:gd name="connsiteY23" fmla="*/ 9093200 h 9623424"/>
                  <a:gd name="connsiteX24" fmla="*/ 6409586 w 10818844"/>
                  <a:gd name="connsiteY24" fmla="*/ 9398000 h 9623424"/>
                  <a:gd name="connsiteX25" fmla="*/ 4199787 w 10818844"/>
                  <a:gd name="connsiteY25" fmla="*/ 8026400 h 9623424"/>
                  <a:gd name="connsiteX0" fmla="*/ 4199787 w 10831544"/>
                  <a:gd name="connsiteY0" fmla="*/ 8026400 h 9623424"/>
                  <a:gd name="connsiteX1" fmla="*/ 3971187 w 10831544"/>
                  <a:gd name="connsiteY1" fmla="*/ 7569200 h 9623424"/>
                  <a:gd name="connsiteX2" fmla="*/ 0 w 10831544"/>
                  <a:gd name="connsiteY2" fmla="*/ 1306347 h 9623424"/>
                  <a:gd name="connsiteX3" fmla="*/ 157655 w 10831544"/>
                  <a:gd name="connsiteY3" fmla="*/ 770320 h 9623424"/>
                  <a:gd name="connsiteX4" fmla="*/ 851338 w 10831544"/>
                  <a:gd name="connsiteY4" fmla="*/ 391947 h 9623424"/>
                  <a:gd name="connsiteX5" fmla="*/ 1608083 w 10831544"/>
                  <a:gd name="connsiteY5" fmla="*/ 139699 h 9623424"/>
                  <a:gd name="connsiteX6" fmla="*/ 2370987 w 10831544"/>
                  <a:gd name="connsiteY6" fmla="*/ 25400 h 9623424"/>
                  <a:gd name="connsiteX7" fmla="*/ 3056787 w 10831544"/>
                  <a:gd name="connsiteY7" fmla="*/ 25400 h 9623424"/>
                  <a:gd name="connsiteX8" fmla="*/ 3666387 w 10831544"/>
                  <a:gd name="connsiteY8" fmla="*/ 101600 h 9623424"/>
                  <a:gd name="connsiteX9" fmla="*/ 4288220 w 10831544"/>
                  <a:gd name="connsiteY9" fmla="*/ 234292 h 9623424"/>
                  <a:gd name="connsiteX10" fmla="*/ 4729655 w 10831544"/>
                  <a:gd name="connsiteY10" fmla="*/ 423478 h 9623424"/>
                  <a:gd name="connsiteX11" fmla="*/ 5234151 w 10831544"/>
                  <a:gd name="connsiteY11" fmla="*/ 738789 h 9623424"/>
                  <a:gd name="connsiteX12" fmla="*/ 5770179 w 10831544"/>
                  <a:gd name="connsiteY12" fmla="*/ 1243285 h 9623424"/>
                  <a:gd name="connsiteX13" fmla="*/ 6333387 w 10831544"/>
                  <a:gd name="connsiteY13" fmla="*/ 1778000 h 9623424"/>
                  <a:gd name="connsiteX14" fmla="*/ 6790587 w 10831544"/>
                  <a:gd name="connsiteY14" fmla="*/ 2235200 h 9623424"/>
                  <a:gd name="connsiteX15" fmla="*/ 8238387 w 10831544"/>
                  <a:gd name="connsiteY15" fmla="*/ 3606800 h 9623424"/>
                  <a:gd name="connsiteX16" fmla="*/ 9980643 w 10831544"/>
                  <a:gd name="connsiteY16" fmla="*/ 5064125 h 9623424"/>
                  <a:gd name="connsiteX17" fmla="*/ 10590244 w 10831544"/>
                  <a:gd name="connsiteY17" fmla="*/ 5902325 h 9623424"/>
                  <a:gd name="connsiteX18" fmla="*/ 10742644 w 10831544"/>
                  <a:gd name="connsiteY18" fmla="*/ 6283325 h 9623424"/>
                  <a:gd name="connsiteX19" fmla="*/ 10818844 w 10831544"/>
                  <a:gd name="connsiteY19" fmla="*/ 6892925 h 9623424"/>
                  <a:gd name="connsiteX20" fmla="*/ 10666444 w 10831544"/>
                  <a:gd name="connsiteY20" fmla="*/ 7654925 h 9623424"/>
                  <a:gd name="connsiteX21" fmla="*/ 10285444 w 10831544"/>
                  <a:gd name="connsiteY21" fmla="*/ 8264525 h 9623424"/>
                  <a:gd name="connsiteX22" fmla="*/ 9980644 w 10831544"/>
                  <a:gd name="connsiteY22" fmla="*/ 8569325 h 9623424"/>
                  <a:gd name="connsiteX23" fmla="*/ 9076586 w 10831544"/>
                  <a:gd name="connsiteY23" fmla="*/ 9093200 h 9623424"/>
                  <a:gd name="connsiteX24" fmla="*/ 6409586 w 10831544"/>
                  <a:gd name="connsiteY24" fmla="*/ 9398000 h 9623424"/>
                  <a:gd name="connsiteX25" fmla="*/ 4199787 w 10831544"/>
                  <a:gd name="connsiteY25" fmla="*/ 8026400 h 962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31544" h="9623424">
                    <a:moveTo>
                      <a:pt x="4199787" y="8026400"/>
                    </a:moveTo>
                    <a:lnTo>
                      <a:pt x="3971187" y="7569200"/>
                    </a:lnTo>
                    <a:lnTo>
                      <a:pt x="0" y="1306347"/>
                    </a:lnTo>
                    <a:lnTo>
                      <a:pt x="157655" y="770320"/>
                    </a:lnTo>
                    <a:lnTo>
                      <a:pt x="851338" y="391947"/>
                    </a:lnTo>
                    <a:lnTo>
                      <a:pt x="1608083" y="139699"/>
                    </a:lnTo>
                    <a:lnTo>
                      <a:pt x="2370987" y="25400"/>
                    </a:lnTo>
                    <a:cubicBezTo>
                      <a:pt x="2735318" y="41275"/>
                      <a:pt x="2828187" y="0"/>
                      <a:pt x="3056787" y="25400"/>
                    </a:cubicBezTo>
                    <a:lnTo>
                      <a:pt x="3666387" y="101600"/>
                    </a:lnTo>
                    <a:lnTo>
                      <a:pt x="4288220" y="234292"/>
                    </a:lnTo>
                    <a:lnTo>
                      <a:pt x="4729655" y="423478"/>
                    </a:lnTo>
                    <a:lnTo>
                      <a:pt x="5234151" y="738789"/>
                    </a:lnTo>
                    <a:cubicBezTo>
                      <a:pt x="5407572" y="875423"/>
                      <a:pt x="5586973" y="1070083"/>
                      <a:pt x="5770179" y="1243285"/>
                    </a:cubicBezTo>
                    <a:lnTo>
                      <a:pt x="6333387" y="1778000"/>
                    </a:lnTo>
                    <a:cubicBezTo>
                      <a:pt x="6503455" y="1943319"/>
                      <a:pt x="6549287" y="1968500"/>
                      <a:pt x="6790587" y="2235200"/>
                    </a:cubicBezTo>
                    <a:cubicBezTo>
                      <a:pt x="7824843" y="3235325"/>
                      <a:pt x="7706711" y="3135313"/>
                      <a:pt x="8238387" y="3606800"/>
                    </a:cubicBezTo>
                    <a:cubicBezTo>
                      <a:pt x="8770063" y="4078287"/>
                      <a:pt x="9588667" y="4681538"/>
                      <a:pt x="9980643" y="5064125"/>
                    </a:cubicBezTo>
                    <a:cubicBezTo>
                      <a:pt x="10372619" y="5446712"/>
                      <a:pt x="10463244" y="5699125"/>
                      <a:pt x="10590244" y="5902325"/>
                    </a:cubicBezTo>
                    <a:cubicBezTo>
                      <a:pt x="10717244" y="6105525"/>
                      <a:pt x="10704544" y="6118225"/>
                      <a:pt x="10742644" y="6283325"/>
                    </a:cubicBezTo>
                    <a:cubicBezTo>
                      <a:pt x="10780744" y="6448425"/>
                      <a:pt x="10831544" y="6664325"/>
                      <a:pt x="10818844" y="6892925"/>
                    </a:cubicBezTo>
                    <a:cubicBezTo>
                      <a:pt x="10806144" y="7121525"/>
                      <a:pt x="10741453" y="7424738"/>
                      <a:pt x="10666444" y="7654925"/>
                    </a:cubicBezTo>
                    <a:cubicBezTo>
                      <a:pt x="10581774" y="7809706"/>
                      <a:pt x="10478189" y="7967663"/>
                      <a:pt x="10285444" y="8264525"/>
                    </a:cubicBezTo>
                    <a:cubicBezTo>
                      <a:pt x="9875472" y="8714581"/>
                      <a:pt x="10165451" y="8413751"/>
                      <a:pt x="9980644" y="8569325"/>
                    </a:cubicBezTo>
                    <a:cubicBezTo>
                      <a:pt x="9779168" y="8720137"/>
                      <a:pt x="9670572" y="8947944"/>
                      <a:pt x="9076586" y="9093200"/>
                    </a:cubicBezTo>
                    <a:cubicBezTo>
                      <a:pt x="8365386" y="9423400"/>
                      <a:pt x="7415266" y="9623424"/>
                      <a:pt x="6409586" y="9398000"/>
                    </a:cubicBezTo>
                    <a:cubicBezTo>
                      <a:pt x="5130060" y="9026524"/>
                      <a:pt x="4872093" y="8664575"/>
                      <a:pt x="4199787" y="8026400"/>
                    </a:cubicBezTo>
                    <a:close/>
                  </a:path>
                </a:pathLst>
              </a:custGeom>
              <a:solidFill>
                <a:srgbClr val="00FF00">
                  <a:alpha val="2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" name="Oval 3"/>
            <p:cNvSpPr>
              <a:spLocks/>
            </p:cNvSpPr>
            <p:nvPr/>
          </p:nvSpPr>
          <p:spPr>
            <a:xfrm rot="21373897">
              <a:off x="3105150" y="4398963"/>
              <a:ext cx="1736725" cy="1139825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5" name="Group 14365"/>
            <p:cNvGrpSpPr>
              <a:grpSpLocks noChangeAspect="1"/>
            </p:cNvGrpSpPr>
            <p:nvPr/>
          </p:nvGrpSpPr>
          <p:grpSpPr bwMode="auto">
            <a:xfrm>
              <a:off x="685800" y="1319213"/>
              <a:ext cx="1479550" cy="1919287"/>
              <a:chOff x="685914" y="1359958"/>
              <a:chExt cx="911405" cy="1182829"/>
            </a:xfrm>
          </p:grpSpPr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1016180" y="1371494"/>
                <a:ext cx="246533" cy="1171293"/>
                <a:chOff x="3537860" y="4514831"/>
                <a:chExt cx="1844562" cy="8840510"/>
              </a:xfrm>
            </p:grpSpPr>
            <p:grpSp>
              <p:nvGrpSpPr>
                <p:cNvPr id="22" name="Group 2"/>
                <p:cNvGrpSpPr>
                  <a:grpSpLocks/>
                </p:cNvGrpSpPr>
                <p:nvPr/>
              </p:nvGrpSpPr>
              <p:grpSpPr bwMode="auto">
                <a:xfrm rot="5400000">
                  <a:off x="1142416" y="7165958"/>
                  <a:ext cx="6645003" cy="1342749"/>
                  <a:chOff x="566" y="2155"/>
                  <a:chExt cx="2688" cy="768"/>
                </a:xfrm>
              </p:grpSpPr>
              <p:sp>
                <p:nvSpPr>
                  <p:cNvPr id="38" name="AutoShape 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98" y="1867"/>
                    <a:ext cx="768" cy="1344"/>
                  </a:xfrm>
                  <a:prstGeom prst="triangle">
                    <a:avLst>
                      <a:gd name="adj" fmla="val 49347"/>
                    </a:avLst>
                  </a:prstGeom>
                  <a:gradFill rotWithShape="1">
                    <a:gsLst>
                      <a:gs pos="0">
                        <a:srgbClr val="00CC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3500" dirty="0"/>
                  </a:p>
                </p:txBody>
              </p:sp>
              <p:sp>
                <p:nvSpPr>
                  <p:cNvPr id="39" name="AutoShape 4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54" y="1867"/>
                    <a:ext cx="768" cy="1344"/>
                  </a:xfrm>
                  <a:prstGeom prst="triangle">
                    <a:avLst>
                      <a:gd name="adj" fmla="val 4934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3500" dirty="0"/>
                  </a:p>
                </p:txBody>
              </p:sp>
            </p:grpSp>
            <p:sp>
              <p:nvSpPr>
                <p:cNvPr id="23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1691631" y="10594710"/>
                  <a:ext cx="5521255" cy="7"/>
                </a:xfrm>
                <a:prstGeom prst="line">
                  <a:avLst/>
                </a:prstGeom>
                <a:noFill/>
                <a:ln w="1270">
                  <a:solidFill>
                    <a:schemeClr val="tx1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4" name="Group 40"/>
                <p:cNvGrpSpPr>
                  <a:grpSpLocks/>
                </p:cNvGrpSpPr>
                <p:nvPr/>
              </p:nvGrpSpPr>
              <p:grpSpPr bwMode="auto">
                <a:xfrm rot="5400000">
                  <a:off x="3532132" y="10290433"/>
                  <a:ext cx="1856017" cy="1844562"/>
                  <a:chOff x="4599" y="2903"/>
                  <a:chExt cx="810" cy="805"/>
                </a:xfrm>
              </p:grpSpPr>
              <p:grpSp>
                <p:nvGrpSpPr>
                  <p:cNvPr id="26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09" y="2903"/>
                    <a:ext cx="800" cy="805"/>
                    <a:chOff x="226" y="709"/>
                    <a:chExt cx="1070" cy="1064"/>
                  </a:xfrm>
                </p:grpSpPr>
                <p:sp>
                  <p:nvSpPr>
                    <p:cNvPr id="30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936" y="1070"/>
                      <a:ext cx="346" cy="34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1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588" y="1068"/>
                      <a:ext cx="347" cy="34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2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240" y="1070"/>
                      <a:ext cx="346" cy="34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3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15" y="768"/>
                      <a:ext cx="346" cy="34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4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65" y="768"/>
                      <a:ext cx="346" cy="34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5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15" y="1371"/>
                      <a:ext cx="346" cy="34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6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65" y="1371"/>
                      <a:ext cx="346" cy="34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  <p:sp>
                  <p:nvSpPr>
                    <p:cNvPr id="37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226" y="709"/>
                      <a:ext cx="1070" cy="1064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3500" dirty="0"/>
                    </a:p>
                  </p:txBody>
                </p:sp>
              </p:grpSp>
              <p:sp>
                <p:nvSpPr>
                  <p:cNvPr id="27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763" y="3103"/>
                    <a:ext cx="134" cy="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9pPr>
                  </a:lstStyle>
                  <a:p>
                    <a:pPr eaLnBrk="1" latinLnBrk="1" hangingPunct="1"/>
                    <a:endParaRPr kumimoji="1" lang="en-US" sz="35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8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5043" y="3103"/>
                    <a:ext cx="134" cy="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9pPr>
                  </a:lstStyle>
                  <a:p>
                    <a:pPr eaLnBrk="1" latinLnBrk="1" hangingPunct="1"/>
                    <a:endParaRPr kumimoji="1" lang="en-US" sz="35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9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900" y="3345"/>
                    <a:ext cx="134" cy="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charset="0"/>
                        <a:cs typeface="Times New Roman" pitchFamily="18" charset="0"/>
                      </a:defRPr>
                    </a:lvl9pPr>
                  </a:lstStyle>
                  <a:p>
                    <a:pPr eaLnBrk="1" latinLnBrk="1" hangingPunct="1"/>
                    <a:endParaRPr kumimoji="1" lang="en-US" sz="35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pic>
              <p:nvPicPr>
                <p:cNvPr id="25" name="Picture 59" descr="Plan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94000" contrast="10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04" t="13995" r="16612" b="14076"/>
                <a:stretch>
                  <a:fillRect/>
                </a:stretch>
              </p:blipFill>
              <p:spPr bwMode="auto">
                <a:xfrm rot="5400000">
                  <a:off x="3837102" y="6732858"/>
                  <a:ext cx="1241928" cy="1778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Oval 26"/>
              <p:cNvSpPr>
                <a:spLocks noChangeAspect="1" noChangeArrowheads="1"/>
              </p:cNvSpPr>
              <p:nvPr/>
            </p:nvSpPr>
            <p:spPr bwMode="auto">
              <a:xfrm rot="5400000">
                <a:off x="689877" y="1355995"/>
                <a:ext cx="903479" cy="911405"/>
              </a:xfrm>
              <a:prstGeom prst="ellipse">
                <a:avLst/>
              </a:prstGeom>
              <a:noFill/>
              <a:ln w="158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500" dirty="0"/>
              </a:p>
            </p:txBody>
          </p:sp>
        </p:grpSp>
        <p:cxnSp>
          <p:nvCxnSpPr>
            <p:cNvPr id="6" name="Straight Connector 14363"/>
            <p:cNvCxnSpPr>
              <a:cxnSpLocks noChangeShapeType="1"/>
              <a:endCxn id="4" idx="7"/>
            </p:cNvCxnSpPr>
            <p:nvPr/>
          </p:nvCxnSpPr>
          <p:spPr bwMode="auto">
            <a:xfrm flipV="1">
              <a:off x="3305175" y="4525963"/>
              <a:ext cx="1254125" cy="804862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" name="Picture 2" descr="C:\data\_ub\presentations\CZMIL Images-Presentations\scanner_element.jpg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4" t="11765" r="5014" b="2940"/>
            <a:stretch>
              <a:fillRect/>
            </a:stretch>
          </p:blipFill>
          <p:spPr bwMode="auto">
            <a:xfrm>
              <a:off x="685800" y="3511550"/>
              <a:ext cx="1230313" cy="914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data\_ub\pics\czmil\DSCF2331.JPG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37" t="23970" r="20786" b="34831"/>
            <a:stretch>
              <a:fillRect/>
            </a:stretch>
          </p:blipFill>
          <p:spPr bwMode="auto">
            <a:xfrm>
              <a:off x="674688" y="4572000"/>
              <a:ext cx="1230312" cy="914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878264" y="1337931"/>
              <a:ext cx="3687766" cy="2630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/>
            <a:lstStyle/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 smtClean="0">
                  <a:solidFill>
                    <a:srgbClr val="000066"/>
                  </a:solidFill>
                </a:rPr>
                <a:t>10,000 </a:t>
              </a:r>
              <a:r>
                <a:rPr lang="en-US" sz="1200" dirty="0">
                  <a:solidFill>
                    <a:srgbClr val="000066"/>
                  </a:solidFill>
                </a:rPr>
                <a:t>Hz Pulse Rate (hydro / topo)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0.4 Hz / </a:t>
              </a:r>
              <a:r>
                <a:rPr lang="en-US" sz="1200" dirty="0" smtClean="0">
                  <a:solidFill>
                    <a:srgbClr val="000066"/>
                  </a:solidFill>
                </a:rPr>
                <a:t>16 </a:t>
              </a:r>
              <a:r>
                <a:rPr lang="en-US" sz="1200" dirty="0">
                  <a:solidFill>
                    <a:srgbClr val="000066"/>
                  </a:solidFill>
                </a:rPr>
                <a:t>MP   Digital camera  </a:t>
              </a:r>
              <a:r>
                <a:rPr lang="en-US" sz="1200" dirty="0" smtClean="0">
                  <a:solidFill>
                    <a:srgbClr val="000066"/>
                  </a:solidFill>
                </a:rPr>
                <a:t>(~</a:t>
              </a:r>
              <a:r>
                <a:rPr lang="en-US" sz="1200" dirty="0">
                  <a:solidFill>
                    <a:srgbClr val="000066"/>
                  </a:solidFill>
                </a:rPr>
                <a:t>5</a:t>
              </a:r>
              <a:r>
                <a:rPr lang="en-US" sz="1200" dirty="0" smtClean="0">
                  <a:solidFill>
                    <a:srgbClr val="000066"/>
                  </a:solidFill>
                </a:rPr>
                <a:t> </a:t>
              </a:r>
              <a:r>
                <a:rPr lang="en-US" sz="1200" dirty="0">
                  <a:solidFill>
                    <a:srgbClr val="000066"/>
                  </a:solidFill>
                </a:rPr>
                <a:t>cm pixel)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CASI-1500 Hyperspectral Imager</a:t>
              </a:r>
            </a:p>
            <a:p>
              <a:pPr marL="742950" lvl="1" indent="-285750"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</a:pPr>
              <a:r>
                <a:rPr lang="en-US" sz="1200" dirty="0">
                  <a:solidFill>
                    <a:srgbClr val="000066"/>
                  </a:solidFill>
                </a:rPr>
                <a:t>1500 pixels</a:t>
              </a:r>
            </a:p>
            <a:p>
              <a:pPr marL="742950" lvl="1" indent="-285750"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</a:pPr>
              <a:r>
                <a:rPr lang="en-US" sz="1200" dirty="0">
                  <a:solidFill>
                    <a:srgbClr val="000066"/>
                  </a:solidFill>
                </a:rPr>
                <a:t>380 – 1050 nm wavelength</a:t>
              </a:r>
            </a:p>
            <a:p>
              <a:pPr marL="742950" lvl="1" indent="-285750" algn="l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</a:pPr>
              <a:r>
                <a:rPr lang="en-US" sz="1200" dirty="0">
                  <a:solidFill>
                    <a:srgbClr val="000066"/>
                  </a:solidFill>
                </a:rPr>
                <a:t>288 possible bands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IHO Order </a:t>
              </a:r>
              <a:r>
                <a:rPr lang="en-US" sz="1200" dirty="0" smtClean="0">
                  <a:solidFill>
                    <a:srgbClr val="000066"/>
                  </a:solidFill>
                </a:rPr>
                <a:t>1B </a:t>
              </a:r>
              <a:r>
                <a:rPr lang="en-US" sz="1200" dirty="0">
                  <a:solidFill>
                    <a:srgbClr val="000066"/>
                  </a:solidFill>
                </a:rPr>
                <a:t>Surveys capable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Shot spacing: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    0.7 X 0.7 meter topo  / shallow hydro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    2.0 X 2.0 meter deep hydro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300 - 400 m op altitude (hydro)</a:t>
              </a:r>
            </a:p>
            <a:p>
              <a:pPr marL="341313" indent="-341313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200" dirty="0">
                  <a:solidFill>
                    <a:srgbClr val="000066"/>
                  </a:solidFill>
                </a:rPr>
                <a:t>300 - 1200 m op altitude (topo)</a:t>
              </a:r>
            </a:p>
          </p:txBody>
        </p:sp>
        <p:cxnSp>
          <p:nvCxnSpPr>
            <p:cNvPr id="11" name="Straight Connector 14367"/>
            <p:cNvCxnSpPr>
              <a:cxnSpLocks noChangeShapeType="1"/>
            </p:cNvCxnSpPr>
            <p:nvPr/>
          </p:nvCxnSpPr>
          <p:spPr bwMode="auto">
            <a:xfrm>
              <a:off x="2520950" y="3241675"/>
              <a:ext cx="2557463" cy="3159125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endCxn id="4" idx="6"/>
            </p:cNvCxnSpPr>
            <p:nvPr/>
          </p:nvCxnSpPr>
          <p:spPr bwMode="auto">
            <a:xfrm>
              <a:off x="3898900" y="1568450"/>
              <a:ext cx="941388" cy="3343275"/>
            </a:xfrm>
            <a:prstGeom prst="line">
              <a:avLst/>
            </a:prstGeom>
            <a:solidFill>
              <a:srgbClr val="009900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657776" y="5644305"/>
              <a:ext cx="4063903" cy="877478"/>
            </a:xfrm>
            <a:prstGeom prst="rect">
              <a:avLst/>
            </a:prstGeom>
            <a:solidFill>
              <a:srgbClr val="E9E9E9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171450" indent="-171450" algn="l">
                <a:buFont typeface="Arial" pitchFamily="34" charset="0"/>
                <a:buChar char="•"/>
                <a:defRPr/>
              </a:pPr>
              <a:r>
                <a:rPr kumimoji="1" lang="en-US" sz="1000" dirty="0">
                  <a:solidFill>
                    <a:srgbClr val="000066"/>
                  </a:solidFill>
                  <a:ea typeface="Arial Unicode MS" pitchFamily="50" charset="-127"/>
                  <a:cs typeface="Arial Unicode MS" pitchFamily="50" charset="-127"/>
                </a:rPr>
                <a:t>Shorter laser pulse length and receiver response for increased accuracy, especially in shallow (&lt;2m) water</a:t>
              </a:r>
            </a:p>
            <a:p>
              <a:pPr marL="171450" indent="-171450" algn="l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srgbClr val="000066"/>
                  </a:solidFill>
                </a:rPr>
                <a:t>Large field-of-view afforded by prism, and more sensitive receivers, increase signal-to-noise ratio.</a:t>
              </a:r>
              <a:endParaRPr lang="en-US" sz="1000" cap="all" dirty="0">
                <a:solidFill>
                  <a:srgbClr val="000066"/>
                </a:solidFill>
              </a:endParaRPr>
            </a:p>
            <a:p>
              <a:pPr marL="171450" indent="-171450" algn="l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srgbClr val="000066"/>
                  </a:solidFill>
                </a:rPr>
                <a:t>Improved depth detection in shallow turbid water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3155950" y="1574800"/>
              <a:ext cx="736600" cy="3586163"/>
            </a:xfrm>
            <a:prstGeom prst="line">
              <a:avLst/>
            </a:prstGeom>
            <a:solidFill>
              <a:srgbClr val="009900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892550" y="1595438"/>
              <a:ext cx="222250" cy="2809875"/>
            </a:xfrm>
            <a:prstGeom prst="line">
              <a:avLst/>
            </a:prstGeom>
            <a:solidFill>
              <a:srgbClr val="009900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3590925" y="1582738"/>
              <a:ext cx="301625" cy="3903662"/>
            </a:xfrm>
            <a:prstGeom prst="line">
              <a:avLst/>
            </a:prstGeom>
            <a:solidFill>
              <a:srgbClr val="009900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4378"/>
            <p:cNvSpPr txBox="1">
              <a:spLocks noChangeArrowheads="1"/>
            </p:cNvSpPr>
            <p:nvPr/>
          </p:nvSpPr>
          <p:spPr bwMode="auto">
            <a:xfrm rot="19646043">
              <a:off x="3593138" y="4869577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rgbClr val="FF0000"/>
                  </a:solidFill>
                </a:rPr>
                <a:t>Dia: </a:t>
              </a:r>
              <a:r>
                <a:rPr lang="en-US" sz="1000" dirty="0" smtClean="0">
                  <a:solidFill>
                    <a:srgbClr val="FF0000"/>
                  </a:solidFill>
                </a:rPr>
                <a:t>290 </a:t>
              </a:r>
              <a:r>
                <a:rPr lang="en-US" sz="1000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7" name="TextBox 121"/>
            <p:cNvSpPr txBox="1">
              <a:spLocks noChangeArrowheads="1"/>
            </p:cNvSpPr>
            <p:nvPr/>
          </p:nvSpPr>
          <p:spPr bwMode="auto">
            <a:xfrm>
              <a:off x="3560763" y="2757488"/>
              <a:ext cx="579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rgbClr val="FF0000"/>
                  </a:solidFill>
                </a:rPr>
                <a:t>400  m</a:t>
              </a:r>
            </a:p>
          </p:txBody>
        </p:sp>
        <p:cxnSp>
          <p:nvCxnSpPr>
            <p:cNvPr id="18" name="Straight Connector 14361"/>
            <p:cNvCxnSpPr>
              <a:cxnSpLocks noChangeShapeType="1"/>
            </p:cNvCxnSpPr>
            <p:nvPr/>
          </p:nvCxnSpPr>
          <p:spPr bwMode="auto">
            <a:xfrm flipH="1">
              <a:off x="3895725" y="1574800"/>
              <a:ext cx="0" cy="338296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" name="Picture 13" descr="CFBCN_titus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lum bright="6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1325563"/>
              <a:ext cx="1257300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Airborne Coastal Survey (ACS)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22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ags2\Desktop\NAVHAZ2\Oblique_N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r="5276"/>
          <a:stretch>
            <a:fillRect/>
          </a:stretch>
        </p:blipFill>
        <p:spPr bwMode="auto">
          <a:xfrm>
            <a:off x="453834" y="1594883"/>
            <a:ext cx="3934119" cy="2005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ags2\Desktop\NAVHAZ2\Priority01a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3"/>
          <a:stretch>
            <a:fillRect/>
          </a:stretch>
        </p:blipFill>
        <p:spPr bwMode="auto">
          <a:xfrm>
            <a:off x="4899684" y="1839323"/>
            <a:ext cx="3765846" cy="35213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ags2\Desktop\NAVHAZ2\Priority02a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0" y="3419253"/>
            <a:ext cx="3310091" cy="30569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Airborne Coastal Survey (ACS)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84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" y="4053571"/>
            <a:ext cx="2434716" cy="2424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93" y="4053571"/>
            <a:ext cx="3232421" cy="2424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16" y="4053571"/>
            <a:ext cx="3232420" cy="242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16" y="1552872"/>
            <a:ext cx="3232420" cy="242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0355" y="1699521"/>
            <a:ext cx="553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A or B-sized sensors can be dropped via the Navy-issued sonobuoy chute installed at rear of aircraft.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Larger packages can be deployed from passenger door that hinges into aircraft during flight or via full cargo door if removed prior to flight. </a:t>
            </a:r>
            <a:endParaRPr lang="en-US" sz="1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Airborne Coastal Survey (ACS)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4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320"/>
            <a:ext cx="7391400" cy="4924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Fleet Survey Team (FST)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1" y="1335461"/>
            <a:ext cx="5355325" cy="46340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IHO 1A Safety of Navigation surveys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Singlebeam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 / </a:t>
            </a:r>
            <a:r>
              <a:rPr lang="en-US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multibeam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 bathymetry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Sidescan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sonar imagery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Ancillary data 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(shoreline, NAVAIDS, bottom samples)</a:t>
            </a:r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Ports, harbors, approaches 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Depths ~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5-200m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&lt; 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10 nm from shore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Typical footprint: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5-7 person team 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1 x 9m vessel on trailer and survey equipment  </a:t>
            </a:r>
            <a:endParaRPr lang="en-US" kern="1200" dirty="0" smtClean="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  <a:p>
            <a:pPr marL="0" lvl="2" indent="0">
              <a:lnSpc>
                <a:spcPct val="80000"/>
              </a:lnSpc>
              <a:buClr>
                <a:srgbClr val="000066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ea typeface="+mn-ea"/>
                <a:cs typeface="+mn-cs"/>
              </a:rPr>
              <a:t>Bi-lateral survey projects with host nation </a:t>
            </a:r>
            <a:r>
              <a:rPr lang="en-US" sz="2000" dirty="0" smtClean="0">
                <a:solidFill>
                  <a:srgbClr val="002060"/>
                </a:solidFill>
                <a:ea typeface="+mn-ea"/>
                <a:cs typeface="+mn-cs"/>
              </a:rPr>
              <a:t>hydro </a:t>
            </a:r>
            <a:r>
              <a:rPr lang="en-US" sz="2000" dirty="0">
                <a:solidFill>
                  <a:srgbClr val="002060"/>
                </a:solidFill>
                <a:ea typeface="+mn-ea"/>
                <a:cs typeface="+mn-cs"/>
              </a:rPr>
              <a:t>organization (Port </a:t>
            </a:r>
            <a:r>
              <a:rPr lang="en-US" sz="2000" dirty="0" err="1">
                <a:solidFill>
                  <a:srgbClr val="002060"/>
                </a:solidFill>
                <a:ea typeface="+mn-ea"/>
                <a:cs typeface="+mn-cs"/>
              </a:rPr>
              <a:t>Auth</a:t>
            </a:r>
            <a:r>
              <a:rPr lang="en-US" sz="2000" dirty="0">
                <a:solidFill>
                  <a:srgbClr val="002060"/>
                </a:solidFill>
                <a:ea typeface="+mn-ea"/>
                <a:cs typeface="+mn-cs"/>
              </a:rPr>
              <a:t>, Navy, etc</a:t>
            </a:r>
            <a:r>
              <a:rPr lang="en-US" sz="2000" dirty="0" smtClean="0">
                <a:solidFill>
                  <a:srgbClr val="002060"/>
                </a:solidFill>
                <a:ea typeface="+mn-ea"/>
                <a:cs typeface="+mn-cs"/>
              </a:rPr>
              <a:t>.)</a:t>
            </a:r>
          </a:p>
          <a:p>
            <a:pPr marL="565150" lvl="2" indent="-2857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All survey data and documentation provided exclusively to partner nation and NGA</a:t>
            </a:r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  <a:p>
            <a:pPr marL="0" lvl="2" indent="0">
              <a:lnSpc>
                <a:spcPct val="80000"/>
              </a:lnSpc>
              <a:buClr>
                <a:srgbClr val="000066"/>
              </a:buClr>
              <a:buNone/>
              <a:defRPr/>
            </a:pPr>
            <a:endParaRPr lang="en-US" sz="20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6" name="Picture 5" descr="Sea A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096" y="3644357"/>
            <a:ext cx="3419083" cy="1624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 descr="\\NAEACHRLFS101v\USFF07$\STNS_NAVOCEANO_N62306\FST\Pictures\Survey Collages\16JPN01-02\201607190832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9" r="31228" b="11306"/>
          <a:stretch/>
        </p:blipFill>
        <p:spPr bwMode="auto">
          <a:xfrm>
            <a:off x="5824670" y="1578635"/>
            <a:ext cx="2518308" cy="1376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320"/>
            <a:ext cx="7391400" cy="493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Primary Survey Assets</a:t>
            </a:r>
          </a:p>
        </p:txBody>
      </p:sp>
      <p:pic>
        <p:nvPicPr>
          <p:cNvPr id="49158" name="Picture 2" descr="E:\SANY05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3890962"/>
            <a:ext cx="3429000" cy="2667000"/>
          </a:xfrm>
          <a:ln w="19050">
            <a:solidFill>
              <a:schemeClr val="tx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84561" y="3952333"/>
            <a:ext cx="4457514" cy="25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35000" indent="-1778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366"/>
              </a:buClr>
              <a:buFont typeface="Times New Roman" pitchFamily="18" charset="0"/>
              <a:buChar char="–"/>
              <a:defRPr sz="2000" b="1">
                <a:solidFill>
                  <a:srgbClr val="003366"/>
                </a:solidFill>
                <a:latin typeface="+mn-lt"/>
              </a:defRPr>
            </a:lvl2pPr>
            <a:lvl3pPr marL="914400" indent="-1143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AC7F00"/>
              </a:buClr>
              <a:buChar char="•"/>
              <a:defRPr sz="1600" b="1">
                <a:solidFill>
                  <a:srgbClr val="B48500"/>
                </a:solidFill>
                <a:latin typeface="+mn-lt"/>
              </a:defRPr>
            </a:lvl3pPr>
            <a:lvl4pPr marL="1714500" indent="-266700" algn="l" rtl="0" eaLnBrk="0" fontAlgn="base" hangingPunct="0">
              <a:spcBef>
                <a:spcPct val="25000"/>
              </a:spcBef>
              <a:spcAft>
                <a:spcPct val="2500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2000" kern="0" dirty="0">
                <a:solidFill>
                  <a:srgbClr val="002060"/>
                </a:solidFill>
              </a:rPr>
              <a:t>   </a:t>
            </a:r>
            <a:r>
              <a:rPr lang="en-US" sz="2000" kern="0" dirty="0" smtClean="0">
                <a:solidFill>
                  <a:srgbClr val="002060"/>
                </a:solidFill>
              </a:rPr>
              <a:t>(</a:t>
            </a:r>
            <a:r>
              <a:rPr lang="en-US" sz="2000" kern="0" dirty="0">
                <a:solidFill>
                  <a:srgbClr val="002060"/>
                </a:solidFill>
              </a:rPr>
              <a:t>2) 9-m </a:t>
            </a:r>
            <a:r>
              <a:rPr lang="en-US" sz="2000" kern="0" dirty="0" smtClean="0">
                <a:solidFill>
                  <a:srgbClr val="002060"/>
                </a:solidFill>
              </a:rPr>
              <a:t>SeaArk </a:t>
            </a:r>
            <a:endParaRPr lang="en-US" sz="2000" kern="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2000" kern="0" dirty="0" smtClean="0">
                <a:solidFill>
                  <a:srgbClr val="002060"/>
                </a:solidFill>
              </a:rPr>
              <a:t>	(</a:t>
            </a:r>
            <a:r>
              <a:rPr lang="en-US" sz="2000" kern="0" dirty="0">
                <a:solidFill>
                  <a:srgbClr val="002060"/>
                </a:solidFill>
              </a:rPr>
              <a:t>2) 9-m </a:t>
            </a:r>
            <a:r>
              <a:rPr lang="en-US" sz="2000" kern="0" dirty="0" smtClean="0">
                <a:solidFill>
                  <a:srgbClr val="002060"/>
                </a:solidFill>
              </a:rPr>
              <a:t>Work Skiff 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IHO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/ Navigation quality survey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SBES/MBES/SSS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Configurable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C-130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Transportable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Shore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based operations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5-7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person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team</a:t>
            </a:r>
          </a:p>
          <a:p>
            <a:pPr marL="565150" lvl="2" indent="-28575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79400" lvl="2" inden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Airlift via C-130 or larger aircraft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63" y="1217532"/>
            <a:ext cx="3460750" cy="2595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22" name="Picture 2" descr="C:\Users\michael.koletsos\AppData\Local\Microsoft\Windows\Temporary Internet Files\Content.Outlook\NF9SPYNR\IMG_13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553289" y="1366691"/>
            <a:ext cx="3921240" cy="22547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320"/>
            <a:ext cx="7391400" cy="493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Equipment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7150" y="1211231"/>
            <a:ext cx="4260850" cy="52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 smtClean="0"/>
              <a:t>Unmanned Underwater Vehicle (UUV)</a:t>
            </a:r>
            <a:endParaRPr lang="en-US" sz="1600" dirty="0"/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smtClean="0"/>
              <a:t>(2) IVER3</a:t>
            </a:r>
            <a:endParaRPr lang="en-US" dirty="0" smtClean="0"/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 err="1" smtClean="0"/>
              <a:t>Singlebeam</a:t>
            </a:r>
            <a:r>
              <a:rPr lang="en-US" sz="1600" dirty="0" smtClean="0"/>
              <a:t> </a:t>
            </a:r>
            <a:r>
              <a:rPr lang="en-US" sz="1600" dirty="0" err="1"/>
              <a:t>Echosounders</a:t>
            </a:r>
            <a:endParaRPr lang="en-US" sz="1600" dirty="0"/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Odom </a:t>
            </a:r>
            <a:r>
              <a:rPr lang="en-US" sz="1400" dirty="0" smtClean="0"/>
              <a:t>CV 100 and CV200</a:t>
            </a:r>
            <a:endParaRPr lang="en-US" sz="1400" dirty="0"/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smtClean="0"/>
              <a:t>Cee Echo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 smtClean="0"/>
              <a:t>Multibeam </a:t>
            </a:r>
            <a:r>
              <a:rPr lang="en-US" sz="1600" dirty="0"/>
              <a:t>Echosounders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R2 Sonic 2024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err="1"/>
              <a:t>Reson</a:t>
            </a:r>
            <a:r>
              <a:rPr lang="en-US" sz="1400" dirty="0"/>
              <a:t> 7125 (dual freq)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err="1" smtClean="0"/>
              <a:t>Reson</a:t>
            </a:r>
            <a:r>
              <a:rPr lang="en-US" sz="1400" dirty="0" smtClean="0"/>
              <a:t> </a:t>
            </a:r>
            <a:r>
              <a:rPr lang="en-US" sz="1400" dirty="0"/>
              <a:t>8125 (shallow water) </a:t>
            </a:r>
            <a:endParaRPr lang="en-US" sz="1400" dirty="0" smtClean="0"/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err="1" smtClean="0"/>
              <a:t>Reson</a:t>
            </a:r>
            <a:r>
              <a:rPr lang="en-US" sz="1400" dirty="0" smtClean="0"/>
              <a:t> </a:t>
            </a:r>
            <a:r>
              <a:rPr lang="en-US" sz="1400" dirty="0"/>
              <a:t>8101 (deep water)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 smtClean="0"/>
              <a:t>Side </a:t>
            </a:r>
            <a:r>
              <a:rPr lang="en-US" sz="1600" dirty="0"/>
              <a:t>Scan Sonars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Klein 3000 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EdgeTech 4125 </a:t>
            </a:r>
            <a:endParaRPr lang="en-US" sz="1400" dirty="0" smtClean="0"/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 smtClean="0"/>
              <a:t>GPS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smtClean="0"/>
              <a:t>NAVCOM</a:t>
            </a:r>
            <a:endParaRPr lang="en-US" sz="1400" dirty="0"/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•"/>
            </a:pPr>
            <a:r>
              <a:rPr lang="en-US" sz="1600" dirty="0"/>
              <a:t>Sensors &amp; Measuring Devices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POS/MV v4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TSS DMS 25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Tide Gauges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IXSEA </a:t>
            </a:r>
            <a:r>
              <a:rPr lang="en-US" sz="1400" dirty="0" err="1"/>
              <a:t>Hydrins</a:t>
            </a:r>
            <a:endParaRPr lang="en-US" sz="1400" dirty="0"/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CTDs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/>
              <a:t>ADCPs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Times New Roman" pitchFamily="18" charset="0"/>
              <a:buChar char="–"/>
            </a:pPr>
            <a:r>
              <a:rPr lang="en-US" sz="1400" dirty="0" err="1"/>
              <a:t>Digibar</a:t>
            </a:r>
            <a:r>
              <a:rPr lang="en-US" sz="1400" dirty="0"/>
              <a:t> </a:t>
            </a:r>
            <a:r>
              <a:rPr lang="en-US" sz="1400" dirty="0" smtClean="0"/>
              <a:t>SVP</a:t>
            </a:r>
            <a:endParaRPr lang="en-US" sz="1400" dirty="0"/>
          </a:p>
        </p:txBody>
      </p:sp>
      <p:pic>
        <p:nvPicPr>
          <p:cNvPr id="20485" name="Picture 4" descr="npo00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988" y="2786063"/>
            <a:ext cx="2452687" cy="1712912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5" descr="xduc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1682750"/>
            <a:ext cx="2001838" cy="1922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6" descr="npo0000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849813"/>
            <a:ext cx="2549525" cy="14525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pic>
        <p:nvPicPr>
          <p:cNvPr id="20488" name="Picture 7" descr="npo00002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4783138"/>
            <a:ext cx="717550" cy="1443037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www.teledyne-reson.com/wp-content/uploads/2010/07/seabat-7125-SV2_300x272-300x27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 b="11223"/>
          <a:stretch/>
        </p:blipFill>
        <p:spPr bwMode="auto">
          <a:xfrm>
            <a:off x="4412796" y="1231900"/>
            <a:ext cx="1945142" cy="1320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QAOwvC0DVU9A07ME-Yu6D1uP-zoRUdRQ0rlvpZVtzzG3mlL3FTQPsrdQ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134437"/>
            <a:ext cx="110490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03011" y="274320"/>
            <a:ext cx="7391400" cy="4937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n-cs"/>
              </a:rPr>
              <a:t>Rapid Littoral Survey Assets</a:t>
            </a:r>
            <a:endParaRPr lang="en-US" sz="32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pic>
        <p:nvPicPr>
          <p:cNvPr id="22533" name="Picture 10" descr="D:\Documents and Settings\rino.guerrero\Desktop\Command Brief Update\photo2-H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8"/>
          <a:stretch>
            <a:fillRect/>
          </a:stretch>
        </p:blipFill>
        <p:spPr bwMode="auto">
          <a:xfrm>
            <a:off x="4095750" y="1333500"/>
            <a:ext cx="4673600" cy="220503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2534" name="Picture 9" descr="D:\Documents and Settings\rino.guerrero\Desktop\PHIBRON-11 2012\Survey 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981450"/>
            <a:ext cx="4495800" cy="222408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" name="Picture 7" descr="101_02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538" y="1227138"/>
            <a:ext cx="3660776" cy="259862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6300" y="3657291"/>
            <a:ext cx="4538663" cy="28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35000" indent="-1778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366"/>
              </a:buClr>
              <a:buFont typeface="Times New Roman" pitchFamily="18" charset="0"/>
              <a:buChar char="–"/>
              <a:defRPr sz="2000" b="1">
                <a:solidFill>
                  <a:srgbClr val="003366"/>
                </a:solidFill>
                <a:latin typeface="+mn-lt"/>
              </a:defRPr>
            </a:lvl2pPr>
            <a:lvl3pPr marL="914400" indent="-1143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AC7F00"/>
              </a:buClr>
              <a:buChar char="•"/>
              <a:defRPr sz="1600" b="1">
                <a:solidFill>
                  <a:srgbClr val="B48500"/>
                </a:solidFill>
                <a:latin typeface="+mn-lt"/>
              </a:defRPr>
            </a:lvl3pPr>
            <a:lvl4pPr marL="1714500" indent="-266700" algn="l" rtl="0" eaLnBrk="0" fontAlgn="base" hangingPunct="0">
              <a:spcBef>
                <a:spcPct val="25000"/>
              </a:spcBef>
              <a:spcAft>
                <a:spcPct val="2500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2000" kern="0" dirty="0">
                <a:solidFill>
                  <a:srgbClr val="002060"/>
                </a:solidFill>
              </a:rPr>
              <a:t>   </a:t>
            </a:r>
            <a:r>
              <a:rPr lang="en-US" sz="2000" kern="0" dirty="0" smtClean="0">
                <a:solidFill>
                  <a:srgbClr val="002060"/>
                </a:solidFill>
              </a:rPr>
              <a:t>(4) Sea-Doo GTS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2000" kern="0" dirty="0" smtClean="0">
                <a:solidFill>
                  <a:srgbClr val="002060"/>
                </a:solidFill>
              </a:rPr>
              <a:t>	(4) Yamaha FX Cruiser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		- Rapid Environmental Assessment 	   of Littorals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   	- </a:t>
            </a:r>
            <a:r>
              <a:rPr lang="en-US" sz="1600" dirty="0" smtClean="0">
                <a:solidFill>
                  <a:srgbClr val="002060"/>
                </a:solidFill>
              </a:rPr>
              <a:t>SBES/SSS Configurable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	</a:t>
            </a:r>
            <a:r>
              <a:rPr lang="en-US" sz="1600" kern="0" dirty="0" smtClean="0">
                <a:solidFill>
                  <a:srgbClr val="002060"/>
                </a:solidFill>
              </a:rPr>
              <a:t>- C-130 Transportable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</a:rPr>
              <a:t>    	- Shore or ship based operations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</a:rPr>
              <a:t>    	- 4-5 person team</a:t>
            </a:r>
          </a:p>
        </p:txBody>
      </p:sp>
    </p:spTree>
    <p:extLst>
      <p:ext uri="{BB962C8B-B14F-4D97-AF65-F5344CB8AC3E}">
        <p14:creationId xmlns:p14="http://schemas.microsoft.com/office/powerpoint/2010/main" val="4415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7" y="1265271"/>
            <a:ext cx="8109766" cy="521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112" y="274320"/>
            <a:ext cx="7391400" cy="4924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NAVMETOCCOM SAIHC surveys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524" y="5026439"/>
            <a:ext cx="259996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8000"/>
                </a:solidFill>
              </a:rPr>
              <a:t>T-AGS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</a:rPr>
              <a:t>Tanzania (Dar </a:t>
            </a:r>
            <a:r>
              <a:rPr lang="en-US" sz="1200" dirty="0" err="1" smtClean="0">
                <a:solidFill>
                  <a:srgbClr val="008000"/>
                </a:solidFill>
              </a:rPr>
              <a:t>Es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smtClean="0">
                <a:solidFill>
                  <a:srgbClr val="008000"/>
                </a:solidFill>
              </a:rPr>
              <a:t>Salaam)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8000"/>
                </a:solidFill>
              </a:rPr>
              <a:t>Mozambique (Maputo</a:t>
            </a:r>
            <a:r>
              <a:rPr lang="en-US" sz="1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)</a:t>
            </a:r>
          </a:p>
          <a:p>
            <a:pPr algn="l"/>
            <a:r>
              <a:rPr lang="en-US" sz="1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FST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Kenya (</a:t>
            </a:r>
            <a:r>
              <a:rPr lang="en-US" sz="12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Lamu</a:t>
            </a:r>
            <a:r>
              <a:rPr lang="en-US" sz="1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)</a:t>
            </a:r>
          </a:p>
          <a:p>
            <a:pPr algn="l"/>
            <a:r>
              <a:rPr lang="en-US" sz="1200" dirty="0" smtClean="0">
                <a:solidFill>
                  <a:srgbClr val="FF0000"/>
                </a:solidFill>
              </a:rPr>
              <a:t>ACS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Kenya (</a:t>
            </a:r>
            <a:r>
              <a:rPr lang="en-US" sz="1200" dirty="0" err="1" smtClean="0">
                <a:solidFill>
                  <a:srgbClr val="FF0000"/>
                </a:solidFill>
              </a:rPr>
              <a:t>Lamu</a:t>
            </a:r>
            <a:r>
              <a:rPr lang="en-US" sz="1200" dirty="0" smtClean="0">
                <a:solidFill>
                  <a:srgbClr val="FF0000"/>
                </a:solidFill>
              </a:rPr>
              <a:t>, Northern Coast)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5-Point Star 1"/>
          <p:cNvSpPr>
            <a:spLocks noChangeAspect="1"/>
          </p:cNvSpPr>
          <p:nvPr/>
        </p:nvSpPr>
        <p:spPr bwMode="auto">
          <a:xfrm>
            <a:off x="5688419" y="3476847"/>
            <a:ext cx="182880" cy="182880"/>
          </a:xfrm>
          <a:prstGeom prst="star5">
            <a:avLst/>
          </a:prstGeom>
          <a:solidFill>
            <a:srgbClr val="0080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5779859" y="3129517"/>
            <a:ext cx="182880" cy="182880"/>
          </a:xfrm>
          <a:prstGeom prst="star5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 bwMode="auto">
          <a:xfrm>
            <a:off x="5234766" y="5047705"/>
            <a:ext cx="182880" cy="182880"/>
          </a:xfrm>
          <a:prstGeom prst="star5">
            <a:avLst/>
          </a:prstGeom>
          <a:solidFill>
            <a:srgbClr val="0080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5-Point Star 27"/>
          <p:cNvSpPr>
            <a:spLocks noChangeAspect="1"/>
          </p:cNvSpPr>
          <p:nvPr/>
        </p:nvSpPr>
        <p:spPr bwMode="auto">
          <a:xfrm>
            <a:off x="5871299" y="3099746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112" y="274320"/>
            <a:ext cx="7391400" cy="4924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NAVMETOCCOM training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54923" y="1538815"/>
            <a:ext cx="765544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International Hydrographic Applied Science Program (IHASP)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University of Southern Mississippi, John C. Stennis Space Center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1-year program (2-year option)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Masters of Science in Hydrographic Science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IHO Category “A” certification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International Hydrographic Management and Engineering Program (IHMEP)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NAVMETOCCOM Professional Development Center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6-month program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IHO Category “B” certification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SAIHC students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IHSAP</a:t>
            </a:r>
            <a:r>
              <a:rPr lang="en-US" sz="1600" smtClean="0">
                <a:solidFill>
                  <a:schemeClr val="tx1"/>
                </a:solidFill>
                <a:cs typeface="Times New Roman" pitchFamily="18" charset="0"/>
              </a:rPr>
              <a:t>: Sweden, United Kingdom</a:t>
            </a:r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IHMEP: Denmark, Estonia, Poland, Sweden</a:t>
            </a: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printable-world-map-pacific-centric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/>
        </p:blipFill>
        <p:spPr bwMode="auto">
          <a:xfrm>
            <a:off x="13238" y="1279786"/>
            <a:ext cx="9137115" cy="52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391219" y="274320"/>
            <a:ext cx="7391400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Chain of Command</a:t>
            </a:r>
            <a:endParaRPr lang="en-US" sz="32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6226010" y="4337984"/>
            <a:ext cx="1" cy="43122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908093" y="4769212"/>
            <a:ext cx="0" cy="157793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003302" y="4777307"/>
            <a:ext cx="0" cy="14969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4282957" y="4768161"/>
            <a:ext cx="0" cy="158841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8192842" y="4765242"/>
            <a:ext cx="0" cy="165649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360420" y="3897394"/>
            <a:ext cx="2265128" cy="7614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4580159" y="2469987"/>
            <a:ext cx="5555" cy="1417118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8076945" y="4851888"/>
            <a:ext cx="0" cy="7130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753237" y="4837792"/>
            <a:ext cx="0" cy="89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5553456" y="4837793"/>
            <a:ext cx="0" cy="8921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4170553" y="4836741"/>
            <a:ext cx="0" cy="9026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2" name="Picture 25" descr="APPROVED-LOGO-2inc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404" y="2577808"/>
            <a:ext cx="903288" cy="9032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3799090" y="3477919"/>
            <a:ext cx="1570166" cy="31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900" i="0" dirty="0"/>
              <a:t>U.S. </a:t>
            </a:r>
            <a:r>
              <a:rPr lang="en-US" sz="900" i="0" dirty="0" smtClean="0"/>
              <a:t>FLEET</a:t>
            </a:r>
            <a:endParaRPr lang="en-US" sz="900" i="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900" i="0" dirty="0"/>
              <a:t>FORCES COMMAND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 flipH="1">
            <a:off x="132572" y="5942844"/>
            <a:ext cx="1309162" cy="314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600" i="0" dirty="0" smtClean="0"/>
              <a:t>FLEET NUMERICAL METEOROLOGY AND OCEANOGRAPHY CENTER</a:t>
            </a:r>
            <a:endParaRPr lang="en-US" sz="600" i="0" dirty="0"/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 flipH="1">
            <a:off x="1451601" y="5942844"/>
            <a:ext cx="952697" cy="314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600" i="0" dirty="0" smtClean="0"/>
              <a:t>NAVAL OCEANOGRAPHIC OFFICE</a:t>
            </a:r>
            <a:endParaRPr lang="en-US" sz="600" i="0" dirty="0"/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 flipH="1">
            <a:off x="2558924" y="5979777"/>
            <a:ext cx="916852" cy="24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600" i="0" dirty="0" smtClean="0"/>
              <a:t>U.S. NAVAL OBSERVATORY</a:t>
            </a:r>
            <a:endParaRPr lang="en-US" sz="600" i="0" dirty="0"/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 flipH="1">
            <a:off x="4880293" y="5905911"/>
            <a:ext cx="1378991" cy="388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600" i="0" dirty="0" smtClean="0"/>
              <a:t>NAVAL METEOROLOGY AND OCEANOGRAPHY PROFESSIONAL DEVELOPMENT CENTER</a:t>
            </a:r>
            <a:endParaRPr lang="en-US" sz="600" i="0" dirty="0"/>
          </a:p>
        </p:txBody>
      </p:sp>
      <p:pic>
        <p:nvPicPr>
          <p:cNvPr id="50" name="Picture 48" descr="CN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12" y="1269346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3903258" y="2180035"/>
            <a:ext cx="1384110" cy="31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900" i="0" dirty="0"/>
              <a:t>CHIEF OF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900" i="0" dirty="0"/>
              <a:t>NAVAL OPERATIONS</a:t>
            </a:r>
          </a:p>
        </p:txBody>
      </p:sp>
      <p:pic>
        <p:nvPicPr>
          <p:cNvPr id="52" name="Picture 2" descr="S:\STNS\CNMOC\COMMON\Graphics\JM&amp;Brooke Files\JM's Files\Pictures\LOGOS\CNMOC Logo_HI-R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4" b="100000" l="0" r="100000">
                        <a14:foregroundMark x1="46919" y1="62766" x2="46919" y2="62766"/>
                        <a14:foregroundMark x1="48341" y1="36170" x2="48341" y2="36170"/>
                        <a14:foregroundMark x1="37441" y1="66489" x2="37441" y2="66489"/>
                        <a14:backgroundMark x1="10900" y1="14894" x2="10900" y2="14894"/>
                        <a14:backgroundMark x1="32227" y1="15426" x2="32227" y2="15426"/>
                        <a14:backgroundMark x1="12322" y1="33511" x2="12322" y2="33511"/>
                        <a14:backgroundMark x1="12322" y1="33511" x2="12322" y2="33511"/>
                        <a14:backgroundMark x1="95261" y1="12766" x2="95261" y2="12766"/>
                        <a14:backgroundMark x1="83412" y1="17553" x2="83412" y2="17553"/>
                        <a14:backgroundMark x1="96209" y1="39362" x2="96209" y2="39362"/>
                        <a14:backgroundMark x1="82464" y1="32979" x2="82464" y2="32979"/>
                        <a14:backgroundMark x1="72512" y1="19149" x2="72512" y2="19149"/>
                        <a14:backgroundMark x1="72512" y1="19149" x2="72512" y2="19149"/>
                        <a14:backgroundMark x1="72512" y1="19149" x2="72512" y2="19149"/>
                        <a14:backgroundMark x1="71564" y1="6915" x2="71564" y2="6915"/>
                        <a14:backgroundMark x1="84834" y1="13298" x2="84834" y2="13298"/>
                        <a14:backgroundMark x1="89100" y1="31383" x2="89100" y2="31383"/>
                        <a14:backgroundMark x1="90521" y1="56383" x2="90521" y2="56383"/>
                        <a14:backgroundMark x1="10427" y1="48936" x2="10427" y2="48936"/>
                        <a14:backgroundMark x1="20853" y1="12234" x2="20853" y2="12234"/>
                        <a14:backgroundMark x1="33175" y1="6383" x2="33175" y2="6383"/>
                        <a14:backgroundMark x1="33175" y1="6383" x2="33175" y2="6383"/>
                        <a14:backgroundMark x1="33175" y1="6383" x2="33175" y2="6383"/>
                        <a14:backgroundMark x1="83886" y1="48404" x2="83886" y2="4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935" y="3514109"/>
            <a:ext cx="877128" cy="781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" name="Text Box 64"/>
          <p:cNvSpPr txBox="1">
            <a:spLocks noChangeArrowheads="1"/>
          </p:cNvSpPr>
          <p:nvPr/>
        </p:nvSpPr>
        <p:spPr bwMode="auto">
          <a:xfrm flipH="1">
            <a:off x="3642923" y="5979777"/>
            <a:ext cx="1216800" cy="24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600" i="0" dirty="0" smtClean="0"/>
              <a:t>NAVAL OCEANOGRAPHY OPERATIONS COMMAND</a:t>
            </a:r>
            <a:endParaRPr lang="en-US" sz="600" i="0" dirty="0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726078" y="3753115"/>
            <a:ext cx="1655922" cy="400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sz="1000" i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NAVAL INFORMATION  FORCES</a:t>
            </a:r>
            <a:endParaRPr lang="en-US" sz="1000" i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0" name="Picture 2" descr="C:\Users\alicia.hopkins\Desktop\NAVIDFOR-TRANSPARENT%20BKG%20300X300%20FOR%20SLIDES%20OR%20PRESENTATION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730" y="3514109"/>
            <a:ext cx="781801" cy="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30"/>
          <p:cNvSpPr>
            <a:spLocks noChangeShapeType="1"/>
          </p:cNvSpPr>
          <p:nvPr/>
        </p:nvSpPr>
        <p:spPr bwMode="auto">
          <a:xfrm flipV="1">
            <a:off x="892630" y="4777971"/>
            <a:ext cx="7304314" cy="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781498" y="4337984"/>
            <a:ext cx="0" cy="58901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226010" y="4397617"/>
            <a:ext cx="741786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99"/>
                </a:solidFill>
              </a:rPr>
              <a:t>ADCON</a:t>
            </a:r>
            <a:endParaRPr lang="en-US" sz="700" b="1" dirty="0">
              <a:solidFill>
                <a:srgbClr val="00009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56364" y="4397616"/>
            <a:ext cx="625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OPCON</a:t>
            </a:r>
            <a:endParaRPr lang="en-US" sz="700" b="1" dirty="0">
              <a:solidFill>
                <a:srgbClr val="FF0000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6185959" y="5980098"/>
            <a:ext cx="1350884" cy="240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buFontTx/>
              <a:buNone/>
              <a:defRPr sz="600" i="0"/>
            </a:lvl1pPr>
            <a:lvl2pPr marL="742950" indent="-285750">
              <a:defRPr sz="2000"/>
            </a:lvl2pPr>
            <a:lvl3pPr marL="1143000" indent="-228600">
              <a:defRPr sz="2000"/>
            </a:lvl3pPr>
            <a:lvl4pPr marL="1600200" indent="-228600">
              <a:defRPr sz="2000"/>
            </a:lvl4pPr>
            <a:lvl5pPr marL="2057400" indent="-228600">
              <a:defRPr sz="2000"/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9pPr>
          </a:lstStyle>
          <a:p>
            <a:r>
              <a:rPr lang="en-US" dirty="0"/>
              <a:t>FLEET WEATHER CENTER</a:t>
            </a:r>
          </a:p>
          <a:p>
            <a:r>
              <a:rPr lang="en-US" dirty="0"/>
              <a:t>NORFOLK</a:t>
            </a:r>
          </a:p>
        </p:txBody>
      </p:sp>
      <p:sp>
        <p:nvSpPr>
          <p:cNvPr id="67" name="Text Box 219"/>
          <p:cNvSpPr txBox="1">
            <a:spLocks noChangeArrowheads="1"/>
          </p:cNvSpPr>
          <p:nvPr/>
        </p:nvSpPr>
        <p:spPr bwMode="auto">
          <a:xfrm>
            <a:off x="7474522" y="5980098"/>
            <a:ext cx="1231900" cy="240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buFontTx/>
              <a:buNone/>
              <a:defRPr sz="600" i="0"/>
            </a:lvl1pPr>
            <a:lvl2pPr marL="742950" indent="-285750">
              <a:defRPr sz="2000"/>
            </a:lvl2pPr>
            <a:lvl3pPr marL="1143000" indent="-228600">
              <a:defRPr sz="2000"/>
            </a:lvl3pPr>
            <a:lvl4pPr marL="1600200" indent="-228600">
              <a:defRPr sz="2000"/>
            </a:lvl4pPr>
            <a:lvl5pPr marL="2057400" indent="-228600">
              <a:defRPr sz="2000"/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/>
            </a:lvl9pPr>
          </a:lstStyle>
          <a:p>
            <a:r>
              <a:rPr lang="en-US" dirty="0" smtClean="0"/>
              <a:t>FLEET WEATHER CENTER </a:t>
            </a:r>
          </a:p>
          <a:p>
            <a:r>
              <a:rPr lang="en-US" dirty="0" smtClean="0"/>
              <a:t>SAN DIEGO</a:t>
            </a:r>
            <a:endParaRPr lang="en-US" dirty="0"/>
          </a:p>
        </p:txBody>
      </p:sp>
      <p:pic>
        <p:nvPicPr>
          <p:cNvPr id="69" name="Picture 6" descr="\\naeachrlfs02\c16\CLF_STNS_COMNAVMETOCCOM\Domain\Logos\Ech V\FWC-Logo-TIF.t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1000" y1="36333" x2="51000" y2="36333"/>
                        <a14:foregroundMark x1="70833" y1="28500" x2="70833" y2="28500"/>
                        <a14:foregroundMark x1="45167" y1="7500" x2="45167" y2="7500"/>
                        <a14:foregroundMark x1="53000" y1="7833" x2="53000" y2="7833"/>
                        <a14:foregroundMark x1="61167" y1="10167" x2="61167" y2="10167"/>
                        <a14:foregroundMark x1="69000" y1="13333" x2="69000" y2="13333"/>
                        <a14:foregroundMark x1="74333" y1="15667" x2="74333" y2="15667"/>
                        <a14:foregroundMark x1="11667" y1="34333" x2="11667" y2="34333"/>
                        <a14:foregroundMark x1="13667" y1="26500" x2="13667" y2="26500"/>
                        <a14:foregroundMark x1="18333" y1="21833" x2="18333" y2="21833"/>
                        <a14:foregroundMark x1="23000" y1="16833" x2="23000" y2="16833"/>
                        <a14:foregroundMark x1="26500" y1="14833" x2="26500" y2="14833"/>
                        <a14:foregroundMark x1="32000" y1="12167" x2="32000" y2="12167"/>
                        <a14:foregroundMark x1="37000" y1="9000" x2="37000" y2="9000"/>
                        <a14:foregroundMark x1="8167" y1="61167" x2="8167" y2="61167"/>
                        <a14:foregroundMark x1="5833" y1="51500" x2="5833" y2="51500"/>
                        <a14:foregroundMark x1="7000" y1="45667" x2="7000" y2="45667"/>
                        <a14:foregroundMark x1="11333" y1="71667" x2="11333" y2="71667"/>
                        <a14:foregroundMark x1="28167" y1="12500" x2="28167" y2="12500"/>
                        <a14:foregroundMark x1="31500" y1="10333" x2="31500" y2="10333"/>
                        <a14:foregroundMark x1="74500" y1="14167" x2="74500" y2="14167"/>
                        <a14:foregroundMark x1="13167" y1="31000" x2="13167" y2="31000"/>
                        <a14:foregroundMark x1="8667" y1="71500" x2="8667" y2="71500"/>
                        <a14:foregroundMark x1="11500" y1="68167" x2="11500" y2="68167"/>
                        <a14:foregroundMark x1="5667" y1="61500" x2="5667" y2="61500"/>
                        <a14:foregroundMark x1="7000" y1="51667" x2="7000" y2="51667"/>
                        <a14:foregroundMark x1="4667" y1="45167" x2="4667" y2="45167"/>
                        <a14:foregroundMark x1="9167" y1="33667" x2="9167" y2="33667"/>
                        <a14:foregroundMark x1="11833" y1="25167" x2="11833" y2="25167"/>
                        <a14:foregroundMark x1="16500" y1="19167" x2="16500" y2="19167"/>
                        <a14:foregroundMark x1="37667" y1="6000" x2="37667" y2="6000"/>
                        <a14:foregroundMark x1="58333" y1="8500" x2="58333" y2="8500"/>
                        <a14:foregroundMark x1="73000" y1="26667" x2="73000" y2="26667"/>
                        <a14:foregroundMark x1="76833" y1="25000" x2="76833" y2="25000"/>
                        <a14:foregroundMark x1="70500" y1="24667" x2="70500" y2="24667"/>
                        <a14:foregroundMark x1="67500" y1="24000" x2="67500" y2="24000"/>
                        <a14:foregroundMark x1="63333" y1="27333" x2="63333" y2="27333"/>
                        <a14:foregroundMark x1="51500" y1="34833" x2="51500" y2="34833"/>
                        <a14:foregroundMark x1="68667" y1="27500" x2="68667" y2="27500"/>
                        <a14:foregroundMark x1="74167" y1="23000" x2="74167" y2="23000"/>
                        <a14:foregroundMark x1="74667" y1="26500" x2="74667" y2="26500"/>
                        <a14:foregroundMark x1="13000" y1="66667" x2="13000" y2="66667"/>
                        <a14:backgroundMark x1="7000" y1="6667" x2="7000" y2="6667"/>
                        <a14:backgroundMark x1="93500" y1="9500" x2="93500" y2="9500"/>
                        <a14:backgroundMark x1="92333" y1="92667" x2="92333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158" y="5274999"/>
            <a:ext cx="560487" cy="5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2014263" y="4788262"/>
            <a:ext cx="0" cy="157793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5658640" y="4791004"/>
            <a:ext cx="0" cy="139887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1903857" y="4856842"/>
            <a:ext cx="0" cy="89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6801866" y="4853033"/>
            <a:ext cx="0" cy="8921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>
            <a:off x="6900700" y="4765242"/>
            <a:ext cx="0" cy="180889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742704" y="4835185"/>
            <a:ext cx="7347768" cy="1136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02" y="5258391"/>
            <a:ext cx="593703" cy="59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186" y="5265058"/>
            <a:ext cx="589527" cy="5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520" y="5243419"/>
            <a:ext cx="655660" cy="6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772" y="5264691"/>
            <a:ext cx="581102" cy="58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481" y="5268235"/>
            <a:ext cx="578615" cy="57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57" y="5214648"/>
            <a:ext cx="702230" cy="6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142875" y="3753115"/>
            <a:ext cx="2213395" cy="400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sz="1000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NAVAL METEOROLOGY AND OCEANOGRAPHY COMMAND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458986" y="5214648"/>
            <a:ext cx="901201" cy="10797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27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74320"/>
            <a:ext cx="7391400" cy="4924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P52501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" y="1189370"/>
            <a:ext cx="7077075" cy="530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 bwMode="auto">
          <a:xfrm>
            <a:off x="4581525" y="1255594"/>
            <a:ext cx="4495801" cy="2630749"/>
          </a:xfrm>
          <a:prstGeom prst="roundRect">
            <a:avLst/>
          </a:prstGeom>
          <a:solidFill>
            <a:schemeClr val="bg1">
              <a:lumMod val="75000"/>
              <a:alpha val="3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04" y="1659972"/>
            <a:ext cx="1625071" cy="153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04" y="2721093"/>
            <a:ext cx="1299664" cy="117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ounded Rectangle 55"/>
          <p:cNvSpPr/>
          <p:nvPr/>
        </p:nvSpPr>
        <p:spPr bwMode="auto">
          <a:xfrm>
            <a:off x="4581526" y="3890963"/>
            <a:ext cx="4495800" cy="2690812"/>
          </a:xfrm>
          <a:prstGeom prst="roundRect">
            <a:avLst/>
          </a:prstGeom>
          <a:solidFill>
            <a:schemeClr val="bg1">
              <a:lumMod val="75000"/>
              <a:alpha val="3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6200" y="3890963"/>
            <a:ext cx="4448175" cy="2681287"/>
          </a:xfrm>
          <a:prstGeom prst="roundRect">
            <a:avLst/>
          </a:prstGeom>
          <a:solidFill>
            <a:schemeClr val="bg1">
              <a:lumMod val="75000"/>
              <a:alpha val="3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6676" y="1255594"/>
            <a:ext cx="4457700" cy="2617101"/>
          </a:xfrm>
          <a:prstGeom prst="roundRect">
            <a:avLst/>
          </a:prstGeom>
          <a:solidFill>
            <a:schemeClr val="bg1">
              <a:lumMod val="75000"/>
              <a:alpha val="3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19050" y="1231878"/>
            <a:ext cx="45434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latin typeface="+mn-lt"/>
              </a:rPr>
              <a:t>Global &amp; Ensembles</a:t>
            </a:r>
            <a:endParaRPr lang="en-US" dirty="0">
              <a:latin typeface="+mn-lt"/>
            </a:endParaRPr>
          </a:p>
        </p:txBody>
      </p:sp>
      <p:sp>
        <p:nvSpPr>
          <p:cNvPr id="1043" name="Text Box 13"/>
          <p:cNvSpPr txBox="1">
            <a:spLocks noChangeArrowheads="1"/>
          </p:cNvSpPr>
          <p:nvPr/>
        </p:nvSpPr>
        <p:spPr bwMode="auto">
          <a:xfrm>
            <a:off x="6234113" y="1225528"/>
            <a:ext cx="11493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Regional</a:t>
            </a:r>
          </a:p>
        </p:txBody>
      </p:sp>
      <p:sp>
        <p:nvSpPr>
          <p:cNvPr id="1044" name="Text Box 14"/>
          <p:cNvSpPr txBox="1">
            <a:spLocks noChangeArrowheads="1"/>
          </p:cNvSpPr>
          <p:nvPr/>
        </p:nvSpPr>
        <p:spPr bwMode="auto">
          <a:xfrm>
            <a:off x="38100" y="3879850"/>
            <a:ext cx="456247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latin typeface="+mj-lt"/>
              </a:rPr>
              <a:t>Climate Support</a:t>
            </a:r>
            <a:endParaRPr lang="en-US" dirty="0">
              <a:latin typeface="+mj-lt"/>
            </a:endParaRPr>
          </a:p>
        </p:txBody>
      </p:sp>
      <p:sp>
        <p:nvSpPr>
          <p:cNvPr id="1045" name="Text Box 15"/>
          <p:cNvSpPr txBox="1">
            <a:spLocks noChangeArrowheads="1"/>
          </p:cNvSpPr>
          <p:nvPr/>
        </p:nvSpPr>
        <p:spPr bwMode="auto">
          <a:xfrm>
            <a:off x="4943092" y="3870325"/>
            <a:ext cx="3823483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Future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100" dirty="0"/>
              <a:t>Improved </a:t>
            </a:r>
            <a:r>
              <a:rPr lang="en-US" sz="1100" dirty="0" smtClean="0"/>
              <a:t>model accuracy</a:t>
            </a:r>
            <a:r>
              <a:rPr lang="en-US" sz="1100" dirty="0"/>
              <a:t>, GI&amp;S </a:t>
            </a:r>
            <a:r>
              <a:rPr lang="en-US" sz="1100" dirty="0" smtClean="0"/>
              <a:t>services, C4I System </a:t>
            </a:r>
          </a:p>
          <a:p>
            <a:pPr>
              <a:lnSpc>
                <a:spcPct val="90000"/>
              </a:lnSpc>
            </a:pPr>
            <a:r>
              <a:rPr lang="en-US" sz="1100" dirty="0" smtClean="0"/>
              <a:t>Integration, JWICS Support to IC.</a:t>
            </a:r>
          </a:p>
          <a:p>
            <a:pPr algn="ctr" eaLnBrk="0" hangingPunct="0"/>
            <a:endParaRPr lang="en-US" sz="1200" dirty="0">
              <a:latin typeface="Calibri" pitchFamily="34" charset="0"/>
            </a:endParaRP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38100" y="4170363"/>
            <a:ext cx="4552950" cy="397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Dedicated team providing state of the science climate-related and forensic METOC support.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4555839" y="1477940"/>
            <a:ext cx="4458273" cy="2539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50" dirty="0">
                <a:solidFill>
                  <a:srgbClr val="000066"/>
                </a:solidFill>
                <a:latin typeface="+mj-lt"/>
              </a:rPr>
              <a:t>High-resolution, relocatable weather/ocean models run on-demand</a:t>
            </a:r>
          </a:p>
        </p:txBody>
      </p:sp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19050" y="1470003"/>
            <a:ext cx="4552950" cy="4154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en-US" sz="1050" dirty="0">
                <a:solidFill>
                  <a:srgbClr val="000066"/>
                </a:solidFill>
                <a:latin typeface="+mj-lt"/>
              </a:rPr>
              <a:t>State-of-the-art weather,  ocean wave, aerosol models, and ensembles to quantify forecast uncertainty.</a:t>
            </a:r>
          </a:p>
        </p:txBody>
      </p:sp>
      <p:sp>
        <p:nvSpPr>
          <p:cNvPr id="1051" name="AutoShape 4" descr="https://ohana.nmci.navy.mil/products/jtwc/warnings/wp081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52" name="AutoShape 6" descr="https://ohana.nmci.navy.mil/products/jtwc/warnings/wp081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61" y="4549034"/>
            <a:ext cx="1630363" cy="1482148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8" descr="https://ohana.nmci.navy.mil/products/jtwc/warnings/wp081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200024" y="4596659"/>
            <a:ext cx="1990725" cy="1438274"/>
            <a:chOff x="2963863" y="1774825"/>
            <a:chExt cx="6092825" cy="4313238"/>
          </a:xfrm>
        </p:grpSpPr>
        <p:pic>
          <p:nvPicPr>
            <p:cNvPr id="1090" name="Content Placeholder 10" descr="NUOPC (Sig Wave vs Deviation).GI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07" r="17958"/>
            <a:stretch>
              <a:fillRect/>
            </a:stretch>
          </p:blipFill>
          <p:spPr bwMode="auto">
            <a:xfrm>
              <a:off x="2963863" y="1774825"/>
              <a:ext cx="5435600" cy="4313238"/>
            </a:xfrm>
            <a:prstGeom prst="rect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1" name="Content Placeholder 10" descr="NUOPC (Sig Wave vs Deviation).GI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590" t="4707" r="6731" b="3178"/>
            <a:stretch>
              <a:fillRect/>
            </a:stretch>
          </p:blipFill>
          <p:spPr bwMode="auto">
            <a:xfrm>
              <a:off x="8547100" y="1860550"/>
              <a:ext cx="509588" cy="4168775"/>
            </a:xfrm>
            <a:prstGeom prst="rect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56" name="Picture 143" descr="wp081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1" r="25833" b="2869"/>
          <a:stretch>
            <a:fillRect/>
          </a:stretch>
        </p:blipFill>
        <p:spPr bwMode="auto">
          <a:xfrm>
            <a:off x="4724400" y="1744640"/>
            <a:ext cx="2057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0"/>
          <p:cNvGrpSpPr>
            <a:grpSpLocks/>
          </p:cNvGrpSpPr>
          <p:nvPr/>
        </p:nvGrpSpPr>
        <p:grpSpPr bwMode="auto">
          <a:xfrm>
            <a:off x="5533948" y="2808874"/>
            <a:ext cx="2675873" cy="993166"/>
            <a:chOff x="5534358" y="2816298"/>
            <a:chExt cx="2675488" cy="993165"/>
          </a:xfrm>
        </p:grpSpPr>
        <p:grpSp>
          <p:nvGrpSpPr>
            <p:cNvPr id="8" name="Group 138"/>
            <p:cNvGrpSpPr>
              <a:grpSpLocks/>
            </p:cNvGrpSpPr>
            <p:nvPr/>
          </p:nvGrpSpPr>
          <p:grpSpPr bwMode="auto">
            <a:xfrm>
              <a:off x="7579294" y="2932418"/>
              <a:ext cx="630552" cy="659126"/>
              <a:chOff x="7579294" y="2932418"/>
              <a:chExt cx="630552" cy="659126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7579294" y="2998252"/>
                <a:ext cx="602114" cy="59329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84" name="TextBox 36"/>
              <p:cNvSpPr txBox="1">
                <a:spLocks noChangeArrowheads="1"/>
              </p:cNvSpPr>
              <p:nvPr/>
            </p:nvSpPr>
            <p:spPr bwMode="auto">
              <a:xfrm>
                <a:off x="7646720" y="2932418"/>
                <a:ext cx="115928" cy="53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FFFF00"/>
                    </a:solidFill>
                    <a:latin typeface="Calibri" pitchFamily="34" charset="0"/>
                  </a:rPr>
                  <a:t>5KM</a:t>
                </a:r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7704686" y="3096245"/>
                <a:ext cx="382365" cy="437242"/>
                <a:chOff x="6282848" y="2531873"/>
                <a:chExt cx="1565265" cy="2131646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6282848" y="2531873"/>
                  <a:ext cx="1388670" cy="2023924"/>
                </a:xfrm>
                <a:prstGeom prst="rect">
                  <a:avLst/>
                </a:prstGeom>
                <a:solidFill>
                  <a:schemeClr val="bg1">
                    <a:alpha val="4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914844" y="4448074"/>
                  <a:ext cx="933269" cy="215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dirty="0">
                      <a:latin typeface="Calibri" pitchFamily="34" charset="0"/>
                    </a:rPr>
                    <a:t>Regional NCOM</a:t>
                  </a:r>
                </a:p>
              </p:txBody>
            </p:sp>
          </p:grpSp>
          <p:sp>
            <p:nvSpPr>
              <p:cNvPr id="109" name="Rectangle 9"/>
              <p:cNvSpPr/>
              <p:nvPr/>
            </p:nvSpPr>
            <p:spPr>
              <a:xfrm>
                <a:off x="7799920" y="3225842"/>
                <a:ext cx="153518" cy="1285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87" name="TextBox 37"/>
              <p:cNvSpPr txBox="1">
                <a:spLocks noChangeArrowheads="1"/>
              </p:cNvSpPr>
              <p:nvPr/>
            </p:nvSpPr>
            <p:spPr bwMode="auto">
              <a:xfrm>
                <a:off x="8046228" y="3317261"/>
                <a:ext cx="163618" cy="53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C00000"/>
                    </a:solidFill>
                    <a:latin typeface="Calibri" pitchFamily="34" charset="0"/>
                  </a:rPr>
                  <a:t>1.67KM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5534358" y="2816298"/>
              <a:ext cx="2419080" cy="993165"/>
              <a:chOff x="1380759" y="2187594"/>
              <a:chExt cx="7728286" cy="2980142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flipH="1">
                <a:off x="5366728" y="3802339"/>
                <a:ext cx="3673857" cy="13653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1380759" y="2187594"/>
                <a:ext cx="7237839" cy="11866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1380759" y="3851961"/>
                <a:ext cx="7180630" cy="13157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5366728" y="2195297"/>
                <a:ext cx="3742317" cy="11789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61" name="Picture 149" descr="untitl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7"/>
          <a:stretch>
            <a:fillRect/>
          </a:stretch>
        </p:blipFill>
        <p:spPr bwMode="auto">
          <a:xfrm>
            <a:off x="5181600" y="4451988"/>
            <a:ext cx="1447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150" descr="untitl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676900"/>
            <a:ext cx="1066800" cy="847725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63" name="Picture 151" descr="untitl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553075"/>
            <a:ext cx="1047750" cy="838200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76"/>
          <p:cNvGrpSpPr>
            <a:grpSpLocks/>
          </p:cNvGrpSpPr>
          <p:nvPr/>
        </p:nvGrpSpPr>
        <p:grpSpPr bwMode="auto">
          <a:xfrm>
            <a:off x="6858000" y="4465593"/>
            <a:ext cx="1905000" cy="2085975"/>
            <a:chOff x="6400800" y="4192624"/>
            <a:chExt cx="2286000" cy="2360576"/>
          </a:xfrm>
        </p:grpSpPr>
        <p:pic>
          <p:nvPicPr>
            <p:cNvPr id="1065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192624"/>
              <a:ext cx="1676400" cy="1213945"/>
            </a:xfrm>
            <a:prstGeom prst="rect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8" name="Rectangle 157"/>
            <p:cNvSpPr/>
            <p:nvPr/>
          </p:nvSpPr>
          <p:spPr>
            <a:xfrm>
              <a:off x="7085867" y="4953254"/>
              <a:ext cx="305900" cy="227862"/>
            </a:xfrm>
            <a:prstGeom prst="rect">
              <a:avLst/>
            </a:prstGeom>
            <a:solidFill>
              <a:schemeClr val="bg1">
                <a:alpha val="28000"/>
              </a:schemeClr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>
              <a:off x="6400800" y="4953254"/>
              <a:ext cx="685067" cy="457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400800" y="5181116"/>
              <a:ext cx="685067" cy="13720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391767" y="4953254"/>
              <a:ext cx="1066067" cy="457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391767" y="5181116"/>
              <a:ext cx="1066067" cy="13720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1" name="Picture 152" descr="untitled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410200"/>
              <a:ext cx="2049517" cy="1143000"/>
            </a:xfrm>
            <a:prstGeom prst="rect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0" name="Oval 169"/>
            <p:cNvSpPr/>
            <p:nvPr/>
          </p:nvSpPr>
          <p:spPr>
            <a:xfrm>
              <a:off x="7162800" y="5028661"/>
              <a:ext cx="45794" cy="45900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680000">
              <a:off x="7137156" y="5040137"/>
              <a:ext cx="5495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r="2366" b="6575"/>
          <a:stretch/>
        </p:blipFill>
        <p:spPr bwMode="auto">
          <a:xfrm>
            <a:off x="142847" y="1867195"/>
            <a:ext cx="1775907" cy="1166363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r="1168" b="7391"/>
          <a:stretch/>
        </p:blipFill>
        <p:spPr bwMode="auto">
          <a:xfrm>
            <a:off x="1371963" y="2687886"/>
            <a:ext cx="1773936" cy="1145322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r="1200" b="9733"/>
          <a:stretch/>
        </p:blipFill>
        <p:spPr bwMode="auto">
          <a:xfrm>
            <a:off x="2674198" y="1837954"/>
            <a:ext cx="1773936" cy="1111403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91" y="2766570"/>
            <a:ext cx="1287309" cy="1054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" name="Picture 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13" r="7840" b="16628"/>
          <a:stretch/>
        </p:blipFill>
        <p:spPr bwMode="auto">
          <a:xfrm>
            <a:off x="1272923" y="5521041"/>
            <a:ext cx="1906115" cy="990940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2517106" y="73025"/>
            <a:ext cx="55610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1200" dirty="0" smtClean="0">
                <a:latin typeface="Arial" charset="0"/>
                <a:ea typeface="+mn-ea"/>
                <a:cs typeface="Times New Roman" pitchFamily="18" charset="0"/>
              </a:rPr>
              <a:t>Fleet Numerical Meteorology </a:t>
            </a:r>
            <a:r>
              <a:rPr lang="en-US" sz="2800" dirty="0" smtClean="0">
                <a:latin typeface="Arial" charset="0"/>
                <a:ea typeface="+mn-ea"/>
                <a:cs typeface="Times New Roman" pitchFamily="18" charset="0"/>
              </a:rPr>
              <a:t>and </a:t>
            </a:r>
            <a:r>
              <a:rPr lang="en-US" sz="2800" kern="1200" dirty="0" smtClean="0">
                <a:latin typeface="Arial" charset="0"/>
                <a:ea typeface="+mn-ea"/>
                <a:cs typeface="Times New Roman" pitchFamily="18" charset="0"/>
              </a:rPr>
              <a:t>Oceanography Center</a:t>
            </a:r>
            <a:endParaRPr lang="en-US" sz="2800" kern="1200" dirty="0"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3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1343025"/>
            <a:ext cx="4094163" cy="2722563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4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04720" y="1347434"/>
            <a:ext cx="4341813" cy="20320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Single DoD source for precise timing and astrometric information for: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 Navigation</a:t>
            </a:r>
          </a:p>
          <a:p>
            <a:pPr marL="457200" lvl="1" inden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 Targeting</a:t>
            </a:r>
          </a:p>
          <a:p>
            <a:pPr marL="457200" lvl="1" inden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 Weapons guidance</a:t>
            </a:r>
          </a:p>
          <a:p>
            <a:pPr marL="457200" lvl="1" inden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 Communications, etc</a:t>
            </a:r>
            <a:r>
              <a:rPr lang="en-US" sz="1800" i="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4345" name="Picture 14" descr="Kuband anten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4000500"/>
            <a:ext cx="4102100" cy="2530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47" name="Picture 3" descr="D:\Documents and Settings\jennifer.ERVIN\Desktop\Pics for brief\Telescopes cop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450" y="4143375"/>
            <a:ext cx="4572000" cy="239077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6" name="Picture 15" descr="Master Cl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575" y="3154363"/>
            <a:ext cx="2190750" cy="13033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51828" y="274320"/>
            <a:ext cx="6803953" cy="4937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3100" kern="0" dirty="0" smtClean="0"/>
              <a:t>U.S. Naval Observatory (USNO)</a:t>
            </a:r>
            <a:endParaRPr lang="en-US" sz="3100" kern="0" dirty="0"/>
          </a:p>
        </p:txBody>
      </p:sp>
    </p:spTree>
    <p:extLst>
      <p:ext uri="{BB962C8B-B14F-4D97-AF65-F5344CB8AC3E}">
        <p14:creationId xmlns:p14="http://schemas.microsoft.com/office/powerpoint/2010/main" val="19178147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10" descr="100128-N-9375C-1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45" y="3072000"/>
            <a:ext cx="2057400" cy="13795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0" name="Picture 16" descr="IMG_25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704" y="3281915"/>
            <a:ext cx="3077897" cy="1362077"/>
          </a:xfrm>
          <a:prstGeom prst="roundRect">
            <a:avLst/>
          </a:prstGeom>
          <a:noFill/>
          <a:ln w="158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00" y="4258351"/>
            <a:ext cx="1458418" cy="17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535" y="4738891"/>
            <a:ext cx="1963613" cy="12014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8" name="Picture 8" descr="ply128_3D_m_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797" y="4453588"/>
            <a:ext cx="1704975" cy="12358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1" name="Picture 25" descr="remus-600-auv-250x2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476" y="4762641"/>
            <a:ext cx="1834356" cy="11982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3" name="Picture 24" descr="GeorectifiedPlan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562" y="4914082"/>
            <a:ext cx="1412875" cy="695628"/>
          </a:xfrm>
          <a:prstGeom prst="round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39394" y="1327150"/>
            <a:ext cx="4081356" cy="172085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algn="l" eaLnBrk="0" hangingPunct="0">
              <a:buFontTx/>
              <a:buChar char="•"/>
              <a:defRPr/>
            </a:pPr>
            <a:r>
              <a:rPr lang="en-US" sz="1700" dirty="0"/>
              <a:t> </a:t>
            </a:r>
            <a:r>
              <a:rPr lang="en-US" sz="1700" dirty="0" smtClean="0"/>
              <a:t>6 </a:t>
            </a:r>
            <a:r>
              <a:rPr lang="en-US" sz="1700" dirty="0">
                <a:solidFill>
                  <a:srgbClr val="000066"/>
                </a:solidFill>
              </a:rPr>
              <a:t>Multi-purpose Survey Ships 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1700" dirty="0">
                <a:solidFill>
                  <a:srgbClr val="000066"/>
                </a:solidFill>
              </a:rPr>
              <a:t> Fleet Survey Team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1700" dirty="0">
                <a:solidFill>
                  <a:srgbClr val="000066"/>
                </a:solidFill>
              </a:rPr>
              <a:t> Airborne LIDAR Bathymetry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1700" dirty="0">
                <a:solidFill>
                  <a:srgbClr val="000066"/>
                </a:solidFill>
              </a:rPr>
              <a:t> Autonomous Underwater Vehicles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1700" dirty="0">
                <a:solidFill>
                  <a:srgbClr val="000066"/>
                </a:solidFill>
              </a:rPr>
              <a:t> Cooperative Hydrography</a:t>
            </a:r>
          </a:p>
          <a:p>
            <a:pPr algn="l" eaLnBrk="0" hangingPunct="0">
              <a:defRPr/>
            </a:pPr>
            <a:endParaRPr lang="en-US" sz="1700" dirty="0">
              <a:solidFill>
                <a:srgbClr val="000066"/>
              </a:solidFill>
            </a:endParaRPr>
          </a:p>
        </p:txBody>
      </p:sp>
      <p:pic>
        <p:nvPicPr>
          <p:cNvPr id="19" name="Picture 1" descr="D:\Documents and Settings\jennifer.ERVIN\Desktop\Pics for brief\Pathfinder April 0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311725"/>
            <a:ext cx="4034681" cy="18669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851" y="2847812"/>
            <a:ext cx="2280807" cy="15292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595" y="5988612"/>
            <a:ext cx="741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Survey operations in support of physical battlespace awareness, safety of navigation, and theater security cooperation</a:t>
            </a:r>
            <a:endParaRPr lang="en-US" sz="16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83366" y="274320"/>
            <a:ext cx="7391400" cy="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Naval Oceanographic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341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274060"/>
            <a:ext cx="7391400" cy="492443"/>
          </a:xfrm>
        </p:spPr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750" y="1221897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T-AGS 60/66 survey vessels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49119" y="1443128"/>
            <a:ext cx="287872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Length: 100 / 109 m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Beam: 18 m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Draft: 8 m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Displacement: 500/550 tons</a:t>
            </a:r>
          </a:p>
        </p:txBody>
      </p:sp>
    </p:spTree>
    <p:extLst>
      <p:ext uri="{BB962C8B-B14F-4D97-AF65-F5344CB8AC3E}">
        <p14:creationId xmlns:p14="http://schemas.microsoft.com/office/powerpoint/2010/main" val="38578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T-AGS 60/66 survey equipment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86822" y="1698323"/>
            <a:ext cx="341306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dirty="0" err="1" smtClean="0">
                <a:solidFill>
                  <a:schemeClr val="tx1"/>
                </a:solidFill>
                <a:cs typeface="Times New Roman" pitchFamily="18" charset="0"/>
              </a:rPr>
              <a:t>Multibeam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Echo Systems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EM-122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EM-122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EM-600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EM-710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Single Beam Echo System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EA-600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Sub-Bottom Profiler: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Kongsberg SBP-120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54729" y="1698323"/>
            <a:ext cx="39809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Acoustic Doppler Current Profiler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RDI/0S38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RDI/WHM 300</a:t>
            </a:r>
            <a:endParaRPr lang="en-US" sz="18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Side Scan Sonars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Klein 3000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Klein 5520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Klein 5900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err="1" smtClean="0">
                <a:solidFill>
                  <a:schemeClr val="tx1"/>
                </a:solidFill>
                <a:cs typeface="Times New Roman" pitchFamily="18" charset="0"/>
              </a:rPr>
              <a:t>EdgeTech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 4200</a:t>
            </a:r>
          </a:p>
        </p:txBody>
      </p:sp>
    </p:spTree>
    <p:extLst>
      <p:ext uri="{BB962C8B-B14F-4D97-AF65-F5344CB8AC3E}">
        <p14:creationId xmlns:p14="http://schemas.microsoft.com/office/powerpoint/2010/main" val="2133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480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T-AGS 60/66 survey vessels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6" y="1306961"/>
            <a:ext cx="7162208" cy="5101931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40296" y="2042044"/>
            <a:ext cx="275176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Davits for 2 HSLs on 3 T-AGS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Multibeam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Echo Systems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Simrad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EM-3002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Kongsberg EM 2040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Singlebeam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Echo Systems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Simrad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EA-502</a:t>
            </a:r>
          </a:p>
        </p:txBody>
      </p:sp>
    </p:spTree>
    <p:extLst>
      <p:ext uri="{BB962C8B-B14F-4D97-AF65-F5344CB8AC3E}">
        <p14:creationId xmlns:p14="http://schemas.microsoft.com/office/powerpoint/2010/main" val="20158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35315" y="274320"/>
            <a:ext cx="739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REMUS 6000 AUV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 descr="117_1736_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1617663"/>
            <a:ext cx="3543300" cy="3622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G_17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617663"/>
            <a:ext cx="4038600" cy="350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G_06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663" y="1793876"/>
            <a:ext cx="2990850" cy="235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C Division Director’s Meeting template">
  <a:themeElements>
    <a:clrScheme name="Custom 1">
      <a:dk1>
        <a:srgbClr val="002060"/>
      </a:dk1>
      <a:lt1>
        <a:srgbClr val="FFFFFF"/>
      </a:lt1>
      <a:dk2>
        <a:srgbClr val="000000"/>
      </a:dk2>
      <a:lt2>
        <a:srgbClr val="9F9F9F"/>
      </a:lt2>
      <a:accent1>
        <a:srgbClr val="FFC000"/>
      </a:accent1>
      <a:accent2>
        <a:srgbClr val="002060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FFC Division Director’s Meet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FFC Division Director’s Meeting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C Division Director’s Meeting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8">
        <a:dk1>
          <a:srgbClr val="000000"/>
        </a:dk1>
        <a:lt1>
          <a:srgbClr val="DDDDDD"/>
        </a:lt1>
        <a:dk2>
          <a:srgbClr val="000000"/>
        </a:dk2>
        <a:lt2>
          <a:srgbClr val="919191"/>
        </a:lt2>
        <a:accent1>
          <a:srgbClr val="2717F5"/>
        </a:accent1>
        <a:accent2>
          <a:srgbClr val="1524E9"/>
        </a:accent2>
        <a:accent3>
          <a:srgbClr val="EBEBEB"/>
        </a:accent3>
        <a:accent4>
          <a:srgbClr val="000000"/>
        </a:accent4>
        <a:accent5>
          <a:srgbClr val="ACABF9"/>
        </a:accent5>
        <a:accent6>
          <a:srgbClr val="1220D3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2717F5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ACABF9"/>
        </a:accent5>
        <a:accent6>
          <a:srgbClr val="00B98A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0216C7A7BE141B6060DBEA9ABAD3D" ma:contentTypeVersion="5" ma:contentTypeDescription="Create a new document." ma:contentTypeScope="" ma:versionID="1bcb622513166fda98be76e70efe84a6">
  <xsd:schema xmlns:xsd="http://www.w3.org/2001/XMLSchema" xmlns:xs="http://www.w3.org/2001/XMLSchema" xmlns:p="http://schemas.microsoft.com/office/2006/metadata/properties" xmlns:ns1="http://schemas.microsoft.com/sharepoint/v3" xmlns:ns2="d4c2a0c9-05f9-4652-bf40-34b824add263" targetNamespace="http://schemas.microsoft.com/office/2006/metadata/properties" ma:root="true" ma:fieldsID="484415221418cc3c17c728c35dcd3362" ns1:_="" ns2:_="">
    <xsd:import namespace="http://schemas.microsoft.com/sharepoint/v3"/>
    <xsd:import namespace="d4c2a0c9-05f9-4652-bf40-34b824add2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2a0c9-05f9-4652-bf40-34b824add26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4c2a0c9-05f9-4652-bf40-34b824add263">3UCAEVU55WYS-2-431</_dlc_DocId>
    <_dlc_DocIdUrl xmlns="d4c2a0c9-05f9-4652-bf40-34b824add263">
      <Url>https://usff.navy.deps.mil/sites/cnmoc/_layouts/15/DocIdRedir.aspx?ID=3UCAEVU55WYS-2-431</Url>
      <Description>3UCAEVU55WYS-2-431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857D1-B4F3-4FD9-B1DC-5B95F9A6F8A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634F03A-CA45-4C8B-92B0-52D19EF53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c2a0c9-05f9-4652-bf40-34b824add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912721-1D09-473F-AB63-C86CFC439734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d4c2a0c9-05f9-4652-bf40-34b824add263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5399D5A-ECF1-4BE3-916C-67B6D9FC8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Settings\steven.cade\My Documents\FFC Division Director’s Meeting template.ppt</Template>
  <TotalTime>25542</TotalTime>
  <Words>782</Words>
  <Application>Microsoft Office PowerPoint</Application>
  <PresentationFormat>On-screen Show (4:3)</PresentationFormat>
  <Paragraphs>208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FFC Division Director’s Meeting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Fleet Survey Team (FST)</vt:lpstr>
      <vt:lpstr>Primary Survey Assets</vt:lpstr>
      <vt:lpstr>Survey Equipment</vt:lpstr>
      <vt:lpstr>PowerPoint Presentation</vt:lpstr>
      <vt:lpstr>NAVMETOCCOM SAIHC surveys</vt:lpstr>
      <vt:lpstr>NAVMETOCCOM training</vt:lpstr>
      <vt:lpstr>Questions?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FFC Standard Template - JAN08</dc:title>
  <dc:creator>administrator</dc:creator>
  <cp:lastModifiedBy>Elenbaas, George W CIV CNE-CNA-C6F NAPLES</cp:lastModifiedBy>
  <cp:revision>1044</cp:revision>
  <cp:lastPrinted>2016-06-23T12:39:17Z</cp:lastPrinted>
  <dcterms:created xsi:type="dcterms:W3CDTF">2005-02-17T13:34:37Z</dcterms:created>
  <dcterms:modified xsi:type="dcterms:W3CDTF">2017-08-28T08:54:20Z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tails">
    <vt:lpwstr/>
  </property>
  <property fmtid="{D5CDD505-2E9C-101B-9397-08002B2CF9AE}" pid="3" name="ContentType">
    <vt:lpwstr>Document</vt:lpwstr>
  </property>
  <property fmtid="{D5CDD505-2E9C-101B-9397-08002B2CF9AE}" pid="4" name="ContentTypeId">
    <vt:lpwstr>0x010100EFB0216C7A7BE141B6060DBEA9ABAD3D</vt:lpwstr>
  </property>
  <property fmtid="{D5CDD505-2E9C-101B-9397-08002B2CF9AE}" pid="5" name="_dlc_DocIdItemGuid">
    <vt:lpwstr>bf319b96-96c6-495d-9e6a-fcd55cd3fc3d</vt:lpwstr>
  </property>
</Properties>
</file>