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9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1 Marcador de encabezado"/>
          <p:cNvSpPr txBox="1">
            <a:spLocks noGrp="1"/>
          </p:cNvSpPr>
          <p:nvPr>
            <p:ph type="hdr" sz="quarter"/>
          </p:nvPr>
        </p:nvSpPr>
        <p:spPr>
          <a:xfrm>
            <a:off x="0" y="0"/>
            <a:ext cx="2971800" cy="457200"/>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1pPr>
          </a:lstStyle>
          <a:p>
            <a:pPr lvl="0"/>
            <a:endParaRPr lang="es-ES"/>
          </a:p>
        </p:txBody>
      </p:sp>
      <p:sp>
        <p:nvSpPr>
          <p:cNvPr id="3" name="2 Marcador de fecha"/>
          <p:cNvSpPr txBox="1">
            <a:spLocks noGrp="1"/>
          </p:cNvSpPr>
          <p:nvPr>
            <p:ph type="dt" idx="1"/>
          </p:nvPr>
        </p:nvSpPr>
        <p:spPr>
          <a:xfrm>
            <a:off x="3884608" y="0"/>
            <a:ext cx="2971800" cy="457200"/>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1pPr>
          </a:lstStyle>
          <a:p>
            <a:pPr lvl="0"/>
            <a:fld id="{4B56699F-8284-4DD6-A548-201CF86DF3D7}" type="datetime1">
              <a:rPr lang="es-ES"/>
              <a:pPr lvl="0"/>
              <a:t>17/10/2018</a:t>
            </a:fld>
            <a:endParaRPr lang="es-ES"/>
          </a:p>
        </p:txBody>
      </p:sp>
      <p:sp>
        <p:nvSpPr>
          <p:cNvPr id="4" name="3 Marcador de imagen de diapositiva"/>
          <p:cNvSpPr>
            <a:spLocks noGrp="1" noRot="1" noChangeAspect="1"/>
          </p:cNvSpPr>
          <p:nvPr>
            <p:ph type="sldImg" idx="2"/>
          </p:nvPr>
        </p:nvSpPr>
        <p:spPr>
          <a:xfrm>
            <a:off x="381003" y="685800"/>
            <a:ext cx="6096003" cy="3429000"/>
          </a:xfrm>
          <a:prstGeom prst="rect">
            <a:avLst/>
          </a:prstGeom>
          <a:noFill/>
          <a:ln w="12701">
            <a:solidFill>
              <a:srgbClr val="000000"/>
            </a:solidFill>
            <a:prstDash val="solid"/>
          </a:ln>
        </p:spPr>
      </p:sp>
      <p:sp>
        <p:nvSpPr>
          <p:cNvPr id="5" name="4 Marcador de notas"/>
          <p:cNvSpPr txBox="1">
            <a:spLocks noGrp="1"/>
          </p:cNvSpPr>
          <p:nvPr>
            <p:ph type="body" sz="quarter" idx="3"/>
          </p:nvPr>
        </p:nvSpPr>
        <p:spPr>
          <a:xfrm>
            <a:off x="685800" y="4343400"/>
            <a:ext cx="5486400" cy="4114800"/>
          </a:xfrm>
          <a:prstGeom prst="rect">
            <a:avLst/>
          </a:prstGeom>
          <a:noFill/>
          <a:ln>
            <a:noFill/>
          </a:ln>
        </p:spPr>
        <p:txBody>
          <a:bodyPr vert="horz" wrap="square" lIns="91440" tIns="45720" rIns="91440" bIns="45720" anchor="t" anchorCtr="0" compatLnSpc="1">
            <a:no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txBox="1">
            <a:spLocks noGrp="1"/>
          </p:cNvSpPr>
          <p:nvPr>
            <p:ph type="ftr" sz="quarter" idx="4"/>
          </p:nvPr>
        </p:nvSpPr>
        <p:spPr>
          <a:xfrm>
            <a:off x="0" y="8685208"/>
            <a:ext cx="2971800" cy="457200"/>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1pPr>
          </a:lstStyle>
          <a:p>
            <a:pPr lvl="0"/>
            <a:endParaRPr lang="es-ES"/>
          </a:p>
        </p:txBody>
      </p:sp>
      <p:sp>
        <p:nvSpPr>
          <p:cNvPr id="7" name="6 Marcador de número de diapositiva"/>
          <p:cNvSpPr txBox="1">
            <a:spLocks noGrp="1"/>
          </p:cNvSpPr>
          <p:nvPr>
            <p:ph type="sldNum" sz="quarter" idx="5"/>
          </p:nvPr>
        </p:nvSpPr>
        <p:spPr>
          <a:xfrm>
            <a:off x="3884608" y="8685208"/>
            <a:ext cx="2971800" cy="457200"/>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1pPr>
          </a:lstStyle>
          <a:p>
            <a:pPr lvl="0"/>
            <a:fld id="{2B1550BB-7A4D-4F84-936F-EF4CEC52FF31}" type="slidenum">
              <a:t>‹#›</a:t>
            </a:fld>
            <a:endParaRPr lang="es-ES"/>
          </a:p>
        </p:txBody>
      </p:sp>
    </p:spTree>
    <p:extLst>
      <p:ext uri="{BB962C8B-B14F-4D97-AF65-F5344CB8AC3E}">
        <p14:creationId xmlns:p14="http://schemas.microsoft.com/office/powerpoint/2010/main" val="868238608"/>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txBox="1">
            <a:spLocks noGrp="1"/>
          </p:cNvSpPr>
          <p:nvPr>
            <p:ph type="body" sz="quarter" idx="1"/>
          </p:nvPr>
        </p:nvSpPr>
        <p:spPr/>
        <p:txBody>
          <a:bodyPr/>
          <a:lstStyle/>
          <a:p>
            <a:endParaRPr lang="en-US"/>
          </a:p>
        </p:txBody>
      </p:sp>
      <p:sp>
        <p:nvSpPr>
          <p:cNvPr id="4" name="Marcador de número de diapositiva 3"/>
          <p:cNvSpPr txBox="1"/>
          <p:nvPr/>
        </p:nvSpPr>
        <p:spPr>
          <a:xfrm>
            <a:off x="3884608" y="8685208"/>
            <a:ext cx="2971800" cy="457200"/>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8C7F9CD-ED01-4AAD-834D-57D0175115D4}" type="slidenum">
              <a:t>7</a:t>
            </a:fld>
            <a:endParaRPr lang="es-E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358559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txBox="1">
            <a:spLocks noGrp="1"/>
          </p:cNvSpPr>
          <p:nvPr>
            <p:ph type="ctrTitle"/>
          </p:nvPr>
        </p:nvSpPr>
        <p:spPr>
          <a:xfrm>
            <a:off x="1524003" y="1122361"/>
            <a:ext cx="9144000" cy="2387598"/>
          </a:xfrm>
        </p:spPr>
        <p:txBody>
          <a:bodyPr anchor="b" anchorCtr="1"/>
          <a:lstStyle>
            <a:lvl1pPr algn="ctr">
              <a:defRPr sz="6000"/>
            </a:lvl1pPr>
          </a:lstStyle>
          <a:p>
            <a:pPr lvl="0"/>
            <a:r>
              <a:rPr lang="zh-CN"/>
              <a:t>单击此处编辑母版标题样式</a:t>
            </a:r>
            <a:endParaRPr lang="en-US"/>
          </a:p>
        </p:txBody>
      </p:sp>
      <p:sp>
        <p:nvSpPr>
          <p:cNvPr id="3" name="副标题 2"/>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zh-CN"/>
              <a:t>单击此处编辑母版副标题样式</a:t>
            </a:r>
            <a:endParaRPr lang="en-US"/>
          </a:p>
        </p:txBody>
      </p:sp>
      <p:sp>
        <p:nvSpPr>
          <p:cNvPr id="4" name="日期占位符 3"/>
          <p:cNvSpPr txBox="1">
            <a:spLocks noGrp="1"/>
          </p:cNvSpPr>
          <p:nvPr>
            <p:ph type="dt" sz="half" idx="7"/>
          </p:nvPr>
        </p:nvSpPr>
        <p:spPr/>
        <p:txBody>
          <a:bodyPr/>
          <a:lstStyle>
            <a:lvl1pPr>
              <a:defRPr/>
            </a:lvl1pPr>
          </a:lstStyle>
          <a:p>
            <a:pPr lvl="0"/>
            <a:fld id="{4974FAC5-8906-4A48-A741-54DF948674F3}" type="datetime1">
              <a:rPr lang="en-US"/>
              <a:pPr lvl="0"/>
              <a:t>10/17/2018</a:t>
            </a:fld>
            <a:endParaRPr lang="en-US"/>
          </a:p>
        </p:txBody>
      </p:sp>
      <p:sp>
        <p:nvSpPr>
          <p:cNvPr id="5" name="页脚占位符 4"/>
          <p:cNvSpPr txBox="1">
            <a:spLocks noGrp="1"/>
          </p:cNvSpPr>
          <p:nvPr>
            <p:ph type="ftr" sz="quarter" idx="9"/>
          </p:nvPr>
        </p:nvSpPr>
        <p:spPr/>
        <p:txBody>
          <a:bodyPr/>
          <a:lstStyle>
            <a:lvl1pPr>
              <a:defRPr/>
            </a:lvl1pPr>
          </a:lstStyle>
          <a:p>
            <a:pPr lvl="0"/>
            <a:endParaRPr lang="en-US"/>
          </a:p>
        </p:txBody>
      </p:sp>
      <p:sp>
        <p:nvSpPr>
          <p:cNvPr id="6" name="灯片编号占位符 5"/>
          <p:cNvSpPr txBox="1">
            <a:spLocks noGrp="1"/>
          </p:cNvSpPr>
          <p:nvPr>
            <p:ph type="sldNum" sz="quarter" idx="8"/>
          </p:nvPr>
        </p:nvSpPr>
        <p:spPr/>
        <p:txBody>
          <a:bodyPr/>
          <a:lstStyle>
            <a:lvl1pPr>
              <a:defRPr/>
            </a:lvl1pPr>
          </a:lstStyle>
          <a:p>
            <a:pPr lvl="0"/>
            <a:fld id="{5FF4832E-4AF0-41FA-9DA1-9952DE7E90B8}" type="slidenum">
              <a:t>‹#›</a:t>
            </a:fld>
            <a:endParaRPr lang="en-US"/>
          </a:p>
        </p:txBody>
      </p:sp>
    </p:spTree>
    <p:extLst>
      <p:ext uri="{BB962C8B-B14F-4D97-AF65-F5344CB8AC3E}">
        <p14:creationId xmlns:p14="http://schemas.microsoft.com/office/powerpoint/2010/main" val="1260112663"/>
      </p:ext>
    </p:extLst>
  </p:cSld>
  <p:clrMapOvr>
    <a:masterClrMapping/>
  </p:clrMapOvr>
  <p:transition>
    <p:cover dir="r"/>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txBox="1">
            <a:spLocks noGrp="1"/>
          </p:cNvSpPr>
          <p:nvPr>
            <p:ph type="title"/>
          </p:nvPr>
        </p:nvSpPr>
        <p:spPr/>
        <p:txBody>
          <a:bodyPr/>
          <a:lstStyle>
            <a:lvl1pPr>
              <a:defRPr/>
            </a:lvl1pPr>
          </a:lstStyle>
          <a:p>
            <a:pPr lvl="0"/>
            <a:r>
              <a:rPr lang="zh-CN"/>
              <a:t>单击此处编辑母版标题样式</a:t>
            </a:r>
            <a:endParaRPr lang="en-US"/>
          </a:p>
        </p:txBody>
      </p:sp>
      <p:sp>
        <p:nvSpPr>
          <p:cNvPr id="3" name="竖排文字占位符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endParaRPr lang="en-US"/>
          </a:p>
        </p:txBody>
      </p:sp>
      <p:sp>
        <p:nvSpPr>
          <p:cNvPr id="4" name="日期占位符 3"/>
          <p:cNvSpPr txBox="1">
            <a:spLocks noGrp="1"/>
          </p:cNvSpPr>
          <p:nvPr>
            <p:ph type="dt" sz="half" idx="7"/>
          </p:nvPr>
        </p:nvSpPr>
        <p:spPr/>
        <p:txBody>
          <a:bodyPr/>
          <a:lstStyle>
            <a:lvl1pPr>
              <a:defRPr/>
            </a:lvl1pPr>
          </a:lstStyle>
          <a:p>
            <a:pPr lvl="0"/>
            <a:fld id="{4F56DFBA-8431-4C9F-B4D4-C6173F86C89F}" type="datetime1">
              <a:rPr lang="en-US"/>
              <a:pPr lvl="0"/>
              <a:t>10/17/2018</a:t>
            </a:fld>
            <a:endParaRPr lang="en-US"/>
          </a:p>
        </p:txBody>
      </p:sp>
      <p:sp>
        <p:nvSpPr>
          <p:cNvPr id="5" name="页脚占位符 4"/>
          <p:cNvSpPr txBox="1">
            <a:spLocks noGrp="1"/>
          </p:cNvSpPr>
          <p:nvPr>
            <p:ph type="ftr" sz="quarter" idx="9"/>
          </p:nvPr>
        </p:nvSpPr>
        <p:spPr/>
        <p:txBody>
          <a:bodyPr/>
          <a:lstStyle>
            <a:lvl1pPr>
              <a:defRPr/>
            </a:lvl1pPr>
          </a:lstStyle>
          <a:p>
            <a:pPr lvl="0"/>
            <a:endParaRPr lang="en-US"/>
          </a:p>
        </p:txBody>
      </p:sp>
      <p:sp>
        <p:nvSpPr>
          <p:cNvPr id="6" name="灯片编号占位符 5"/>
          <p:cNvSpPr txBox="1">
            <a:spLocks noGrp="1"/>
          </p:cNvSpPr>
          <p:nvPr>
            <p:ph type="sldNum" sz="quarter" idx="8"/>
          </p:nvPr>
        </p:nvSpPr>
        <p:spPr/>
        <p:txBody>
          <a:bodyPr/>
          <a:lstStyle>
            <a:lvl1pPr>
              <a:defRPr/>
            </a:lvl1pPr>
          </a:lstStyle>
          <a:p>
            <a:pPr lvl="0"/>
            <a:fld id="{D06A4390-EB9B-43F2-B704-84090D8EC1A9}" type="slidenum">
              <a:t>‹#›</a:t>
            </a:fld>
            <a:endParaRPr lang="en-US"/>
          </a:p>
        </p:txBody>
      </p:sp>
    </p:spTree>
    <p:extLst>
      <p:ext uri="{BB962C8B-B14F-4D97-AF65-F5344CB8AC3E}">
        <p14:creationId xmlns:p14="http://schemas.microsoft.com/office/powerpoint/2010/main" val="1361376800"/>
      </p:ext>
    </p:extLst>
  </p:cSld>
  <p:clrMapOvr>
    <a:masterClrMapping/>
  </p:clrMapOvr>
  <p:transition>
    <p:cover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
    <p:spTree>
      <p:nvGrpSpPr>
        <p:cNvPr id="1" name=""/>
        <p:cNvGrpSpPr/>
        <p:nvPr/>
      </p:nvGrpSpPr>
      <p:grpSpPr>
        <a:xfrm>
          <a:off x="0" y="0"/>
          <a:ext cx="0" cy="0"/>
          <a:chOff x="0" y="0"/>
          <a:chExt cx="0" cy="0"/>
        </a:xfrm>
      </p:grpSpPr>
      <p:sp>
        <p:nvSpPr>
          <p:cNvPr id="2" name="竖排标题 1"/>
          <p:cNvSpPr txBox="1">
            <a:spLocks noGrp="1"/>
          </p:cNvSpPr>
          <p:nvPr>
            <p:ph type="title" orient="vert"/>
          </p:nvPr>
        </p:nvSpPr>
        <p:spPr>
          <a:xfrm>
            <a:off x="8724903" y="365129"/>
            <a:ext cx="2628899" cy="5811834"/>
          </a:xfrm>
        </p:spPr>
        <p:txBody>
          <a:bodyPr vert="eaVert"/>
          <a:lstStyle>
            <a:lvl1pPr>
              <a:defRPr/>
            </a:lvl1pPr>
          </a:lstStyle>
          <a:p>
            <a:pPr lvl="0"/>
            <a:r>
              <a:rPr lang="zh-CN"/>
              <a:t>单击此处编辑母版标题样式</a:t>
            </a:r>
            <a:endParaRPr lang="en-US"/>
          </a:p>
        </p:txBody>
      </p:sp>
      <p:sp>
        <p:nvSpPr>
          <p:cNvPr id="3" name="竖排文字占位符 2"/>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endParaRPr lang="en-US"/>
          </a:p>
        </p:txBody>
      </p:sp>
      <p:sp>
        <p:nvSpPr>
          <p:cNvPr id="4" name="日期占位符 3"/>
          <p:cNvSpPr txBox="1">
            <a:spLocks noGrp="1"/>
          </p:cNvSpPr>
          <p:nvPr>
            <p:ph type="dt" sz="half" idx="7"/>
          </p:nvPr>
        </p:nvSpPr>
        <p:spPr/>
        <p:txBody>
          <a:bodyPr/>
          <a:lstStyle>
            <a:lvl1pPr>
              <a:defRPr/>
            </a:lvl1pPr>
          </a:lstStyle>
          <a:p>
            <a:pPr lvl="0"/>
            <a:fld id="{B4FEC167-CED5-43D1-9FE2-478254DA697A}" type="datetime1">
              <a:rPr lang="en-US"/>
              <a:pPr lvl="0"/>
              <a:t>10/17/2018</a:t>
            </a:fld>
            <a:endParaRPr lang="en-US"/>
          </a:p>
        </p:txBody>
      </p:sp>
      <p:sp>
        <p:nvSpPr>
          <p:cNvPr id="5" name="页脚占位符 4"/>
          <p:cNvSpPr txBox="1">
            <a:spLocks noGrp="1"/>
          </p:cNvSpPr>
          <p:nvPr>
            <p:ph type="ftr" sz="quarter" idx="9"/>
          </p:nvPr>
        </p:nvSpPr>
        <p:spPr/>
        <p:txBody>
          <a:bodyPr/>
          <a:lstStyle>
            <a:lvl1pPr>
              <a:defRPr/>
            </a:lvl1pPr>
          </a:lstStyle>
          <a:p>
            <a:pPr lvl="0"/>
            <a:endParaRPr lang="en-US"/>
          </a:p>
        </p:txBody>
      </p:sp>
      <p:sp>
        <p:nvSpPr>
          <p:cNvPr id="6" name="灯片编号占位符 5"/>
          <p:cNvSpPr txBox="1">
            <a:spLocks noGrp="1"/>
          </p:cNvSpPr>
          <p:nvPr>
            <p:ph type="sldNum" sz="quarter" idx="8"/>
          </p:nvPr>
        </p:nvSpPr>
        <p:spPr/>
        <p:txBody>
          <a:bodyPr/>
          <a:lstStyle>
            <a:lvl1pPr>
              <a:defRPr/>
            </a:lvl1pPr>
          </a:lstStyle>
          <a:p>
            <a:pPr lvl="0"/>
            <a:fld id="{C47A6D90-43C0-4F87-8C7C-F7E112AE2566}" type="slidenum">
              <a:t>‹#›</a:t>
            </a:fld>
            <a:endParaRPr lang="en-US"/>
          </a:p>
        </p:txBody>
      </p:sp>
    </p:spTree>
    <p:extLst>
      <p:ext uri="{BB962C8B-B14F-4D97-AF65-F5344CB8AC3E}">
        <p14:creationId xmlns:p14="http://schemas.microsoft.com/office/powerpoint/2010/main" val="2050540583"/>
      </p:ext>
    </p:extLst>
  </p:cSld>
  <p:clrMapOvr>
    <a:masterClrMapping/>
  </p:clrMapOvr>
  <p:transition>
    <p:cover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txBox="1">
            <a:spLocks noGrp="1"/>
          </p:cNvSpPr>
          <p:nvPr>
            <p:ph type="title"/>
          </p:nvPr>
        </p:nvSpPr>
        <p:spPr/>
        <p:txBody>
          <a:bodyPr/>
          <a:lstStyle>
            <a:lvl1pPr>
              <a:defRPr/>
            </a:lvl1pPr>
          </a:lstStyle>
          <a:p>
            <a:pPr lvl="0"/>
            <a:r>
              <a:rPr lang="zh-CN"/>
              <a:t>单击此处编辑母版标题样式</a:t>
            </a:r>
            <a:endParaRPr lang="en-US"/>
          </a:p>
        </p:txBody>
      </p:sp>
      <p:sp>
        <p:nvSpPr>
          <p:cNvPr id="3" name="内容占位符 2"/>
          <p:cNvSpPr txBox="1">
            <a:spLocks noGrp="1"/>
          </p:cNvSpPr>
          <p:nvPr>
            <p:ph idx="1"/>
          </p:nvPr>
        </p:nvSpPr>
        <p:spPr/>
        <p:txBody>
          <a:bodyPr/>
          <a:lstStyle>
            <a:lvl1pPr>
              <a:defRPr/>
            </a:lvl1pPr>
            <a:lvl2pPr>
              <a:defRPr/>
            </a:lvl2pPr>
            <a:lvl3pPr>
              <a:defRPr/>
            </a:lvl3pPr>
            <a:lvl4pPr>
              <a:defRPr/>
            </a:lvl4pPr>
            <a:lvl5pPr>
              <a:defRPr/>
            </a:lvl5pPr>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endParaRPr lang="en-US"/>
          </a:p>
        </p:txBody>
      </p:sp>
      <p:sp>
        <p:nvSpPr>
          <p:cNvPr id="4" name="日期占位符 3"/>
          <p:cNvSpPr txBox="1">
            <a:spLocks noGrp="1"/>
          </p:cNvSpPr>
          <p:nvPr>
            <p:ph type="dt" sz="half" idx="7"/>
          </p:nvPr>
        </p:nvSpPr>
        <p:spPr/>
        <p:txBody>
          <a:bodyPr/>
          <a:lstStyle>
            <a:lvl1pPr>
              <a:defRPr/>
            </a:lvl1pPr>
          </a:lstStyle>
          <a:p>
            <a:pPr lvl="0"/>
            <a:fld id="{8D242D08-BE31-4C99-A741-A3BDFA7C0630}" type="datetime1">
              <a:rPr lang="en-US"/>
              <a:pPr lvl="0"/>
              <a:t>10/17/2018</a:t>
            </a:fld>
            <a:endParaRPr lang="en-US"/>
          </a:p>
        </p:txBody>
      </p:sp>
      <p:sp>
        <p:nvSpPr>
          <p:cNvPr id="5" name="页脚占位符 4"/>
          <p:cNvSpPr txBox="1">
            <a:spLocks noGrp="1"/>
          </p:cNvSpPr>
          <p:nvPr>
            <p:ph type="ftr" sz="quarter" idx="9"/>
          </p:nvPr>
        </p:nvSpPr>
        <p:spPr/>
        <p:txBody>
          <a:bodyPr/>
          <a:lstStyle>
            <a:lvl1pPr>
              <a:defRPr/>
            </a:lvl1pPr>
          </a:lstStyle>
          <a:p>
            <a:pPr lvl="0"/>
            <a:endParaRPr lang="en-US"/>
          </a:p>
        </p:txBody>
      </p:sp>
      <p:sp>
        <p:nvSpPr>
          <p:cNvPr id="6" name="灯片编号占位符 5"/>
          <p:cNvSpPr txBox="1">
            <a:spLocks noGrp="1"/>
          </p:cNvSpPr>
          <p:nvPr>
            <p:ph type="sldNum" sz="quarter" idx="8"/>
          </p:nvPr>
        </p:nvSpPr>
        <p:spPr/>
        <p:txBody>
          <a:bodyPr/>
          <a:lstStyle>
            <a:lvl1pPr>
              <a:defRPr/>
            </a:lvl1pPr>
          </a:lstStyle>
          <a:p>
            <a:pPr lvl="0"/>
            <a:fld id="{218B2272-8401-4066-846E-97C981089EA2}" type="slidenum">
              <a:t>‹#›</a:t>
            </a:fld>
            <a:endParaRPr lang="en-US"/>
          </a:p>
        </p:txBody>
      </p:sp>
    </p:spTree>
    <p:extLst>
      <p:ext uri="{BB962C8B-B14F-4D97-AF65-F5344CB8AC3E}">
        <p14:creationId xmlns:p14="http://schemas.microsoft.com/office/powerpoint/2010/main" val="16504245"/>
      </p:ext>
    </p:extLst>
  </p:cSld>
  <p:clrMapOvr>
    <a:masterClrMapping/>
  </p:clrMapOvr>
  <p:transition>
    <p:cover dir="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txBox="1">
            <a:spLocks noGrp="1"/>
          </p:cNvSpPr>
          <p:nvPr>
            <p:ph type="title"/>
          </p:nvPr>
        </p:nvSpPr>
        <p:spPr>
          <a:xfrm>
            <a:off x="831847" y="1709735"/>
            <a:ext cx="10515600" cy="2852735"/>
          </a:xfrm>
        </p:spPr>
        <p:txBody>
          <a:bodyPr anchor="b"/>
          <a:lstStyle>
            <a:lvl1pPr>
              <a:defRPr sz="6000"/>
            </a:lvl1pPr>
          </a:lstStyle>
          <a:p>
            <a:pPr lvl="0"/>
            <a:r>
              <a:rPr lang="zh-CN"/>
              <a:t>单击此处编辑母版标题样式</a:t>
            </a:r>
            <a:endParaRPr lang="en-US"/>
          </a:p>
        </p:txBody>
      </p:sp>
      <p:sp>
        <p:nvSpPr>
          <p:cNvPr id="3" name="文本占位符 2"/>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zh-CN"/>
              <a:t>单击此处编辑母版文本样式</a:t>
            </a:r>
          </a:p>
        </p:txBody>
      </p:sp>
      <p:sp>
        <p:nvSpPr>
          <p:cNvPr id="4" name="日期占位符 3"/>
          <p:cNvSpPr txBox="1">
            <a:spLocks noGrp="1"/>
          </p:cNvSpPr>
          <p:nvPr>
            <p:ph type="dt" sz="half" idx="7"/>
          </p:nvPr>
        </p:nvSpPr>
        <p:spPr/>
        <p:txBody>
          <a:bodyPr/>
          <a:lstStyle>
            <a:lvl1pPr>
              <a:defRPr/>
            </a:lvl1pPr>
          </a:lstStyle>
          <a:p>
            <a:pPr lvl="0"/>
            <a:fld id="{C5D7803A-DC45-4773-8ED9-6D3576F85FC0}" type="datetime1">
              <a:rPr lang="en-US"/>
              <a:pPr lvl="0"/>
              <a:t>10/17/2018</a:t>
            </a:fld>
            <a:endParaRPr lang="en-US"/>
          </a:p>
        </p:txBody>
      </p:sp>
      <p:sp>
        <p:nvSpPr>
          <p:cNvPr id="5" name="页脚占位符 4"/>
          <p:cNvSpPr txBox="1">
            <a:spLocks noGrp="1"/>
          </p:cNvSpPr>
          <p:nvPr>
            <p:ph type="ftr" sz="quarter" idx="9"/>
          </p:nvPr>
        </p:nvSpPr>
        <p:spPr/>
        <p:txBody>
          <a:bodyPr/>
          <a:lstStyle>
            <a:lvl1pPr>
              <a:defRPr/>
            </a:lvl1pPr>
          </a:lstStyle>
          <a:p>
            <a:pPr lvl="0"/>
            <a:endParaRPr lang="en-US"/>
          </a:p>
        </p:txBody>
      </p:sp>
      <p:sp>
        <p:nvSpPr>
          <p:cNvPr id="6" name="灯片编号占位符 5"/>
          <p:cNvSpPr txBox="1">
            <a:spLocks noGrp="1"/>
          </p:cNvSpPr>
          <p:nvPr>
            <p:ph type="sldNum" sz="quarter" idx="8"/>
          </p:nvPr>
        </p:nvSpPr>
        <p:spPr/>
        <p:txBody>
          <a:bodyPr/>
          <a:lstStyle>
            <a:lvl1pPr>
              <a:defRPr/>
            </a:lvl1pPr>
          </a:lstStyle>
          <a:p>
            <a:pPr lvl="0"/>
            <a:fld id="{83FF8AAB-52B7-42CA-966A-E2AA28AA65E6}" type="slidenum">
              <a:t>‹#›</a:t>
            </a:fld>
            <a:endParaRPr lang="en-US"/>
          </a:p>
        </p:txBody>
      </p:sp>
    </p:spTree>
    <p:extLst>
      <p:ext uri="{BB962C8B-B14F-4D97-AF65-F5344CB8AC3E}">
        <p14:creationId xmlns:p14="http://schemas.microsoft.com/office/powerpoint/2010/main" val="2421979192"/>
      </p:ext>
    </p:extLst>
  </p:cSld>
  <p:clrMapOvr>
    <a:masterClrMapping/>
  </p:clrMapOvr>
  <p:transition>
    <p:cover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txBox="1">
            <a:spLocks noGrp="1"/>
          </p:cNvSpPr>
          <p:nvPr>
            <p:ph type="title"/>
          </p:nvPr>
        </p:nvSpPr>
        <p:spPr/>
        <p:txBody>
          <a:bodyPr/>
          <a:lstStyle>
            <a:lvl1pPr>
              <a:defRPr/>
            </a:lvl1pPr>
          </a:lstStyle>
          <a:p>
            <a:pPr lvl="0"/>
            <a:r>
              <a:rPr lang="zh-CN"/>
              <a:t>单击此处编辑母版标题样式</a:t>
            </a:r>
            <a:endParaRPr lang="en-US"/>
          </a:p>
        </p:txBody>
      </p:sp>
      <p:sp>
        <p:nvSpPr>
          <p:cNvPr id="3" name="内容占位符 2"/>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endParaRPr lang="en-US"/>
          </a:p>
        </p:txBody>
      </p:sp>
      <p:sp>
        <p:nvSpPr>
          <p:cNvPr id="4" name="内容占位符 3"/>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endParaRPr lang="en-US"/>
          </a:p>
        </p:txBody>
      </p:sp>
      <p:sp>
        <p:nvSpPr>
          <p:cNvPr id="5" name="日期占位符 4"/>
          <p:cNvSpPr txBox="1">
            <a:spLocks noGrp="1"/>
          </p:cNvSpPr>
          <p:nvPr>
            <p:ph type="dt" sz="half" idx="7"/>
          </p:nvPr>
        </p:nvSpPr>
        <p:spPr/>
        <p:txBody>
          <a:bodyPr/>
          <a:lstStyle>
            <a:lvl1pPr>
              <a:defRPr/>
            </a:lvl1pPr>
          </a:lstStyle>
          <a:p>
            <a:pPr lvl="0"/>
            <a:fld id="{21954717-1475-4CB6-97FD-DD903B7465A5}" type="datetime1">
              <a:rPr lang="en-US"/>
              <a:pPr lvl="0"/>
              <a:t>10/17/2018</a:t>
            </a:fld>
            <a:endParaRPr lang="en-US"/>
          </a:p>
        </p:txBody>
      </p:sp>
      <p:sp>
        <p:nvSpPr>
          <p:cNvPr id="6" name="页脚占位符 5"/>
          <p:cNvSpPr txBox="1">
            <a:spLocks noGrp="1"/>
          </p:cNvSpPr>
          <p:nvPr>
            <p:ph type="ftr" sz="quarter" idx="9"/>
          </p:nvPr>
        </p:nvSpPr>
        <p:spPr/>
        <p:txBody>
          <a:bodyPr/>
          <a:lstStyle>
            <a:lvl1pPr>
              <a:defRPr/>
            </a:lvl1pPr>
          </a:lstStyle>
          <a:p>
            <a:pPr lvl="0"/>
            <a:endParaRPr lang="en-US"/>
          </a:p>
        </p:txBody>
      </p:sp>
      <p:sp>
        <p:nvSpPr>
          <p:cNvPr id="7" name="灯片编号占位符 6"/>
          <p:cNvSpPr txBox="1">
            <a:spLocks noGrp="1"/>
          </p:cNvSpPr>
          <p:nvPr>
            <p:ph type="sldNum" sz="quarter" idx="8"/>
          </p:nvPr>
        </p:nvSpPr>
        <p:spPr/>
        <p:txBody>
          <a:bodyPr/>
          <a:lstStyle>
            <a:lvl1pPr>
              <a:defRPr/>
            </a:lvl1pPr>
          </a:lstStyle>
          <a:p>
            <a:pPr lvl="0"/>
            <a:fld id="{0C8E3F3D-51B4-499C-8353-872D176DDF4E}" type="slidenum">
              <a:t>‹#›</a:t>
            </a:fld>
            <a:endParaRPr lang="en-US"/>
          </a:p>
        </p:txBody>
      </p:sp>
    </p:spTree>
    <p:extLst>
      <p:ext uri="{BB962C8B-B14F-4D97-AF65-F5344CB8AC3E}">
        <p14:creationId xmlns:p14="http://schemas.microsoft.com/office/powerpoint/2010/main" val="1737565847"/>
      </p:ext>
    </p:extLst>
  </p:cSld>
  <p:clrMapOvr>
    <a:masterClrMapping/>
  </p:clrMapOvr>
  <p:transition>
    <p:cover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txBox="1">
            <a:spLocks noGrp="1"/>
          </p:cNvSpPr>
          <p:nvPr>
            <p:ph type="title"/>
          </p:nvPr>
        </p:nvSpPr>
        <p:spPr>
          <a:xfrm>
            <a:off x="839784" y="365129"/>
            <a:ext cx="10515600" cy="1325559"/>
          </a:xfrm>
        </p:spPr>
        <p:txBody>
          <a:bodyPr/>
          <a:lstStyle>
            <a:lvl1pPr>
              <a:defRPr/>
            </a:lvl1pPr>
          </a:lstStyle>
          <a:p>
            <a:pPr lvl="0"/>
            <a:r>
              <a:rPr lang="zh-CN"/>
              <a:t>单击此处编辑母版标题样式</a:t>
            </a:r>
            <a:endParaRPr lang="en-US"/>
          </a:p>
        </p:txBody>
      </p:sp>
      <p:sp>
        <p:nvSpPr>
          <p:cNvPr id="3" name="文本占位符 2"/>
          <p:cNvSpPr txBox="1">
            <a:spLocks noGrp="1"/>
          </p:cNvSpPr>
          <p:nvPr>
            <p:ph type="body" idx="1"/>
          </p:nvPr>
        </p:nvSpPr>
        <p:spPr>
          <a:xfrm>
            <a:off x="839784" y="1681160"/>
            <a:ext cx="5157782" cy="823910"/>
          </a:xfrm>
        </p:spPr>
        <p:txBody>
          <a:bodyPr anchor="b"/>
          <a:lstStyle>
            <a:lvl1pPr marL="0" indent="0">
              <a:buNone/>
              <a:defRPr sz="2400" b="1"/>
            </a:lvl1pPr>
          </a:lstStyle>
          <a:p>
            <a:pPr lvl="0"/>
            <a:r>
              <a:rPr lang="zh-CN"/>
              <a:t>单击此处编辑母版文本样式</a:t>
            </a:r>
          </a:p>
        </p:txBody>
      </p:sp>
      <p:sp>
        <p:nvSpPr>
          <p:cNvPr id="4" name="内容占位符 3"/>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endParaRPr lang="en-US"/>
          </a:p>
        </p:txBody>
      </p:sp>
      <p:sp>
        <p:nvSpPr>
          <p:cNvPr id="5" name="文本占位符 4"/>
          <p:cNvSpPr txBox="1">
            <a:spLocks noGrp="1"/>
          </p:cNvSpPr>
          <p:nvPr>
            <p:ph type="body" idx="3"/>
          </p:nvPr>
        </p:nvSpPr>
        <p:spPr>
          <a:xfrm>
            <a:off x="6172200" y="1681160"/>
            <a:ext cx="5183184" cy="823910"/>
          </a:xfrm>
        </p:spPr>
        <p:txBody>
          <a:bodyPr anchor="b"/>
          <a:lstStyle>
            <a:lvl1pPr marL="0" indent="0">
              <a:buNone/>
              <a:defRPr sz="2400" b="1"/>
            </a:lvl1pPr>
          </a:lstStyle>
          <a:p>
            <a:pPr lvl="0"/>
            <a:r>
              <a:rPr lang="zh-CN"/>
              <a:t>单击此处编辑母版文本样式</a:t>
            </a:r>
          </a:p>
        </p:txBody>
      </p:sp>
      <p:sp>
        <p:nvSpPr>
          <p:cNvPr id="6" name="内容占位符 5"/>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endParaRPr lang="en-US"/>
          </a:p>
        </p:txBody>
      </p:sp>
      <p:sp>
        <p:nvSpPr>
          <p:cNvPr id="7" name="日期占位符 6"/>
          <p:cNvSpPr txBox="1">
            <a:spLocks noGrp="1"/>
          </p:cNvSpPr>
          <p:nvPr>
            <p:ph type="dt" sz="half" idx="7"/>
          </p:nvPr>
        </p:nvSpPr>
        <p:spPr/>
        <p:txBody>
          <a:bodyPr/>
          <a:lstStyle>
            <a:lvl1pPr>
              <a:defRPr/>
            </a:lvl1pPr>
          </a:lstStyle>
          <a:p>
            <a:pPr lvl="0"/>
            <a:fld id="{560415A4-2DB5-4C90-9FA8-040E0DE82D6A}" type="datetime1">
              <a:rPr lang="en-US"/>
              <a:pPr lvl="0"/>
              <a:t>10/17/2018</a:t>
            </a:fld>
            <a:endParaRPr lang="en-US"/>
          </a:p>
        </p:txBody>
      </p:sp>
      <p:sp>
        <p:nvSpPr>
          <p:cNvPr id="8" name="页脚占位符 7"/>
          <p:cNvSpPr txBox="1">
            <a:spLocks noGrp="1"/>
          </p:cNvSpPr>
          <p:nvPr>
            <p:ph type="ftr" sz="quarter" idx="9"/>
          </p:nvPr>
        </p:nvSpPr>
        <p:spPr/>
        <p:txBody>
          <a:bodyPr/>
          <a:lstStyle>
            <a:lvl1pPr>
              <a:defRPr/>
            </a:lvl1pPr>
          </a:lstStyle>
          <a:p>
            <a:pPr lvl="0"/>
            <a:endParaRPr lang="en-US"/>
          </a:p>
        </p:txBody>
      </p:sp>
      <p:sp>
        <p:nvSpPr>
          <p:cNvPr id="9" name="灯片编号占位符 8"/>
          <p:cNvSpPr txBox="1">
            <a:spLocks noGrp="1"/>
          </p:cNvSpPr>
          <p:nvPr>
            <p:ph type="sldNum" sz="quarter" idx="8"/>
          </p:nvPr>
        </p:nvSpPr>
        <p:spPr/>
        <p:txBody>
          <a:bodyPr/>
          <a:lstStyle>
            <a:lvl1pPr>
              <a:defRPr/>
            </a:lvl1pPr>
          </a:lstStyle>
          <a:p>
            <a:pPr lvl="0"/>
            <a:fld id="{D83AFE6E-2088-4432-8634-03051F2DC0D4}" type="slidenum">
              <a:t>‹#›</a:t>
            </a:fld>
            <a:endParaRPr lang="en-US"/>
          </a:p>
        </p:txBody>
      </p:sp>
    </p:spTree>
    <p:extLst>
      <p:ext uri="{BB962C8B-B14F-4D97-AF65-F5344CB8AC3E}">
        <p14:creationId xmlns:p14="http://schemas.microsoft.com/office/powerpoint/2010/main" val="2926447518"/>
      </p:ext>
    </p:extLst>
  </p:cSld>
  <p:clrMapOvr>
    <a:masterClrMapping/>
  </p:clrMapOvr>
  <p:transition>
    <p:cover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txBox="1">
            <a:spLocks noGrp="1"/>
          </p:cNvSpPr>
          <p:nvPr>
            <p:ph type="title"/>
          </p:nvPr>
        </p:nvSpPr>
        <p:spPr/>
        <p:txBody>
          <a:bodyPr/>
          <a:lstStyle>
            <a:lvl1pPr>
              <a:defRPr/>
            </a:lvl1pPr>
          </a:lstStyle>
          <a:p>
            <a:pPr lvl="0"/>
            <a:r>
              <a:rPr lang="zh-CN"/>
              <a:t>单击此处编辑母版标题样式</a:t>
            </a:r>
            <a:endParaRPr lang="en-US"/>
          </a:p>
        </p:txBody>
      </p:sp>
      <p:sp>
        <p:nvSpPr>
          <p:cNvPr id="3" name="日期占位符 2"/>
          <p:cNvSpPr txBox="1">
            <a:spLocks noGrp="1"/>
          </p:cNvSpPr>
          <p:nvPr>
            <p:ph type="dt" sz="half" idx="7"/>
          </p:nvPr>
        </p:nvSpPr>
        <p:spPr/>
        <p:txBody>
          <a:bodyPr/>
          <a:lstStyle>
            <a:lvl1pPr>
              <a:defRPr/>
            </a:lvl1pPr>
          </a:lstStyle>
          <a:p>
            <a:pPr lvl="0"/>
            <a:fld id="{84B0D685-77F2-4CC5-A7F2-10B46E38B62F}" type="datetime1">
              <a:rPr lang="en-US"/>
              <a:pPr lvl="0"/>
              <a:t>10/17/2018</a:t>
            </a:fld>
            <a:endParaRPr lang="en-US"/>
          </a:p>
        </p:txBody>
      </p:sp>
      <p:sp>
        <p:nvSpPr>
          <p:cNvPr id="4" name="页脚占位符 3"/>
          <p:cNvSpPr txBox="1">
            <a:spLocks noGrp="1"/>
          </p:cNvSpPr>
          <p:nvPr>
            <p:ph type="ftr" sz="quarter" idx="9"/>
          </p:nvPr>
        </p:nvSpPr>
        <p:spPr/>
        <p:txBody>
          <a:bodyPr/>
          <a:lstStyle>
            <a:lvl1pPr>
              <a:defRPr/>
            </a:lvl1pPr>
          </a:lstStyle>
          <a:p>
            <a:pPr lvl="0"/>
            <a:endParaRPr lang="en-US"/>
          </a:p>
        </p:txBody>
      </p:sp>
      <p:sp>
        <p:nvSpPr>
          <p:cNvPr id="5" name="灯片编号占位符 4"/>
          <p:cNvSpPr txBox="1">
            <a:spLocks noGrp="1"/>
          </p:cNvSpPr>
          <p:nvPr>
            <p:ph type="sldNum" sz="quarter" idx="8"/>
          </p:nvPr>
        </p:nvSpPr>
        <p:spPr/>
        <p:txBody>
          <a:bodyPr/>
          <a:lstStyle>
            <a:lvl1pPr>
              <a:defRPr/>
            </a:lvl1pPr>
          </a:lstStyle>
          <a:p>
            <a:pPr lvl="0"/>
            <a:fld id="{13C83351-3BB1-4331-A4B8-61F03F3D2CD5}" type="slidenum">
              <a:t>‹#›</a:t>
            </a:fld>
            <a:endParaRPr lang="en-US"/>
          </a:p>
        </p:txBody>
      </p:sp>
    </p:spTree>
    <p:extLst>
      <p:ext uri="{BB962C8B-B14F-4D97-AF65-F5344CB8AC3E}">
        <p14:creationId xmlns:p14="http://schemas.microsoft.com/office/powerpoint/2010/main" val="3508194426"/>
      </p:ext>
    </p:extLst>
  </p:cSld>
  <p:clrMapOvr>
    <a:masterClrMapping/>
  </p:clrMapOvr>
  <p:transition>
    <p:cover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txBox="1">
            <a:spLocks noGrp="1"/>
          </p:cNvSpPr>
          <p:nvPr>
            <p:ph type="dt" sz="half" idx="7"/>
          </p:nvPr>
        </p:nvSpPr>
        <p:spPr/>
        <p:txBody>
          <a:bodyPr/>
          <a:lstStyle>
            <a:lvl1pPr>
              <a:defRPr/>
            </a:lvl1pPr>
          </a:lstStyle>
          <a:p>
            <a:pPr lvl="0"/>
            <a:fld id="{22AA4FFB-7919-4265-B2B9-7EEA401FA509}" type="datetime1">
              <a:rPr lang="en-US"/>
              <a:pPr lvl="0"/>
              <a:t>10/17/2018</a:t>
            </a:fld>
            <a:endParaRPr lang="en-US"/>
          </a:p>
        </p:txBody>
      </p:sp>
      <p:sp>
        <p:nvSpPr>
          <p:cNvPr id="3" name="页脚占位符 2"/>
          <p:cNvSpPr txBox="1">
            <a:spLocks noGrp="1"/>
          </p:cNvSpPr>
          <p:nvPr>
            <p:ph type="ftr" sz="quarter" idx="9"/>
          </p:nvPr>
        </p:nvSpPr>
        <p:spPr/>
        <p:txBody>
          <a:bodyPr/>
          <a:lstStyle>
            <a:lvl1pPr>
              <a:defRPr/>
            </a:lvl1pPr>
          </a:lstStyle>
          <a:p>
            <a:pPr lvl="0"/>
            <a:endParaRPr lang="en-US"/>
          </a:p>
        </p:txBody>
      </p:sp>
      <p:sp>
        <p:nvSpPr>
          <p:cNvPr id="4" name="灯片编号占位符 3"/>
          <p:cNvSpPr txBox="1">
            <a:spLocks noGrp="1"/>
          </p:cNvSpPr>
          <p:nvPr>
            <p:ph type="sldNum" sz="quarter" idx="8"/>
          </p:nvPr>
        </p:nvSpPr>
        <p:spPr/>
        <p:txBody>
          <a:bodyPr/>
          <a:lstStyle>
            <a:lvl1pPr>
              <a:defRPr/>
            </a:lvl1pPr>
          </a:lstStyle>
          <a:p>
            <a:pPr lvl="0"/>
            <a:fld id="{81683CF7-A81F-4DBF-8F1A-9102FE0FC6F8}" type="slidenum">
              <a:t>‹#›</a:t>
            </a:fld>
            <a:endParaRPr lang="en-US"/>
          </a:p>
        </p:txBody>
      </p:sp>
    </p:spTree>
    <p:extLst>
      <p:ext uri="{BB962C8B-B14F-4D97-AF65-F5344CB8AC3E}">
        <p14:creationId xmlns:p14="http://schemas.microsoft.com/office/powerpoint/2010/main" val="219080526"/>
      </p:ext>
    </p:extLst>
  </p:cSld>
  <p:clrMapOvr>
    <a:masterClrMapping/>
  </p:clrMapOvr>
  <p:transition>
    <p:cover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txBox="1">
            <a:spLocks noGrp="1"/>
          </p:cNvSpPr>
          <p:nvPr>
            <p:ph type="title"/>
          </p:nvPr>
        </p:nvSpPr>
        <p:spPr>
          <a:xfrm>
            <a:off x="839784" y="457200"/>
            <a:ext cx="3932240" cy="1600200"/>
          </a:xfrm>
        </p:spPr>
        <p:txBody>
          <a:bodyPr anchor="b"/>
          <a:lstStyle>
            <a:lvl1pPr>
              <a:defRPr sz="3200"/>
            </a:lvl1pPr>
          </a:lstStyle>
          <a:p>
            <a:pPr lvl="0"/>
            <a:r>
              <a:rPr lang="zh-CN"/>
              <a:t>单击此处编辑母版标题样式</a:t>
            </a:r>
            <a:endParaRPr lang="en-US"/>
          </a:p>
        </p:txBody>
      </p:sp>
      <p:sp>
        <p:nvSpPr>
          <p:cNvPr id="3" name="内容占位符 2"/>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endParaRPr lang="en-US"/>
          </a:p>
        </p:txBody>
      </p:sp>
      <p:sp>
        <p:nvSpPr>
          <p:cNvPr id="4" name="文本占位符 3"/>
          <p:cNvSpPr txBox="1">
            <a:spLocks noGrp="1"/>
          </p:cNvSpPr>
          <p:nvPr>
            <p:ph type="body" idx="2"/>
          </p:nvPr>
        </p:nvSpPr>
        <p:spPr>
          <a:xfrm>
            <a:off x="839784" y="2057400"/>
            <a:ext cx="3932240" cy="3811584"/>
          </a:xfrm>
        </p:spPr>
        <p:txBody>
          <a:bodyPr/>
          <a:lstStyle>
            <a:lvl1pPr marL="0" indent="0">
              <a:buNone/>
              <a:defRPr sz="1600"/>
            </a:lvl1pPr>
          </a:lstStyle>
          <a:p>
            <a:pPr lvl="0"/>
            <a:r>
              <a:rPr lang="zh-CN"/>
              <a:t>单击此处编辑母版文本样式</a:t>
            </a:r>
          </a:p>
        </p:txBody>
      </p:sp>
      <p:sp>
        <p:nvSpPr>
          <p:cNvPr id="5" name="日期占位符 4"/>
          <p:cNvSpPr txBox="1">
            <a:spLocks noGrp="1"/>
          </p:cNvSpPr>
          <p:nvPr>
            <p:ph type="dt" sz="half" idx="7"/>
          </p:nvPr>
        </p:nvSpPr>
        <p:spPr/>
        <p:txBody>
          <a:bodyPr/>
          <a:lstStyle>
            <a:lvl1pPr>
              <a:defRPr/>
            </a:lvl1pPr>
          </a:lstStyle>
          <a:p>
            <a:pPr lvl="0"/>
            <a:fld id="{8567D358-2BA0-43BB-9ECC-9282782A2251}" type="datetime1">
              <a:rPr lang="en-US"/>
              <a:pPr lvl="0"/>
              <a:t>10/17/2018</a:t>
            </a:fld>
            <a:endParaRPr lang="en-US"/>
          </a:p>
        </p:txBody>
      </p:sp>
      <p:sp>
        <p:nvSpPr>
          <p:cNvPr id="6" name="页脚占位符 5"/>
          <p:cNvSpPr txBox="1">
            <a:spLocks noGrp="1"/>
          </p:cNvSpPr>
          <p:nvPr>
            <p:ph type="ftr" sz="quarter" idx="9"/>
          </p:nvPr>
        </p:nvSpPr>
        <p:spPr/>
        <p:txBody>
          <a:bodyPr/>
          <a:lstStyle>
            <a:lvl1pPr>
              <a:defRPr/>
            </a:lvl1pPr>
          </a:lstStyle>
          <a:p>
            <a:pPr lvl="0"/>
            <a:endParaRPr lang="en-US"/>
          </a:p>
        </p:txBody>
      </p:sp>
      <p:sp>
        <p:nvSpPr>
          <p:cNvPr id="7" name="灯片编号占位符 6"/>
          <p:cNvSpPr txBox="1">
            <a:spLocks noGrp="1"/>
          </p:cNvSpPr>
          <p:nvPr>
            <p:ph type="sldNum" sz="quarter" idx="8"/>
          </p:nvPr>
        </p:nvSpPr>
        <p:spPr/>
        <p:txBody>
          <a:bodyPr/>
          <a:lstStyle>
            <a:lvl1pPr>
              <a:defRPr/>
            </a:lvl1pPr>
          </a:lstStyle>
          <a:p>
            <a:pPr lvl="0"/>
            <a:fld id="{B5B4945A-3845-4735-ACE7-709931AE9ECE}" type="slidenum">
              <a:t>‹#›</a:t>
            </a:fld>
            <a:endParaRPr lang="en-US"/>
          </a:p>
        </p:txBody>
      </p:sp>
    </p:spTree>
    <p:extLst>
      <p:ext uri="{BB962C8B-B14F-4D97-AF65-F5344CB8AC3E}">
        <p14:creationId xmlns:p14="http://schemas.microsoft.com/office/powerpoint/2010/main" val="2337273932"/>
      </p:ext>
    </p:extLst>
  </p:cSld>
  <p:clrMapOvr>
    <a:masterClrMapping/>
  </p:clrMapOvr>
  <p:transition>
    <p:cover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txBox="1">
            <a:spLocks noGrp="1"/>
          </p:cNvSpPr>
          <p:nvPr>
            <p:ph type="title"/>
          </p:nvPr>
        </p:nvSpPr>
        <p:spPr>
          <a:xfrm>
            <a:off x="839784" y="457200"/>
            <a:ext cx="3932240" cy="1600200"/>
          </a:xfrm>
        </p:spPr>
        <p:txBody>
          <a:bodyPr anchor="b"/>
          <a:lstStyle>
            <a:lvl1pPr>
              <a:defRPr sz="3200"/>
            </a:lvl1pPr>
          </a:lstStyle>
          <a:p>
            <a:pPr lvl="0"/>
            <a:r>
              <a:rPr lang="zh-CN"/>
              <a:t>单击此处编辑母版标题样式</a:t>
            </a:r>
            <a:endParaRPr lang="en-US"/>
          </a:p>
        </p:txBody>
      </p:sp>
      <p:sp>
        <p:nvSpPr>
          <p:cNvPr id="3" name="图片占位符 2"/>
          <p:cNvSpPr txBox="1">
            <a:spLocks noGrp="1"/>
          </p:cNvSpPr>
          <p:nvPr>
            <p:ph type="pic" idx="1"/>
          </p:nvPr>
        </p:nvSpPr>
        <p:spPr>
          <a:xfrm>
            <a:off x="5183184" y="987423"/>
            <a:ext cx="6172200" cy="4873623"/>
          </a:xfrm>
        </p:spPr>
        <p:txBody>
          <a:bodyPr/>
          <a:lstStyle>
            <a:lvl1pPr marL="0" indent="0">
              <a:buNone/>
              <a:defRPr lang="en-US" sz="3200"/>
            </a:lvl1pPr>
          </a:lstStyle>
          <a:p>
            <a:pPr lvl="0"/>
            <a:endParaRPr lang="en-US"/>
          </a:p>
        </p:txBody>
      </p:sp>
      <p:sp>
        <p:nvSpPr>
          <p:cNvPr id="4" name="文本占位符 3"/>
          <p:cNvSpPr txBox="1">
            <a:spLocks noGrp="1"/>
          </p:cNvSpPr>
          <p:nvPr>
            <p:ph type="body" idx="2"/>
          </p:nvPr>
        </p:nvSpPr>
        <p:spPr>
          <a:xfrm>
            <a:off x="839784" y="2057400"/>
            <a:ext cx="3932240" cy="3811584"/>
          </a:xfrm>
        </p:spPr>
        <p:txBody>
          <a:bodyPr/>
          <a:lstStyle>
            <a:lvl1pPr marL="0" indent="0">
              <a:buNone/>
              <a:defRPr sz="1600"/>
            </a:lvl1pPr>
          </a:lstStyle>
          <a:p>
            <a:pPr lvl="0"/>
            <a:r>
              <a:rPr lang="zh-CN"/>
              <a:t>单击此处编辑母版文本样式</a:t>
            </a:r>
          </a:p>
        </p:txBody>
      </p:sp>
      <p:sp>
        <p:nvSpPr>
          <p:cNvPr id="5" name="日期占位符 4"/>
          <p:cNvSpPr txBox="1">
            <a:spLocks noGrp="1"/>
          </p:cNvSpPr>
          <p:nvPr>
            <p:ph type="dt" sz="half" idx="7"/>
          </p:nvPr>
        </p:nvSpPr>
        <p:spPr/>
        <p:txBody>
          <a:bodyPr/>
          <a:lstStyle>
            <a:lvl1pPr>
              <a:defRPr/>
            </a:lvl1pPr>
          </a:lstStyle>
          <a:p>
            <a:pPr lvl="0"/>
            <a:fld id="{224E1367-872E-49CA-94DB-8D82BF242D99}" type="datetime1">
              <a:rPr lang="en-US"/>
              <a:pPr lvl="0"/>
              <a:t>10/17/2018</a:t>
            </a:fld>
            <a:endParaRPr lang="en-US"/>
          </a:p>
        </p:txBody>
      </p:sp>
      <p:sp>
        <p:nvSpPr>
          <p:cNvPr id="6" name="页脚占位符 5"/>
          <p:cNvSpPr txBox="1">
            <a:spLocks noGrp="1"/>
          </p:cNvSpPr>
          <p:nvPr>
            <p:ph type="ftr" sz="quarter" idx="9"/>
          </p:nvPr>
        </p:nvSpPr>
        <p:spPr/>
        <p:txBody>
          <a:bodyPr/>
          <a:lstStyle>
            <a:lvl1pPr>
              <a:defRPr/>
            </a:lvl1pPr>
          </a:lstStyle>
          <a:p>
            <a:pPr lvl="0"/>
            <a:endParaRPr lang="en-US"/>
          </a:p>
        </p:txBody>
      </p:sp>
      <p:sp>
        <p:nvSpPr>
          <p:cNvPr id="7" name="灯片编号占位符 6"/>
          <p:cNvSpPr txBox="1">
            <a:spLocks noGrp="1"/>
          </p:cNvSpPr>
          <p:nvPr>
            <p:ph type="sldNum" sz="quarter" idx="8"/>
          </p:nvPr>
        </p:nvSpPr>
        <p:spPr/>
        <p:txBody>
          <a:bodyPr/>
          <a:lstStyle>
            <a:lvl1pPr>
              <a:defRPr/>
            </a:lvl1pPr>
          </a:lstStyle>
          <a:p>
            <a:pPr lvl="0"/>
            <a:fld id="{E4C084B2-5414-4EBB-B0C9-924189A57E01}" type="slidenum">
              <a:t>‹#›</a:t>
            </a:fld>
            <a:endParaRPr lang="en-US"/>
          </a:p>
        </p:txBody>
      </p:sp>
    </p:spTree>
    <p:extLst>
      <p:ext uri="{BB962C8B-B14F-4D97-AF65-F5344CB8AC3E}">
        <p14:creationId xmlns:p14="http://schemas.microsoft.com/office/powerpoint/2010/main" val="482254775"/>
      </p:ext>
    </p:extLst>
  </p:cSld>
  <p:clrMapOvr>
    <a:masterClrMapping/>
  </p:clrMapOvr>
  <p:transition>
    <p:cover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7FAFD"/>
            </a:gs>
            <a:gs pos="100000">
              <a:srgbClr val="B5D2EC"/>
            </a:gs>
          </a:gsLst>
          <a:lin ang="5400000"/>
        </a:gradFill>
        <a:effectLst/>
      </p:bgPr>
    </p:bg>
    <p:spTree>
      <p:nvGrpSpPr>
        <p:cNvPr id="1" name=""/>
        <p:cNvGrpSpPr/>
        <p:nvPr/>
      </p:nvGrpSpPr>
      <p:grpSpPr>
        <a:xfrm>
          <a:off x="0" y="0"/>
          <a:ext cx="0" cy="0"/>
          <a:chOff x="0" y="0"/>
          <a:chExt cx="0" cy="0"/>
        </a:xfrm>
      </p:grpSpPr>
      <p:sp>
        <p:nvSpPr>
          <p:cNvPr id="2" name="标题占位符 1"/>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Autofit/>
          </a:bodyPr>
          <a:lstStyle/>
          <a:p>
            <a:pPr lvl="0"/>
            <a:r>
              <a:rPr lang="zh-CN"/>
              <a:t>单击此处编辑母版标题样式</a:t>
            </a:r>
            <a:endParaRPr lang="en-US"/>
          </a:p>
        </p:txBody>
      </p:sp>
      <p:sp>
        <p:nvSpPr>
          <p:cNvPr id="3" name="文本占位符 2"/>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Autofit/>
          </a:bodyPr>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endParaRPr lang="en-US"/>
          </a:p>
        </p:txBody>
      </p:sp>
      <p:sp>
        <p:nvSpPr>
          <p:cNvPr id="4" name="日期占位符 3"/>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宋体"/>
              </a:defRPr>
            </a:lvl1pPr>
          </a:lstStyle>
          <a:p>
            <a:pPr lvl="0"/>
            <a:fld id="{B0C69282-5958-4C90-9722-564B8EAAAA3F}" type="datetime1">
              <a:rPr lang="en-US"/>
              <a:pPr lvl="0"/>
              <a:t>10/17/2018</a:t>
            </a:fld>
            <a:endParaRPr lang="en-US"/>
          </a:p>
        </p:txBody>
      </p:sp>
      <p:sp>
        <p:nvSpPr>
          <p:cNvPr id="5" name="页脚占位符 4"/>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宋体"/>
              </a:defRPr>
            </a:lvl1pPr>
          </a:lstStyle>
          <a:p>
            <a:pPr lvl="0"/>
            <a:endParaRPr lang="en-US"/>
          </a:p>
        </p:txBody>
      </p:sp>
      <p:sp>
        <p:nvSpPr>
          <p:cNvPr id="6" name="灯片编号占位符 5"/>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宋体"/>
              </a:defRPr>
            </a:lvl1pPr>
          </a:lstStyle>
          <a:p>
            <a:pPr lvl="0"/>
            <a:fld id="{C992E297-F0D9-4D7D-AD9B-9CDB2FC606D8}"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cover dir="r"/>
  </p:transition>
  <p:txStyles>
    <p:titleStyle>
      <a:lvl1pPr marL="0" marR="0" lvl="0" indent="0" algn="l" defTabSz="914400" rtl="0" fontAlgn="auto" hangingPunct="1">
        <a:lnSpc>
          <a:spcPct val="90000"/>
        </a:lnSpc>
        <a:spcBef>
          <a:spcPts val="0"/>
        </a:spcBef>
        <a:spcAft>
          <a:spcPts val="0"/>
        </a:spcAft>
        <a:buNone/>
        <a:tabLst/>
        <a:defRPr lang="zh-CN" sz="4400" b="0" i="0" u="none" strike="noStrike" kern="1200" cap="none" spc="0" baseline="0">
          <a:solidFill>
            <a:srgbClr val="000000"/>
          </a:solidFill>
          <a:uFillTx/>
          <a:latin typeface="Calibri Light"/>
          <a:ea typeface="宋体"/>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zh-CN" sz="2800" b="0" i="0" u="none" strike="noStrike" kern="1200" cap="none" spc="0" baseline="0">
          <a:solidFill>
            <a:srgbClr val="000000"/>
          </a:solidFill>
          <a:uFillTx/>
          <a:latin typeface="Calibri"/>
          <a:ea typeface="宋体"/>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zh-CN" sz="2400" b="0" i="0" u="none" strike="noStrike" kern="1200" cap="none" spc="0" baseline="0">
          <a:solidFill>
            <a:srgbClr val="000000"/>
          </a:solidFill>
          <a:uFillTx/>
          <a:latin typeface="Calibri"/>
          <a:ea typeface="宋体"/>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zh-CN" sz="2000" b="0" i="0" u="none" strike="noStrike" kern="1200" cap="none" spc="0" baseline="0">
          <a:solidFill>
            <a:srgbClr val="000000"/>
          </a:solidFill>
          <a:uFillTx/>
          <a:latin typeface="Calibri"/>
          <a:ea typeface="宋体"/>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zh-CN" sz="1800" b="0" i="0" u="none" strike="noStrike" kern="1200" cap="none" spc="0" baseline="0">
          <a:solidFill>
            <a:srgbClr val="000000"/>
          </a:solidFill>
          <a:uFillTx/>
          <a:latin typeface="Calibri"/>
          <a:ea typeface="宋体"/>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zh-CN" sz="1800" b="0" i="0" u="none" strike="noStrike" kern="1200" cap="none" spc="0" baseline="0">
          <a:solidFill>
            <a:srgbClr val="000000"/>
          </a:solidFill>
          <a:uFillTx/>
          <a:latin typeface="Calibri"/>
          <a:ea typeface="宋体"/>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bg>
      <p:bgPr>
        <a:blipFill>
          <a:blip r:embed="rId2"/>
          <a:stretch>
            <a:fillRect/>
          </a:stretch>
        </a:blipFill>
        <a:effectLst/>
      </p:bgPr>
    </p:bg>
    <p:spTree>
      <p:nvGrpSpPr>
        <p:cNvPr id="1" name=""/>
        <p:cNvGrpSpPr/>
        <p:nvPr/>
      </p:nvGrpSpPr>
      <p:grpSpPr>
        <a:xfrm>
          <a:off x="0" y="0"/>
          <a:ext cx="0" cy="0"/>
          <a:chOff x="0" y="0"/>
          <a:chExt cx="0" cy="0"/>
        </a:xfrm>
      </p:grpSpPr>
      <p:sp>
        <p:nvSpPr>
          <p:cNvPr id="2" name="标题 1"/>
          <p:cNvSpPr txBox="1">
            <a:spLocks noGrp="1"/>
          </p:cNvSpPr>
          <p:nvPr>
            <p:ph type="ctrTitle"/>
          </p:nvPr>
        </p:nvSpPr>
        <p:spPr>
          <a:xfrm>
            <a:off x="511177" y="459742"/>
            <a:ext cx="11282681" cy="1781808"/>
          </a:xfrm>
        </p:spPr>
        <p:txBody>
          <a:bodyPr/>
          <a:lstStyle/>
          <a:p>
            <a:pPr lvl="0"/>
            <a:r>
              <a:rPr lang="en-US" sz="5400" dirty="0"/>
              <a:t/>
            </a:r>
            <a:br>
              <a:rPr lang="en-US" sz="5400" dirty="0"/>
            </a:br>
            <a:r>
              <a:rPr lang="en-US" sz="5400" b="1" dirty="0">
                <a:latin typeface="Arial Unicode MS"/>
                <a:ea typeface="Arial Unicode MS"/>
              </a:rPr>
              <a:t>REPUBLIC OF EQUATORIAL GUINEA</a:t>
            </a:r>
          </a:p>
        </p:txBody>
      </p:sp>
      <p:sp>
        <p:nvSpPr>
          <p:cNvPr id="3" name="副标题 2"/>
          <p:cNvSpPr txBox="1">
            <a:spLocks noGrp="1"/>
          </p:cNvSpPr>
          <p:nvPr>
            <p:ph type="subTitle" idx="1"/>
          </p:nvPr>
        </p:nvSpPr>
        <p:spPr>
          <a:xfrm>
            <a:off x="269876" y="2522857"/>
            <a:ext cx="11768456" cy="4013201"/>
          </a:xfrm>
        </p:spPr>
        <p:txBody>
          <a:bodyPr/>
          <a:lstStyle/>
          <a:p>
            <a:pPr lvl="0"/>
            <a:endParaRPr lang="en-US" sz="3600" dirty="0"/>
          </a:p>
          <a:p>
            <a:pPr lvl="0"/>
            <a:endParaRPr lang="en-US" sz="3600" dirty="0"/>
          </a:p>
          <a:p>
            <a:pPr lvl="0"/>
            <a:r>
              <a:rPr lang="en-US" sz="3600" b="1" dirty="0">
                <a:latin typeface="Arial Unicode MS"/>
                <a:ea typeface="Arial Unicode MS"/>
              </a:rPr>
              <a:t>ADMINISTRATIVES, MARITIMES AND PORT ACTIVITIES OF THE REPUBLIC OF ECUATORIAL GUINEA</a:t>
            </a:r>
          </a:p>
        </p:txBody>
      </p:sp>
    </p:spTree>
  </p:cSld>
  <p:clrMapOvr>
    <a:masterClrMapping/>
  </p:clrMapOvr>
  <p:transition>
    <p:cover dir="r"/>
  </p:transition>
</p:sld>
</file>

<file path=ppt/slides/slide10.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标题 1"/>
          <p:cNvSpPr txBox="1">
            <a:spLocks noGrp="1"/>
          </p:cNvSpPr>
          <p:nvPr>
            <p:ph type="title"/>
          </p:nvPr>
        </p:nvSpPr>
        <p:spPr>
          <a:xfrm>
            <a:off x="838203" y="365129"/>
            <a:ext cx="10485753" cy="1325880"/>
          </a:xfrm>
        </p:spPr>
        <p:txBody>
          <a:bodyPr/>
          <a:lstStyle/>
          <a:p>
            <a:pPr lvl="0"/>
            <a:r>
              <a:rPr lang="en-US" sz="3600"/>
              <a:t>DATA COLLECTION, REPORTING AND MONITORING SYSTEMS</a:t>
            </a:r>
          </a:p>
        </p:txBody>
      </p:sp>
      <p:sp>
        <p:nvSpPr>
          <p:cNvPr id="3" name="内容占位符 2"/>
          <p:cNvSpPr txBox="1">
            <a:spLocks noGrp="1"/>
          </p:cNvSpPr>
          <p:nvPr>
            <p:ph idx="1"/>
          </p:nvPr>
        </p:nvSpPr>
        <p:spPr>
          <a:xfrm>
            <a:off x="425452" y="1596386"/>
            <a:ext cx="10873102" cy="4580887"/>
          </a:xfrm>
        </p:spPr>
        <p:txBody>
          <a:bodyPr/>
          <a:lstStyle/>
          <a:p>
            <a:pPr lvl="0">
              <a:lnSpc>
                <a:spcPct val="80000"/>
              </a:lnSpc>
            </a:pPr>
            <a:endParaRPr lang="es-ES" sz="2400"/>
          </a:p>
          <a:p>
            <a:pPr marL="0" lvl="0" indent="0" algn="just">
              <a:lnSpc>
                <a:spcPct val="80000"/>
              </a:lnSpc>
              <a:buNone/>
            </a:pPr>
            <a:r>
              <a:rPr lang="en-US" sz="2400"/>
              <a:t>Gathering information from port activities and maritime </a:t>
            </a:r>
            <a:endParaRPr lang="es-ES" sz="2400"/>
          </a:p>
          <a:p>
            <a:pPr marL="0" lvl="0" indent="0" algn="just">
              <a:lnSpc>
                <a:spcPct val="80000"/>
              </a:lnSpc>
              <a:buNone/>
            </a:pPr>
            <a:r>
              <a:rPr lang="en-US" sz="2400"/>
              <a:t>Fulfill commitments voluntarily providing data and contribute to their collection are two of the main administrative problems faced by managers. Often, the provider believes that providing the data is a waste of time, meaningless, and / or fear that this information may favor third parties. </a:t>
            </a:r>
            <a:endParaRPr lang="es-ES" sz="2400"/>
          </a:p>
          <a:p>
            <a:pPr marL="0" lvl="0" indent="0" algn="just">
              <a:lnSpc>
                <a:spcPct val="80000"/>
              </a:lnSpc>
              <a:buNone/>
            </a:pPr>
            <a:r>
              <a:rPr lang="en-US" sz="2400"/>
              <a:t>Experience clearly shows that there are two characteristics that favor the ability to collect accurate and timely data. They are: </a:t>
            </a:r>
            <a:endParaRPr lang="es-ES" sz="2400"/>
          </a:p>
          <a:p>
            <a:pPr lvl="0" algn="just">
              <a:lnSpc>
                <a:spcPct val="80000"/>
              </a:lnSpc>
              <a:buFont typeface="Wingdings" pitchFamily="2"/>
              <a:buChar char="Ø"/>
            </a:pPr>
            <a:r>
              <a:rPr lang="en-US" sz="2400"/>
              <a:t>Mutual trust between staff and the authorities (including data confidentiality); </a:t>
            </a:r>
            <a:endParaRPr lang="es-ES" sz="2400"/>
          </a:p>
          <a:p>
            <a:pPr lvl="0" algn="just">
              <a:lnSpc>
                <a:spcPct val="80000"/>
              </a:lnSpc>
              <a:buFont typeface="Wingdings" pitchFamily="2"/>
              <a:buChar char="Ø"/>
            </a:pPr>
            <a:r>
              <a:rPr lang="en-US" sz="2400"/>
              <a:t>The ease with which can be collected, compiled and distributed data. </a:t>
            </a:r>
            <a:endParaRPr lang="es-ES" sz="2400"/>
          </a:p>
          <a:p>
            <a:pPr lvl="0" algn="just">
              <a:lnSpc>
                <a:spcPct val="80000"/>
              </a:lnSpc>
              <a:buFont typeface="Wingdings" pitchFamily="2"/>
              <a:buChar char="Ø"/>
            </a:pPr>
            <a:r>
              <a:rPr lang="en-US" sz="2400"/>
              <a:t>National Maritime and Seaports. </a:t>
            </a:r>
            <a:endParaRPr lang="es-ES" sz="2400"/>
          </a:p>
          <a:p>
            <a:pPr lvl="0" algn="just">
              <a:lnSpc>
                <a:spcPct val="80000"/>
              </a:lnSpc>
              <a:buFont typeface="Wingdings" pitchFamily="2"/>
              <a:buChar char="Ø"/>
            </a:pPr>
            <a:r>
              <a:rPr lang="en-US" sz="2400"/>
              <a:t>Machines and Port Equipment. </a:t>
            </a:r>
            <a:endParaRPr lang="es-ES" sz="2400"/>
          </a:p>
          <a:p>
            <a:pPr lvl="0">
              <a:lnSpc>
                <a:spcPct val="80000"/>
              </a:lnSpc>
            </a:pPr>
            <a:endParaRPr lang="en-US" sz="2400"/>
          </a:p>
        </p:txBody>
      </p:sp>
    </p:spTree>
  </p:cSld>
  <p:clrMapOvr>
    <a:masterClrMapping/>
  </p:clrMapOvr>
  <p:transition>
    <p:cover dir="r"/>
  </p:transition>
</p:sld>
</file>

<file path=ppt/slides/slide11.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内容占位符 2"/>
          <p:cNvSpPr txBox="1">
            <a:spLocks noGrp="1"/>
          </p:cNvSpPr>
          <p:nvPr>
            <p:ph idx="1"/>
          </p:nvPr>
        </p:nvSpPr>
        <p:spPr>
          <a:xfrm>
            <a:off x="255903" y="1745617"/>
            <a:ext cx="11609066" cy="4431667"/>
          </a:xfrm>
        </p:spPr>
        <p:txBody>
          <a:bodyPr/>
          <a:lstStyle/>
          <a:p>
            <a:pPr marL="0" lvl="0" indent="0" algn="just">
              <a:lnSpc>
                <a:spcPct val="80000"/>
              </a:lnSpc>
              <a:buNone/>
            </a:pPr>
            <a:r>
              <a:rPr lang="en-US" sz="2500"/>
              <a:t>The structure and activities carried out in the positions of the nation make and obtain a particular type of machinery, such as sliding gantries and cranes esplanade, forks, wheelbarrows, trucks, etc. </a:t>
            </a:r>
            <a:endParaRPr lang="es-ES" sz="2500"/>
          </a:p>
          <a:p>
            <a:pPr marL="0" lvl="0" indent="0" algn="just">
              <a:lnSpc>
                <a:spcPct val="80000"/>
              </a:lnSpc>
              <a:buNone/>
            </a:pPr>
            <a:r>
              <a:rPr lang="en-US" sz="2500"/>
              <a:t>Maritime Security and Protection. </a:t>
            </a:r>
            <a:endParaRPr lang="es-ES" sz="2500"/>
          </a:p>
          <a:p>
            <a:pPr marL="0" lvl="0" indent="0" algn="just">
              <a:lnSpc>
                <a:spcPct val="80000"/>
              </a:lnSpc>
              <a:buNone/>
            </a:pPr>
            <a:r>
              <a:rPr lang="en-US" sz="2500"/>
              <a:t>Process of elimination of oil spill into the ocean. </a:t>
            </a:r>
            <a:endParaRPr lang="es-ES" sz="2500"/>
          </a:p>
          <a:p>
            <a:pPr marL="0" lvl="0" indent="0" algn="just">
              <a:lnSpc>
                <a:spcPct val="80000"/>
              </a:lnSpc>
              <a:buNone/>
            </a:pPr>
            <a:r>
              <a:rPr lang="en-US" sz="2500"/>
              <a:t>The Republic of Equatorial Guinea despite being one of the oil producing countries, fortunately so far has not known what is in the above dimensioned lot: spill oil into the ocean. But as a preventive measure, we are taking the most of the requirements of the IMO. </a:t>
            </a:r>
            <a:endParaRPr lang="es-ES" sz="2500"/>
          </a:p>
          <a:p>
            <a:pPr marL="0" lvl="0" indent="0" algn="just">
              <a:lnSpc>
                <a:spcPct val="80000"/>
              </a:lnSpc>
              <a:buNone/>
            </a:pPr>
            <a:r>
              <a:rPr lang="en-US" sz="2500"/>
              <a:t>IMO adopted a Code Casualty Investigation mandatory and go along with the implementation of the identification system and long-range tracking of ships (LRIT), when the Maritime Safety Committee (MSC) met in May in London to its 840 session. </a:t>
            </a:r>
            <a:endParaRPr lang="es-ES" sz="2500"/>
          </a:p>
          <a:p>
            <a:pPr lvl="0">
              <a:lnSpc>
                <a:spcPct val="80000"/>
              </a:lnSpc>
            </a:pPr>
            <a:endParaRPr lang="es-ES" sz="2500"/>
          </a:p>
        </p:txBody>
      </p:sp>
    </p:spTree>
  </p:cSld>
  <p:clrMapOvr>
    <a:masterClrMapping/>
  </p:clrMapOvr>
  <p:transition>
    <p:cover dir="r"/>
  </p:transition>
</p:sld>
</file>

<file path=ppt/slides/slide12.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标题 1"/>
          <p:cNvSpPr txBox="1">
            <a:spLocks noGrp="1"/>
          </p:cNvSpPr>
          <p:nvPr>
            <p:ph type="title"/>
          </p:nvPr>
        </p:nvSpPr>
        <p:spPr>
          <a:xfrm>
            <a:off x="838203" y="365129"/>
            <a:ext cx="10382883" cy="1325880"/>
          </a:xfrm>
        </p:spPr>
        <p:txBody>
          <a:bodyPr/>
          <a:lstStyle/>
          <a:p>
            <a:pPr lvl="0"/>
            <a:r>
              <a:rPr lang="en-US" sz="3600"/>
              <a:t>OTHER RELEVANT INFORMATION</a:t>
            </a:r>
            <a:r>
              <a:rPr lang="es-ES" sz="3600"/>
              <a:t>.</a:t>
            </a:r>
          </a:p>
          <a:p>
            <a:pPr lvl="0"/>
            <a:endParaRPr lang="en-US"/>
          </a:p>
        </p:txBody>
      </p:sp>
      <p:sp>
        <p:nvSpPr>
          <p:cNvPr id="3" name="内容占位符 2"/>
          <p:cNvSpPr txBox="1">
            <a:spLocks noGrp="1"/>
          </p:cNvSpPr>
          <p:nvPr>
            <p:ph idx="1"/>
          </p:nvPr>
        </p:nvSpPr>
        <p:spPr>
          <a:xfrm>
            <a:off x="165104" y="1691640"/>
            <a:ext cx="11759568" cy="4485644"/>
          </a:xfrm>
        </p:spPr>
        <p:txBody>
          <a:bodyPr/>
          <a:lstStyle/>
          <a:p>
            <a:pPr lvl="0">
              <a:lnSpc>
                <a:spcPct val="70000"/>
              </a:lnSpc>
            </a:pPr>
            <a:endParaRPr lang="en-US" sz="2600"/>
          </a:p>
          <a:p>
            <a:pPr lvl="0">
              <a:lnSpc>
                <a:spcPct val="70000"/>
              </a:lnSpc>
            </a:pPr>
            <a:r>
              <a:rPr lang="en-US" sz="2600"/>
              <a:t>Information seaports and ships </a:t>
            </a:r>
            <a:endParaRPr lang="es-ES" sz="2600"/>
          </a:p>
          <a:p>
            <a:pPr lvl="0">
              <a:lnSpc>
                <a:spcPct val="70000"/>
              </a:lnSpc>
            </a:pPr>
            <a:r>
              <a:rPr lang="en-US" sz="2600"/>
              <a:t>length of the coast (Km2) </a:t>
            </a:r>
            <a:endParaRPr lang="es-ES" sz="2600"/>
          </a:p>
          <a:p>
            <a:pPr lvl="0">
              <a:lnSpc>
                <a:spcPct val="70000"/>
              </a:lnSpc>
            </a:pPr>
            <a:r>
              <a:rPr lang="en-US" sz="2600"/>
              <a:t>Type and number of ships in international trade operations </a:t>
            </a:r>
            <a:endParaRPr lang="es-ES" sz="2600"/>
          </a:p>
          <a:p>
            <a:pPr lvl="0">
              <a:lnSpc>
                <a:spcPct val="70000"/>
              </a:lnSpc>
            </a:pPr>
            <a:r>
              <a:rPr lang="en-US" sz="2600"/>
              <a:t>They have participated in an international project development or capacity building? </a:t>
            </a:r>
            <a:endParaRPr lang="es-ES" sz="2600"/>
          </a:p>
          <a:p>
            <a:pPr lvl="0">
              <a:lnSpc>
                <a:spcPct val="70000"/>
              </a:lnSpc>
            </a:pPr>
            <a:r>
              <a:rPr lang="en-US" sz="2600"/>
              <a:t>Laws relating to port and marine </a:t>
            </a:r>
            <a:endParaRPr lang="es-ES" sz="2600"/>
          </a:p>
          <a:p>
            <a:pPr marL="0" lvl="0" indent="0">
              <a:lnSpc>
                <a:spcPct val="70000"/>
              </a:lnSpc>
              <a:buNone/>
            </a:pPr>
            <a:r>
              <a:rPr lang="en-US" sz="2600"/>
              <a:t>The laws linking the port and the marina are all that are linked to compliance with international conventions such as: </a:t>
            </a:r>
            <a:endParaRPr lang="es-ES" sz="2600"/>
          </a:p>
          <a:p>
            <a:pPr marL="514350" lvl="0" indent="-514350">
              <a:lnSpc>
                <a:spcPct val="70000"/>
              </a:lnSpc>
              <a:buFont typeface="Calibri Light"/>
              <a:buAutoNum type="alphaLcParenR"/>
            </a:pPr>
            <a:r>
              <a:rPr lang="en-US" sz="2600"/>
              <a:t>The International Convention for the Safety and Human Life at Sea (SOLAS) </a:t>
            </a:r>
            <a:endParaRPr lang="es-ES" sz="2600"/>
          </a:p>
          <a:p>
            <a:pPr marL="514350" lvl="0" indent="-514350">
              <a:lnSpc>
                <a:spcPct val="70000"/>
              </a:lnSpc>
              <a:buFont typeface="Calibri Light"/>
              <a:buAutoNum type="alphaLcParenR"/>
            </a:pPr>
            <a:r>
              <a:rPr lang="en-US" sz="2600"/>
              <a:t>The Pollution Prevention at Sea (MARPOL) </a:t>
            </a:r>
            <a:endParaRPr lang="es-ES" sz="2600"/>
          </a:p>
          <a:p>
            <a:pPr marL="514350" lvl="0" indent="-514350">
              <a:lnSpc>
                <a:spcPct val="70000"/>
              </a:lnSpc>
              <a:buFont typeface="Calibri Light"/>
              <a:buAutoNum type="alphaLcParenR"/>
            </a:pPr>
            <a:r>
              <a:rPr lang="en-US" sz="2600"/>
              <a:t>Communications System (INMARSAT), etc, etc. </a:t>
            </a:r>
            <a:endParaRPr lang="es-ES" sz="2600"/>
          </a:p>
          <a:p>
            <a:pPr marL="0" lvl="0" indent="0">
              <a:lnSpc>
                <a:spcPct val="70000"/>
              </a:lnSpc>
              <a:buNone/>
            </a:pPr>
            <a:endParaRPr lang="es-ES" sz="2600"/>
          </a:p>
          <a:p>
            <a:pPr lvl="0">
              <a:lnSpc>
                <a:spcPct val="70000"/>
              </a:lnSpc>
            </a:pPr>
            <a:endParaRPr lang="en-US" sz="2600"/>
          </a:p>
        </p:txBody>
      </p:sp>
    </p:spTree>
  </p:cSld>
  <p:clrMapOvr>
    <a:masterClrMapping/>
  </p:clrMapOvr>
  <p:transition>
    <p:cover dir="r"/>
  </p:transition>
</p:sld>
</file>

<file path=ppt/slides/slide13.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标题 1"/>
          <p:cNvSpPr txBox="1">
            <a:spLocks noGrp="1"/>
          </p:cNvSpPr>
          <p:nvPr>
            <p:ph type="title"/>
          </p:nvPr>
        </p:nvSpPr>
        <p:spPr>
          <a:xfrm>
            <a:off x="838203" y="365129"/>
            <a:ext cx="10532114" cy="1325880"/>
          </a:xfrm>
        </p:spPr>
        <p:txBody>
          <a:bodyPr/>
          <a:lstStyle/>
          <a:p>
            <a:endParaRPr lang="en-US"/>
          </a:p>
        </p:txBody>
      </p:sp>
      <p:sp>
        <p:nvSpPr>
          <p:cNvPr id="3" name="内容占位符 2"/>
          <p:cNvSpPr txBox="1">
            <a:spLocks noGrp="1"/>
          </p:cNvSpPr>
          <p:nvPr>
            <p:ph idx="1"/>
          </p:nvPr>
        </p:nvSpPr>
        <p:spPr>
          <a:xfrm>
            <a:off x="838203" y="1825627"/>
            <a:ext cx="10481310" cy="4351657"/>
          </a:xfrm>
        </p:spPr>
        <p:txBody>
          <a:bodyPr/>
          <a:lstStyle/>
          <a:p>
            <a:pPr lvl="0">
              <a:lnSpc>
                <a:spcPct val="80000"/>
              </a:lnSpc>
            </a:pPr>
            <a:endParaRPr lang="es-ES"/>
          </a:p>
          <a:p>
            <a:pPr marL="0" lvl="0" indent="0" algn="just">
              <a:lnSpc>
                <a:spcPct val="80000"/>
              </a:lnSpc>
              <a:buNone/>
            </a:pPr>
            <a:r>
              <a:rPr lang="en-US"/>
              <a:t>There is a school or special institution for maritime training and management of seaports? </a:t>
            </a:r>
            <a:endParaRPr lang="es-ES"/>
          </a:p>
          <a:p>
            <a:pPr marL="0" lvl="0" indent="0" algn="just">
              <a:lnSpc>
                <a:spcPct val="80000"/>
              </a:lnSpc>
              <a:buNone/>
            </a:pPr>
            <a:r>
              <a:rPr lang="en-US"/>
              <a:t>At the moment we have no school or institution for maritime training; but as we said the plan of the Government of the Republic of Equatorial Guinea is to promote all sectors and in this case the maritime with the construction of large infrastructures, so we can include this idea. Companies in charge of the construction and expansion of ports of national scope, so far bearing the task of training personnel who will be employed in these fields, each group in its work section as you can see in the following images. </a:t>
            </a:r>
            <a:endParaRPr lang="es-ES"/>
          </a:p>
          <a:p>
            <a:pPr lvl="0">
              <a:lnSpc>
                <a:spcPct val="80000"/>
              </a:lnSpc>
            </a:pPr>
            <a:endParaRPr lang="en-US"/>
          </a:p>
          <a:p>
            <a:pPr lvl="0">
              <a:lnSpc>
                <a:spcPct val="80000"/>
              </a:lnSpc>
            </a:pPr>
            <a:endParaRPr lang="en-US"/>
          </a:p>
          <a:p>
            <a:pPr lvl="0">
              <a:lnSpc>
                <a:spcPct val="80000"/>
              </a:lnSpc>
            </a:pPr>
            <a:endParaRPr lang="en-US"/>
          </a:p>
          <a:p>
            <a:pPr lvl="0">
              <a:lnSpc>
                <a:spcPct val="80000"/>
              </a:lnSpc>
            </a:pPr>
            <a:endParaRPr lang="en-US"/>
          </a:p>
          <a:p>
            <a:pPr marL="0" lvl="0" indent="0">
              <a:lnSpc>
                <a:spcPct val="80000"/>
              </a:lnSpc>
              <a:buNone/>
            </a:pPr>
            <a:endParaRPr lang="es-ES"/>
          </a:p>
        </p:txBody>
      </p:sp>
    </p:spTree>
  </p:cSld>
  <p:clrMapOvr>
    <a:masterClrMapping/>
  </p:clrMapOvr>
  <p:transition>
    <p:cover dir="r"/>
  </p:transition>
</p:sld>
</file>

<file path=ppt/slides/slide14.xml><?xml version="1.0" encoding="utf-8"?>
<p:sld xmlns:a="http://schemas.openxmlformats.org/drawingml/2006/main" xmlns:r="http://schemas.openxmlformats.org/officeDocument/2006/relationships" xmlns:p="http://schemas.openxmlformats.org/presentationml/2006/main">
  <p:cSld name="Slide47">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p>
            <a:endParaRPr lang="en-US"/>
          </a:p>
        </p:txBody>
      </p:sp>
      <p:sp>
        <p:nvSpPr>
          <p:cNvPr id="3" name="Marcador de contenido 2"/>
          <p:cNvSpPr txBox="1">
            <a:spLocks noGrp="1"/>
          </p:cNvSpPr>
          <p:nvPr>
            <p:ph idx="1"/>
          </p:nvPr>
        </p:nvSpPr>
        <p:spPr/>
        <p:txBody>
          <a:bodyPr/>
          <a:lstStyle/>
          <a:p>
            <a:endParaRPr lang="en-US"/>
          </a:p>
        </p:txBody>
      </p:sp>
      <p:pic>
        <p:nvPicPr>
          <p:cNvPr id="4" name="图片 3" descr="DSC0063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38203" y="365129"/>
            <a:ext cx="5015868" cy="2821308"/>
          </a:xfrm>
          <a:prstGeom prst="rect">
            <a:avLst/>
          </a:prstGeom>
          <a:noFill/>
          <a:ln cap="flat">
            <a:noFill/>
          </a:ln>
        </p:spPr>
      </p:pic>
      <p:pic>
        <p:nvPicPr>
          <p:cNvPr id="5" name="图片 4" descr="DSC0689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83907" y="365129"/>
            <a:ext cx="4659626" cy="3495037"/>
          </a:xfrm>
          <a:prstGeom prst="rect">
            <a:avLst/>
          </a:prstGeom>
          <a:noFill/>
          <a:ln cap="flat">
            <a:noFill/>
          </a:ln>
        </p:spPr>
      </p:pic>
      <p:pic>
        <p:nvPicPr>
          <p:cNvPr id="6" name="图片 5" descr="DSC0688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16251" y="3186427"/>
            <a:ext cx="4817745" cy="3613781"/>
          </a:xfrm>
          <a:prstGeom prst="rect">
            <a:avLst/>
          </a:prstGeom>
          <a:noFill/>
          <a:ln cap="flat">
            <a:noFill/>
          </a:ln>
        </p:spPr>
      </p:pic>
      <p:pic>
        <p:nvPicPr>
          <p:cNvPr id="7" name="图片 6" descr="P109029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344280" y="3186427"/>
            <a:ext cx="5281290" cy="3960495"/>
          </a:xfrm>
          <a:prstGeom prst="rect">
            <a:avLst/>
          </a:prstGeom>
          <a:noFill/>
          <a:ln cap="flat">
            <a:noFill/>
          </a:ln>
        </p:spPr>
      </p:pic>
    </p:spTree>
  </p:cSld>
  <p:clrMapOvr>
    <a:masterClrMapping/>
  </p:clrMapOvr>
  <p:transition>
    <p:cover dir="r"/>
  </p:transition>
</p:sld>
</file>

<file path=ppt/slides/slide15.xml><?xml version="1.0" encoding="utf-8"?>
<p:sld xmlns:a="http://schemas.openxmlformats.org/drawingml/2006/main" xmlns:r="http://schemas.openxmlformats.org/officeDocument/2006/relationships" xmlns:p="http://schemas.openxmlformats.org/presentationml/2006/main">
  <p:cSld name="Slide56">
    <p:spTree>
      <p:nvGrpSpPr>
        <p:cNvPr id="1" name=""/>
        <p:cNvGrpSpPr/>
        <p:nvPr/>
      </p:nvGrpSpPr>
      <p:grpSpPr>
        <a:xfrm>
          <a:off x="0" y="0"/>
          <a:ext cx="0" cy="0"/>
          <a:chOff x="0" y="0"/>
          <a:chExt cx="0" cy="0"/>
        </a:xfrm>
      </p:grpSpPr>
      <p:sp>
        <p:nvSpPr>
          <p:cNvPr id="2" name="标题 1"/>
          <p:cNvSpPr txBox="1">
            <a:spLocks noGrp="1"/>
          </p:cNvSpPr>
          <p:nvPr>
            <p:ph type="title"/>
          </p:nvPr>
        </p:nvSpPr>
        <p:spPr>
          <a:xfrm>
            <a:off x="8257" y="-1901"/>
            <a:ext cx="12171048" cy="1692911"/>
          </a:xfrm>
        </p:spPr>
        <p:txBody>
          <a:bodyPr/>
          <a:lstStyle/>
          <a:p>
            <a:endParaRPr lang="en-US"/>
          </a:p>
        </p:txBody>
      </p:sp>
      <p:sp>
        <p:nvSpPr>
          <p:cNvPr id="3" name="内容占位符 2"/>
          <p:cNvSpPr txBox="1">
            <a:spLocks noGrp="1"/>
          </p:cNvSpPr>
          <p:nvPr>
            <p:ph idx="1"/>
          </p:nvPr>
        </p:nvSpPr>
        <p:spPr>
          <a:xfrm>
            <a:off x="8257" y="-1271"/>
            <a:ext cx="12171048" cy="6881490"/>
          </a:xfrm>
        </p:spPr>
        <p:txBody>
          <a:bodyPr/>
          <a:lstStyle/>
          <a:p>
            <a:endParaRPr lang="en-US"/>
          </a:p>
        </p:txBody>
      </p:sp>
      <p:pic>
        <p:nvPicPr>
          <p:cNvPr id="4" name="图片 3" descr="P108074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266727" y="4114754"/>
            <a:ext cx="5300977" cy="2743245"/>
          </a:xfrm>
          <a:prstGeom prst="rect">
            <a:avLst/>
          </a:prstGeom>
          <a:noFill/>
          <a:ln cap="flat">
            <a:noFill/>
          </a:ln>
        </p:spPr>
      </p:pic>
      <p:pic>
        <p:nvPicPr>
          <p:cNvPr id="5" name="图片 4" descr="P109015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64437" y="365129"/>
            <a:ext cx="4810667" cy="3021973"/>
          </a:xfrm>
          <a:prstGeom prst="rect">
            <a:avLst/>
          </a:prstGeom>
          <a:noFill/>
          <a:ln cap="flat">
            <a:noFill/>
          </a:ln>
        </p:spPr>
      </p:pic>
      <p:pic>
        <p:nvPicPr>
          <p:cNvPr id="6" name="图片 5" descr="SAM_317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864437" y="3387102"/>
            <a:ext cx="5292035" cy="3686458"/>
          </a:xfrm>
          <a:prstGeom prst="rect">
            <a:avLst/>
          </a:prstGeom>
          <a:noFill/>
          <a:ln cap="flat">
            <a:noFill/>
          </a:ln>
        </p:spPr>
      </p:pic>
    </p:spTree>
  </p:cSld>
  <p:clrMapOvr>
    <a:masterClrMapping/>
  </p:clrMapOvr>
  <p:transition>
    <p:cover dir="r"/>
  </p:transition>
</p:sld>
</file>

<file path=ppt/slides/slide2.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标题 1"/>
          <p:cNvSpPr txBox="1">
            <a:spLocks noGrp="1"/>
          </p:cNvSpPr>
          <p:nvPr>
            <p:ph type="title"/>
          </p:nvPr>
        </p:nvSpPr>
        <p:spPr>
          <a:xfrm>
            <a:off x="838203" y="336554"/>
            <a:ext cx="10597511" cy="993138"/>
          </a:xfrm>
        </p:spPr>
        <p:txBody>
          <a:bodyPr/>
          <a:lstStyle/>
          <a:p>
            <a:pPr lvl="0"/>
            <a:r>
              <a:rPr lang="en-US" sz="3200"/>
              <a:t>GOGRAPHICAL  AND MARITIME LOCTION OF THE REPUBLIC OF ECUATORIAL GUINEA</a:t>
            </a:r>
          </a:p>
        </p:txBody>
      </p:sp>
      <p:pic>
        <p:nvPicPr>
          <p:cNvPr id="3" name="图片 3" descr="unt1"/>
          <p:cNvPicPr>
            <a:picLocks noChangeAspect="1"/>
          </p:cNvPicPr>
          <p:nvPr/>
        </p:nvPicPr>
        <p:blipFill>
          <a:blip r:embed="rId2"/>
          <a:stretch>
            <a:fillRect/>
          </a:stretch>
        </p:blipFill>
        <p:spPr>
          <a:xfrm>
            <a:off x="8111935" y="1262512"/>
            <a:ext cx="3067272" cy="2494949"/>
          </a:xfrm>
          <a:prstGeom prst="rect">
            <a:avLst/>
          </a:prstGeom>
          <a:noFill/>
          <a:ln cap="flat">
            <a:noFill/>
          </a:ln>
        </p:spPr>
      </p:pic>
      <p:pic>
        <p:nvPicPr>
          <p:cNvPr id="4" name="图片 4" descr="images"/>
          <p:cNvPicPr>
            <a:picLocks noChangeAspect="1"/>
          </p:cNvPicPr>
          <p:nvPr/>
        </p:nvPicPr>
        <p:blipFill>
          <a:blip r:embed="rId3"/>
          <a:stretch>
            <a:fillRect/>
          </a:stretch>
        </p:blipFill>
        <p:spPr>
          <a:xfrm>
            <a:off x="6894091" y="3757461"/>
            <a:ext cx="3406204" cy="2973125"/>
          </a:xfrm>
          <a:prstGeom prst="rect">
            <a:avLst/>
          </a:prstGeom>
          <a:noFill/>
          <a:ln cap="flat">
            <a:noFill/>
          </a:ln>
        </p:spPr>
      </p:pic>
      <p:pic>
        <p:nvPicPr>
          <p:cNvPr id="5" name="图片 5" descr="GUINEA_ECUATORIAL"/>
          <p:cNvPicPr>
            <a:picLocks noChangeAspect="1"/>
          </p:cNvPicPr>
          <p:nvPr/>
        </p:nvPicPr>
        <p:blipFill>
          <a:blip r:embed="rId4"/>
          <a:stretch>
            <a:fillRect/>
          </a:stretch>
        </p:blipFill>
        <p:spPr>
          <a:xfrm>
            <a:off x="4668249" y="1262512"/>
            <a:ext cx="3320753" cy="2494949"/>
          </a:xfrm>
          <a:prstGeom prst="rect">
            <a:avLst/>
          </a:prstGeom>
          <a:noFill/>
          <a:ln cap="flat">
            <a:noFill/>
          </a:ln>
        </p:spPr>
      </p:pic>
      <p:pic>
        <p:nvPicPr>
          <p:cNvPr id="6" name="图片 6" descr="Political_map_of_Guinea-es_svg"/>
          <p:cNvPicPr>
            <a:picLocks noChangeAspect="1"/>
          </p:cNvPicPr>
          <p:nvPr/>
        </p:nvPicPr>
        <p:blipFill>
          <a:blip r:embed="rId5"/>
          <a:stretch>
            <a:fillRect/>
          </a:stretch>
        </p:blipFill>
        <p:spPr>
          <a:xfrm>
            <a:off x="1789627" y="4000692"/>
            <a:ext cx="3738881" cy="2564992"/>
          </a:xfrm>
          <a:prstGeom prst="rect">
            <a:avLst/>
          </a:prstGeom>
          <a:noFill/>
          <a:ln cap="flat">
            <a:noFill/>
          </a:ln>
        </p:spPr>
      </p:pic>
      <p:pic>
        <p:nvPicPr>
          <p:cNvPr id="7" name="图片 2" descr="untitled"/>
          <p:cNvPicPr>
            <a:picLocks noGrp="1" noChangeAspect="1"/>
          </p:cNvPicPr>
          <p:nvPr>
            <p:ph idx="1"/>
          </p:nvPr>
        </p:nvPicPr>
        <p:blipFill>
          <a:blip r:embed="rId6"/>
          <a:stretch>
            <a:fillRect/>
          </a:stretch>
        </p:blipFill>
        <p:spPr>
          <a:xfrm>
            <a:off x="445166" y="1329693"/>
            <a:ext cx="3717758" cy="2427768"/>
          </a:xfrm>
        </p:spPr>
      </p:pic>
    </p:spTree>
  </p:cSld>
  <p:clrMapOvr>
    <a:masterClrMapping/>
  </p:clrMapOvr>
  <p:transition>
    <p:cover dir="r"/>
  </p:transition>
</p:sld>
</file>

<file path=ppt/slides/slide3.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标题 1"/>
          <p:cNvSpPr txBox="1">
            <a:spLocks noGrp="1"/>
          </p:cNvSpPr>
          <p:nvPr>
            <p:ph type="title"/>
          </p:nvPr>
        </p:nvSpPr>
        <p:spPr>
          <a:xfrm>
            <a:off x="838203" y="365129"/>
            <a:ext cx="10448291" cy="1259842"/>
          </a:xfrm>
        </p:spPr>
        <p:txBody>
          <a:bodyPr/>
          <a:lstStyle/>
          <a:p>
            <a:pPr lvl="0"/>
            <a:r>
              <a:rPr lang="en-US" sz="3200"/>
              <a:t/>
            </a:r>
            <a:br>
              <a:rPr lang="en-US" sz="3200"/>
            </a:br>
            <a:r>
              <a:rPr lang="en-US" sz="3200"/>
              <a:t>INTRODUCTION OFMARITIME  AND  GEOGRAPHICAL  LOCATION OF EQUATORIAL GUINEA</a:t>
            </a:r>
            <a:br>
              <a:rPr lang="en-US" sz="3200"/>
            </a:br>
            <a:endParaRPr lang="en-US" sz="3200"/>
          </a:p>
        </p:txBody>
      </p:sp>
      <p:sp>
        <p:nvSpPr>
          <p:cNvPr id="3" name="内容占位符 2"/>
          <p:cNvSpPr txBox="1">
            <a:spLocks noGrp="1"/>
          </p:cNvSpPr>
          <p:nvPr>
            <p:ph idx="1"/>
          </p:nvPr>
        </p:nvSpPr>
        <p:spPr>
          <a:xfrm>
            <a:off x="318138" y="1624331"/>
            <a:ext cx="11530968" cy="4858380"/>
          </a:xfrm>
        </p:spPr>
        <p:txBody>
          <a:bodyPr/>
          <a:lstStyle/>
          <a:p>
            <a:pPr lvl="0" algn="just"/>
            <a:endParaRPr lang="en-US"/>
          </a:p>
          <a:p>
            <a:pPr marL="0" lvl="0" indent="0" algn="just">
              <a:buNone/>
            </a:pPr>
            <a:r>
              <a:rPr lang="en-US"/>
              <a:t>Equatorial Guinea is a country in central Africa nestled in the Gulf of Africa, with a population of 1,222.442 inhabitants, statistical data dated September 18, 2015; It limits the north with Cameroon, Gabon on the south and the Gulf of Guinea, with more maritime extension, which is of 320.320 nautical miles, and a surface area of ​​28,052.46 km2, divided in Mane land  and Island , Region; the insular region includes the following islands: Bioko Island (where is the national capital  is Malabo), formerly known as Santa Isabel Island; Annobon Island and Elobeyes (Elobey Grande Elobey Chico). </a:t>
            </a:r>
            <a:endParaRPr lang="es-ES"/>
          </a:p>
          <a:p>
            <a:pPr lvl="0"/>
            <a:endParaRPr lang="en-US"/>
          </a:p>
        </p:txBody>
      </p:sp>
    </p:spTree>
  </p:cSld>
  <p:clrMapOvr>
    <a:masterClrMapping/>
  </p:clrMapOvr>
  <p:transition>
    <p:cover dir="r"/>
  </p:transition>
</p:sld>
</file>

<file path=ppt/slides/slide4.xml><?xml version="1.0" encoding="utf-8"?>
<p:sld xmlns:a="http://schemas.openxmlformats.org/drawingml/2006/main" xmlns:r="http://schemas.openxmlformats.org/officeDocument/2006/relationships" xmlns:p="http://schemas.openxmlformats.org/presentationml/2006/main">
  <p:cSld name="Slide30">
    <p:spTree>
      <p:nvGrpSpPr>
        <p:cNvPr id="1" name=""/>
        <p:cNvGrpSpPr/>
        <p:nvPr/>
      </p:nvGrpSpPr>
      <p:grpSpPr>
        <a:xfrm>
          <a:off x="0" y="0"/>
          <a:ext cx="0" cy="0"/>
          <a:chOff x="0" y="0"/>
          <a:chExt cx="0" cy="0"/>
        </a:xfrm>
      </p:grpSpPr>
      <p:sp>
        <p:nvSpPr>
          <p:cNvPr id="2" name="内容占位符 2"/>
          <p:cNvSpPr txBox="1">
            <a:spLocks noGrp="1"/>
          </p:cNvSpPr>
          <p:nvPr>
            <p:ph idx="1"/>
          </p:nvPr>
        </p:nvSpPr>
        <p:spPr>
          <a:xfrm>
            <a:off x="838203" y="1043193"/>
            <a:ext cx="10515600" cy="5133770"/>
          </a:xfrm>
        </p:spPr>
        <p:txBody>
          <a:bodyPr/>
          <a:lstStyle/>
          <a:p>
            <a:pPr marL="0" lvl="0" indent="0" algn="just">
              <a:buNone/>
            </a:pPr>
            <a:r>
              <a:rPr lang="en-US"/>
              <a:t>The great maritime extension Equatorial Guinea qualifies as an eminently maritime country, it makes us to focus on all aspects that make transport and maritime and port activities; for this, we are finding improvement solutions in order to enable the maritime sector, hydrographic  as one of the major contributors to the national economy to the Treasury.</a:t>
            </a:r>
            <a:endParaRPr lang="es-ES"/>
          </a:p>
          <a:p>
            <a:pPr lvl="0"/>
            <a:endParaRPr lang="es-ES"/>
          </a:p>
          <a:p>
            <a:pPr lvl="0"/>
            <a:endParaRPr lang="en-US"/>
          </a:p>
          <a:p>
            <a:pPr lvl="0"/>
            <a:endParaRPr lang="en-US"/>
          </a:p>
        </p:txBody>
      </p:sp>
      <p:sp>
        <p:nvSpPr>
          <p:cNvPr id="3" name="AutoShape 2" descr="Resultado de imagen para mapa de hidrografia naval de guinea ecuatorial"/>
          <p:cNvSpPr/>
          <p:nvPr/>
        </p:nvSpPr>
        <p:spPr>
          <a:xfrm>
            <a:off x="155576" y="-1652585"/>
            <a:ext cx="2838453" cy="3448046"/>
          </a:xfrm>
          <a:prstGeom prst="rect">
            <a:avLst/>
          </a:prstGeom>
          <a:no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ES" sz="1800" b="0" i="0" u="none" strike="noStrike" kern="1200" cap="none" spc="0" baseline="0">
              <a:solidFill>
                <a:srgbClr val="000000"/>
              </a:solidFill>
              <a:uFillTx/>
              <a:latin typeface="Calibri"/>
            </a:endParaRPr>
          </a:p>
        </p:txBody>
      </p:sp>
    </p:spTree>
  </p:cSld>
  <p:clrMapOvr>
    <a:masterClrMapping/>
  </p:clrMapOvr>
  <p:transition>
    <p:cover dir="r"/>
  </p:transition>
</p:sld>
</file>

<file path=ppt/slides/slide5.xml><?xml version="1.0" encoding="utf-8"?>
<p:sld xmlns:a="http://schemas.openxmlformats.org/drawingml/2006/main" xmlns:r="http://schemas.openxmlformats.org/officeDocument/2006/relationships" xmlns:p="http://schemas.openxmlformats.org/presentationml/2006/main">
  <p:cSld name="Slide57">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p>
            <a:pPr lvl="0"/>
            <a:r>
              <a:rPr lang="en-US" sz="4000"/>
              <a:t/>
            </a:r>
            <a:br>
              <a:rPr lang="en-US" sz="4000"/>
            </a:br>
            <a:r>
              <a:rPr lang="en-US" sz="4000"/>
              <a:t>NATIONAL LEVEL STRUCTURE OF PORT SERVICES</a:t>
            </a:r>
            <a:r>
              <a:rPr lang="es-ES" sz="4000"/>
              <a:t/>
            </a:r>
            <a:br>
              <a:rPr lang="es-ES" sz="4000"/>
            </a:br>
            <a:endParaRPr lang="es-ES" sz="4000"/>
          </a:p>
        </p:txBody>
      </p:sp>
      <p:grpSp>
        <p:nvGrpSpPr>
          <p:cNvPr id="3" name="4 Marcador de contenido"/>
          <p:cNvGrpSpPr/>
          <p:nvPr/>
        </p:nvGrpSpPr>
        <p:grpSpPr>
          <a:xfrm>
            <a:off x="2529221" y="1710412"/>
            <a:ext cx="5964319" cy="4348346"/>
            <a:chOff x="2529221" y="1710412"/>
            <a:chExt cx="5964319" cy="4348346"/>
          </a:xfrm>
        </p:grpSpPr>
        <p:sp>
          <p:nvSpPr>
            <p:cNvPr id="4" name="Forma libre 3"/>
            <p:cNvSpPr/>
            <p:nvPr/>
          </p:nvSpPr>
          <p:spPr>
            <a:xfrm>
              <a:off x="7422696" y="4328650"/>
              <a:ext cx="91440" cy="487859"/>
            </a:xfrm>
            <a:custGeom>
              <a:avLst/>
              <a:gdLst>
                <a:gd name="f0" fmla="val w"/>
                <a:gd name="f1" fmla="val h"/>
                <a:gd name="f2" fmla="val 0"/>
                <a:gd name="f3" fmla="val 91440"/>
                <a:gd name="f4" fmla="val 487862"/>
                <a:gd name="f5" fmla="val 45720"/>
                <a:gd name="f6" fmla="*/ f0 1 91440"/>
                <a:gd name="f7" fmla="*/ f1 1 487862"/>
                <a:gd name="f8" fmla="+- f4 0 f2"/>
                <a:gd name="f9" fmla="+- f3 0 f2"/>
                <a:gd name="f10" fmla="*/ f9 1 91440"/>
                <a:gd name="f11" fmla="*/ f8 1 487862"/>
                <a:gd name="f12" fmla="*/ 0 1 f10"/>
                <a:gd name="f13" fmla="*/ 91440 1 f10"/>
                <a:gd name="f14" fmla="*/ 0 1 f11"/>
                <a:gd name="f15" fmla="*/ 487862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91440" h="487862">
                  <a:moveTo>
                    <a:pt x="f5" y="f2"/>
                  </a:moveTo>
                  <a:lnTo>
                    <a:pt x="f5" y="f4"/>
                  </a:lnTo>
                </a:path>
              </a:pathLst>
            </a:custGeom>
            <a:noFill/>
            <a:ln w="12701" cap="flat">
              <a:solidFill>
                <a:srgbClr val="528CC1"/>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ES" sz="1800" b="0" i="0" u="none" strike="noStrike" kern="1200" cap="none" spc="0" baseline="0">
                <a:solidFill>
                  <a:srgbClr val="000000"/>
                </a:solidFill>
                <a:uFillTx/>
                <a:latin typeface="Calibri"/>
              </a:endParaRPr>
            </a:p>
          </p:txBody>
        </p:sp>
        <p:sp>
          <p:nvSpPr>
            <p:cNvPr id="5" name="Forma libre 4"/>
            <p:cNvSpPr/>
            <p:nvPr/>
          </p:nvSpPr>
          <p:spPr>
            <a:xfrm>
              <a:off x="5930743" y="2775597"/>
              <a:ext cx="1537673" cy="487859"/>
            </a:xfrm>
            <a:custGeom>
              <a:avLst/>
              <a:gdLst>
                <a:gd name="f0" fmla="val w"/>
                <a:gd name="f1" fmla="val h"/>
                <a:gd name="f2" fmla="val 0"/>
                <a:gd name="f3" fmla="val 1537675"/>
                <a:gd name="f4" fmla="val 487862"/>
                <a:gd name="f5" fmla="val 332464"/>
                <a:gd name="f6" fmla="*/ f0 1 1537675"/>
                <a:gd name="f7" fmla="*/ f1 1 487862"/>
                <a:gd name="f8" fmla="+- f4 0 f2"/>
                <a:gd name="f9" fmla="+- f3 0 f2"/>
                <a:gd name="f10" fmla="*/ f9 1 1537675"/>
                <a:gd name="f11" fmla="*/ f8 1 487862"/>
                <a:gd name="f12" fmla="*/ 0 1 f10"/>
                <a:gd name="f13" fmla="*/ 1537675 1 f10"/>
                <a:gd name="f14" fmla="*/ 0 1 f11"/>
                <a:gd name="f15" fmla="*/ 487862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1537675" h="487862">
                  <a:moveTo>
                    <a:pt x="f2" y="f2"/>
                  </a:moveTo>
                  <a:lnTo>
                    <a:pt x="f2" y="f5"/>
                  </a:lnTo>
                  <a:lnTo>
                    <a:pt x="f3" y="f5"/>
                  </a:lnTo>
                  <a:lnTo>
                    <a:pt x="f3" y="f4"/>
                  </a:lnTo>
                </a:path>
              </a:pathLst>
            </a:custGeom>
            <a:noFill/>
            <a:ln w="12701" cap="flat">
              <a:solidFill>
                <a:srgbClr val="477BA9"/>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ES" sz="1800" b="0" i="0" u="none" strike="noStrike" kern="1200" cap="none" spc="0" baseline="0">
                <a:solidFill>
                  <a:srgbClr val="000000"/>
                </a:solidFill>
                <a:uFillTx/>
                <a:latin typeface="Calibri"/>
              </a:endParaRPr>
            </a:p>
          </p:txBody>
        </p:sp>
        <p:sp>
          <p:nvSpPr>
            <p:cNvPr id="6" name="Forma libre 5"/>
            <p:cNvSpPr/>
            <p:nvPr/>
          </p:nvSpPr>
          <p:spPr>
            <a:xfrm>
              <a:off x="4393070" y="4328650"/>
              <a:ext cx="1025115" cy="487859"/>
            </a:xfrm>
            <a:custGeom>
              <a:avLst/>
              <a:gdLst>
                <a:gd name="f0" fmla="val w"/>
                <a:gd name="f1" fmla="val h"/>
                <a:gd name="f2" fmla="val 0"/>
                <a:gd name="f3" fmla="val 1025116"/>
                <a:gd name="f4" fmla="val 487862"/>
                <a:gd name="f5" fmla="val 332464"/>
                <a:gd name="f6" fmla="*/ f0 1 1025116"/>
                <a:gd name="f7" fmla="*/ f1 1 487862"/>
                <a:gd name="f8" fmla="+- f4 0 f2"/>
                <a:gd name="f9" fmla="+- f3 0 f2"/>
                <a:gd name="f10" fmla="*/ f9 1 1025116"/>
                <a:gd name="f11" fmla="*/ f8 1 487862"/>
                <a:gd name="f12" fmla="*/ 0 1 f10"/>
                <a:gd name="f13" fmla="*/ 1025116 1 f10"/>
                <a:gd name="f14" fmla="*/ 0 1 f11"/>
                <a:gd name="f15" fmla="*/ 487862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1025116" h="487862">
                  <a:moveTo>
                    <a:pt x="f2" y="f2"/>
                  </a:moveTo>
                  <a:lnTo>
                    <a:pt x="f2" y="f5"/>
                  </a:lnTo>
                  <a:lnTo>
                    <a:pt x="f3" y="f5"/>
                  </a:lnTo>
                  <a:lnTo>
                    <a:pt x="f3" y="f4"/>
                  </a:lnTo>
                </a:path>
              </a:pathLst>
            </a:custGeom>
            <a:noFill/>
            <a:ln w="12701" cap="flat">
              <a:solidFill>
                <a:srgbClr val="528CC1"/>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ES" sz="1800" b="0" i="0" u="none" strike="noStrike" kern="1200" cap="none" spc="0" baseline="0">
                <a:solidFill>
                  <a:srgbClr val="000000"/>
                </a:solidFill>
                <a:uFillTx/>
                <a:latin typeface="Calibri"/>
              </a:endParaRPr>
            </a:p>
          </p:txBody>
        </p:sp>
        <p:sp>
          <p:nvSpPr>
            <p:cNvPr id="7" name="Forma libre 6"/>
            <p:cNvSpPr/>
            <p:nvPr/>
          </p:nvSpPr>
          <p:spPr>
            <a:xfrm>
              <a:off x="3367954" y="4328650"/>
              <a:ext cx="1025115" cy="487859"/>
            </a:xfrm>
            <a:custGeom>
              <a:avLst/>
              <a:gdLst>
                <a:gd name="f0" fmla="val w"/>
                <a:gd name="f1" fmla="val h"/>
                <a:gd name="f2" fmla="val 0"/>
                <a:gd name="f3" fmla="val 1025116"/>
                <a:gd name="f4" fmla="val 487862"/>
                <a:gd name="f5" fmla="val 332464"/>
                <a:gd name="f6" fmla="*/ f0 1 1025116"/>
                <a:gd name="f7" fmla="*/ f1 1 487862"/>
                <a:gd name="f8" fmla="+- f4 0 f2"/>
                <a:gd name="f9" fmla="+- f3 0 f2"/>
                <a:gd name="f10" fmla="*/ f9 1 1025116"/>
                <a:gd name="f11" fmla="*/ f8 1 487862"/>
                <a:gd name="f12" fmla="*/ 0 1 f10"/>
                <a:gd name="f13" fmla="*/ 1025116 1 f10"/>
                <a:gd name="f14" fmla="*/ 0 1 f11"/>
                <a:gd name="f15" fmla="*/ 487862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1025116" h="487862">
                  <a:moveTo>
                    <a:pt x="f3" y="f2"/>
                  </a:moveTo>
                  <a:lnTo>
                    <a:pt x="f3" y="f5"/>
                  </a:lnTo>
                  <a:lnTo>
                    <a:pt x="f2" y="f5"/>
                  </a:lnTo>
                  <a:lnTo>
                    <a:pt x="f2" y="f4"/>
                  </a:lnTo>
                </a:path>
              </a:pathLst>
            </a:custGeom>
            <a:noFill/>
            <a:ln w="12701" cap="flat">
              <a:solidFill>
                <a:srgbClr val="528CC1"/>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ES" sz="1800" b="0" i="0" u="none" strike="noStrike" kern="1200" cap="none" spc="0" baseline="0">
                <a:solidFill>
                  <a:srgbClr val="000000"/>
                </a:solidFill>
                <a:uFillTx/>
                <a:latin typeface="Calibri"/>
              </a:endParaRPr>
            </a:p>
          </p:txBody>
        </p:sp>
        <p:sp>
          <p:nvSpPr>
            <p:cNvPr id="8" name="Forma libre 7"/>
            <p:cNvSpPr/>
            <p:nvPr/>
          </p:nvSpPr>
          <p:spPr>
            <a:xfrm>
              <a:off x="4393070" y="2775597"/>
              <a:ext cx="1537673" cy="487859"/>
            </a:xfrm>
            <a:custGeom>
              <a:avLst/>
              <a:gdLst>
                <a:gd name="f0" fmla="val w"/>
                <a:gd name="f1" fmla="val h"/>
                <a:gd name="f2" fmla="val 0"/>
                <a:gd name="f3" fmla="val 1537675"/>
                <a:gd name="f4" fmla="val 487862"/>
                <a:gd name="f5" fmla="val 332464"/>
                <a:gd name="f6" fmla="*/ f0 1 1537675"/>
                <a:gd name="f7" fmla="*/ f1 1 487862"/>
                <a:gd name="f8" fmla="+- f4 0 f2"/>
                <a:gd name="f9" fmla="+- f3 0 f2"/>
                <a:gd name="f10" fmla="*/ f9 1 1537675"/>
                <a:gd name="f11" fmla="*/ f8 1 487862"/>
                <a:gd name="f12" fmla="*/ 0 1 f10"/>
                <a:gd name="f13" fmla="*/ 1537675 1 f10"/>
                <a:gd name="f14" fmla="*/ 0 1 f11"/>
                <a:gd name="f15" fmla="*/ 487862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1537675" h="487862">
                  <a:moveTo>
                    <a:pt x="f3" y="f2"/>
                  </a:moveTo>
                  <a:lnTo>
                    <a:pt x="f3" y="f5"/>
                  </a:lnTo>
                  <a:lnTo>
                    <a:pt x="f2" y="f5"/>
                  </a:lnTo>
                  <a:lnTo>
                    <a:pt x="f2" y="f4"/>
                  </a:lnTo>
                </a:path>
              </a:pathLst>
            </a:custGeom>
            <a:noFill/>
            <a:ln w="12701" cap="flat">
              <a:solidFill>
                <a:srgbClr val="477BA9"/>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ES" sz="1800" b="0" i="0" u="none" strike="noStrike" kern="1200" cap="none" spc="0" baseline="0">
                <a:solidFill>
                  <a:srgbClr val="000000"/>
                </a:solidFill>
                <a:uFillTx/>
                <a:latin typeface="Calibri"/>
              </a:endParaRPr>
            </a:p>
          </p:txBody>
        </p:sp>
        <p:sp>
          <p:nvSpPr>
            <p:cNvPr id="9" name="Forma libre 8"/>
            <p:cNvSpPr/>
            <p:nvPr/>
          </p:nvSpPr>
          <p:spPr>
            <a:xfrm>
              <a:off x="5092010" y="1710412"/>
              <a:ext cx="1677466" cy="1065184"/>
            </a:xfrm>
            <a:custGeom>
              <a:avLst/>
              <a:gdLst>
                <a:gd name="f0" fmla="val 10800000"/>
                <a:gd name="f1" fmla="val 5400000"/>
                <a:gd name="f2" fmla="val 16200000"/>
                <a:gd name="f3" fmla="val w"/>
                <a:gd name="f4" fmla="val h"/>
                <a:gd name="f5" fmla="val ss"/>
                <a:gd name="f6" fmla="val 0"/>
                <a:gd name="f7" fmla="*/ 5419351 1 1725033"/>
                <a:gd name="f8" fmla="val 45"/>
                <a:gd name="f9" fmla="val 216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5B9BD5"/>
            </a:solidFill>
            <a:ln w="12701" cap="flat">
              <a:solidFill>
                <a:srgbClr val="FFFFFF"/>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ES" sz="1800" b="0" i="0" u="none" strike="noStrike" kern="1200" cap="none" spc="0" baseline="0">
                <a:solidFill>
                  <a:srgbClr val="000000"/>
                </a:solidFill>
                <a:uFillTx/>
                <a:latin typeface="Calibri"/>
              </a:endParaRPr>
            </a:p>
          </p:txBody>
        </p:sp>
        <p:sp>
          <p:nvSpPr>
            <p:cNvPr id="10" name="Forma libre 9"/>
            <p:cNvSpPr/>
            <p:nvPr/>
          </p:nvSpPr>
          <p:spPr>
            <a:xfrm>
              <a:off x="5278392" y="1887477"/>
              <a:ext cx="1677466" cy="1065184"/>
            </a:xfrm>
            <a:custGeom>
              <a:avLst/>
              <a:gdLst>
                <a:gd name="f0" fmla="val 10800000"/>
                <a:gd name="f1" fmla="val 5400000"/>
                <a:gd name="f2" fmla="val 180"/>
                <a:gd name="f3" fmla="val w"/>
                <a:gd name="f4" fmla="val h"/>
                <a:gd name="f5" fmla="val 0"/>
                <a:gd name="f6" fmla="val 1677464"/>
                <a:gd name="f7" fmla="val 1065189"/>
                <a:gd name="f8" fmla="val 106519"/>
                <a:gd name="f9" fmla="val 47690"/>
                <a:gd name="f10" fmla="val 1570945"/>
                <a:gd name="f11" fmla="val 1629774"/>
                <a:gd name="f12" fmla="val 958670"/>
                <a:gd name="f13" fmla="val 1017499"/>
                <a:gd name="f14" fmla="+- 0 0 -90"/>
                <a:gd name="f15" fmla="*/ f3 1 1677464"/>
                <a:gd name="f16" fmla="*/ f4 1 1065189"/>
                <a:gd name="f17" fmla="+- f7 0 f5"/>
                <a:gd name="f18" fmla="+- f6 0 f5"/>
                <a:gd name="f19" fmla="*/ f14 f0 1"/>
                <a:gd name="f20" fmla="*/ f18 1 1677464"/>
                <a:gd name="f21" fmla="*/ f17 1 1065189"/>
                <a:gd name="f22" fmla="*/ 0 f18 1"/>
                <a:gd name="f23" fmla="*/ 106519 f17 1"/>
                <a:gd name="f24" fmla="*/ 106519 f18 1"/>
                <a:gd name="f25" fmla="*/ 0 f17 1"/>
                <a:gd name="f26" fmla="*/ 1570945 f18 1"/>
                <a:gd name="f27" fmla="*/ 1677464 f18 1"/>
                <a:gd name="f28" fmla="*/ 958670 f17 1"/>
                <a:gd name="f29" fmla="*/ 1065189 f17 1"/>
                <a:gd name="f30" fmla="*/ f19 1 f2"/>
                <a:gd name="f31" fmla="*/ f22 1 1677464"/>
                <a:gd name="f32" fmla="*/ f23 1 1065189"/>
                <a:gd name="f33" fmla="*/ f24 1 1677464"/>
                <a:gd name="f34" fmla="*/ f25 1 1065189"/>
                <a:gd name="f35" fmla="*/ f26 1 1677464"/>
                <a:gd name="f36" fmla="*/ f27 1 1677464"/>
                <a:gd name="f37" fmla="*/ f28 1 1065189"/>
                <a:gd name="f38" fmla="*/ f29 1 1065189"/>
                <a:gd name="f39" fmla="*/ f5 1 f20"/>
                <a:gd name="f40" fmla="*/ f6 1 f20"/>
                <a:gd name="f41" fmla="*/ f5 1 f21"/>
                <a:gd name="f42" fmla="*/ f7 1 f21"/>
                <a:gd name="f43" fmla="+- f30 0 f1"/>
                <a:gd name="f44" fmla="*/ f31 1 f20"/>
                <a:gd name="f45" fmla="*/ f32 1 f21"/>
                <a:gd name="f46" fmla="*/ f33 1 f20"/>
                <a:gd name="f47" fmla="*/ f34 1 f21"/>
                <a:gd name="f48" fmla="*/ f35 1 f20"/>
                <a:gd name="f49" fmla="*/ f36 1 f20"/>
                <a:gd name="f50" fmla="*/ f37 1 f21"/>
                <a:gd name="f51" fmla="*/ f38 1 f21"/>
                <a:gd name="f52" fmla="*/ f39 f15 1"/>
                <a:gd name="f53" fmla="*/ f40 f15 1"/>
                <a:gd name="f54" fmla="*/ f42 f16 1"/>
                <a:gd name="f55" fmla="*/ f41 f16 1"/>
                <a:gd name="f56" fmla="*/ f44 f15 1"/>
                <a:gd name="f57" fmla="*/ f45 f16 1"/>
                <a:gd name="f58" fmla="*/ f46 f15 1"/>
                <a:gd name="f59" fmla="*/ f47 f16 1"/>
                <a:gd name="f60" fmla="*/ f48 f15 1"/>
                <a:gd name="f61" fmla="*/ f49 f15 1"/>
                <a:gd name="f62" fmla="*/ f50 f16 1"/>
                <a:gd name="f63" fmla="*/ f51 f16 1"/>
              </a:gdLst>
              <a:ahLst/>
              <a:cxnLst>
                <a:cxn ang="3cd4">
                  <a:pos x="hc" y="t"/>
                </a:cxn>
                <a:cxn ang="0">
                  <a:pos x="r" y="vc"/>
                </a:cxn>
                <a:cxn ang="cd4">
                  <a:pos x="hc" y="b"/>
                </a:cxn>
                <a:cxn ang="cd2">
                  <a:pos x="l" y="vc"/>
                </a:cxn>
                <a:cxn ang="f43">
                  <a:pos x="f56" y="f57"/>
                </a:cxn>
                <a:cxn ang="f43">
                  <a:pos x="f58" y="f59"/>
                </a:cxn>
                <a:cxn ang="f43">
                  <a:pos x="f60" y="f59"/>
                </a:cxn>
                <a:cxn ang="f43">
                  <a:pos x="f61" y="f57"/>
                </a:cxn>
                <a:cxn ang="f43">
                  <a:pos x="f61" y="f62"/>
                </a:cxn>
                <a:cxn ang="f43">
                  <a:pos x="f60" y="f63"/>
                </a:cxn>
                <a:cxn ang="f43">
                  <a:pos x="f58" y="f63"/>
                </a:cxn>
                <a:cxn ang="f43">
                  <a:pos x="f56" y="f62"/>
                </a:cxn>
                <a:cxn ang="f43">
                  <a:pos x="f56" y="f57"/>
                </a:cxn>
              </a:cxnLst>
              <a:rect l="f52" t="f55" r="f53" b="f54"/>
              <a:pathLst>
                <a:path w="1677464" h="1065189">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rgbClr val="FFFFFF">
                <a:alpha val="90000"/>
              </a:srgbClr>
            </a:solidFill>
            <a:ln w="12701" cap="flat">
              <a:solidFill>
                <a:srgbClr val="5B9BD5"/>
              </a:solidFill>
              <a:prstDash val="solid"/>
              <a:miter/>
            </a:ln>
          </p:spPr>
          <p:txBody>
            <a:bodyPr vert="horz" wrap="square" lIns="95966" tIns="95966" rIns="95966" bIns="95966" anchor="ctr" anchorCtr="1" compatLnSpc="1">
              <a:noAutofit/>
            </a:bodyPr>
            <a:lstStyle/>
            <a:p>
              <a:pPr marL="0" marR="0" lvl="0" indent="0" algn="ctr" defTabSz="755651" rtl="0" fontAlgn="auto" hangingPunct="1">
                <a:lnSpc>
                  <a:spcPct val="90000"/>
                </a:lnSpc>
                <a:spcBef>
                  <a:spcPts val="0"/>
                </a:spcBef>
                <a:spcAft>
                  <a:spcPts val="700"/>
                </a:spcAft>
                <a:buNone/>
                <a:tabLst/>
                <a:defRPr sz="1800" b="0" i="0" u="none" strike="noStrike" kern="0" cap="none" spc="0" baseline="0">
                  <a:solidFill>
                    <a:srgbClr val="000000"/>
                  </a:solidFill>
                  <a:uFillTx/>
                </a:defRPr>
              </a:pPr>
              <a:r>
                <a:rPr lang="es-ES" sz="1700" b="0" i="0" u="none" strike="noStrike" kern="1200" cap="none" spc="0" baseline="0">
                  <a:solidFill>
                    <a:srgbClr val="000000"/>
                  </a:solidFill>
                  <a:uFillTx/>
                  <a:latin typeface="Calibri"/>
                </a:rPr>
                <a:t>Ministery of Transport and Post</a:t>
              </a:r>
            </a:p>
          </p:txBody>
        </p:sp>
        <p:sp>
          <p:nvSpPr>
            <p:cNvPr id="11" name="Forma libre 10"/>
            <p:cNvSpPr/>
            <p:nvPr/>
          </p:nvSpPr>
          <p:spPr>
            <a:xfrm>
              <a:off x="3554336" y="3263457"/>
              <a:ext cx="1677466" cy="1065184"/>
            </a:xfrm>
            <a:custGeom>
              <a:avLst/>
              <a:gdLst>
                <a:gd name="f0" fmla="val 10800000"/>
                <a:gd name="f1" fmla="val 5400000"/>
                <a:gd name="f2" fmla="val 16200000"/>
                <a:gd name="f3" fmla="val w"/>
                <a:gd name="f4" fmla="val h"/>
                <a:gd name="f5" fmla="val ss"/>
                <a:gd name="f6" fmla="val 0"/>
                <a:gd name="f7" fmla="*/ 5419351 1 1725033"/>
                <a:gd name="f8" fmla="val 45"/>
                <a:gd name="f9" fmla="val 216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5B9BD5"/>
            </a:solidFill>
            <a:ln w="12701" cap="flat">
              <a:solidFill>
                <a:srgbClr val="FFFFFF"/>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ES" sz="1800" b="0" i="0" u="none" strike="noStrike" kern="1200" cap="none" spc="0" baseline="0">
                <a:solidFill>
                  <a:srgbClr val="000000"/>
                </a:solidFill>
                <a:uFillTx/>
                <a:latin typeface="Calibri"/>
              </a:endParaRPr>
            </a:p>
          </p:txBody>
        </p:sp>
        <p:sp>
          <p:nvSpPr>
            <p:cNvPr id="12" name="Forma libre 11"/>
            <p:cNvSpPr/>
            <p:nvPr/>
          </p:nvSpPr>
          <p:spPr>
            <a:xfrm>
              <a:off x="3740718" y="3440530"/>
              <a:ext cx="1677466" cy="1065184"/>
            </a:xfrm>
            <a:custGeom>
              <a:avLst/>
              <a:gdLst>
                <a:gd name="f0" fmla="val 10800000"/>
                <a:gd name="f1" fmla="val 5400000"/>
                <a:gd name="f2" fmla="val 180"/>
                <a:gd name="f3" fmla="val w"/>
                <a:gd name="f4" fmla="val h"/>
                <a:gd name="f5" fmla="val 0"/>
                <a:gd name="f6" fmla="val 1677464"/>
                <a:gd name="f7" fmla="val 1065189"/>
                <a:gd name="f8" fmla="val 106519"/>
                <a:gd name="f9" fmla="val 47690"/>
                <a:gd name="f10" fmla="val 1570945"/>
                <a:gd name="f11" fmla="val 1629774"/>
                <a:gd name="f12" fmla="val 958670"/>
                <a:gd name="f13" fmla="val 1017499"/>
                <a:gd name="f14" fmla="+- 0 0 -90"/>
                <a:gd name="f15" fmla="*/ f3 1 1677464"/>
                <a:gd name="f16" fmla="*/ f4 1 1065189"/>
                <a:gd name="f17" fmla="+- f7 0 f5"/>
                <a:gd name="f18" fmla="+- f6 0 f5"/>
                <a:gd name="f19" fmla="*/ f14 f0 1"/>
                <a:gd name="f20" fmla="*/ f18 1 1677464"/>
                <a:gd name="f21" fmla="*/ f17 1 1065189"/>
                <a:gd name="f22" fmla="*/ 0 f18 1"/>
                <a:gd name="f23" fmla="*/ 106519 f17 1"/>
                <a:gd name="f24" fmla="*/ 106519 f18 1"/>
                <a:gd name="f25" fmla="*/ 0 f17 1"/>
                <a:gd name="f26" fmla="*/ 1570945 f18 1"/>
                <a:gd name="f27" fmla="*/ 1677464 f18 1"/>
                <a:gd name="f28" fmla="*/ 958670 f17 1"/>
                <a:gd name="f29" fmla="*/ 1065189 f17 1"/>
                <a:gd name="f30" fmla="*/ f19 1 f2"/>
                <a:gd name="f31" fmla="*/ f22 1 1677464"/>
                <a:gd name="f32" fmla="*/ f23 1 1065189"/>
                <a:gd name="f33" fmla="*/ f24 1 1677464"/>
                <a:gd name="f34" fmla="*/ f25 1 1065189"/>
                <a:gd name="f35" fmla="*/ f26 1 1677464"/>
                <a:gd name="f36" fmla="*/ f27 1 1677464"/>
                <a:gd name="f37" fmla="*/ f28 1 1065189"/>
                <a:gd name="f38" fmla="*/ f29 1 1065189"/>
                <a:gd name="f39" fmla="*/ f5 1 f20"/>
                <a:gd name="f40" fmla="*/ f6 1 f20"/>
                <a:gd name="f41" fmla="*/ f5 1 f21"/>
                <a:gd name="f42" fmla="*/ f7 1 f21"/>
                <a:gd name="f43" fmla="+- f30 0 f1"/>
                <a:gd name="f44" fmla="*/ f31 1 f20"/>
                <a:gd name="f45" fmla="*/ f32 1 f21"/>
                <a:gd name="f46" fmla="*/ f33 1 f20"/>
                <a:gd name="f47" fmla="*/ f34 1 f21"/>
                <a:gd name="f48" fmla="*/ f35 1 f20"/>
                <a:gd name="f49" fmla="*/ f36 1 f20"/>
                <a:gd name="f50" fmla="*/ f37 1 f21"/>
                <a:gd name="f51" fmla="*/ f38 1 f21"/>
                <a:gd name="f52" fmla="*/ f39 f15 1"/>
                <a:gd name="f53" fmla="*/ f40 f15 1"/>
                <a:gd name="f54" fmla="*/ f42 f16 1"/>
                <a:gd name="f55" fmla="*/ f41 f16 1"/>
                <a:gd name="f56" fmla="*/ f44 f15 1"/>
                <a:gd name="f57" fmla="*/ f45 f16 1"/>
                <a:gd name="f58" fmla="*/ f46 f15 1"/>
                <a:gd name="f59" fmla="*/ f47 f16 1"/>
                <a:gd name="f60" fmla="*/ f48 f15 1"/>
                <a:gd name="f61" fmla="*/ f49 f15 1"/>
                <a:gd name="f62" fmla="*/ f50 f16 1"/>
                <a:gd name="f63" fmla="*/ f51 f16 1"/>
              </a:gdLst>
              <a:ahLst/>
              <a:cxnLst>
                <a:cxn ang="3cd4">
                  <a:pos x="hc" y="t"/>
                </a:cxn>
                <a:cxn ang="0">
                  <a:pos x="r" y="vc"/>
                </a:cxn>
                <a:cxn ang="cd4">
                  <a:pos x="hc" y="b"/>
                </a:cxn>
                <a:cxn ang="cd2">
                  <a:pos x="l" y="vc"/>
                </a:cxn>
                <a:cxn ang="f43">
                  <a:pos x="f56" y="f57"/>
                </a:cxn>
                <a:cxn ang="f43">
                  <a:pos x="f58" y="f59"/>
                </a:cxn>
                <a:cxn ang="f43">
                  <a:pos x="f60" y="f59"/>
                </a:cxn>
                <a:cxn ang="f43">
                  <a:pos x="f61" y="f57"/>
                </a:cxn>
                <a:cxn ang="f43">
                  <a:pos x="f61" y="f62"/>
                </a:cxn>
                <a:cxn ang="f43">
                  <a:pos x="f60" y="f63"/>
                </a:cxn>
                <a:cxn ang="f43">
                  <a:pos x="f58" y="f63"/>
                </a:cxn>
                <a:cxn ang="f43">
                  <a:pos x="f56" y="f62"/>
                </a:cxn>
                <a:cxn ang="f43">
                  <a:pos x="f56" y="f57"/>
                </a:cxn>
              </a:cxnLst>
              <a:rect l="f52" t="f55" r="f53" b="f54"/>
              <a:pathLst>
                <a:path w="1677464" h="1065189">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rgbClr val="FFFFFF">
                <a:alpha val="90000"/>
              </a:srgbClr>
            </a:solidFill>
            <a:ln w="12701" cap="flat">
              <a:solidFill>
                <a:srgbClr val="5B9BD5"/>
              </a:solidFill>
              <a:prstDash val="solid"/>
              <a:miter/>
            </a:ln>
          </p:spPr>
          <p:txBody>
            <a:bodyPr vert="horz" wrap="square" lIns="95966" tIns="95966" rIns="95966" bIns="95966" anchor="ctr" anchorCtr="1" compatLnSpc="1">
              <a:noAutofit/>
            </a:bodyPr>
            <a:lstStyle/>
            <a:p>
              <a:pPr marL="0" marR="0" lvl="0" indent="0" algn="ctr" defTabSz="755651" rtl="0" fontAlgn="auto" hangingPunct="1">
                <a:lnSpc>
                  <a:spcPct val="90000"/>
                </a:lnSpc>
                <a:spcBef>
                  <a:spcPts val="0"/>
                </a:spcBef>
                <a:spcAft>
                  <a:spcPts val="700"/>
                </a:spcAft>
                <a:buNone/>
                <a:tabLst/>
                <a:defRPr sz="1800" b="0" i="0" u="none" strike="noStrike" kern="0" cap="none" spc="0" baseline="0">
                  <a:solidFill>
                    <a:srgbClr val="000000"/>
                  </a:solidFill>
                  <a:uFillTx/>
                </a:defRPr>
              </a:pPr>
              <a:r>
                <a:rPr lang="en-US" sz="1700" b="0" i="0" u="none" strike="noStrike" kern="1200" cap="none" spc="0" baseline="0">
                  <a:solidFill>
                    <a:srgbClr val="000000"/>
                  </a:solidFill>
                  <a:uFillTx/>
                  <a:latin typeface="Calibri"/>
                </a:rPr>
                <a:t>General Secretary</a:t>
              </a:r>
              <a:endParaRPr lang="es-ES" sz="1700" b="0" i="0" u="none" strike="noStrike" kern="1200" cap="none" spc="0" baseline="0">
                <a:solidFill>
                  <a:srgbClr val="000000"/>
                </a:solidFill>
                <a:uFillTx/>
                <a:latin typeface="Calibri"/>
              </a:endParaRPr>
            </a:p>
          </p:txBody>
        </p:sp>
        <p:sp>
          <p:nvSpPr>
            <p:cNvPr id="13" name="Forma libre 12"/>
            <p:cNvSpPr/>
            <p:nvPr/>
          </p:nvSpPr>
          <p:spPr>
            <a:xfrm>
              <a:off x="2529221" y="4816510"/>
              <a:ext cx="1677466" cy="1065184"/>
            </a:xfrm>
            <a:custGeom>
              <a:avLst/>
              <a:gdLst>
                <a:gd name="f0" fmla="val 10800000"/>
                <a:gd name="f1" fmla="val 5400000"/>
                <a:gd name="f2" fmla="val 16200000"/>
                <a:gd name="f3" fmla="val w"/>
                <a:gd name="f4" fmla="val h"/>
                <a:gd name="f5" fmla="val ss"/>
                <a:gd name="f6" fmla="val 0"/>
                <a:gd name="f7" fmla="*/ 5419351 1 1725033"/>
                <a:gd name="f8" fmla="val 45"/>
                <a:gd name="f9" fmla="val 216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5B9BD5"/>
            </a:solidFill>
            <a:ln w="12701" cap="flat">
              <a:solidFill>
                <a:srgbClr val="FFFFFF"/>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ES" sz="1800" b="0" i="0" u="none" strike="noStrike" kern="1200" cap="none" spc="0" baseline="0">
                <a:solidFill>
                  <a:srgbClr val="000000"/>
                </a:solidFill>
                <a:uFillTx/>
                <a:latin typeface="Calibri"/>
              </a:endParaRPr>
            </a:p>
          </p:txBody>
        </p:sp>
        <p:sp>
          <p:nvSpPr>
            <p:cNvPr id="14" name="Forma libre 13"/>
            <p:cNvSpPr/>
            <p:nvPr/>
          </p:nvSpPr>
          <p:spPr>
            <a:xfrm>
              <a:off x="2715612" y="4993574"/>
              <a:ext cx="1677466" cy="1065184"/>
            </a:xfrm>
            <a:custGeom>
              <a:avLst/>
              <a:gdLst>
                <a:gd name="f0" fmla="val 10800000"/>
                <a:gd name="f1" fmla="val 5400000"/>
                <a:gd name="f2" fmla="val 180"/>
                <a:gd name="f3" fmla="val w"/>
                <a:gd name="f4" fmla="val h"/>
                <a:gd name="f5" fmla="val 0"/>
                <a:gd name="f6" fmla="val 1677464"/>
                <a:gd name="f7" fmla="val 1065189"/>
                <a:gd name="f8" fmla="val 106519"/>
                <a:gd name="f9" fmla="val 47690"/>
                <a:gd name="f10" fmla="val 1570945"/>
                <a:gd name="f11" fmla="val 1629774"/>
                <a:gd name="f12" fmla="val 958670"/>
                <a:gd name="f13" fmla="val 1017499"/>
                <a:gd name="f14" fmla="+- 0 0 -90"/>
                <a:gd name="f15" fmla="*/ f3 1 1677464"/>
                <a:gd name="f16" fmla="*/ f4 1 1065189"/>
                <a:gd name="f17" fmla="+- f7 0 f5"/>
                <a:gd name="f18" fmla="+- f6 0 f5"/>
                <a:gd name="f19" fmla="*/ f14 f0 1"/>
                <a:gd name="f20" fmla="*/ f18 1 1677464"/>
                <a:gd name="f21" fmla="*/ f17 1 1065189"/>
                <a:gd name="f22" fmla="*/ 0 f18 1"/>
                <a:gd name="f23" fmla="*/ 106519 f17 1"/>
                <a:gd name="f24" fmla="*/ 106519 f18 1"/>
                <a:gd name="f25" fmla="*/ 0 f17 1"/>
                <a:gd name="f26" fmla="*/ 1570945 f18 1"/>
                <a:gd name="f27" fmla="*/ 1677464 f18 1"/>
                <a:gd name="f28" fmla="*/ 958670 f17 1"/>
                <a:gd name="f29" fmla="*/ 1065189 f17 1"/>
                <a:gd name="f30" fmla="*/ f19 1 f2"/>
                <a:gd name="f31" fmla="*/ f22 1 1677464"/>
                <a:gd name="f32" fmla="*/ f23 1 1065189"/>
                <a:gd name="f33" fmla="*/ f24 1 1677464"/>
                <a:gd name="f34" fmla="*/ f25 1 1065189"/>
                <a:gd name="f35" fmla="*/ f26 1 1677464"/>
                <a:gd name="f36" fmla="*/ f27 1 1677464"/>
                <a:gd name="f37" fmla="*/ f28 1 1065189"/>
                <a:gd name="f38" fmla="*/ f29 1 1065189"/>
                <a:gd name="f39" fmla="*/ f5 1 f20"/>
                <a:gd name="f40" fmla="*/ f6 1 f20"/>
                <a:gd name="f41" fmla="*/ f5 1 f21"/>
                <a:gd name="f42" fmla="*/ f7 1 f21"/>
                <a:gd name="f43" fmla="+- f30 0 f1"/>
                <a:gd name="f44" fmla="*/ f31 1 f20"/>
                <a:gd name="f45" fmla="*/ f32 1 f21"/>
                <a:gd name="f46" fmla="*/ f33 1 f20"/>
                <a:gd name="f47" fmla="*/ f34 1 f21"/>
                <a:gd name="f48" fmla="*/ f35 1 f20"/>
                <a:gd name="f49" fmla="*/ f36 1 f20"/>
                <a:gd name="f50" fmla="*/ f37 1 f21"/>
                <a:gd name="f51" fmla="*/ f38 1 f21"/>
                <a:gd name="f52" fmla="*/ f39 f15 1"/>
                <a:gd name="f53" fmla="*/ f40 f15 1"/>
                <a:gd name="f54" fmla="*/ f42 f16 1"/>
                <a:gd name="f55" fmla="*/ f41 f16 1"/>
                <a:gd name="f56" fmla="*/ f44 f15 1"/>
                <a:gd name="f57" fmla="*/ f45 f16 1"/>
                <a:gd name="f58" fmla="*/ f46 f15 1"/>
                <a:gd name="f59" fmla="*/ f47 f16 1"/>
                <a:gd name="f60" fmla="*/ f48 f15 1"/>
                <a:gd name="f61" fmla="*/ f49 f15 1"/>
                <a:gd name="f62" fmla="*/ f50 f16 1"/>
                <a:gd name="f63" fmla="*/ f51 f16 1"/>
              </a:gdLst>
              <a:ahLst/>
              <a:cxnLst>
                <a:cxn ang="3cd4">
                  <a:pos x="hc" y="t"/>
                </a:cxn>
                <a:cxn ang="0">
                  <a:pos x="r" y="vc"/>
                </a:cxn>
                <a:cxn ang="cd4">
                  <a:pos x="hc" y="b"/>
                </a:cxn>
                <a:cxn ang="cd2">
                  <a:pos x="l" y="vc"/>
                </a:cxn>
                <a:cxn ang="f43">
                  <a:pos x="f56" y="f57"/>
                </a:cxn>
                <a:cxn ang="f43">
                  <a:pos x="f58" y="f59"/>
                </a:cxn>
                <a:cxn ang="f43">
                  <a:pos x="f60" y="f59"/>
                </a:cxn>
                <a:cxn ang="f43">
                  <a:pos x="f61" y="f57"/>
                </a:cxn>
                <a:cxn ang="f43">
                  <a:pos x="f61" y="f62"/>
                </a:cxn>
                <a:cxn ang="f43">
                  <a:pos x="f60" y="f63"/>
                </a:cxn>
                <a:cxn ang="f43">
                  <a:pos x="f58" y="f63"/>
                </a:cxn>
                <a:cxn ang="f43">
                  <a:pos x="f56" y="f62"/>
                </a:cxn>
                <a:cxn ang="f43">
                  <a:pos x="f56" y="f57"/>
                </a:cxn>
              </a:cxnLst>
              <a:rect l="f52" t="f55" r="f53" b="f54"/>
              <a:pathLst>
                <a:path w="1677464" h="1065189">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rgbClr val="FFFFFF">
                <a:alpha val="90000"/>
              </a:srgbClr>
            </a:solidFill>
            <a:ln w="12701" cap="flat">
              <a:solidFill>
                <a:srgbClr val="5B9BD5"/>
              </a:solidFill>
              <a:prstDash val="solid"/>
              <a:miter/>
            </a:ln>
          </p:spPr>
          <p:txBody>
            <a:bodyPr vert="horz" wrap="square" lIns="95966" tIns="95966" rIns="95966" bIns="95966" anchor="ctr" anchorCtr="1" compatLnSpc="1">
              <a:noAutofit/>
            </a:bodyPr>
            <a:lstStyle/>
            <a:p>
              <a:pPr marL="0" marR="0" lvl="0" indent="0" algn="ctr" defTabSz="755651" rtl="0" fontAlgn="auto" hangingPunct="1">
                <a:lnSpc>
                  <a:spcPct val="90000"/>
                </a:lnSpc>
                <a:spcBef>
                  <a:spcPts val="0"/>
                </a:spcBef>
                <a:spcAft>
                  <a:spcPts val="700"/>
                </a:spcAft>
                <a:buNone/>
                <a:tabLst/>
                <a:defRPr sz="1800" b="0" i="0" u="none" strike="noStrike" kern="0" cap="none" spc="0" baseline="0">
                  <a:solidFill>
                    <a:srgbClr val="000000"/>
                  </a:solidFill>
                  <a:uFillTx/>
                </a:defRPr>
              </a:pPr>
              <a:r>
                <a:rPr lang="en-US" sz="1700" b="0" i="0" u="none" strike="noStrike" kern="1200" cap="none" spc="0" baseline="0">
                  <a:solidFill>
                    <a:srgbClr val="000000"/>
                  </a:solidFill>
                  <a:uFillTx/>
                  <a:latin typeface="Calibri"/>
                </a:rPr>
                <a:t>General Director of  Ship Registration </a:t>
              </a:r>
              <a:endParaRPr lang="es-ES" sz="1700" b="0" i="0" u="none" strike="noStrike" kern="1200" cap="none" spc="0" baseline="0">
                <a:solidFill>
                  <a:srgbClr val="000000"/>
                </a:solidFill>
                <a:uFillTx/>
                <a:latin typeface="Calibri"/>
              </a:endParaRPr>
            </a:p>
          </p:txBody>
        </p:sp>
        <p:sp>
          <p:nvSpPr>
            <p:cNvPr id="15" name="Forma libre 14"/>
            <p:cNvSpPr/>
            <p:nvPr/>
          </p:nvSpPr>
          <p:spPr>
            <a:xfrm>
              <a:off x="4579452" y="4816510"/>
              <a:ext cx="1677466" cy="1065184"/>
            </a:xfrm>
            <a:custGeom>
              <a:avLst/>
              <a:gdLst>
                <a:gd name="f0" fmla="val 10800000"/>
                <a:gd name="f1" fmla="val 5400000"/>
                <a:gd name="f2" fmla="val 16200000"/>
                <a:gd name="f3" fmla="val w"/>
                <a:gd name="f4" fmla="val h"/>
                <a:gd name="f5" fmla="val ss"/>
                <a:gd name="f6" fmla="val 0"/>
                <a:gd name="f7" fmla="*/ 5419351 1 1725033"/>
                <a:gd name="f8" fmla="val 45"/>
                <a:gd name="f9" fmla="val 216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5B9BD5"/>
            </a:solidFill>
            <a:ln w="12701" cap="flat">
              <a:solidFill>
                <a:srgbClr val="FFFFFF"/>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ES" sz="1800" b="0" i="0" u="none" strike="noStrike" kern="1200" cap="none" spc="0" baseline="0">
                <a:solidFill>
                  <a:srgbClr val="000000"/>
                </a:solidFill>
                <a:uFillTx/>
                <a:latin typeface="Calibri"/>
              </a:endParaRPr>
            </a:p>
          </p:txBody>
        </p:sp>
        <p:sp>
          <p:nvSpPr>
            <p:cNvPr id="16" name="Forma libre 15"/>
            <p:cNvSpPr/>
            <p:nvPr/>
          </p:nvSpPr>
          <p:spPr>
            <a:xfrm>
              <a:off x="4765834" y="4993574"/>
              <a:ext cx="1677466" cy="1065184"/>
            </a:xfrm>
            <a:custGeom>
              <a:avLst/>
              <a:gdLst>
                <a:gd name="f0" fmla="val 10800000"/>
                <a:gd name="f1" fmla="val 5400000"/>
                <a:gd name="f2" fmla="val 180"/>
                <a:gd name="f3" fmla="val w"/>
                <a:gd name="f4" fmla="val h"/>
                <a:gd name="f5" fmla="val 0"/>
                <a:gd name="f6" fmla="val 1677464"/>
                <a:gd name="f7" fmla="val 1065189"/>
                <a:gd name="f8" fmla="val 106519"/>
                <a:gd name="f9" fmla="val 47690"/>
                <a:gd name="f10" fmla="val 1570945"/>
                <a:gd name="f11" fmla="val 1629774"/>
                <a:gd name="f12" fmla="val 958670"/>
                <a:gd name="f13" fmla="val 1017499"/>
                <a:gd name="f14" fmla="+- 0 0 -90"/>
                <a:gd name="f15" fmla="*/ f3 1 1677464"/>
                <a:gd name="f16" fmla="*/ f4 1 1065189"/>
                <a:gd name="f17" fmla="+- f7 0 f5"/>
                <a:gd name="f18" fmla="+- f6 0 f5"/>
                <a:gd name="f19" fmla="*/ f14 f0 1"/>
                <a:gd name="f20" fmla="*/ f18 1 1677464"/>
                <a:gd name="f21" fmla="*/ f17 1 1065189"/>
                <a:gd name="f22" fmla="*/ 0 f18 1"/>
                <a:gd name="f23" fmla="*/ 106519 f17 1"/>
                <a:gd name="f24" fmla="*/ 106519 f18 1"/>
                <a:gd name="f25" fmla="*/ 0 f17 1"/>
                <a:gd name="f26" fmla="*/ 1570945 f18 1"/>
                <a:gd name="f27" fmla="*/ 1677464 f18 1"/>
                <a:gd name="f28" fmla="*/ 958670 f17 1"/>
                <a:gd name="f29" fmla="*/ 1065189 f17 1"/>
                <a:gd name="f30" fmla="*/ f19 1 f2"/>
                <a:gd name="f31" fmla="*/ f22 1 1677464"/>
                <a:gd name="f32" fmla="*/ f23 1 1065189"/>
                <a:gd name="f33" fmla="*/ f24 1 1677464"/>
                <a:gd name="f34" fmla="*/ f25 1 1065189"/>
                <a:gd name="f35" fmla="*/ f26 1 1677464"/>
                <a:gd name="f36" fmla="*/ f27 1 1677464"/>
                <a:gd name="f37" fmla="*/ f28 1 1065189"/>
                <a:gd name="f38" fmla="*/ f29 1 1065189"/>
                <a:gd name="f39" fmla="*/ f5 1 f20"/>
                <a:gd name="f40" fmla="*/ f6 1 f20"/>
                <a:gd name="f41" fmla="*/ f5 1 f21"/>
                <a:gd name="f42" fmla="*/ f7 1 f21"/>
                <a:gd name="f43" fmla="+- f30 0 f1"/>
                <a:gd name="f44" fmla="*/ f31 1 f20"/>
                <a:gd name="f45" fmla="*/ f32 1 f21"/>
                <a:gd name="f46" fmla="*/ f33 1 f20"/>
                <a:gd name="f47" fmla="*/ f34 1 f21"/>
                <a:gd name="f48" fmla="*/ f35 1 f20"/>
                <a:gd name="f49" fmla="*/ f36 1 f20"/>
                <a:gd name="f50" fmla="*/ f37 1 f21"/>
                <a:gd name="f51" fmla="*/ f38 1 f21"/>
                <a:gd name="f52" fmla="*/ f39 f15 1"/>
                <a:gd name="f53" fmla="*/ f40 f15 1"/>
                <a:gd name="f54" fmla="*/ f42 f16 1"/>
                <a:gd name="f55" fmla="*/ f41 f16 1"/>
                <a:gd name="f56" fmla="*/ f44 f15 1"/>
                <a:gd name="f57" fmla="*/ f45 f16 1"/>
                <a:gd name="f58" fmla="*/ f46 f15 1"/>
                <a:gd name="f59" fmla="*/ f47 f16 1"/>
                <a:gd name="f60" fmla="*/ f48 f15 1"/>
                <a:gd name="f61" fmla="*/ f49 f15 1"/>
                <a:gd name="f62" fmla="*/ f50 f16 1"/>
                <a:gd name="f63" fmla="*/ f51 f16 1"/>
              </a:gdLst>
              <a:ahLst/>
              <a:cxnLst>
                <a:cxn ang="3cd4">
                  <a:pos x="hc" y="t"/>
                </a:cxn>
                <a:cxn ang="0">
                  <a:pos x="r" y="vc"/>
                </a:cxn>
                <a:cxn ang="cd4">
                  <a:pos x="hc" y="b"/>
                </a:cxn>
                <a:cxn ang="cd2">
                  <a:pos x="l" y="vc"/>
                </a:cxn>
                <a:cxn ang="f43">
                  <a:pos x="f56" y="f57"/>
                </a:cxn>
                <a:cxn ang="f43">
                  <a:pos x="f58" y="f59"/>
                </a:cxn>
                <a:cxn ang="f43">
                  <a:pos x="f60" y="f59"/>
                </a:cxn>
                <a:cxn ang="f43">
                  <a:pos x="f61" y="f57"/>
                </a:cxn>
                <a:cxn ang="f43">
                  <a:pos x="f61" y="f62"/>
                </a:cxn>
                <a:cxn ang="f43">
                  <a:pos x="f60" y="f63"/>
                </a:cxn>
                <a:cxn ang="f43">
                  <a:pos x="f58" y="f63"/>
                </a:cxn>
                <a:cxn ang="f43">
                  <a:pos x="f56" y="f62"/>
                </a:cxn>
                <a:cxn ang="f43">
                  <a:pos x="f56" y="f57"/>
                </a:cxn>
              </a:cxnLst>
              <a:rect l="f52" t="f55" r="f53" b="f54"/>
              <a:pathLst>
                <a:path w="1677464" h="1065189">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rgbClr val="FFFFFF">
                <a:alpha val="90000"/>
              </a:srgbClr>
            </a:solidFill>
            <a:ln w="12701" cap="flat">
              <a:solidFill>
                <a:srgbClr val="5B9BD5"/>
              </a:solidFill>
              <a:prstDash val="solid"/>
              <a:miter/>
            </a:ln>
          </p:spPr>
          <p:txBody>
            <a:bodyPr vert="horz" wrap="square" lIns="95966" tIns="95966" rIns="95966" bIns="95966" anchor="ctr" anchorCtr="1" compatLnSpc="1">
              <a:noAutofit/>
            </a:bodyPr>
            <a:lstStyle/>
            <a:p>
              <a:pPr marL="0" marR="0" lvl="0" indent="0" algn="ctr" defTabSz="755651" rtl="0" fontAlgn="auto" hangingPunct="1">
                <a:lnSpc>
                  <a:spcPct val="90000"/>
                </a:lnSpc>
                <a:spcBef>
                  <a:spcPts val="0"/>
                </a:spcBef>
                <a:spcAft>
                  <a:spcPts val="700"/>
                </a:spcAft>
                <a:buNone/>
                <a:tabLst/>
                <a:defRPr sz="1800" b="0" i="0" u="none" strike="noStrike" kern="0" cap="none" spc="0" baseline="0">
                  <a:solidFill>
                    <a:srgbClr val="000000"/>
                  </a:solidFill>
                  <a:uFillTx/>
                </a:defRPr>
              </a:pPr>
              <a:r>
                <a:rPr lang="en-US" sz="1700" b="0" i="0" u="none" strike="noStrike" kern="1200" cap="none" spc="0" baseline="0">
                  <a:solidFill>
                    <a:srgbClr val="000000"/>
                  </a:solidFill>
                  <a:uFillTx/>
                  <a:latin typeface="Calibri"/>
                </a:rPr>
                <a:t>General director Of Maritimes Signal</a:t>
              </a:r>
              <a:endParaRPr lang="es-ES" sz="1700" b="0" i="0" u="none" strike="noStrike" kern="1200" cap="none" spc="0" baseline="0">
                <a:solidFill>
                  <a:srgbClr val="000000"/>
                </a:solidFill>
                <a:uFillTx/>
                <a:latin typeface="Calibri"/>
              </a:endParaRPr>
            </a:p>
          </p:txBody>
        </p:sp>
        <p:sp>
          <p:nvSpPr>
            <p:cNvPr id="17" name="Forma libre 16"/>
            <p:cNvSpPr/>
            <p:nvPr/>
          </p:nvSpPr>
          <p:spPr>
            <a:xfrm>
              <a:off x="6629683" y="3263457"/>
              <a:ext cx="1677466" cy="1065184"/>
            </a:xfrm>
            <a:custGeom>
              <a:avLst/>
              <a:gdLst>
                <a:gd name="f0" fmla="val 10800000"/>
                <a:gd name="f1" fmla="val 5400000"/>
                <a:gd name="f2" fmla="val 16200000"/>
                <a:gd name="f3" fmla="val w"/>
                <a:gd name="f4" fmla="val h"/>
                <a:gd name="f5" fmla="val ss"/>
                <a:gd name="f6" fmla="val 0"/>
                <a:gd name="f7" fmla="*/ 5419351 1 1725033"/>
                <a:gd name="f8" fmla="val 45"/>
                <a:gd name="f9" fmla="val 216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5B9BD5"/>
            </a:solidFill>
            <a:ln w="12701" cap="flat">
              <a:solidFill>
                <a:srgbClr val="FFFFFF"/>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ES" sz="1800" b="0" i="0" u="none" strike="noStrike" kern="1200" cap="none" spc="0" baseline="0">
                <a:solidFill>
                  <a:srgbClr val="000000"/>
                </a:solidFill>
                <a:uFillTx/>
                <a:latin typeface="Calibri"/>
              </a:endParaRPr>
            </a:p>
          </p:txBody>
        </p:sp>
        <p:sp>
          <p:nvSpPr>
            <p:cNvPr id="18" name="Forma libre 17"/>
            <p:cNvSpPr/>
            <p:nvPr/>
          </p:nvSpPr>
          <p:spPr>
            <a:xfrm>
              <a:off x="6816074" y="3440530"/>
              <a:ext cx="1677466" cy="1065184"/>
            </a:xfrm>
            <a:custGeom>
              <a:avLst/>
              <a:gdLst>
                <a:gd name="f0" fmla="val 10800000"/>
                <a:gd name="f1" fmla="val 5400000"/>
                <a:gd name="f2" fmla="val 180"/>
                <a:gd name="f3" fmla="val w"/>
                <a:gd name="f4" fmla="val h"/>
                <a:gd name="f5" fmla="val 0"/>
                <a:gd name="f6" fmla="val 1677464"/>
                <a:gd name="f7" fmla="val 1065189"/>
                <a:gd name="f8" fmla="val 106519"/>
                <a:gd name="f9" fmla="val 47690"/>
                <a:gd name="f10" fmla="val 1570945"/>
                <a:gd name="f11" fmla="val 1629774"/>
                <a:gd name="f12" fmla="val 958670"/>
                <a:gd name="f13" fmla="val 1017499"/>
                <a:gd name="f14" fmla="+- 0 0 -90"/>
                <a:gd name="f15" fmla="*/ f3 1 1677464"/>
                <a:gd name="f16" fmla="*/ f4 1 1065189"/>
                <a:gd name="f17" fmla="+- f7 0 f5"/>
                <a:gd name="f18" fmla="+- f6 0 f5"/>
                <a:gd name="f19" fmla="*/ f14 f0 1"/>
                <a:gd name="f20" fmla="*/ f18 1 1677464"/>
                <a:gd name="f21" fmla="*/ f17 1 1065189"/>
                <a:gd name="f22" fmla="*/ 0 f18 1"/>
                <a:gd name="f23" fmla="*/ 106519 f17 1"/>
                <a:gd name="f24" fmla="*/ 106519 f18 1"/>
                <a:gd name="f25" fmla="*/ 0 f17 1"/>
                <a:gd name="f26" fmla="*/ 1570945 f18 1"/>
                <a:gd name="f27" fmla="*/ 1677464 f18 1"/>
                <a:gd name="f28" fmla="*/ 958670 f17 1"/>
                <a:gd name="f29" fmla="*/ 1065189 f17 1"/>
                <a:gd name="f30" fmla="*/ f19 1 f2"/>
                <a:gd name="f31" fmla="*/ f22 1 1677464"/>
                <a:gd name="f32" fmla="*/ f23 1 1065189"/>
                <a:gd name="f33" fmla="*/ f24 1 1677464"/>
                <a:gd name="f34" fmla="*/ f25 1 1065189"/>
                <a:gd name="f35" fmla="*/ f26 1 1677464"/>
                <a:gd name="f36" fmla="*/ f27 1 1677464"/>
                <a:gd name="f37" fmla="*/ f28 1 1065189"/>
                <a:gd name="f38" fmla="*/ f29 1 1065189"/>
                <a:gd name="f39" fmla="*/ f5 1 f20"/>
                <a:gd name="f40" fmla="*/ f6 1 f20"/>
                <a:gd name="f41" fmla="*/ f5 1 f21"/>
                <a:gd name="f42" fmla="*/ f7 1 f21"/>
                <a:gd name="f43" fmla="+- f30 0 f1"/>
                <a:gd name="f44" fmla="*/ f31 1 f20"/>
                <a:gd name="f45" fmla="*/ f32 1 f21"/>
                <a:gd name="f46" fmla="*/ f33 1 f20"/>
                <a:gd name="f47" fmla="*/ f34 1 f21"/>
                <a:gd name="f48" fmla="*/ f35 1 f20"/>
                <a:gd name="f49" fmla="*/ f36 1 f20"/>
                <a:gd name="f50" fmla="*/ f37 1 f21"/>
                <a:gd name="f51" fmla="*/ f38 1 f21"/>
                <a:gd name="f52" fmla="*/ f39 f15 1"/>
                <a:gd name="f53" fmla="*/ f40 f15 1"/>
                <a:gd name="f54" fmla="*/ f42 f16 1"/>
                <a:gd name="f55" fmla="*/ f41 f16 1"/>
                <a:gd name="f56" fmla="*/ f44 f15 1"/>
                <a:gd name="f57" fmla="*/ f45 f16 1"/>
                <a:gd name="f58" fmla="*/ f46 f15 1"/>
                <a:gd name="f59" fmla="*/ f47 f16 1"/>
                <a:gd name="f60" fmla="*/ f48 f15 1"/>
                <a:gd name="f61" fmla="*/ f49 f15 1"/>
                <a:gd name="f62" fmla="*/ f50 f16 1"/>
                <a:gd name="f63" fmla="*/ f51 f16 1"/>
              </a:gdLst>
              <a:ahLst/>
              <a:cxnLst>
                <a:cxn ang="3cd4">
                  <a:pos x="hc" y="t"/>
                </a:cxn>
                <a:cxn ang="0">
                  <a:pos x="r" y="vc"/>
                </a:cxn>
                <a:cxn ang="cd4">
                  <a:pos x="hc" y="b"/>
                </a:cxn>
                <a:cxn ang="cd2">
                  <a:pos x="l" y="vc"/>
                </a:cxn>
                <a:cxn ang="f43">
                  <a:pos x="f56" y="f57"/>
                </a:cxn>
                <a:cxn ang="f43">
                  <a:pos x="f58" y="f59"/>
                </a:cxn>
                <a:cxn ang="f43">
                  <a:pos x="f60" y="f59"/>
                </a:cxn>
                <a:cxn ang="f43">
                  <a:pos x="f61" y="f57"/>
                </a:cxn>
                <a:cxn ang="f43">
                  <a:pos x="f61" y="f62"/>
                </a:cxn>
                <a:cxn ang="f43">
                  <a:pos x="f60" y="f63"/>
                </a:cxn>
                <a:cxn ang="f43">
                  <a:pos x="f58" y="f63"/>
                </a:cxn>
                <a:cxn ang="f43">
                  <a:pos x="f56" y="f62"/>
                </a:cxn>
                <a:cxn ang="f43">
                  <a:pos x="f56" y="f57"/>
                </a:cxn>
              </a:cxnLst>
              <a:rect l="f52" t="f55" r="f53" b="f54"/>
              <a:pathLst>
                <a:path w="1677464" h="1065189">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rgbClr val="FFFFFF">
                <a:alpha val="90000"/>
              </a:srgbClr>
            </a:solidFill>
            <a:ln w="12701" cap="flat">
              <a:solidFill>
                <a:srgbClr val="5B9BD5"/>
              </a:solidFill>
              <a:prstDash val="solid"/>
              <a:miter/>
            </a:ln>
          </p:spPr>
          <p:txBody>
            <a:bodyPr vert="horz" wrap="square" lIns="95966" tIns="95966" rIns="95966" bIns="95966" anchor="ctr" anchorCtr="1" compatLnSpc="1">
              <a:noAutofit/>
            </a:bodyPr>
            <a:lstStyle/>
            <a:p>
              <a:pPr marL="0" marR="0" lvl="0" indent="0" algn="ctr" defTabSz="755651" rtl="0" fontAlgn="auto" hangingPunct="1">
                <a:lnSpc>
                  <a:spcPct val="90000"/>
                </a:lnSpc>
                <a:spcBef>
                  <a:spcPts val="0"/>
                </a:spcBef>
                <a:spcAft>
                  <a:spcPts val="700"/>
                </a:spcAft>
                <a:buNone/>
                <a:tabLst/>
                <a:defRPr sz="1800" b="0" i="0" u="none" strike="noStrike" kern="0" cap="none" spc="0" baseline="0">
                  <a:solidFill>
                    <a:srgbClr val="000000"/>
                  </a:solidFill>
                  <a:uFillTx/>
                </a:defRPr>
              </a:pPr>
              <a:r>
                <a:rPr lang="en-US" sz="1700" b="0" i="0" u="none" strike="noStrike" kern="1200" cap="none" spc="0" baseline="0">
                  <a:solidFill>
                    <a:srgbClr val="000000"/>
                  </a:solidFill>
                  <a:uFillTx/>
                  <a:latin typeface="Calibri"/>
                </a:rPr>
                <a:t>Government Advisor for Maritime Signals</a:t>
              </a:r>
              <a:endParaRPr lang="es-ES" sz="1700" b="0" i="0" u="none" strike="noStrike" kern="1200" cap="none" spc="0" baseline="0">
                <a:solidFill>
                  <a:srgbClr val="000000"/>
                </a:solidFill>
                <a:uFillTx/>
                <a:latin typeface="Calibri"/>
              </a:endParaRPr>
            </a:p>
          </p:txBody>
        </p:sp>
        <p:sp>
          <p:nvSpPr>
            <p:cNvPr id="19" name="Forma libre 18"/>
            <p:cNvSpPr/>
            <p:nvPr/>
          </p:nvSpPr>
          <p:spPr>
            <a:xfrm>
              <a:off x="6629683" y="4816510"/>
              <a:ext cx="1677466" cy="1065184"/>
            </a:xfrm>
            <a:custGeom>
              <a:avLst/>
              <a:gdLst>
                <a:gd name="f0" fmla="val 10800000"/>
                <a:gd name="f1" fmla="val 5400000"/>
                <a:gd name="f2" fmla="val 16200000"/>
                <a:gd name="f3" fmla="val w"/>
                <a:gd name="f4" fmla="val h"/>
                <a:gd name="f5" fmla="val ss"/>
                <a:gd name="f6" fmla="val 0"/>
                <a:gd name="f7" fmla="*/ 5419351 1 1725033"/>
                <a:gd name="f8" fmla="val 45"/>
                <a:gd name="f9" fmla="val 216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5B9BD5"/>
            </a:solidFill>
            <a:ln w="12701" cap="flat">
              <a:solidFill>
                <a:srgbClr val="FFFFFF"/>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ES" sz="1800" b="0" i="0" u="none" strike="noStrike" kern="1200" cap="none" spc="0" baseline="0">
                <a:solidFill>
                  <a:srgbClr val="000000"/>
                </a:solidFill>
                <a:uFillTx/>
                <a:latin typeface="Calibri"/>
              </a:endParaRPr>
            </a:p>
          </p:txBody>
        </p:sp>
        <p:sp>
          <p:nvSpPr>
            <p:cNvPr id="20" name="Forma libre 19"/>
            <p:cNvSpPr/>
            <p:nvPr/>
          </p:nvSpPr>
          <p:spPr>
            <a:xfrm>
              <a:off x="6816074" y="4993574"/>
              <a:ext cx="1677466" cy="1065184"/>
            </a:xfrm>
            <a:custGeom>
              <a:avLst/>
              <a:gdLst>
                <a:gd name="f0" fmla="val 10800000"/>
                <a:gd name="f1" fmla="val 5400000"/>
                <a:gd name="f2" fmla="val 180"/>
                <a:gd name="f3" fmla="val w"/>
                <a:gd name="f4" fmla="val h"/>
                <a:gd name="f5" fmla="val 0"/>
                <a:gd name="f6" fmla="val 1677464"/>
                <a:gd name="f7" fmla="val 1065189"/>
                <a:gd name="f8" fmla="val 106519"/>
                <a:gd name="f9" fmla="val 47690"/>
                <a:gd name="f10" fmla="val 1570945"/>
                <a:gd name="f11" fmla="val 1629774"/>
                <a:gd name="f12" fmla="val 958670"/>
                <a:gd name="f13" fmla="val 1017499"/>
                <a:gd name="f14" fmla="+- 0 0 -90"/>
                <a:gd name="f15" fmla="*/ f3 1 1677464"/>
                <a:gd name="f16" fmla="*/ f4 1 1065189"/>
                <a:gd name="f17" fmla="+- f7 0 f5"/>
                <a:gd name="f18" fmla="+- f6 0 f5"/>
                <a:gd name="f19" fmla="*/ f14 f0 1"/>
                <a:gd name="f20" fmla="*/ f18 1 1677464"/>
                <a:gd name="f21" fmla="*/ f17 1 1065189"/>
                <a:gd name="f22" fmla="*/ 0 f18 1"/>
                <a:gd name="f23" fmla="*/ 106519 f17 1"/>
                <a:gd name="f24" fmla="*/ 106519 f18 1"/>
                <a:gd name="f25" fmla="*/ 0 f17 1"/>
                <a:gd name="f26" fmla="*/ 1570945 f18 1"/>
                <a:gd name="f27" fmla="*/ 1677464 f18 1"/>
                <a:gd name="f28" fmla="*/ 958670 f17 1"/>
                <a:gd name="f29" fmla="*/ 1065189 f17 1"/>
                <a:gd name="f30" fmla="*/ f19 1 f2"/>
                <a:gd name="f31" fmla="*/ f22 1 1677464"/>
                <a:gd name="f32" fmla="*/ f23 1 1065189"/>
                <a:gd name="f33" fmla="*/ f24 1 1677464"/>
                <a:gd name="f34" fmla="*/ f25 1 1065189"/>
                <a:gd name="f35" fmla="*/ f26 1 1677464"/>
                <a:gd name="f36" fmla="*/ f27 1 1677464"/>
                <a:gd name="f37" fmla="*/ f28 1 1065189"/>
                <a:gd name="f38" fmla="*/ f29 1 1065189"/>
                <a:gd name="f39" fmla="*/ f5 1 f20"/>
                <a:gd name="f40" fmla="*/ f6 1 f20"/>
                <a:gd name="f41" fmla="*/ f5 1 f21"/>
                <a:gd name="f42" fmla="*/ f7 1 f21"/>
                <a:gd name="f43" fmla="+- f30 0 f1"/>
                <a:gd name="f44" fmla="*/ f31 1 f20"/>
                <a:gd name="f45" fmla="*/ f32 1 f21"/>
                <a:gd name="f46" fmla="*/ f33 1 f20"/>
                <a:gd name="f47" fmla="*/ f34 1 f21"/>
                <a:gd name="f48" fmla="*/ f35 1 f20"/>
                <a:gd name="f49" fmla="*/ f36 1 f20"/>
                <a:gd name="f50" fmla="*/ f37 1 f21"/>
                <a:gd name="f51" fmla="*/ f38 1 f21"/>
                <a:gd name="f52" fmla="*/ f39 f15 1"/>
                <a:gd name="f53" fmla="*/ f40 f15 1"/>
                <a:gd name="f54" fmla="*/ f42 f16 1"/>
                <a:gd name="f55" fmla="*/ f41 f16 1"/>
                <a:gd name="f56" fmla="*/ f44 f15 1"/>
                <a:gd name="f57" fmla="*/ f45 f16 1"/>
                <a:gd name="f58" fmla="*/ f46 f15 1"/>
                <a:gd name="f59" fmla="*/ f47 f16 1"/>
                <a:gd name="f60" fmla="*/ f48 f15 1"/>
                <a:gd name="f61" fmla="*/ f49 f15 1"/>
                <a:gd name="f62" fmla="*/ f50 f16 1"/>
                <a:gd name="f63" fmla="*/ f51 f16 1"/>
              </a:gdLst>
              <a:ahLst/>
              <a:cxnLst>
                <a:cxn ang="3cd4">
                  <a:pos x="hc" y="t"/>
                </a:cxn>
                <a:cxn ang="0">
                  <a:pos x="r" y="vc"/>
                </a:cxn>
                <a:cxn ang="cd4">
                  <a:pos x="hc" y="b"/>
                </a:cxn>
                <a:cxn ang="cd2">
                  <a:pos x="l" y="vc"/>
                </a:cxn>
                <a:cxn ang="f43">
                  <a:pos x="f56" y="f57"/>
                </a:cxn>
                <a:cxn ang="f43">
                  <a:pos x="f58" y="f59"/>
                </a:cxn>
                <a:cxn ang="f43">
                  <a:pos x="f60" y="f59"/>
                </a:cxn>
                <a:cxn ang="f43">
                  <a:pos x="f61" y="f57"/>
                </a:cxn>
                <a:cxn ang="f43">
                  <a:pos x="f61" y="f62"/>
                </a:cxn>
                <a:cxn ang="f43">
                  <a:pos x="f60" y="f63"/>
                </a:cxn>
                <a:cxn ang="f43">
                  <a:pos x="f58" y="f63"/>
                </a:cxn>
                <a:cxn ang="f43">
                  <a:pos x="f56" y="f62"/>
                </a:cxn>
                <a:cxn ang="f43">
                  <a:pos x="f56" y="f57"/>
                </a:cxn>
              </a:cxnLst>
              <a:rect l="f52" t="f55" r="f53" b="f54"/>
              <a:pathLst>
                <a:path w="1677464" h="1065189">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rgbClr val="FFFFFF">
                <a:alpha val="90000"/>
              </a:srgbClr>
            </a:solidFill>
            <a:ln w="12701" cap="flat">
              <a:solidFill>
                <a:srgbClr val="5B9BD5"/>
              </a:solidFill>
              <a:prstDash val="solid"/>
              <a:miter/>
            </a:ln>
          </p:spPr>
          <p:txBody>
            <a:bodyPr vert="horz" wrap="square" lIns="95966" tIns="95966" rIns="95966" bIns="95966" anchor="ctr" anchorCtr="1" compatLnSpc="1">
              <a:noAutofit/>
            </a:bodyPr>
            <a:lstStyle/>
            <a:p>
              <a:pPr marL="0" marR="0" lvl="0" indent="0" algn="ctr" defTabSz="755651" rtl="0" fontAlgn="auto" hangingPunct="1">
                <a:lnSpc>
                  <a:spcPct val="90000"/>
                </a:lnSpc>
                <a:spcBef>
                  <a:spcPts val="0"/>
                </a:spcBef>
                <a:spcAft>
                  <a:spcPts val="700"/>
                </a:spcAft>
                <a:buNone/>
                <a:tabLst/>
                <a:defRPr sz="1800" b="0" i="0" u="none" strike="noStrike" kern="0" cap="none" spc="0" baseline="0">
                  <a:solidFill>
                    <a:srgbClr val="000000"/>
                  </a:solidFill>
                  <a:uFillTx/>
                </a:defRPr>
              </a:pPr>
              <a:r>
                <a:rPr lang="en-US" sz="1700" b="0" i="0" u="none" strike="noStrike" kern="1200" cap="none" spc="0" baseline="0">
                  <a:solidFill>
                    <a:srgbClr val="000000"/>
                  </a:solidFill>
                  <a:uFillTx/>
                  <a:latin typeface="Calibri"/>
                </a:rPr>
                <a:t>Port Management GD</a:t>
              </a:r>
              <a:endParaRPr lang="es-ES" sz="1700" b="0" i="0" u="none" strike="noStrike" kern="1200" cap="none" spc="0" baseline="0">
                <a:solidFill>
                  <a:srgbClr val="000000"/>
                </a:solidFill>
                <a:uFillTx/>
                <a:latin typeface="Calibri"/>
              </a:endParaRPr>
            </a:p>
          </p:txBody>
        </p:sp>
      </p:grpSp>
    </p:spTree>
  </p:cSld>
  <p:clrMapOvr>
    <a:masterClrMapping/>
  </p:clrMapOvr>
  <p:transition>
    <p:cover dir="r"/>
  </p:transition>
</p:sld>
</file>

<file path=ppt/slides/slide6.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内容占位符 2"/>
          <p:cNvSpPr txBox="1">
            <a:spLocks noGrp="1"/>
          </p:cNvSpPr>
          <p:nvPr>
            <p:ph idx="1"/>
          </p:nvPr>
        </p:nvSpPr>
        <p:spPr>
          <a:xfrm>
            <a:off x="552453" y="386361"/>
            <a:ext cx="11038536" cy="6825803"/>
          </a:xfrm>
        </p:spPr>
        <p:txBody>
          <a:bodyPr/>
          <a:lstStyle/>
          <a:p>
            <a:pPr marL="514350" lvl="0" indent="-514350">
              <a:lnSpc>
                <a:spcPct val="70000"/>
              </a:lnSpc>
              <a:buAutoNum type="arabicPeriod"/>
            </a:pPr>
            <a:endParaRPr lang="en-US" sz="700"/>
          </a:p>
          <a:p>
            <a:pPr marL="0" lvl="0" indent="0">
              <a:lnSpc>
                <a:spcPct val="70000"/>
              </a:lnSpc>
              <a:buNone/>
            </a:pPr>
            <a:r>
              <a:rPr lang="en-US" sz="2400" b="1"/>
              <a:t>The  Ministry of Transport Post  and  Communication  </a:t>
            </a:r>
            <a:r>
              <a:rPr lang="en-US"/>
              <a:t>as the regulatory body of maritime activities, is currently comprised of four  directions as follows: </a:t>
            </a:r>
          </a:p>
          <a:p>
            <a:pPr marL="0" lvl="0" indent="0">
              <a:lnSpc>
                <a:spcPct val="70000"/>
              </a:lnSpc>
              <a:buNone/>
            </a:pPr>
            <a:endParaRPr lang="es-ES"/>
          </a:p>
          <a:p>
            <a:pPr marL="1828800" lvl="1" indent="-1371600">
              <a:lnSpc>
                <a:spcPct val="70000"/>
              </a:lnSpc>
              <a:buFont typeface="Calibri Light"/>
              <a:buAutoNum type="arabicPeriod"/>
            </a:pPr>
            <a:r>
              <a:rPr lang="en-US" sz="2700"/>
              <a:t>General Director of Merchant Marine. </a:t>
            </a:r>
            <a:endParaRPr lang="es-ES" sz="2700"/>
          </a:p>
          <a:p>
            <a:pPr marL="457200" lvl="1" indent="0">
              <a:lnSpc>
                <a:spcPct val="70000"/>
              </a:lnSpc>
              <a:buNone/>
            </a:pPr>
            <a:r>
              <a:rPr lang="en-US" sz="2700"/>
              <a:t>2		General Director of Ports. </a:t>
            </a:r>
            <a:endParaRPr lang="es-ES" sz="2700"/>
          </a:p>
          <a:p>
            <a:pPr marL="1828800" lvl="1" indent="-1371600">
              <a:lnSpc>
                <a:spcPct val="70000"/>
              </a:lnSpc>
              <a:buFont typeface="Calibri Light"/>
              <a:buAutoNum type="arabicPeriod"/>
            </a:pPr>
            <a:r>
              <a:rPr lang="en-US" sz="2700"/>
              <a:t>General Director of maritime signals.</a:t>
            </a:r>
          </a:p>
          <a:p>
            <a:pPr marL="1828800" lvl="1" indent="-1371600">
              <a:lnSpc>
                <a:spcPct val="70000"/>
              </a:lnSpc>
              <a:buFont typeface="Calibri Light"/>
              <a:buAutoNum type="arabicPeriod"/>
            </a:pPr>
            <a:r>
              <a:rPr lang="en-US" sz="2700"/>
              <a:t>General Director of Ship Registry and Maritime Company  </a:t>
            </a:r>
            <a:endParaRPr lang="en-US" sz="2800"/>
          </a:p>
          <a:p>
            <a:pPr marL="0" lvl="0" indent="0">
              <a:lnSpc>
                <a:spcPct val="70000"/>
              </a:lnSpc>
              <a:buNone/>
            </a:pPr>
            <a:r>
              <a:rPr lang="en-US"/>
              <a:t>The four  major direction  Maritime binding activity of Equatorial Guinea, are working closely to improve services, maritime , port  and  Hydrographic activities in the Country. </a:t>
            </a:r>
          </a:p>
          <a:p>
            <a:pPr marL="0" lvl="0" indent="0">
              <a:lnSpc>
                <a:spcPct val="70000"/>
              </a:lnSpc>
              <a:buNone/>
            </a:pPr>
            <a:r>
              <a:rPr lang="en-US"/>
              <a:t>As a sign of these works to improve the maritime sector; very recently we had the visit of the technical  of the American Coast Guard, which conducted inspection visits of national busiest ports. </a:t>
            </a:r>
          </a:p>
          <a:p>
            <a:pPr marL="0" lvl="0" indent="0">
              <a:lnSpc>
                <a:spcPct val="70000"/>
              </a:lnSpc>
              <a:buNone/>
            </a:pPr>
            <a:r>
              <a:rPr lang="en-US"/>
              <a:t>Also in these times we have  a delegation from Spain Mercantile Company CERSA AFRICA SL, for technical assistance and consulting structuring levels of port services and the navy of our country. </a:t>
            </a:r>
            <a:endParaRPr lang="es-ES"/>
          </a:p>
          <a:p>
            <a:pPr marL="514350" lvl="0" indent="-514350">
              <a:lnSpc>
                <a:spcPct val="70000"/>
              </a:lnSpc>
              <a:buAutoNum type="arabicPeriod"/>
            </a:pPr>
            <a:endParaRPr lang="en-US" sz="700"/>
          </a:p>
          <a:p>
            <a:pPr marL="514350" lvl="0" indent="-514350">
              <a:lnSpc>
                <a:spcPct val="70000"/>
              </a:lnSpc>
              <a:buAutoNum type="arabicPeriod"/>
            </a:pPr>
            <a:endParaRPr lang="en-US" sz="700"/>
          </a:p>
          <a:p>
            <a:pPr marL="514350" lvl="0" indent="-514350">
              <a:lnSpc>
                <a:spcPct val="70000"/>
              </a:lnSpc>
              <a:buAutoNum type="arabicPeriod"/>
            </a:pPr>
            <a:endParaRPr lang="en-US" sz="700"/>
          </a:p>
          <a:p>
            <a:pPr marL="514350" lvl="0" indent="-514350">
              <a:lnSpc>
                <a:spcPct val="70000"/>
              </a:lnSpc>
              <a:buAutoNum type="arabicPeriod"/>
            </a:pPr>
            <a:endParaRPr lang="en-US" sz="700"/>
          </a:p>
          <a:p>
            <a:pPr marL="514350" lvl="0" indent="-514350">
              <a:lnSpc>
                <a:spcPct val="70000"/>
              </a:lnSpc>
              <a:buAutoNum type="arabicPeriod"/>
            </a:pPr>
            <a:endParaRPr lang="en-US" sz="700"/>
          </a:p>
          <a:p>
            <a:pPr marL="514350" lvl="0" indent="-514350">
              <a:lnSpc>
                <a:spcPct val="70000"/>
              </a:lnSpc>
              <a:buAutoNum type="arabicPeriod"/>
            </a:pPr>
            <a:endParaRPr lang="en-US" sz="700"/>
          </a:p>
          <a:p>
            <a:pPr marL="514350" lvl="0" indent="-514350">
              <a:lnSpc>
                <a:spcPct val="70000"/>
              </a:lnSpc>
              <a:buAutoNum type="arabicPeriod"/>
            </a:pPr>
            <a:endParaRPr lang="en-US" sz="700"/>
          </a:p>
          <a:p>
            <a:pPr marL="514350" lvl="0" indent="-514350">
              <a:lnSpc>
                <a:spcPct val="70000"/>
              </a:lnSpc>
              <a:buAutoNum type="arabicPeriod"/>
            </a:pPr>
            <a:endParaRPr lang="en-US" sz="700"/>
          </a:p>
          <a:p>
            <a:pPr marL="514350" lvl="0" indent="-514350">
              <a:lnSpc>
                <a:spcPct val="70000"/>
              </a:lnSpc>
              <a:buAutoNum type="arabicPeriod"/>
            </a:pPr>
            <a:endParaRPr lang="en-US" sz="700"/>
          </a:p>
          <a:p>
            <a:pPr marL="514350" lvl="0" indent="-514350">
              <a:lnSpc>
                <a:spcPct val="70000"/>
              </a:lnSpc>
              <a:buAutoNum type="arabicPeriod"/>
            </a:pPr>
            <a:endParaRPr lang="en-US" sz="700"/>
          </a:p>
          <a:p>
            <a:pPr marL="514350" lvl="0" indent="-514350">
              <a:lnSpc>
                <a:spcPct val="70000"/>
              </a:lnSpc>
              <a:buAutoNum type="arabicPeriod"/>
            </a:pPr>
            <a:endParaRPr lang="en-US" sz="700"/>
          </a:p>
          <a:p>
            <a:pPr marL="514350" lvl="0" indent="-514350">
              <a:lnSpc>
                <a:spcPct val="70000"/>
              </a:lnSpc>
              <a:buAutoNum type="arabicPeriod"/>
            </a:pPr>
            <a:endParaRPr lang="en-US" sz="700"/>
          </a:p>
          <a:p>
            <a:pPr marL="514350" lvl="0" indent="-514350">
              <a:lnSpc>
                <a:spcPct val="70000"/>
              </a:lnSpc>
              <a:buAutoNum type="arabicPeriod"/>
            </a:pPr>
            <a:endParaRPr lang="en-US" sz="700"/>
          </a:p>
          <a:p>
            <a:pPr marL="514350" lvl="0" indent="-514350">
              <a:lnSpc>
                <a:spcPct val="70000"/>
              </a:lnSpc>
              <a:buAutoNum type="arabicPeriod"/>
            </a:pPr>
            <a:endParaRPr lang="en-US" sz="700"/>
          </a:p>
          <a:p>
            <a:pPr marL="514350" lvl="0" indent="-514350">
              <a:lnSpc>
                <a:spcPct val="70000"/>
              </a:lnSpc>
              <a:buAutoNum type="arabicPeriod"/>
            </a:pPr>
            <a:endParaRPr lang="en-US" sz="700"/>
          </a:p>
          <a:p>
            <a:pPr marL="514350" lvl="0" indent="-514350">
              <a:lnSpc>
                <a:spcPct val="70000"/>
              </a:lnSpc>
              <a:buAutoNum type="arabicPeriod"/>
            </a:pPr>
            <a:endParaRPr lang="en-US" sz="700"/>
          </a:p>
          <a:p>
            <a:pPr marL="514350" lvl="0" indent="-514350">
              <a:lnSpc>
                <a:spcPct val="70000"/>
              </a:lnSpc>
              <a:buAutoNum type="arabicPeriod"/>
            </a:pPr>
            <a:endParaRPr lang="en-US" sz="700"/>
          </a:p>
          <a:p>
            <a:pPr marL="514350" lvl="0" indent="-514350">
              <a:lnSpc>
                <a:spcPct val="70000"/>
              </a:lnSpc>
              <a:buAutoNum type="arabicPeriod"/>
            </a:pPr>
            <a:endParaRPr lang="en-US" sz="700"/>
          </a:p>
          <a:p>
            <a:pPr marL="514350" lvl="0" indent="-514350">
              <a:lnSpc>
                <a:spcPct val="70000"/>
              </a:lnSpc>
              <a:buAutoNum type="arabicPeriod"/>
            </a:pPr>
            <a:endParaRPr lang="en-US" sz="700"/>
          </a:p>
          <a:p>
            <a:pPr marL="514350" lvl="0" indent="-514350">
              <a:lnSpc>
                <a:spcPct val="70000"/>
              </a:lnSpc>
              <a:buAutoNum type="arabicPeriod"/>
            </a:pPr>
            <a:endParaRPr lang="en-US" sz="700"/>
          </a:p>
          <a:p>
            <a:pPr marL="514350" lvl="0" indent="-514350">
              <a:lnSpc>
                <a:spcPct val="70000"/>
              </a:lnSpc>
              <a:buAutoNum type="arabicPeriod"/>
            </a:pPr>
            <a:endParaRPr lang="en-US" sz="700"/>
          </a:p>
          <a:p>
            <a:pPr marL="514350" lvl="0" indent="-514350">
              <a:lnSpc>
                <a:spcPct val="70000"/>
              </a:lnSpc>
              <a:buAutoNum type="arabicPeriod"/>
            </a:pPr>
            <a:endParaRPr lang="en-US" sz="700"/>
          </a:p>
          <a:p>
            <a:pPr marL="514350" lvl="0" indent="-514350">
              <a:lnSpc>
                <a:spcPct val="70000"/>
              </a:lnSpc>
              <a:buAutoNum type="arabicPeriod"/>
            </a:pPr>
            <a:endParaRPr lang="en-US" sz="700"/>
          </a:p>
        </p:txBody>
      </p:sp>
    </p:spTree>
  </p:cSld>
  <p:clrMapOvr>
    <a:masterClrMapping/>
  </p:clrMapOvr>
  <p:transition>
    <p:cover dir="r"/>
  </p:transition>
</p:sld>
</file>

<file path=ppt/slides/slide7.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标题 1"/>
          <p:cNvSpPr txBox="1">
            <a:spLocks noGrp="1"/>
          </p:cNvSpPr>
          <p:nvPr>
            <p:ph type="title"/>
          </p:nvPr>
        </p:nvSpPr>
        <p:spPr>
          <a:xfrm>
            <a:off x="838203" y="365129"/>
            <a:ext cx="10480679" cy="1114425"/>
          </a:xfrm>
        </p:spPr>
        <p:txBody>
          <a:bodyPr/>
          <a:lstStyle/>
          <a:p>
            <a:pPr lvl="0"/>
            <a:r>
              <a:rPr lang="en-US" sz="3600"/>
              <a:t>EQUATORIAL GUINEA  STRATEGIC  TO THE HYDROGRAPHIC  POLICIES</a:t>
            </a:r>
          </a:p>
        </p:txBody>
      </p:sp>
      <p:sp>
        <p:nvSpPr>
          <p:cNvPr id="3" name="内容占位符 2"/>
          <p:cNvSpPr txBox="1">
            <a:spLocks noGrp="1"/>
          </p:cNvSpPr>
          <p:nvPr>
            <p:ph idx="1"/>
          </p:nvPr>
        </p:nvSpPr>
        <p:spPr>
          <a:xfrm>
            <a:off x="0" y="1388114"/>
            <a:ext cx="12191996" cy="5767065"/>
          </a:xfrm>
        </p:spPr>
        <p:txBody>
          <a:bodyPr/>
          <a:lstStyle/>
          <a:p>
            <a:pPr marL="0" lvl="0" indent="0">
              <a:lnSpc>
                <a:spcPct val="70000"/>
              </a:lnSpc>
              <a:buNone/>
            </a:pPr>
            <a:endParaRPr lang="en-US"/>
          </a:p>
          <a:p>
            <a:pPr marL="0" lvl="0" indent="0" algn="just">
              <a:lnSpc>
                <a:spcPct val="70000"/>
              </a:lnSpc>
              <a:buNone/>
            </a:pPr>
            <a:r>
              <a:rPr lang="en-US"/>
              <a:t>The national plan is draw is to made new infrastructure of  the hydrographic, and Cartographic, Equatorial Guinea as heling the port activities, and  continue  use  the old colonial infrastructure hydrographic from 1972, until now. </a:t>
            </a:r>
          </a:p>
          <a:p>
            <a:pPr marL="0" lvl="0" indent="0" algn="just">
              <a:lnSpc>
                <a:spcPct val="70000"/>
              </a:lnSpc>
              <a:buNone/>
            </a:pPr>
            <a:endParaRPr lang="en-US"/>
          </a:p>
          <a:p>
            <a:pPr marL="0" lvl="0" indent="0" algn="just">
              <a:lnSpc>
                <a:spcPct val="70000"/>
              </a:lnSpc>
              <a:buNone/>
            </a:pPr>
            <a:endParaRPr lang="en-US"/>
          </a:p>
          <a:p>
            <a:pPr marL="0" lvl="0" indent="0" algn="just">
              <a:lnSpc>
                <a:spcPct val="70000"/>
              </a:lnSpc>
              <a:buNone/>
            </a:pPr>
            <a:endParaRPr lang="en-US"/>
          </a:p>
          <a:p>
            <a:pPr marL="0" lvl="0" indent="0" algn="just">
              <a:lnSpc>
                <a:spcPct val="70000"/>
              </a:lnSpc>
              <a:buNone/>
            </a:pPr>
            <a:endParaRPr lang="en-US"/>
          </a:p>
          <a:p>
            <a:pPr marL="0" lvl="0" indent="0" algn="just">
              <a:lnSpc>
                <a:spcPct val="70000"/>
              </a:lnSpc>
              <a:buNone/>
            </a:pPr>
            <a:endParaRPr lang="en-US"/>
          </a:p>
          <a:p>
            <a:pPr marL="0" lvl="0" indent="0" algn="just">
              <a:lnSpc>
                <a:spcPct val="70000"/>
              </a:lnSpc>
              <a:buNone/>
            </a:pPr>
            <a:r>
              <a:rPr lang="en-US"/>
              <a:t>. </a:t>
            </a:r>
            <a:endParaRPr lang="es-ES"/>
          </a:p>
          <a:p>
            <a:pPr marL="0" lvl="0" indent="0">
              <a:lnSpc>
                <a:spcPct val="70000"/>
              </a:lnSpc>
              <a:buNone/>
            </a:pPr>
            <a:endParaRPr lang="es-ES" sz="2500"/>
          </a:p>
        </p:txBody>
      </p:sp>
      <p:sp>
        <p:nvSpPr>
          <p:cNvPr id="4" name="AutoShape 4" descr="Resultado de imagen para mapa de hidrografia naval de guinea ecuatorial"/>
          <p:cNvSpPr/>
          <p:nvPr/>
        </p:nvSpPr>
        <p:spPr>
          <a:xfrm>
            <a:off x="0" y="-1652585"/>
            <a:ext cx="2948940" cy="3448046"/>
          </a:xfrm>
          <a:prstGeom prst="rect">
            <a:avLst/>
          </a:prstGeom>
          <a:no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ES" sz="1800" b="0" i="0" u="none" strike="noStrike" kern="1200" cap="none" spc="0" baseline="0">
              <a:solidFill>
                <a:srgbClr val="000000"/>
              </a:solidFill>
              <a:uFillTx/>
              <a:latin typeface="Calibri"/>
            </a:endParaRPr>
          </a:p>
        </p:txBody>
      </p:sp>
    </p:spTree>
  </p:cSld>
  <p:clrMapOvr>
    <a:masterClrMapping/>
  </p:clrMapOvr>
  <p:transition>
    <p:cover dir="r"/>
  </p:transition>
</p:sld>
</file>

<file path=ppt/slides/slide8.xml><?xml version="1.0" encoding="utf-8"?>
<p:sld xmlns:a="http://schemas.openxmlformats.org/drawingml/2006/main" xmlns:r="http://schemas.openxmlformats.org/officeDocument/2006/relationships" xmlns:p="http://schemas.openxmlformats.org/presentationml/2006/main">
  <p:cSld name="Slide29">
    <p:spTree>
      <p:nvGrpSpPr>
        <p:cNvPr id="1" name=""/>
        <p:cNvGrpSpPr/>
        <p:nvPr/>
      </p:nvGrpSpPr>
      <p:grpSpPr>
        <a:xfrm>
          <a:off x="0" y="0"/>
          <a:ext cx="0" cy="0"/>
          <a:chOff x="0" y="0"/>
          <a:chExt cx="0" cy="0"/>
        </a:xfrm>
      </p:grpSpPr>
      <p:sp>
        <p:nvSpPr>
          <p:cNvPr id="2" name="内容占位符 2"/>
          <p:cNvSpPr txBox="1">
            <a:spLocks noGrp="1"/>
          </p:cNvSpPr>
          <p:nvPr>
            <p:ph idx="1"/>
          </p:nvPr>
        </p:nvSpPr>
        <p:spPr>
          <a:xfrm>
            <a:off x="287021" y="579546"/>
            <a:ext cx="11602080" cy="5597728"/>
          </a:xfrm>
        </p:spPr>
        <p:txBody>
          <a:bodyPr/>
          <a:lstStyle/>
          <a:p>
            <a:pPr lvl="0">
              <a:lnSpc>
                <a:spcPct val="80000"/>
              </a:lnSpc>
            </a:pPr>
            <a:endParaRPr lang="en-US"/>
          </a:p>
          <a:p>
            <a:pPr marL="0" lvl="0" indent="0" algn="just">
              <a:lnSpc>
                <a:spcPct val="80000"/>
              </a:lnSpc>
              <a:buNone/>
            </a:pPr>
            <a:r>
              <a:rPr lang="en-US"/>
              <a:t>Long-term plans have been marked as specific objectives of the national maritime policy: The national maritime management shall meet the following specific objectives: </a:t>
            </a:r>
            <a:endParaRPr lang="es-ES"/>
          </a:p>
          <a:p>
            <a:pPr marL="0" lvl="0" indent="0" algn="just">
              <a:lnSpc>
                <a:spcPct val="80000"/>
              </a:lnSpc>
              <a:buNone/>
            </a:pPr>
            <a:endParaRPr lang="en-US"/>
          </a:p>
          <a:p>
            <a:pPr marL="0" lvl="0" indent="0" algn="just">
              <a:lnSpc>
                <a:spcPct val="80000"/>
              </a:lnSpc>
              <a:buNone/>
            </a:pPr>
            <a:r>
              <a:rPr lang="en-US"/>
              <a:t>Promote the growth of the national merchant fleet to transport general cargo, oil, fishing Hydrographic and tourism, ensuring their agility, efficiency, reliability and competitiveness, to ensure the best conditions of quality and freight running with international standards. </a:t>
            </a:r>
            <a:endParaRPr lang="es-ES"/>
          </a:p>
          <a:p>
            <a:pPr marL="0" lvl="0" indent="0" algn="just">
              <a:lnSpc>
                <a:spcPct val="80000"/>
              </a:lnSpc>
              <a:buNone/>
            </a:pPr>
            <a:endParaRPr lang="en-US"/>
          </a:p>
          <a:p>
            <a:pPr marL="0" lvl="0" indent="0" algn="just">
              <a:lnSpc>
                <a:spcPct val="80000"/>
              </a:lnSpc>
              <a:buNone/>
            </a:pPr>
            <a:r>
              <a:rPr lang="en-US"/>
              <a:t>Ensuring the professional competence of staff of Merchant Marine, compatible with the requirements of current technology to ensure the recruitment and retention of such personnel in any labor market academic levels. </a:t>
            </a:r>
            <a:endParaRPr lang="es-ES"/>
          </a:p>
          <a:p>
            <a:pPr lvl="0">
              <a:lnSpc>
                <a:spcPct val="80000"/>
              </a:lnSpc>
            </a:pPr>
            <a:endParaRPr lang="es-ES"/>
          </a:p>
          <a:p>
            <a:pPr lvl="0">
              <a:lnSpc>
                <a:spcPct val="80000"/>
              </a:lnSpc>
            </a:pPr>
            <a:endParaRPr lang="en-US"/>
          </a:p>
        </p:txBody>
      </p:sp>
    </p:spTree>
  </p:cSld>
  <p:clrMapOvr>
    <a:masterClrMapping/>
  </p:clrMapOvr>
  <p:transition>
    <p:cover dir="r"/>
  </p:transition>
</p:sld>
</file>

<file path=ppt/slides/slide9.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内容占位符 2"/>
          <p:cNvSpPr txBox="1">
            <a:spLocks noGrp="1"/>
          </p:cNvSpPr>
          <p:nvPr>
            <p:ph idx="1"/>
          </p:nvPr>
        </p:nvSpPr>
        <p:spPr>
          <a:xfrm>
            <a:off x="287651" y="618189"/>
            <a:ext cx="11691618" cy="5559094"/>
          </a:xfrm>
        </p:spPr>
        <p:txBody>
          <a:bodyPr/>
          <a:lstStyle/>
          <a:p>
            <a:pPr lvl="0"/>
            <a:endParaRPr lang="en-US"/>
          </a:p>
          <a:p>
            <a:pPr marL="0" lvl="0" indent="0" algn="just">
              <a:buNone/>
            </a:pPr>
            <a:r>
              <a:rPr lang="en-US"/>
              <a:t>Regulate the activities of companies and shipping agencies, guiding their services guarantee quality, efficiency and cost competitive internationally. </a:t>
            </a:r>
          </a:p>
          <a:p>
            <a:pPr marL="0" lvl="0" indent="0" algn="just">
              <a:buNone/>
            </a:pPr>
            <a:endParaRPr lang="es-ES"/>
          </a:p>
          <a:p>
            <a:pPr marL="0" lvl="0" indent="0" algn="just">
              <a:buNone/>
            </a:pPr>
            <a:r>
              <a:rPr lang="en-US"/>
              <a:t>Develop maritime activities in a healthy and sustainable environment, through the care and conservation of the ocean, to prevent deterioration and to restore it if it has been affected by applying management based on maintaining the ecosystem and supported by monitories permanent scientific. </a:t>
            </a:r>
            <a:endParaRPr lang="es-ES"/>
          </a:p>
          <a:p>
            <a:pPr lvl="0"/>
            <a:endParaRPr lang="es-ES"/>
          </a:p>
        </p:txBody>
      </p:sp>
    </p:spTree>
  </p:cSld>
  <p:clrMapOvr>
    <a:masterClrMapping/>
  </p:clrMapOvr>
  <p:transition spd="slow">
    <p:cover dir="r"/>
  </p:transition>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1543</TotalTime>
  <Words>944</Words>
  <Application>Microsoft Office PowerPoint</Application>
  <PresentationFormat>Widescreen</PresentationFormat>
  <Paragraphs>99</Paragraphs>
  <Slides>15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 Unicode MS</vt:lpstr>
      <vt:lpstr>宋体</vt:lpstr>
      <vt:lpstr>Arial</vt:lpstr>
      <vt:lpstr>Calibri</vt:lpstr>
      <vt:lpstr>Calibri Light</vt:lpstr>
      <vt:lpstr>Wingdings</vt:lpstr>
      <vt:lpstr>Office 主题</vt:lpstr>
      <vt:lpstr> REPUBLIC OF EQUATORIAL GUINEA</vt:lpstr>
      <vt:lpstr>GOGRAPHICAL  AND MARITIME LOCTION OF THE REPUBLIC OF ECUATORIAL GUINEA</vt:lpstr>
      <vt:lpstr> INTRODUCTION OFMARITIME  AND  GEOGRAPHICAL  LOCATION OF EQUATORIAL GUINEA </vt:lpstr>
      <vt:lpstr>PowerPoint Presentation</vt:lpstr>
      <vt:lpstr> NATIONAL LEVEL STRUCTURE OF PORT SERVICES </vt:lpstr>
      <vt:lpstr>PowerPoint Presentation</vt:lpstr>
      <vt:lpstr>EQUATORIAL GUINEA  STRATEGIC  TO THE HYDROGRAPHIC  POLICIES</vt:lpstr>
      <vt:lpstr>PowerPoint Presentation</vt:lpstr>
      <vt:lpstr>PowerPoint Presentation</vt:lpstr>
      <vt:lpstr>DATA COLLECTION, REPORTING AND MONITORING SYSTEMS</vt:lpstr>
      <vt:lpstr>PowerPoint Presentation</vt:lpstr>
      <vt:lpstr>OTHER RELEVANT INFORMATION.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REPUBLICA DE GUINEAGUINEA ECUATORIAL</dc:title>
  <dc:creator>almandra</dc:creator>
  <cp:lastModifiedBy>Alberto Costa Neves</cp:lastModifiedBy>
  <cp:revision>53</cp:revision>
  <dcterms:created xsi:type="dcterms:W3CDTF">2015-05-05T08:02:00Z</dcterms:created>
  <dcterms:modified xsi:type="dcterms:W3CDTF">2018-10-17T10:32:52Z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2052-10.1.0.5777</vt:lpwstr>
  </property>
</Properties>
</file>