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CHC/Brieven/MACHC%20circular%20letters/MACHC%20CL08-%202013%20information%20regarding%20MACHC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Invited </a:t>
            </a:r>
            <a:r>
              <a:rPr lang="en-US" dirty="0" smtClean="0"/>
              <a:t>Financial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International </a:t>
            </a:r>
            <a:r>
              <a:rPr lang="en-US" dirty="0"/>
              <a:t>Finance Corporation World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Bank group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International </a:t>
            </a:r>
            <a:r>
              <a:rPr lang="en-US" dirty="0"/>
              <a:t>Development </a:t>
            </a:r>
            <a:r>
              <a:rPr lang="en-US" dirty="0" smtClean="0"/>
              <a:t>Bank</a:t>
            </a:r>
          </a:p>
          <a:p>
            <a:pPr marL="514350" indent="-514350">
              <a:buFont typeface="Arial" pitchFamily="34" charset="0"/>
              <a:buAutoNum type="arabicPeriod" startAt="2"/>
            </a:pPr>
            <a:r>
              <a:rPr lang="en-US" dirty="0"/>
              <a:t>Conservation </a:t>
            </a:r>
            <a:r>
              <a:rPr lang="en-US" dirty="0" smtClean="0"/>
              <a:t>International</a:t>
            </a:r>
          </a:p>
          <a:p>
            <a:pPr marL="514350" indent="-514350">
              <a:buFont typeface="Arial" pitchFamily="34" charset="0"/>
              <a:buAutoNum type="arabicPeriod" startAt="2"/>
            </a:pPr>
            <a:r>
              <a:rPr lang="en-US" dirty="0"/>
              <a:t>United Nations Development </a:t>
            </a:r>
            <a:r>
              <a:rPr lang="en-US" dirty="0" err="1"/>
              <a:t>Programme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2" action="ppaction://hlinkfile"/>
              </a:rPr>
              <a:t>MACHC\</a:t>
            </a:r>
            <a:r>
              <a:rPr lang="en-US" dirty="0" err="1">
                <a:hlinkClick r:id="rId2" action="ppaction://hlinkfile"/>
              </a:rPr>
              <a:t>Brieven</a:t>
            </a:r>
            <a:r>
              <a:rPr lang="en-US" dirty="0">
                <a:hlinkClick r:id="rId2" action="ppaction://hlinkfile"/>
              </a:rPr>
              <a:t>\MACHC circular letters\MACHC CL08- 2013 information regarding MACHC.pdf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Arial" pitchFamily="34" charset="0"/>
              <a:buAutoNum type="arabicPeriod" startAt="2"/>
            </a:pPr>
            <a:endParaRPr lang="en-US" dirty="0"/>
          </a:p>
          <a:p>
            <a:pPr marL="514350" indent="-514350">
              <a:buFont typeface="Arial" pitchFamily="34" charset="0"/>
              <a:buAutoNum type="arabicPeriod" startAt="2"/>
            </a:pPr>
            <a:endParaRPr lang="en-US" dirty="0"/>
          </a:p>
          <a:p>
            <a:pPr marL="514350" indent="-514350">
              <a:buAutoNum type="arabicPeriod" startAt="2"/>
            </a:pPr>
            <a:endParaRPr lang="en-US" dirty="0" smtClean="0"/>
          </a:p>
          <a:p>
            <a:pPr marL="514350" indent="-514350">
              <a:buAutoNum type="arabicPeriod" startAt="2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17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Invited Financial Organizations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Invited Regional Organizations</dc:title>
  <dc:creator>Gladys Denswil</dc:creator>
  <cp:lastModifiedBy>Gladys Denswil</cp:lastModifiedBy>
  <cp:revision>11</cp:revision>
  <dcterms:created xsi:type="dcterms:W3CDTF">2006-08-16T00:00:00Z</dcterms:created>
  <dcterms:modified xsi:type="dcterms:W3CDTF">2013-12-09T21:33:15Z</dcterms:modified>
</cp:coreProperties>
</file>