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B1DAB5-4C72-4F7E-A74A-2445D3251A33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0BD139-3E66-4182-A248-285B7D8558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TECHNICAL WORKSHOP ON </a:t>
            </a:r>
            <a:r>
              <a:rPr lang="en-US" b="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HYDRO/CARTOGRAPHY</a:t>
            </a:r>
            <a:br>
              <a:rPr lang="en-US" b="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RIVER SURVEY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2400" cy="11997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b="1" i="1" dirty="0" smtClean="0"/>
              <a:t>IQUITOS   -  PERU </a:t>
            </a:r>
          </a:p>
          <a:p>
            <a:pPr algn="ctr"/>
            <a:endParaRPr lang="en-US" sz="2800" b="1" i="1" dirty="0" smtClean="0"/>
          </a:p>
          <a:p>
            <a:pPr algn="ctr"/>
            <a:r>
              <a:rPr lang="en-US" sz="2800" b="1" i="1" dirty="0" smtClean="0"/>
              <a:t>OCTOBER 2014</a:t>
            </a:r>
            <a:endParaRPr lang="pt-BR" sz="2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9552" y="549012"/>
            <a:ext cx="820891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Results achieved (output,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product,etc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 taller fue muy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til para cuestiones relativas al intercambio de experiencias con otros pa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ses productores de documentos cartogr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ficos 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uticos 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Amazonas.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Puede verificar la necesidad de todos los pa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ses participantes de las reglas y procedimientos espec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ficos relacionados con la cartograf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hidrograf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y el interior.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estableci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 el informe final del evento se recomendar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la Organizaci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Hidrogr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fica Internacional (OHI) para crear un documento que cumpla con esta demanda.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Tambi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analizaron otros temas de gran inter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para un mayor conocimiento, control y mantenimiento de los 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 navegables, a saber: la modelizaci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din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mica de los 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os, el dragado y sedimentolog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9552" y="701988"/>
            <a:ext cx="806489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Comparision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with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Archievements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benefits awaited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 taller lleg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todos espera en relaci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con los 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rminos previstos en los objetivos metas tem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ticas propuestas. Destaca por ser el beneficio obtenido, el alto grado de interacci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entre los participantes.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Suggestion for improvement for similar projects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Dada la complejidad del tema, se sugiere que las reuniones 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cnicas se llevan a cabo peri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dicamente para fomentar esta actividad t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cnica.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827584" y="898848"/>
            <a:ext cx="763284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Suggestion for follow-up projects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 se crean dentro de los cursos cortos específicos CBSC que abordan los muchos problemas asociados (topografía, geodesia, teledetección, cartografía,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etc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se sugeridas.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cuanto a las normas propuestas, se sugiere a discutir dentro de la OHI / SARC su creación mínimamente cubre lo siguiente: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Definir el nivel de referencia para la reducción de las urnas;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Estandarizar la metodología de cálculo del nivel de referencia para la reducción de las urnas;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Estandarizar la metodología de cálculo de la distancia máxima entre las estaciones aforadas;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Clasificación de los tipos de ríos con respecto a los sedimentos;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Establecer la emisión banda de frecuencias de haz simple y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multihaz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 transductores (200kHz) ecosondas; y 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Estandarizar la metodología de obtención de la pro velocidad [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agação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del sonido en el perfil de las aguas.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27584" y="506870"/>
            <a:ext cx="76328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Information on the long term effect for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Hydrography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the sustainable use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cuanto a la planificación a largo plazo, parece que la adopción de estas propuestas permitirá el intercambio de datos / información que facilite la armonización de los documentos cartográficos náuticas, en particular los gráficos del interior, proporcionando así una mayor seguridad para el navegante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" name="Imagem 2" descr="DSCN4262.JPG"/>
          <p:cNvPicPr>
            <a:picLocks noChangeAspect="1"/>
          </p:cNvPicPr>
          <p:nvPr/>
        </p:nvPicPr>
        <p:blipFill>
          <a:blip r:embed="rId2" cstate="print"/>
          <a:srcRect t="27925"/>
          <a:stretch>
            <a:fillRect/>
          </a:stretch>
        </p:blipFill>
        <p:spPr>
          <a:xfrm>
            <a:off x="827584" y="2348880"/>
            <a:ext cx="7592964" cy="41044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176</Words>
  <Application>Microsoft Office PowerPoint</Application>
  <PresentationFormat>Apresentação na tela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Concurso</vt:lpstr>
      <vt:lpstr>TECHNICAL WORKSHOP ON HYDRO/CARTOGRAPHY  RIVER SURVEY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ROSCHER</dc:creator>
  <cp:lastModifiedBy>ROSCHER</cp:lastModifiedBy>
  <cp:revision>2</cp:revision>
  <dcterms:created xsi:type="dcterms:W3CDTF">2014-12-11T12:56:18Z</dcterms:created>
  <dcterms:modified xsi:type="dcterms:W3CDTF">2014-12-11T13:08:56Z</dcterms:modified>
</cp:coreProperties>
</file>