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25"/>
  </p:notesMasterIdLst>
  <p:handoutMasterIdLst>
    <p:handoutMasterId r:id="rId26"/>
  </p:handoutMasterIdLst>
  <p:sldIdLst>
    <p:sldId id="414" r:id="rId2"/>
    <p:sldId id="415" r:id="rId3"/>
    <p:sldId id="375" r:id="rId4"/>
    <p:sldId id="423" r:id="rId5"/>
    <p:sldId id="416" r:id="rId6"/>
    <p:sldId id="419" r:id="rId7"/>
    <p:sldId id="400" r:id="rId8"/>
    <p:sldId id="355" r:id="rId9"/>
    <p:sldId id="353" r:id="rId10"/>
    <p:sldId id="354" r:id="rId11"/>
    <p:sldId id="427" r:id="rId12"/>
    <p:sldId id="405" r:id="rId13"/>
    <p:sldId id="411" r:id="rId14"/>
    <p:sldId id="409" r:id="rId15"/>
    <p:sldId id="412" r:id="rId16"/>
    <p:sldId id="406" r:id="rId17"/>
    <p:sldId id="413" r:id="rId18"/>
    <p:sldId id="407" r:id="rId19"/>
    <p:sldId id="421" r:id="rId20"/>
    <p:sldId id="426" r:id="rId21"/>
    <p:sldId id="396" r:id="rId22"/>
    <p:sldId id="422" r:id="rId23"/>
    <p:sldId id="347" r:id="rId24"/>
  </p:sldIdLst>
  <p:sldSz cx="9144000" cy="6858000" type="screen4x3"/>
  <p:notesSz cx="67945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2C6"/>
    <a:srgbClr val="FF9400"/>
    <a:srgbClr val="444444"/>
    <a:srgbClr val="777777"/>
    <a:srgbClr val="008DFF"/>
    <a:srgbClr val="FF0000"/>
    <a:srgbClr val="3366FF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058" autoAdjust="0"/>
  </p:normalViewPr>
  <p:slideViewPr>
    <p:cSldViewPr>
      <p:cViewPr>
        <p:scale>
          <a:sx n="81" d="100"/>
          <a:sy n="81" d="100"/>
        </p:scale>
        <p:origin x="-1320" y="-23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9F2EC3-ECF4-49E4-9CB2-266331114C60}" type="doc">
      <dgm:prSet loTypeId="urn:microsoft.com/office/officeart/2008/layout/PictureStrips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709638A-2C07-454E-843E-15E598100CD9}">
      <dgm:prSet/>
      <dgm:spPr/>
      <dgm:t>
        <a:bodyPr/>
        <a:lstStyle/>
        <a:p>
          <a:pPr algn="ctr" rtl="0"/>
          <a:r>
            <a:rPr lang="en-GB" b="1" dirty="0" smtClean="0"/>
            <a:t>ENC Production Support</a:t>
          </a:r>
          <a:endParaRPr lang="en-GB" b="1" dirty="0"/>
        </a:p>
      </dgm:t>
    </dgm:pt>
    <dgm:pt modelId="{1F143949-0A48-4118-9DF9-E833B57883BB}" type="parTrans" cxnId="{C71D6546-008D-4F7A-B832-461A705B3CF3}">
      <dgm:prSet/>
      <dgm:spPr/>
      <dgm:t>
        <a:bodyPr/>
        <a:lstStyle/>
        <a:p>
          <a:endParaRPr lang="en-GB"/>
        </a:p>
      </dgm:t>
    </dgm:pt>
    <dgm:pt modelId="{698DC781-DF9E-4EFB-9EDE-FBF90A60F747}" type="sibTrans" cxnId="{C71D6546-008D-4F7A-B832-461A705B3CF3}">
      <dgm:prSet/>
      <dgm:spPr/>
      <dgm:t>
        <a:bodyPr/>
        <a:lstStyle/>
        <a:p>
          <a:endParaRPr lang="en-GB"/>
        </a:p>
      </dgm:t>
    </dgm:pt>
    <dgm:pt modelId="{EE7AC4C7-1357-4F66-93BF-66DFB426053C}">
      <dgm:prSet/>
      <dgm:spPr/>
      <dgm:t>
        <a:bodyPr/>
        <a:lstStyle/>
        <a:p>
          <a:pPr algn="l" rtl="0"/>
          <a:r>
            <a:rPr lang="en-GB" b="1" dirty="0" smtClean="0"/>
            <a:t>ENC Validation</a:t>
          </a:r>
          <a:endParaRPr lang="en-GB" b="1" dirty="0"/>
        </a:p>
      </dgm:t>
    </dgm:pt>
    <dgm:pt modelId="{B9F41EDC-6E62-416F-B452-F7C8677482C2}" type="parTrans" cxnId="{C3226A30-9D6E-40F9-AC33-E82C362EADAB}">
      <dgm:prSet/>
      <dgm:spPr/>
      <dgm:t>
        <a:bodyPr/>
        <a:lstStyle/>
        <a:p>
          <a:endParaRPr lang="en-GB"/>
        </a:p>
      </dgm:t>
    </dgm:pt>
    <dgm:pt modelId="{2439B745-448B-47E9-AF30-0C600B546576}" type="sibTrans" cxnId="{C3226A30-9D6E-40F9-AC33-E82C362EADAB}">
      <dgm:prSet/>
      <dgm:spPr/>
      <dgm:t>
        <a:bodyPr/>
        <a:lstStyle/>
        <a:p>
          <a:endParaRPr lang="en-GB"/>
        </a:p>
      </dgm:t>
    </dgm:pt>
    <dgm:pt modelId="{F6068059-0C50-430A-945B-1DACB97E09BD}">
      <dgm:prSet/>
      <dgm:spPr/>
      <dgm:t>
        <a:bodyPr/>
        <a:lstStyle/>
        <a:p>
          <a:pPr rtl="0"/>
          <a:r>
            <a:rPr lang="en-GB" b="1" dirty="0" smtClean="0"/>
            <a:t>      ENC Distribution</a:t>
          </a:r>
          <a:endParaRPr lang="en-GB" b="1" dirty="0"/>
        </a:p>
      </dgm:t>
    </dgm:pt>
    <dgm:pt modelId="{63D9C63F-5C84-4869-9960-E0CA2B168C95}" type="parTrans" cxnId="{9B52F59D-0EB8-480C-9517-64653B3AB10A}">
      <dgm:prSet/>
      <dgm:spPr/>
      <dgm:t>
        <a:bodyPr/>
        <a:lstStyle/>
        <a:p>
          <a:endParaRPr lang="en-GB"/>
        </a:p>
      </dgm:t>
    </dgm:pt>
    <dgm:pt modelId="{B0A69ACF-4AC1-4888-91D7-17B675EA7B04}" type="sibTrans" cxnId="{9B52F59D-0EB8-480C-9517-64653B3AB10A}">
      <dgm:prSet/>
      <dgm:spPr/>
      <dgm:t>
        <a:bodyPr/>
        <a:lstStyle/>
        <a:p>
          <a:endParaRPr lang="en-GB"/>
        </a:p>
      </dgm:t>
    </dgm:pt>
    <dgm:pt modelId="{89F18B25-147A-4064-98ED-FEC82ECB40D8}">
      <dgm:prSet/>
      <dgm:spPr/>
      <dgm:t>
        <a:bodyPr/>
        <a:lstStyle/>
        <a:p>
          <a:pPr algn="l" rtl="0"/>
          <a:r>
            <a:rPr lang="en-GB" b="1" dirty="0" smtClean="0"/>
            <a:t>Revenue Management &amp; Financial Reporting</a:t>
          </a:r>
          <a:endParaRPr lang="en-GB" b="1" dirty="0"/>
        </a:p>
      </dgm:t>
    </dgm:pt>
    <dgm:pt modelId="{8429774C-4E5B-42D5-A1AD-C3813187CBAD}" type="parTrans" cxnId="{AC1EED7D-9189-440F-9FB2-024CAA047835}">
      <dgm:prSet/>
      <dgm:spPr/>
      <dgm:t>
        <a:bodyPr/>
        <a:lstStyle/>
        <a:p>
          <a:endParaRPr lang="en-GB"/>
        </a:p>
      </dgm:t>
    </dgm:pt>
    <dgm:pt modelId="{AA8253C9-4D74-4EE3-B03E-DE5600D07004}" type="sibTrans" cxnId="{AC1EED7D-9189-440F-9FB2-024CAA047835}">
      <dgm:prSet/>
      <dgm:spPr/>
      <dgm:t>
        <a:bodyPr/>
        <a:lstStyle/>
        <a:p>
          <a:endParaRPr lang="en-GB"/>
        </a:p>
      </dgm:t>
    </dgm:pt>
    <dgm:pt modelId="{07604329-1F08-4CF9-9177-0DA17975E12C}" type="pres">
      <dgm:prSet presAssocID="{FE9F2EC3-ECF4-49E4-9CB2-266331114C6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128D1E0-381F-4067-A474-6B6B945B7084}" type="pres">
      <dgm:prSet presAssocID="{F709638A-2C07-454E-843E-15E598100CD9}" presName="composite" presStyleCnt="0"/>
      <dgm:spPr/>
    </dgm:pt>
    <dgm:pt modelId="{BE83572A-4FCD-4821-8A9D-C6256840C5C9}" type="pres">
      <dgm:prSet presAssocID="{F709638A-2C07-454E-843E-15E598100CD9}" presName="rect1" presStyleLbl="trAlignAcc1" presStyleIdx="0" presStyleCnt="4" custScaleX="79019" custScaleY="76917" custLinFactNeighborX="-4736" custLinFactNeighborY="4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844400E-61DC-4EB4-8861-100193A40330}" type="pres">
      <dgm:prSet presAssocID="{F709638A-2C07-454E-843E-15E598100CD9}" presName="rect2" presStyleLbl="fgImgPlace1" presStyleIdx="0" presStyleCnt="4" custScaleX="151180" custScaleY="99815" custLinFactNeighborX="6370" custLinFactNeighborY="11815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656E29A-1CFA-4D9C-9A8B-794BBF7BE50E}" type="pres">
      <dgm:prSet presAssocID="{698DC781-DF9E-4EFB-9EDE-FBF90A60F747}" presName="sibTrans" presStyleCnt="0"/>
      <dgm:spPr/>
    </dgm:pt>
    <dgm:pt modelId="{31F75385-5B9C-4A9E-9ED0-0496A8FA97F4}" type="pres">
      <dgm:prSet presAssocID="{EE7AC4C7-1357-4F66-93BF-66DFB426053C}" presName="composite" presStyleCnt="0"/>
      <dgm:spPr/>
    </dgm:pt>
    <dgm:pt modelId="{E4547C12-A2BA-450C-921E-B4DCC252D69D}" type="pres">
      <dgm:prSet presAssocID="{EE7AC4C7-1357-4F66-93BF-66DFB426053C}" presName="rect1" presStyleLbl="trAlignAcc1" presStyleIdx="1" presStyleCnt="4" custScaleX="66419" custScaleY="8076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8FAD2B7-2475-4796-AAC2-D3EA3187B130}" type="pres">
      <dgm:prSet presAssocID="{EE7AC4C7-1357-4F66-93BF-66DFB426053C}" presName="rect2" presStyleLbl="fgImgPlace1" presStyleIdx="1" presStyleCnt="4" custScaleX="164883" custLinFactNeighborX="-5029" custLinFactNeighborY="923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D90C835-E542-4E56-B2E3-4BE444E84A72}" type="pres">
      <dgm:prSet presAssocID="{2439B745-448B-47E9-AF30-0C600B546576}" presName="sibTrans" presStyleCnt="0"/>
      <dgm:spPr/>
    </dgm:pt>
    <dgm:pt modelId="{28ED83C8-8C96-4205-BEF5-0483A26B3FD2}" type="pres">
      <dgm:prSet presAssocID="{F6068059-0C50-430A-945B-1DACB97E09BD}" presName="composite" presStyleCnt="0"/>
      <dgm:spPr/>
    </dgm:pt>
    <dgm:pt modelId="{53131A72-4658-4853-978B-56DE0D365F31}" type="pres">
      <dgm:prSet presAssocID="{F6068059-0C50-430A-945B-1DACB97E09BD}" presName="rect1" presStyleLbl="trAlignAcc1" presStyleIdx="2" presStyleCnt="4" custScaleX="82953" custScaleY="73370" custLinFactNeighborX="-3546" custLinFactNeighborY="18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A3156C-2C05-4748-93B1-49D7364189F2}" type="pres">
      <dgm:prSet presAssocID="{F6068059-0C50-430A-945B-1DACB97E09BD}" presName="rect2" presStyleLbl="fgImgPlace1" presStyleIdx="2" presStyleCnt="4" custScaleX="153898" custScaleY="99176" custLinFactNeighborX="13995" custLinFactNeighborY="10514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4A515CB-9DAA-4EC1-BD53-B33CA1B1CFD3}" type="pres">
      <dgm:prSet presAssocID="{B0A69ACF-4AC1-4888-91D7-17B675EA7B04}" presName="sibTrans" presStyleCnt="0"/>
      <dgm:spPr/>
    </dgm:pt>
    <dgm:pt modelId="{104D28A2-B48D-4781-AC1D-2FE5C50347A2}" type="pres">
      <dgm:prSet presAssocID="{89F18B25-147A-4064-98ED-FEC82ECB40D8}" presName="composite" presStyleCnt="0"/>
      <dgm:spPr/>
    </dgm:pt>
    <dgm:pt modelId="{88653292-6912-437D-A7D0-78A41EE5D97A}" type="pres">
      <dgm:prSet presAssocID="{89F18B25-147A-4064-98ED-FEC82ECB40D8}" presName="rect1" presStyleLbl="trAlignAcc1" presStyleIdx="3" presStyleCnt="4" custScaleX="76057" custScaleY="74261" custLinFactNeighborX="-2997" custLinFactNeighborY="247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2971C0B-97D1-4F69-9C16-EF4EB525317C}" type="pres">
      <dgm:prSet presAssocID="{89F18B25-147A-4064-98ED-FEC82ECB40D8}" presName="rect2" presStyleLbl="fgImgPlace1" presStyleIdx="3" presStyleCnt="4" custScaleX="174772" custScaleY="106051" custLinFactNeighborX="-11690" custLinFactNeighborY="12882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GB"/>
        </a:p>
      </dgm:t>
    </dgm:pt>
  </dgm:ptLst>
  <dgm:cxnLst>
    <dgm:cxn modelId="{0B66D8C8-D756-454B-9621-D0DA8D6A2B97}" type="presOf" srcId="{89F18B25-147A-4064-98ED-FEC82ECB40D8}" destId="{88653292-6912-437D-A7D0-78A41EE5D97A}" srcOrd="0" destOrd="0" presId="urn:microsoft.com/office/officeart/2008/layout/PictureStrips"/>
    <dgm:cxn modelId="{9B52F59D-0EB8-480C-9517-64653B3AB10A}" srcId="{FE9F2EC3-ECF4-49E4-9CB2-266331114C60}" destId="{F6068059-0C50-430A-945B-1DACB97E09BD}" srcOrd="2" destOrd="0" parTransId="{63D9C63F-5C84-4869-9960-E0CA2B168C95}" sibTransId="{B0A69ACF-4AC1-4888-91D7-17B675EA7B04}"/>
    <dgm:cxn modelId="{C3226A30-9D6E-40F9-AC33-E82C362EADAB}" srcId="{FE9F2EC3-ECF4-49E4-9CB2-266331114C60}" destId="{EE7AC4C7-1357-4F66-93BF-66DFB426053C}" srcOrd="1" destOrd="0" parTransId="{B9F41EDC-6E62-416F-B452-F7C8677482C2}" sibTransId="{2439B745-448B-47E9-AF30-0C600B546576}"/>
    <dgm:cxn modelId="{9BEA4D29-1FF3-404C-A6B2-9A775BDE8A67}" type="presOf" srcId="{FE9F2EC3-ECF4-49E4-9CB2-266331114C60}" destId="{07604329-1F08-4CF9-9177-0DA17975E12C}" srcOrd="0" destOrd="0" presId="urn:microsoft.com/office/officeart/2008/layout/PictureStrips"/>
    <dgm:cxn modelId="{3570BC43-40EC-4DA1-B1AF-183398CFA1D6}" type="presOf" srcId="{EE7AC4C7-1357-4F66-93BF-66DFB426053C}" destId="{E4547C12-A2BA-450C-921E-B4DCC252D69D}" srcOrd="0" destOrd="0" presId="urn:microsoft.com/office/officeart/2008/layout/PictureStrips"/>
    <dgm:cxn modelId="{680A8228-D3D8-4997-BC2E-6D45F1382812}" type="presOf" srcId="{F6068059-0C50-430A-945B-1DACB97E09BD}" destId="{53131A72-4658-4853-978B-56DE0D365F31}" srcOrd="0" destOrd="0" presId="urn:microsoft.com/office/officeart/2008/layout/PictureStrips"/>
    <dgm:cxn modelId="{282E32DA-7E34-4119-AB8F-332AC3D8917F}" type="presOf" srcId="{F709638A-2C07-454E-843E-15E598100CD9}" destId="{BE83572A-4FCD-4821-8A9D-C6256840C5C9}" srcOrd="0" destOrd="0" presId="urn:microsoft.com/office/officeart/2008/layout/PictureStrips"/>
    <dgm:cxn modelId="{C71D6546-008D-4F7A-B832-461A705B3CF3}" srcId="{FE9F2EC3-ECF4-49E4-9CB2-266331114C60}" destId="{F709638A-2C07-454E-843E-15E598100CD9}" srcOrd="0" destOrd="0" parTransId="{1F143949-0A48-4118-9DF9-E833B57883BB}" sibTransId="{698DC781-DF9E-4EFB-9EDE-FBF90A60F747}"/>
    <dgm:cxn modelId="{AC1EED7D-9189-440F-9FB2-024CAA047835}" srcId="{FE9F2EC3-ECF4-49E4-9CB2-266331114C60}" destId="{89F18B25-147A-4064-98ED-FEC82ECB40D8}" srcOrd="3" destOrd="0" parTransId="{8429774C-4E5B-42D5-A1AD-C3813187CBAD}" sibTransId="{AA8253C9-4D74-4EE3-B03E-DE5600D07004}"/>
    <dgm:cxn modelId="{FEB7BF8B-A3E1-4F2A-8A17-D9068C76C561}" type="presParOf" srcId="{07604329-1F08-4CF9-9177-0DA17975E12C}" destId="{C128D1E0-381F-4067-A474-6B6B945B7084}" srcOrd="0" destOrd="0" presId="urn:microsoft.com/office/officeart/2008/layout/PictureStrips"/>
    <dgm:cxn modelId="{0D2CFFA0-77D9-4965-B57D-E805F1D3D3F6}" type="presParOf" srcId="{C128D1E0-381F-4067-A474-6B6B945B7084}" destId="{BE83572A-4FCD-4821-8A9D-C6256840C5C9}" srcOrd="0" destOrd="0" presId="urn:microsoft.com/office/officeart/2008/layout/PictureStrips"/>
    <dgm:cxn modelId="{C721CBBE-AC33-4071-9159-34F3C2F3896F}" type="presParOf" srcId="{C128D1E0-381F-4067-A474-6B6B945B7084}" destId="{9844400E-61DC-4EB4-8861-100193A40330}" srcOrd="1" destOrd="0" presId="urn:microsoft.com/office/officeart/2008/layout/PictureStrips"/>
    <dgm:cxn modelId="{8BA086F6-F66C-424D-A160-A0ED8C6BC7FF}" type="presParOf" srcId="{07604329-1F08-4CF9-9177-0DA17975E12C}" destId="{5656E29A-1CFA-4D9C-9A8B-794BBF7BE50E}" srcOrd="1" destOrd="0" presId="urn:microsoft.com/office/officeart/2008/layout/PictureStrips"/>
    <dgm:cxn modelId="{BD25A1E8-488C-424F-9CCD-000770A071C4}" type="presParOf" srcId="{07604329-1F08-4CF9-9177-0DA17975E12C}" destId="{31F75385-5B9C-4A9E-9ED0-0496A8FA97F4}" srcOrd="2" destOrd="0" presId="urn:microsoft.com/office/officeart/2008/layout/PictureStrips"/>
    <dgm:cxn modelId="{B87EB42E-B5A2-49DB-B4AC-B3472F7D1CF2}" type="presParOf" srcId="{31F75385-5B9C-4A9E-9ED0-0496A8FA97F4}" destId="{E4547C12-A2BA-450C-921E-B4DCC252D69D}" srcOrd="0" destOrd="0" presId="urn:microsoft.com/office/officeart/2008/layout/PictureStrips"/>
    <dgm:cxn modelId="{42EF4EEF-12D9-49A0-8759-BCF2D802C806}" type="presParOf" srcId="{31F75385-5B9C-4A9E-9ED0-0496A8FA97F4}" destId="{C8FAD2B7-2475-4796-AAC2-D3EA3187B130}" srcOrd="1" destOrd="0" presId="urn:microsoft.com/office/officeart/2008/layout/PictureStrips"/>
    <dgm:cxn modelId="{BF7BE4CF-10FF-47BD-9EB7-0B14FBC1C39F}" type="presParOf" srcId="{07604329-1F08-4CF9-9177-0DA17975E12C}" destId="{7D90C835-E542-4E56-B2E3-4BE444E84A72}" srcOrd="3" destOrd="0" presId="urn:microsoft.com/office/officeart/2008/layout/PictureStrips"/>
    <dgm:cxn modelId="{5804C664-5709-475B-81BF-D427151EF3C7}" type="presParOf" srcId="{07604329-1F08-4CF9-9177-0DA17975E12C}" destId="{28ED83C8-8C96-4205-BEF5-0483A26B3FD2}" srcOrd="4" destOrd="0" presId="urn:microsoft.com/office/officeart/2008/layout/PictureStrips"/>
    <dgm:cxn modelId="{EE0A45F0-2764-4573-BD7E-15E3D58583B1}" type="presParOf" srcId="{28ED83C8-8C96-4205-BEF5-0483A26B3FD2}" destId="{53131A72-4658-4853-978B-56DE0D365F31}" srcOrd="0" destOrd="0" presId="urn:microsoft.com/office/officeart/2008/layout/PictureStrips"/>
    <dgm:cxn modelId="{136E693A-78A4-465B-9B70-E3BA20357E20}" type="presParOf" srcId="{28ED83C8-8C96-4205-BEF5-0483A26B3FD2}" destId="{B5A3156C-2C05-4748-93B1-49D7364189F2}" srcOrd="1" destOrd="0" presId="urn:microsoft.com/office/officeart/2008/layout/PictureStrips"/>
    <dgm:cxn modelId="{A8CFA247-0749-4BA9-BB07-89DE16A0D06F}" type="presParOf" srcId="{07604329-1F08-4CF9-9177-0DA17975E12C}" destId="{34A515CB-9DAA-4EC1-BD53-B33CA1B1CFD3}" srcOrd="5" destOrd="0" presId="urn:microsoft.com/office/officeart/2008/layout/PictureStrips"/>
    <dgm:cxn modelId="{D9D5C746-70DC-482F-A41F-2369013DBBBE}" type="presParOf" srcId="{07604329-1F08-4CF9-9177-0DA17975E12C}" destId="{104D28A2-B48D-4781-AC1D-2FE5C50347A2}" srcOrd="6" destOrd="0" presId="urn:microsoft.com/office/officeart/2008/layout/PictureStrips"/>
    <dgm:cxn modelId="{CC1CD61F-C551-45E8-80AB-18E6FC331E10}" type="presParOf" srcId="{104D28A2-B48D-4781-AC1D-2FE5C50347A2}" destId="{88653292-6912-437D-A7D0-78A41EE5D97A}" srcOrd="0" destOrd="0" presId="urn:microsoft.com/office/officeart/2008/layout/PictureStrips"/>
    <dgm:cxn modelId="{F6CC7EDF-49A7-444A-8341-06E4334682DA}" type="presParOf" srcId="{104D28A2-B48D-4781-AC1D-2FE5C50347A2}" destId="{92971C0B-97D1-4F69-9C16-EF4EB525317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3572A-4FCD-4821-8A9D-C6256840C5C9}">
      <dsp:nvSpPr>
        <dsp:cNvPr id="0" name=""/>
        <dsp:cNvSpPr/>
      </dsp:nvSpPr>
      <dsp:spPr>
        <a:xfrm>
          <a:off x="868297" y="1161086"/>
          <a:ext cx="3481786" cy="10591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32659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1" kern="1200" dirty="0" smtClean="0"/>
            <a:t>ENC Production Support</a:t>
          </a:r>
          <a:endParaRPr lang="en-GB" sz="1700" b="1" kern="1200" dirty="0"/>
        </a:p>
      </dsp:txBody>
      <dsp:txXfrm>
        <a:off x="868297" y="1161086"/>
        <a:ext cx="3481786" cy="1059114"/>
      </dsp:txXfrm>
    </dsp:sp>
    <dsp:sp modelId="{9844400E-61DC-4EB4-8861-100193A40330}">
      <dsp:nvSpPr>
        <dsp:cNvPr id="0" name=""/>
        <dsp:cNvSpPr/>
      </dsp:nvSpPr>
      <dsp:spPr>
        <a:xfrm>
          <a:off x="245888" y="974811"/>
          <a:ext cx="1457179" cy="1443130"/>
        </a:xfrm>
        <a:prstGeom prst="rect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4547C12-A2BA-450C-921E-B4DCC252D69D}">
      <dsp:nvSpPr>
        <dsp:cNvPr id="0" name=""/>
        <dsp:cNvSpPr/>
      </dsp:nvSpPr>
      <dsp:spPr>
        <a:xfrm>
          <a:off x="6032912" y="1133947"/>
          <a:ext cx="2926597" cy="11121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32659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1" kern="1200" dirty="0" smtClean="0"/>
            <a:t>ENC Validation</a:t>
          </a:r>
          <a:endParaRPr lang="en-GB" sz="1700" b="1" kern="1200" dirty="0"/>
        </a:p>
      </dsp:txBody>
      <dsp:txXfrm>
        <a:off x="6032912" y="1133947"/>
        <a:ext cx="2926597" cy="1112155"/>
      </dsp:txXfrm>
    </dsp:sp>
    <dsp:sp modelId="{C8FAD2B7-2475-4796-AAC2-D3EA3187B130}">
      <dsp:nvSpPr>
        <dsp:cNvPr id="0" name=""/>
        <dsp:cNvSpPr/>
      </dsp:nvSpPr>
      <dsp:spPr>
        <a:xfrm>
          <a:off x="4748317" y="936099"/>
          <a:ext cx="1589258" cy="144580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3131A72-4658-4853-978B-56DE0D365F31}">
      <dsp:nvSpPr>
        <dsp:cNvPr id="0" name=""/>
        <dsp:cNvSpPr/>
      </dsp:nvSpPr>
      <dsp:spPr>
        <a:xfrm>
          <a:off x="667276" y="2834527"/>
          <a:ext cx="3655129" cy="10102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32659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1" kern="1200" dirty="0" smtClean="0"/>
            <a:t>      ENC Distribution</a:t>
          </a:r>
          <a:endParaRPr lang="en-GB" sz="1700" b="1" kern="1200" dirty="0"/>
        </a:p>
      </dsp:txBody>
      <dsp:txXfrm>
        <a:off x="667276" y="2834527"/>
        <a:ext cx="3655129" cy="1010273"/>
      </dsp:txXfrm>
    </dsp:sp>
    <dsp:sp modelId="{B5A3156C-2C05-4748-93B1-49D7364189F2}">
      <dsp:nvSpPr>
        <dsp:cNvPr id="0" name=""/>
        <dsp:cNvSpPr/>
      </dsp:nvSpPr>
      <dsp:spPr>
        <a:xfrm>
          <a:off x="139500" y="2607754"/>
          <a:ext cx="1483377" cy="1433892"/>
        </a:xfrm>
        <a:prstGeom prst="rect">
          <a:avLst/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8653292-6912-437D-A7D0-78A41EE5D97A}">
      <dsp:nvSpPr>
        <dsp:cNvPr id="0" name=""/>
        <dsp:cNvSpPr/>
      </dsp:nvSpPr>
      <dsp:spPr>
        <a:xfrm>
          <a:off x="5656064" y="2860008"/>
          <a:ext cx="3351272" cy="102254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32659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1" kern="1200" dirty="0" smtClean="0"/>
            <a:t>Revenue Management &amp; Financial Reporting</a:t>
          </a:r>
          <a:endParaRPr lang="en-GB" sz="1700" b="1" kern="1200" dirty="0"/>
        </a:p>
      </dsp:txBody>
      <dsp:txXfrm>
        <a:off x="5656064" y="2860008"/>
        <a:ext cx="3351272" cy="1022542"/>
      </dsp:txXfrm>
    </dsp:sp>
    <dsp:sp modelId="{92971C0B-97D1-4F69-9C16-EF4EB525317C}">
      <dsp:nvSpPr>
        <dsp:cNvPr id="0" name=""/>
        <dsp:cNvSpPr/>
      </dsp:nvSpPr>
      <dsp:spPr>
        <a:xfrm>
          <a:off x="4604000" y="2592291"/>
          <a:ext cx="1684575" cy="1533291"/>
        </a:xfrm>
        <a:prstGeom prst="rect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7" tIns="46519" rIns="93037" bIns="46519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7" tIns="46519" rIns="93037" bIns="46519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7" tIns="46519" rIns="93037" bIns="46519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7" tIns="46519" rIns="93037" bIns="46519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fld id="{145D356A-955D-4171-9DC4-08864235104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8456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7" tIns="46519" rIns="93037" bIns="46519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7" tIns="46519" rIns="93037" bIns="46519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06938"/>
            <a:ext cx="5432425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7" tIns="46519" rIns="93037" bIns="46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7" tIns="46519" rIns="93037" bIns="46519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7" tIns="46519" rIns="93037" bIns="46519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fld id="{EA6BA05A-9BCB-4AAD-9C0C-13607C48289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08960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DF037C7-794C-4615-B14F-4D0928CF8115}" type="slidenum">
              <a:rPr lang="en-US" altLang="en-US" sz="1200" b="0">
                <a:latin typeface="Arial" charset="0"/>
              </a:rPr>
              <a:pPr/>
              <a:t>23</a:t>
            </a:fld>
            <a:endParaRPr lang="en-US" altLang="en-US" sz="1200" b="0">
              <a:latin typeface="Arial" charset="0"/>
            </a:endParaRPr>
          </a:p>
        </p:txBody>
      </p:sp>
      <p:sp>
        <p:nvSpPr>
          <p:cNvPr id="28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2"/>
          </a:xfrm>
        </p:spPr>
        <p:txBody>
          <a:bodyPr/>
          <a:lstStyle>
            <a:lvl1pPr>
              <a:buClr>
                <a:srgbClr val="0072C6"/>
              </a:buClr>
              <a:defRPr sz="2800">
                <a:solidFill>
                  <a:schemeClr val="tx1"/>
                </a:solidFill>
              </a:defRPr>
            </a:lvl1pPr>
            <a:lvl2pPr>
              <a:buClr>
                <a:srgbClr val="0072C6"/>
              </a:buClr>
              <a:defRPr sz="2400">
                <a:solidFill>
                  <a:srgbClr val="444444"/>
                </a:solidFill>
              </a:defRPr>
            </a:lvl2pPr>
            <a:lvl3pPr>
              <a:buClr>
                <a:srgbClr val="0072C6"/>
              </a:buClr>
              <a:defRPr sz="2400">
                <a:solidFill>
                  <a:srgbClr val="FF9400"/>
                </a:solidFill>
              </a:defRPr>
            </a:lvl3pPr>
            <a:lvl4pPr>
              <a:buClr>
                <a:srgbClr val="0072C6"/>
              </a:buClr>
              <a:defRPr sz="2000"/>
            </a:lvl4pPr>
            <a:lvl5pPr>
              <a:buClr>
                <a:srgbClr val="0072C6"/>
              </a:buClr>
              <a:defRPr sz="20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 --/--/--</a:t>
            </a: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Powerpoint Title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854B0-CE99-4BE8-9B78-E54BFBE68C9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0625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b="0"/>
          </a:p>
        </p:txBody>
      </p:sp>
      <p:sp>
        <p:nvSpPr>
          <p:cNvPr id="5" name="Freeform 16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6 w 5760"/>
              <a:gd name="T3" fmla="*/ 0 h 528"/>
              <a:gd name="T4" fmla="*/ 2147483646 w 5760"/>
              <a:gd name="T5" fmla="*/ 2147483646 h 528"/>
              <a:gd name="T6" fmla="*/ 2147483646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Right Triangle 5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b="0"/>
          </a:p>
        </p:txBody>
      </p:sp>
      <p:cxnSp>
        <p:nvCxnSpPr>
          <p:cNvPr id="7" name="Straight Connector 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4" descr="ic-enc logo only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10795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72C6"/>
              </a:buClr>
              <a:defRPr sz="2800">
                <a:solidFill>
                  <a:schemeClr val="tx1"/>
                </a:solidFill>
              </a:defRPr>
            </a:lvl1pPr>
            <a:lvl2pPr>
              <a:buClr>
                <a:srgbClr val="0072C6"/>
              </a:buClr>
              <a:defRPr sz="2400">
                <a:solidFill>
                  <a:srgbClr val="444444"/>
                </a:solidFill>
              </a:defRPr>
            </a:lvl2pPr>
            <a:lvl3pPr>
              <a:buClr>
                <a:srgbClr val="0072C6"/>
              </a:buClr>
              <a:defRPr sz="2400">
                <a:solidFill>
                  <a:srgbClr val="FF9400"/>
                </a:solidFill>
              </a:defRPr>
            </a:lvl3pPr>
            <a:lvl4pPr>
              <a:buClr>
                <a:srgbClr val="0072C6"/>
              </a:buClr>
              <a:defRPr sz="2000"/>
            </a:lvl4pPr>
            <a:lvl5pPr>
              <a:buClr>
                <a:srgbClr val="0072C6"/>
              </a:buClr>
              <a:defRPr sz="20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9400"/>
                </a:solidFill>
              </a:defRPr>
            </a:lvl1pPr>
          </a:lstStyle>
          <a:p>
            <a:pPr>
              <a:defRPr/>
            </a:pPr>
            <a:r>
              <a:rPr lang="en-US"/>
              <a:t>16/04/2012</a:t>
            </a:r>
          </a:p>
        </p:txBody>
      </p:sp>
      <p:sp>
        <p:nvSpPr>
          <p:cNvPr id="10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9400"/>
                </a:solidFill>
              </a:defRPr>
            </a:lvl1pPr>
            <a:extLst/>
          </a:lstStyle>
          <a:p>
            <a:pPr>
              <a:defRPr/>
            </a:pPr>
            <a:r>
              <a:rPr lang="en-GB"/>
              <a:t>Powerpoint Title</a:t>
            </a:r>
          </a:p>
        </p:txBody>
      </p:sp>
      <p:sp>
        <p:nvSpPr>
          <p:cNvPr id="11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5C4972-4D05-4967-9FEB-75233869F9E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600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b="0"/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 b="0"/>
            </a:p>
          </p:txBody>
        </p:sp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2147483646 h 528"/>
                <a:gd name="T6" fmla="*/ 2147483646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eaLnBrk="1" hangingPunct="1">
                <a:defRPr/>
              </a:pPr>
              <a:endParaRPr lang="en-US" b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14" descr="ic-enc logo only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850900"/>
            <a:ext cx="755967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827584" y="3861047"/>
            <a:ext cx="7772400" cy="792089"/>
          </a:xfrm>
        </p:spPr>
        <p:txBody>
          <a:bodyPr anchor="b"/>
          <a:lstStyle>
            <a:lvl1pPr algn="ctr">
              <a:defRPr sz="4000" b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 --/--/--</a:t>
            </a:r>
          </a:p>
        </p:txBody>
      </p:sp>
      <p:sp>
        <p:nvSpPr>
          <p:cNvPr id="12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F74B84-5595-4ADE-A8CD-513648CD493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3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Powerpoint Title</a:t>
            </a:r>
          </a:p>
        </p:txBody>
      </p:sp>
    </p:spTree>
    <p:extLst>
      <p:ext uri="{BB962C8B-B14F-4D97-AF65-F5344CB8AC3E}">
        <p14:creationId xmlns:p14="http://schemas.microsoft.com/office/powerpoint/2010/main" val="302211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b="0"/>
          </a:p>
        </p:txBody>
      </p:sp>
      <p:sp>
        <p:nvSpPr>
          <p:cNvPr id="1027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6 w 5760"/>
              <a:gd name="T3" fmla="*/ 0 h 528"/>
              <a:gd name="T4" fmla="*/ 2147483646 w 5760"/>
              <a:gd name="T5" fmla="*/ 2147483646 h 528"/>
              <a:gd name="T6" fmla="*/ 2147483646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0" y="5777132"/>
            <a:ext cx="3402314" cy="1080868"/>
          </a:xfrm>
          <a:prstGeom prst="rtTriangle">
            <a:avLst/>
          </a:prstGeom>
          <a:blipFill>
            <a:blip r:embed="rId5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b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5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7143750" y="6357938"/>
            <a:ext cx="846138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solidFill>
                  <a:srgbClr val="FF94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Date --/--/--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929063" y="63579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1">
                <a:solidFill>
                  <a:srgbClr val="FF9400"/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r>
              <a:rPr lang="en-GB"/>
              <a:t>Powerpoint Title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572500" y="6357938"/>
            <a:ext cx="455613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FF94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2716D54-3CF2-4414-87D6-5C39CB011FA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2061" name="Picture 14" descr="ic-enc logo only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2563"/>
            <a:ext cx="10795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0072C6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2C6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2C6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2C6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2C6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8DFF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8DFF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8DFF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8DFF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rgbClr val="0072C6"/>
        </a:buClr>
        <a:buSzPct val="68000"/>
        <a:buFont typeface="Wingdings 3" pitchFamily="18" charset="2"/>
        <a:buChar char="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rgbClr val="0072C6"/>
        </a:buClr>
        <a:buFont typeface="Verdana" pitchFamily="34" charset="0"/>
        <a:buChar char="◦"/>
        <a:defRPr sz="2400" kern="1200">
          <a:solidFill>
            <a:srgbClr val="444444"/>
          </a:solidFill>
          <a:latin typeface="Arial" pitchFamily="34" charset="0"/>
          <a:ea typeface="+mn-ea"/>
          <a:cs typeface="Arial" pitchFamily="34" charset="0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rgbClr val="0072C6"/>
        </a:buClr>
        <a:buSzPct val="100000"/>
        <a:buFont typeface="Wingdings 2" pitchFamily="18" charset="2"/>
        <a:buChar char=""/>
        <a:defRPr sz="2400" kern="1200">
          <a:solidFill>
            <a:srgbClr val="FF9400"/>
          </a:solidFill>
          <a:latin typeface="Arial" pitchFamily="34" charset="0"/>
          <a:ea typeface="+mn-ea"/>
          <a:cs typeface="Arial" pitchFamily="34" charset="0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rgbClr val="0072C6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rgbClr val="0072C6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ho.int/mtg_docs/rhc/MACHC/MACHC16/MACHC16-07.2B-IC-ENC_LA_Training-English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000" smtClean="0">
                <a:solidFill>
                  <a:srgbClr val="FF9400"/>
                </a:solidFill>
                <a:latin typeface="Arial" charset="0"/>
              </a:rPr>
              <a:t>Date --/--/--</a:t>
            </a: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ED6D7B1-0589-4438-BDDD-CD9D5601DBF8}" type="slidenum">
              <a:rPr lang="en-GB" altLang="en-US" sz="1400">
                <a:solidFill>
                  <a:srgbClr val="FF9400"/>
                </a:solidFill>
                <a:latin typeface="Arial" charset="0"/>
              </a:rPr>
              <a:pPr/>
              <a:t>1</a:t>
            </a:fld>
            <a:endParaRPr lang="en-GB" altLang="en-US" sz="1400">
              <a:solidFill>
                <a:srgbClr val="FF9400"/>
              </a:solidFill>
              <a:latin typeface="Arial" charset="0"/>
            </a:endParaRPr>
          </a:p>
        </p:txBody>
      </p:sp>
      <p:sp>
        <p:nvSpPr>
          <p:cNvPr id="5124" name="Footer Placeholder 4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en-US" sz="1000" smtClean="0">
                <a:solidFill>
                  <a:srgbClr val="FF9400"/>
                </a:solidFill>
                <a:latin typeface="Arial" charset="0"/>
                <a:cs typeface="Arial" charset="0"/>
              </a:rPr>
              <a:t>Powerpoint Title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Grp="1" noChangeArrowheads="1"/>
          </p:cNvSpPr>
          <p:nvPr>
            <p:ph type="title" idx="4294967295"/>
          </p:nvPr>
        </p:nvSpPr>
        <p:spPr bwMode="auto"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altLang="en-US" dirty="0" smtClean="0"/>
              <a:t>Membership &amp; Offices</a:t>
            </a:r>
            <a:endParaRPr lang="en-US" altLang="en-US" dirty="0" smtClean="0"/>
          </a:p>
        </p:txBody>
      </p:sp>
      <p:sp>
        <p:nvSpPr>
          <p:cNvPr id="14339" name="Footer Placeholder 4"/>
          <p:cNvSpPr txBox="1">
            <a:spLocks noGrp="1"/>
          </p:cNvSpPr>
          <p:nvPr/>
        </p:nvSpPr>
        <p:spPr bwMode="auto">
          <a:xfrm>
            <a:off x="6659563" y="6381750"/>
            <a:ext cx="201612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rgbClr val="FF9400"/>
                </a:solidFill>
                <a:latin typeface="Arial" charset="0"/>
                <a:cs typeface="Arial" charset="0"/>
              </a:rPr>
              <a:t>Introduction to IC-ENC</a:t>
            </a:r>
            <a:endParaRPr lang="en-US" altLang="en-US" sz="1000">
              <a:solidFill>
                <a:srgbClr val="FF9400"/>
              </a:solidFill>
              <a:latin typeface="Arial" charset="0"/>
              <a:cs typeface="Arial" charset="0"/>
            </a:endParaRPr>
          </a:p>
        </p:txBody>
      </p:sp>
      <p:sp>
        <p:nvSpPr>
          <p:cNvPr id="14340" name="Slide Number Placeholder 5"/>
          <p:cNvSpPr txBox="1">
            <a:spLocks noGrp="1"/>
          </p:cNvSpPr>
          <p:nvPr/>
        </p:nvSpPr>
        <p:spPr bwMode="auto">
          <a:xfrm>
            <a:off x="8572500" y="6357938"/>
            <a:ext cx="4286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48CD9C1-B9B6-402C-A38A-614A4A21154F}" type="slidenum">
              <a:rPr lang="en-US" altLang="en-US" sz="1600">
                <a:solidFill>
                  <a:srgbClr val="FF9400"/>
                </a:solidFill>
                <a:latin typeface="Arial" charset="0"/>
                <a:cs typeface="Arial" charset="0"/>
              </a:rPr>
              <a:pPr algn="r" eaLnBrk="1" hangingPunct="1"/>
              <a:t>10</a:t>
            </a:fld>
            <a:endParaRPr lang="en-US" altLang="en-US" sz="1600">
              <a:solidFill>
                <a:srgbClr val="FF9400"/>
              </a:solidFill>
              <a:latin typeface="Arial" charset="0"/>
              <a:cs typeface="Arial" charset="0"/>
            </a:endParaRPr>
          </a:p>
        </p:txBody>
      </p:sp>
      <p:pic>
        <p:nvPicPr>
          <p:cNvPr id="14341" name="Picture 23"/>
          <p:cNvPicPr>
            <a:picLocks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1557338"/>
            <a:ext cx="8064500" cy="4151312"/>
          </a:xfrm>
        </p:spPr>
      </p:pic>
      <p:sp>
        <p:nvSpPr>
          <p:cNvPr id="2" name="5-Point Star 1"/>
          <p:cNvSpPr/>
          <p:nvPr/>
        </p:nvSpPr>
        <p:spPr>
          <a:xfrm>
            <a:off x="4427538" y="2492375"/>
            <a:ext cx="431800" cy="360363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5-Point Star 6"/>
          <p:cNvSpPr/>
          <p:nvPr/>
        </p:nvSpPr>
        <p:spPr>
          <a:xfrm>
            <a:off x="7524750" y="4581525"/>
            <a:ext cx="431800" cy="360363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3960440"/>
          </a:xfrm>
        </p:spPr>
        <p:txBody>
          <a:bodyPr/>
          <a:lstStyle/>
          <a:p>
            <a:pPr>
              <a:defRPr/>
            </a:pPr>
            <a:r>
              <a:rPr lang="en-GB" sz="8000" dirty="0" smtClean="0"/>
              <a:t>Around the room today…</a:t>
            </a:r>
            <a:endParaRPr lang="en-GB" sz="8000" dirty="0"/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000" smtClean="0">
                <a:solidFill>
                  <a:srgbClr val="FF9400"/>
                </a:solidFill>
                <a:latin typeface="Arial" charset="0"/>
              </a:rPr>
              <a:t>16/04/2012</a:t>
            </a: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en-US" sz="1000" smtClean="0">
                <a:solidFill>
                  <a:srgbClr val="FF9400"/>
                </a:solidFill>
                <a:latin typeface="Arial" charset="0"/>
                <a:cs typeface="Arial" charset="0"/>
              </a:rPr>
              <a:t>Powerpoint Title</a:t>
            </a: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259388C-10DD-480C-B5CF-6F55071365C2}" type="slidenum">
              <a:rPr lang="en-GB" altLang="en-US" sz="1400">
                <a:solidFill>
                  <a:srgbClr val="FF9400"/>
                </a:solidFill>
                <a:latin typeface="Arial" charset="0"/>
              </a:rPr>
              <a:pPr/>
              <a:t>11</a:t>
            </a:fld>
            <a:endParaRPr lang="en-GB" altLang="en-US" sz="1400">
              <a:solidFill>
                <a:srgbClr val="FF94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>
          <a:xfrm>
            <a:off x="457200" y="1417638"/>
            <a:ext cx="5707063" cy="4525962"/>
          </a:xfrm>
        </p:spPr>
        <p:txBody>
          <a:bodyPr/>
          <a:lstStyle/>
          <a:p>
            <a:pPr>
              <a:defRPr/>
            </a:pPr>
            <a:r>
              <a:rPr lang="en-GB" altLang="en-US" dirty="0" smtClean="0"/>
              <a:t>2 weeks duration</a:t>
            </a:r>
          </a:p>
          <a:p>
            <a:pPr>
              <a:defRPr/>
            </a:pPr>
            <a:endParaRPr lang="en-GB" altLang="en-US" dirty="0" smtClean="0"/>
          </a:p>
          <a:p>
            <a:pPr>
              <a:defRPr/>
            </a:pPr>
            <a:r>
              <a:rPr lang="en-GB" altLang="en-US" dirty="0" smtClean="0"/>
              <a:t>3 training courses in 2015</a:t>
            </a:r>
          </a:p>
          <a:p>
            <a:pPr lvl="1">
              <a:defRPr/>
            </a:pPr>
            <a:r>
              <a:rPr lang="en-GB" altLang="en-US" dirty="0" smtClean="0"/>
              <a:t>UK, Australia, Panama</a:t>
            </a:r>
          </a:p>
          <a:p>
            <a:pPr lvl="1">
              <a:defRPr/>
            </a:pPr>
            <a:r>
              <a:rPr lang="en-GB" altLang="en-US" dirty="0" smtClean="0"/>
              <a:t>46 delegates from 29 HOs</a:t>
            </a:r>
          </a:p>
          <a:p>
            <a:pPr>
              <a:defRPr/>
            </a:pPr>
            <a:endParaRPr lang="en-GB" altLang="en-US" dirty="0" smtClean="0"/>
          </a:p>
          <a:p>
            <a:pPr>
              <a:defRPr/>
            </a:pPr>
            <a:r>
              <a:rPr lang="en-GB" altLang="en-US" dirty="0" smtClean="0"/>
              <a:t>Budget approval for three</a:t>
            </a:r>
          </a:p>
          <a:p>
            <a:pPr marL="109537" indent="0">
              <a:buFont typeface="Wingdings 3" pitchFamily="18" charset="2"/>
              <a:buNone/>
              <a:defRPr/>
            </a:pPr>
            <a:r>
              <a:rPr lang="en-GB" altLang="en-US" dirty="0"/>
              <a:t>m</a:t>
            </a:r>
            <a:r>
              <a:rPr lang="en-GB" altLang="en-US" dirty="0" smtClean="0"/>
              <a:t>ore during 2016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dirty="0"/>
              <a:t>Production Support: </a:t>
            </a:r>
            <a:r>
              <a:rPr lang="en-GB" altLang="en-US" dirty="0" smtClean="0"/>
              <a:t>IC-ENC ENC Validation </a:t>
            </a:r>
            <a:r>
              <a:rPr lang="en-GB" dirty="0" smtClean="0"/>
              <a:t>Training Course</a:t>
            </a:r>
            <a:endParaRPr lang="en-GB" dirty="0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3B3CA6B-500F-49CC-A129-39F04B7010CB}" type="slidenum">
              <a:rPr lang="en-GB" altLang="en-US" sz="1400">
                <a:solidFill>
                  <a:srgbClr val="FF9400"/>
                </a:solidFill>
                <a:latin typeface="Arial" charset="0"/>
              </a:rPr>
              <a:pPr/>
              <a:t>12</a:t>
            </a:fld>
            <a:endParaRPr lang="en-GB" altLang="en-US" sz="1400">
              <a:solidFill>
                <a:srgbClr val="FF9400"/>
              </a:solidFill>
              <a:latin typeface="Arial" charset="0"/>
            </a:endParaRP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6527800" y="1182688"/>
          <a:ext cx="2522538" cy="169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Bitmap Image" r:id="rId3" imgW="0" imgH="0" progId="Paint.Picture">
                  <p:embed/>
                </p:oleObj>
              </mc:Choice>
              <mc:Fallback>
                <p:oleObj name="Bitmap Image" r:id="rId3" imgW="0" imgH="0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00" y="1182688"/>
                        <a:ext cx="2522538" cy="1690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Content Placeholder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8563" y="4803775"/>
            <a:ext cx="254317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5580063" y="2970213"/>
          <a:ext cx="2517775" cy="162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Bitmap Image" r:id="rId6" imgW="0" imgH="0" progId="Paint.Picture">
                  <p:embed/>
                </p:oleObj>
              </mc:Choice>
              <mc:Fallback>
                <p:oleObj name="Bitmap Image" r:id="rId6" imgW="0" imgH="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2970213"/>
                        <a:ext cx="2517775" cy="162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24000"/>
            <a:ext cx="8229600" cy="444023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The Latin American course…September 2015</a:t>
            </a:r>
            <a:endParaRPr lang="en-GB" dirty="0"/>
          </a:p>
        </p:txBody>
      </p:sp>
      <p:sp>
        <p:nvSpPr>
          <p:cNvPr id="1638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000" smtClean="0">
                <a:solidFill>
                  <a:srgbClr val="FF9400"/>
                </a:solidFill>
                <a:latin typeface="Arial" charset="0"/>
              </a:rPr>
              <a:t>16/04/2012</a:t>
            </a:r>
          </a:p>
        </p:txBody>
      </p:sp>
      <p:sp>
        <p:nvSpPr>
          <p:cNvPr id="1638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en-US" sz="1000" smtClean="0">
                <a:solidFill>
                  <a:srgbClr val="FF9400"/>
                </a:solidFill>
                <a:latin typeface="Arial" charset="0"/>
                <a:cs typeface="Arial" charset="0"/>
              </a:rPr>
              <a:t>Powerpoint Title</a:t>
            </a:r>
          </a:p>
        </p:txBody>
      </p:sp>
      <p:sp>
        <p:nvSpPr>
          <p:cNvPr id="1639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AFAAC05-D9CA-4E0E-B9F1-55043FFE4909}" type="slidenum">
              <a:rPr lang="en-GB" altLang="en-US" sz="1400">
                <a:solidFill>
                  <a:srgbClr val="FF9400"/>
                </a:solidFill>
                <a:latin typeface="Arial" charset="0"/>
              </a:rPr>
              <a:pPr/>
              <a:t>13</a:t>
            </a:fld>
            <a:endParaRPr lang="en-GB" altLang="en-US" sz="1400">
              <a:solidFill>
                <a:srgbClr val="FF94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Supported by SEMAR…</a:t>
            </a:r>
            <a:endParaRPr lang="en-GB" dirty="0"/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000" smtClean="0">
                <a:solidFill>
                  <a:srgbClr val="FF9400"/>
                </a:solidFill>
                <a:latin typeface="Arial" charset="0"/>
              </a:rPr>
              <a:t>16/04/2012</a:t>
            </a: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en-US" sz="1000" smtClean="0">
                <a:solidFill>
                  <a:srgbClr val="FF9400"/>
                </a:solidFill>
                <a:latin typeface="Arial" charset="0"/>
                <a:cs typeface="Arial" charset="0"/>
              </a:rPr>
              <a:t>Powerpoint Title</a:t>
            </a: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AEA9C4-8957-4810-995E-CCC15C5E1F9A}" type="slidenum">
              <a:rPr lang="en-GB" altLang="en-US" sz="1400">
                <a:solidFill>
                  <a:srgbClr val="FF9400"/>
                </a:solidFill>
                <a:latin typeface="Arial" charset="0"/>
              </a:rPr>
              <a:pPr/>
              <a:t>14</a:t>
            </a:fld>
            <a:endParaRPr lang="en-GB" altLang="en-US" sz="1400">
              <a:solidFill>
                <a:srgbClr val="FF9400"/>
              </a:solidFill>
              <a:latin typeface="Arial" charset="0"/>
            </a:endParaRPr>
          </a:p>
        </p:txBody>
      </p:sp>
      <p:pic>
        <p:nvPicPr>
          <p:cNvPr id="174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4729163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5238" y="1497013"/>
            <a:ext cx="3856037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63" y="1660525"/>
            <a:ext cx="5830887" cy="45259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SEMAR report: </a:t>
            </a:r>
            <a:r>
              <a:rPr lang="en-US" u="sng" dirty="0">
                <a:hlinkClick r:id="rId3"/>
              </a:rPr>
              <a:t>MACHC16-07.2B</a:t>
            </a:r>
            <a:endParaRPr lang="en-GB" dirty="0"/>
          </a:p>
        </p:txBody>
      </p:sp>
      <p:sp>
        <p:nvSpPr>
          <p:cNvPr id="1843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000" smtClean="0">
                <a:solidFill>
                  <a:srgbClr val="FF9400"/>
                </a:solidFill>
                <a:latin typeface="Arial" charset="0"/>
              </a:rPr>
              <a:t>16/04/2012</a:t>
            </a:r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en-US" sz="1000" smtClean="0">
                <a:solidFill>
                  <a:srgbClr val="FF9400"/>
                </a:solidFill>
                <a:latin typeface="Arial" charset="0"/>
                <a:cs typeface="Arial" charset="0"/>
              </a:rPr>
              <a:t>Powerpoint Title</a:t>
            </a:r>
          </a:p>
        </p:txBody>
      </p:sp>
      <p:sp>
        <p:nvSpPr>
          <p:cNvPr id="1843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58C9774-F64B-4892-8667-F75320ACD49A}" type="slidenum">
              <a:rPr lang="en-GB" altLang="en-US" sz="1400">
                <a:solidFill>
                  <a:srgbClr val="FF9400"/>
                </a:solidFill>
                <a:latin typeface="Arial" charset="0"/>
              </a:rPr>
              <a:pPr/>
              <a:t>15</a:t>
            </a:fld>
            <a:endParaRPr lang="en-GB" altLang="en-US" sz="1400">
              <a:solidFill>
                <a:srgbClr val="FF9400"/>
              </a:solidFill>
              <a:latin typeface="Arial" charset="0"/>
            </a:endParaRPr>
          </a:p>
        </p:txBody>
      </p:sp>
      <p:pic>
        <p:nvPicPr>
          <p:cNvPr id="1843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50" y="1471613"/>
            <a:ext cx="31702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dirty="0"/>
              <a:t>IC-ENC </a:t>
            </a:r>
            <a:r>
              <a:rPr lang="en-GB" altLang="en-US" dirty="0" smtClean="0"/>
              <a:t>Regional Offices</a:t>
            </a:r>
            <a:endParaRPr lang="en-US" altLang="en-US" dirty="0" smtClean="0"/>
          </a:p>
        </p:txBody>
      </p:sp>
      <p:sp>
        <p:nvSpPr>
          <p:cNvPr id="14339" name="Rectangle 3"/>
          <p:cNvSpPr>
            <a:spLocks noGrp="1"/>
          </p:cNvSpPr>
          <p:nvPr>
            <p:ph type="body" idx="4294967295"/>
          </p:nvPr>
        </p:nvSpPr>
        <p:spPr>
          <a:xfrm>
            <a:off x="395288" y="1417638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en-GB" altLang="en-US" sz="2400" dirty="0" smtClean="0"/>
              <a:t>Production Support and Validation Services</a:t>
            </a:r>
          </a:p>
          <a:p>
            <a:pPr lvl="1">
              <a:defRPr/>
            </a:pPr>
            <a:r>
              <a:rPr lang="en-GB" altLang="en-US" sz="2000" dirty="0" smtClean="0"/>
              <a:t>Regional knowledge and considerations</a:t>
            </a:r>
          </a:p>
          <a:p>
            <a:pPr lvl="1">
              <a:defRPr/>
            </a:pPr>
            <a:r>
              <a:rPr lang="en-GB" altLang="en-US" sz="2000" dirty="0" smtClean="0"/>
              <a:t>Training and production support base in the region</a:t>
            </a:r>
          </a:p>
          <a:p>
            <a:pPr lvl="1">
              <a:defRPr/>
            </a:pPr>
            <a:r>
              <a:rPr lang="en-GB" altLang="en-US" sz="2000" dirty="0" smtClean="0"/>
              <a:t>Communication advantages</a:t>
            </a:r>
          </a:p>
          <a:p>
            <a:pPr lvl="2">
              <a:defRPr/>
            </a:pPr>
            <a:r>
              <a:rPr lang="en-GB" altLang="en-US" sz="2000" dirty="0" smtClean="0"/>
              <a:t>Time Zone</a:t>
            </a:r>
          </a:p>
          <a:p>
            <a:pPr lvl="2">
              <a:defRPr/>
            </a:pPr>
            <a:r>
              <a:rPr lang="en-GB" altLang="en-US" sz="2000" dirty="0" smtClean="0"/>
              <a:t>Languages: English, Spanish, Portuguese</a:t>
            </a:r>
          </a:p>
          <a:p>
            <a:pPr marL="109537" indent="0">
              <a:buFont typeface="Wingdings 3" pitchFamily="18" charset="2"/>
              <a:buNone/>
              <a:defRPr/>
            </a:pPr>
            <a:endParaRPr lang="en-GB" altLang="en-US" sz="2400" dirty="0" smtClean="0"/>
          </a:p>
          <a:p>
            <a:pPr>
              <a:defRPr/>
            </a:pPr>
            <a:r>
              <a:rPr lang="en-GB" altLang="en-US" sz="2400" dirty="0" smtClean="0"/>
              <a:t>IC-ENC operations are structured on central (UK-based) systems and processes: training</a:t>
            </a:r>
            <a:r>
              <a:rPr lang="en-GB" altLang="en-US" sz="2400" dirty="0"/>
              <a:t>,</a:t>
            </a:r>
            <a:r>
              <a:rPr lang="en-GB" altLang="en-US" sz="2400" dirty="0" smtClean="0"/>
              <a:t> technology, quality management</a:t>
            </a:r>
          </a:p>
          <a:p>
            <a:pPr marL="109537" indent="0">
              <a:buFont typeface="Wingdings 3" pitchFamily="18" charset="2"/>
              <a:buNone/>
              <a:defRPr/>
            </a:pPr>
            <a:endParaRPr lang="en-GB" altLang="en-US" sz="2400" dirty="0" smtClean="0"/>
          </a:p>
          <a:p>
            <a:pPr>
              <a:defRPr/>
            </a:pPr>
            <a:r>
              <a:rPr lang="en-GB" altLang="en-US" sz="2400" dirty="0" smtClean="0"/>
              <a:t>Why is regional co-ordination important?</a:t>
            </a:r>
          </a:p>
          <a:p>
            <a:pPr marL="109537" indent="0">
              <a:buFont typeface="Wingdings 3" pitchFamily="18" charset="2"/>
              <a:buNone/>
              <a:defRPr/>
            </a:pPr>
            <a:endParaRPr lang="en-GB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IC-ENC Latin America: Project Team</a:t>
            </a:r>
            <a:endParaRPr lang="en-GB" dirty="0"/>
          </a:p>
        </p:txBody>
      </p:sp>
      <p:sp>
        <p:nvSpPr>
          <p:cNvPr id="2048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000" smtClean="0">
                <a:solidFill>
                  <a:srgbClr val="FF9400"/>
                </a:solidFill>
                <a:latin typeface="Arial" charset="0"/>
              </a:rPr>
              <a:t>16/04/2012</a:t>
            </a:r>
          </a:p>
        </p:txBody>
      </p:sp>
      <p:sp>
        <p:nvSpPr>
          <p:cNvPr id="2048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en-US" sz="1000" smtClean="0">
                <a:solidFill>
                  <a:srgbClr val="FF9400"/>
                </a:solidFill>
                <a:latin typeface="Arial" charset="0"/>
                <a:cs typeface="Arial" charset="0"/>
              </a:rPr>
              <a:t>Powerpoint Title</a:t>
            </a:r>
          </a:p>
        </p:txBody>
      </p:sp>
      <p:sp>
        <p:nvSpPr>
          <p:cNvPr id="2048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A1C3A63-E9FF-40FF-9BF0-B10AED815E30}" type="slidenum">
              <a:rPr lang="en-GB" altLang="en-US" sz="1400">
                <a:solidFill>
                  <a:srgbClr val="FF9400"/>
                </a:solidFill>
                <a:latin typeface="Arial" charset="0"/>
              </a:rPr>
              <a:pPr/>
              <a:t>17</a:t>
            </a:fld>
            <a:endParaRPr lang="en-GB" altLang="en-US" sz="1400">
              <a:solidFill>
                <a:srgbClr val="FF9400"/>
              </a:solidFill>
              <a:latin typeface="Arial" charset="0"/>
            </a:endParaRPr>
          </a:p>
        </p:txBody>
      </p:sp>
      <p:pic>
        <p:nvPicPr>
          <p:cNvPr id="204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341438"/>
            <a:ext cx="8818563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16075"/>
            <a:ext cx="8229600" cy="42560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IC-ENC Latin America - Validators</a:t>
            </a:r>
            <a:endParaRPr lang="en-GB" dirty="0"/>
          </a:p>
        </p:txBody>
      </p:sp>
      <p:sp>
        <p:nvSpPr>
          <p:cNvPr id="2150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000" smtClean="0">
                <a:solidFill>
                  <a:srgbClr val="FF9400"/>
                </a:solidFill>
                <a:latin typeface="Arial" charset="0"/>
              </a:rPr>
              <a:t>16/04/2012</a:t>
            </a:r>
          </a:p>
        </p:txBody>
      </p:sp>
      <p:sp>
        <p:nvSpPr>
          <p:cNvPr id="2150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en-US" sz="1000" smtClean="0">
                <a:solidFill>
                  <a:srgbClr val="FF9400"/>
                </a:solidFill>
                <a:latin typeface="Arial" charset="0"/>
                <a:cs typeface="Arial" charset="0"/>
              </a:rPr>
              <a:t>Powerpoint Title</a:t>
            </a:r>
          </a:p>
        </p:txBody>
      </p:sp>
      <p:sp>
        <p:nvSpPr>
          <p:cNvPr id="2151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D099513-B91E-4758-9AB5-B9A06FA8CDAB}" type="slidenum">
              <a:rPr lang="en-GB" altLang="en-US" sz="1400">
                <a:solidFill>
                  <a:srgbClr val="FF9400"/>
                </a:solidFill>
                <a:latin typeface="Arial" charset="0"/>
              </a:rPr>
              <a:pPr/>
              <a:t>18</a:t>
            </a:fld>
            <a:endParaRPr lang="en-GB" altLang="en-US" sz="1400">
              <a:solidFill>
                <a:srgbClr val="FF94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717675"/>
            <a:ext cx="2879725" cy="46402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Training in the UK office…</a:t>
            </a:r>
            <a:br>
              <a:rPr lang="en-GB" dirty="0" smtClean="0"/>
            </a:br>
            <a:r>
              <a:rPr lang="en-GB" dirty="0" smtClean="0"/>
              <a:t>Stage 1 training completes </a:t>
            </a:r>
            <a:r>
              <a:rPr lang="en-GB" dirty="0" smtClean="0">
                <a:solidFill>
                  <a:schemeClr val="accent5"/>
                </a:solidFill>
              </a:rPr>
              <a:t>today!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43C0369-FD61-46CF-9CEA-A767AAB22E0A}" type="slidenum">
              <a:rPr lang="en-GB" altLang="en-US" sz="1400">
                <a:solidFill>
                  <a:srgbClr val="FF9400"/>
                </a:solidFill>
                <a:latin typeface="Arial" charset="0"/>
              </a:rPr>
              <a:pPr/>
              <a:t>19</a:t>
            </a:fld>
            <a:endParaRPr lang="en-GB" altLang="en-US" sz="1400">
              <a:solidFill>
                <a:srgbClr val="FF9400"/>
              </a:solidFill>
              <a:latin typeface="Arial" charset="0"/>
            </a:endParaRPr>
          </a:p>
        </p:txBody>
      </p:sp>
      <p:pic>
        <p:nvPicPr>
          <p:cNvPr id="2253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1719263"/>
            <a:ext cx="3108325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2663" y="2204864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MACHC16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Agenda item 7.2 - “RENC”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RENCs…what to cover?</a:t>
            </a:r>
            <a:endParaRPr lang="en-GB" dirty="0"/>
          </a:p>
        </p:txBody>
      </p:sp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381750"/>
            <a:ext cx="4556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ACE3E30-6C7E-40CE-BA1D-42BD8BF2871E}" type="slidenum">
              <a:rPr lang="en-GB" altLang="en-US" sz="1400">
                <a:solidFill>
                  <a:srgbClr val="FF9400"/>
                </a:solidFill>
                <a:latin typeface="Arial" charset="0"/>
              </a:rPr>
              <a:pPr/>
              <a:t>2</a:t>
            </a:fld>
            <a:endParaRPr lang="en-GB" altLang="en-US" sz="1400">
              <a:solidFill>
                <a:srgbClr val="FF94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131" y="260648"/>
            <a:ext cx="8229600" cy="1143000"/>
          </a:xfrm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en-GB" altLang="en-US" dirty="0" smtClean="0"/>
              <a:t>US: New Member &amp; New IC-ENC Regional Office</a:t>
            </a:r>
            <a:endParaRPr lang="en-US" altLang="en-US" dirty="0" smtClean="0"/>
          </a:p>
        </p:txBody>
      </p:sp>
      <p:sp>
        <p:nvSpPr>
          <p:cNvPr id="23555" name="Footer Placeholder 4"/>
          <p:cNvSpPr txBox="1">
            <a:spLocks noGrp="1"/>
          </p:cNvSpPr>
          <p:nvPr/>
        </p:nvSpPr>
        <p:spPr bwMode="auto">
          <a:xfrm>
            <a:off x="6659563" y="6381750"/>
            <a:ext cx="201612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rgbClr val="FF9400"/>
                </a:solidFill>
                <a:latin typeface="Arial" charset="0"/>
                <a:cs typeface="Arial" charset="0"/>
              </a:rPr>
              <a:t>Introduction to IC-ENC</a:t>
            </a:r>
            <a:endParaRPr lang="en-US" altLang="en-US" sz="1000">
              <a:solidFill>
                <a:srgbClr val="FF94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Slide Number Placeholder 5"/>
          <p:cNvSpPr txBox="1">
            <a:spLocks noGrp="1"/>
          </p:cNvSpPr>
          <p:nvPr/>
        </p:nvSpPr>
        <p:spPr bwMode="auto">
          <a:xfrm>
            <a:off x="8572500" y="6357938"/>
            <a:ext cx="4286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9B26B86D-1628-43C0-B3E8-61DA55FAF93F}" type="slidenum">
              <a:rPr lang="en-US" altLang="en-US" sz="1600">
                <a:solidFill>
                  <a:srgbClr val="FF9400"/>
                </a:solidFill>
                <a:latin typeface="Arial" charset="0"/>
                <a:cs typeface="Arial" charset="0"/>
              </a:rPr>
              <a:pPr algn="r" eaLnBrk="1" hangingPunct="1"/>
              <a:t>20</a:t>
            </a:fld>
            <a:endParaRPr lang="en-US" altLang="en-US" sz="1600">
              <a:solidFill>
                <a:srgbClr val="FF9400"/>
              </a:solidFill>
              <a:latin typeface="Arial" charset="0"/>
              <a:cs typeface="Arial" charset="0"/>
            </a:endParaRPr>
          </a:p>
        </p:txBody>
      </p:sp>
      <p:pic>
        <p:nvPicPr>
          <p:cNvPr id="23557" name="Picture 23"/>
          <p:cNvPicPr>
            <a:picLocks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t="35005" r="13475" b="17258"/>
          <a:stretch>
            <a:fillRect/>
          </a:stretch>
        </p:blipFill>
        <p:spPr>
          <a:xfrm>
            <a:off x="611188" y="1557338"/>
            <a:ext cx="8064500" cy="4151312"/>
          </a:xfrm>
        </p:spPr>
      </p:pic>
      <p:sp>
        <p:nvSpPr>
          <p:cNvPr id="9" name="5-Point Star 8"/>
          <p:cNvSpPr/>
          <p:nvPr/>
        </p:nvSpPr>
        <p:spPr>
          <a:xfrm>
            <a:off x="2700338" y="2852738"/>
            <a:ext cx="431800" cy="360362"/>
          </a:xfrm>
          <a:prstGeom prst="star5">
            <a:avLst/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95536" y="116632"/>
            <a:ext cx="8229600" cy="1143000"/>
          </a:xfrm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altLang="en-US" dirty="0" smtClean="0"/>
              <a:t>Summary</a:t>
            </a:r>
            <a:endParaRPr lang="en-US" altLang="en-US" dirty="0" smtClean="0"/>
          </a:p>
        </p:txBody>
      </p:sp>
      <p:sp>
        <p:nvSpPr>
          <p:cNvPr id="27651" name="Rectangle 3"/>
          <p:cNvSpPr>
            <a:spLocks noGrp="1"/>
          </p:cNvSpPr>
          <p:nvPr>
            <p:ph type="body" idx="4294967295"/>
          </p:nvPr>
        </p:nvSpPr>
        <p:spPr>
          <a:xfrm>
            <a:off x="554038" y="1125538"/>
            <a:ext cx="8229600" cy="4524375"/>
          </a:xfrm>
        </p:spPr>
        <p:txBody>
          <a:bodyPr/>
          <a:lstStyle/>
          <a:p>
            <a:pPr>
              <a:defRPr/>
            </a:pPr>
            <a:r>
              <a:rPr lang="en-GB" altLang="en-US" dirty="0" smtClean="0"/>
              <a:t>IC-ENC is nearly 40 Member HOs, 6000 ENCs</a:t>
            </a:r>
          </a:p>
          <a:p>
            <a:pPr marL="109537" indent="0">
              <a:buFont typeface="Wingdings 3" pitchFamily="18" charset="2"/>
              <a:buNone/>
              <a:defRPr/>
            </a:pPr>
            <a:endParaRPr lang="en-GB" altLang="en-US" dirty="0" smtClean="0"/>
          </a:p>
          <a:p>
            <a:pPr>
              <a:defRPr/>
            </a:pPr>
            <a:r>
              <a:rPr lang="en-GB" altLang="en-US" dirty="0" smtClean="0"/>
              <a:t>Finalisation of the US membership will bring this total to about 7000…half of the world’s ENCs</a:t>
            </a:r>
          </a:p>
          <a:p>
            <a:pPr>
              <a:defRPr/>
            </a:pPr>
            <a:endParaRPr lang="en-GB" altLang="en-US" dirty="0" smtClean="0"/>
          </a:p>
          <a:p>
            <a:pPr>
              <a:defRPr/>
            </a:pPr>
            <a:r>
              <a:rPr lang="en-GB" altLang="en-US" dirty="0" smtClean="0"/>
              <a:t>Very strong membership in the MACHC region…gives even more advantages, including a new regional presence (2016)</a:t>
            </a:r>
          </a:p>
          <a:p>
            <a:pPr marL="109537" indent="0">
              <a:buFont typeface="Wingdings 3" pitchFamily="18" charset="2"/>
              <a:buNone/>
              <a:defRPr/>
            </a:pPr>
            <a:endParaRPr lang="en-GB" altLang="en-US" sz="2400" dirty="0" smtClean="0"/>
          </a:p>
          <a:p>
            <a:pPr>
              <a:defRPr/>
            </a:pPr>
            <a:r>
              <a:rPr lang="en-GB" altLang="en-US" dirty="0" smtClean="0"/>
              <a:t>Critical mass reached, giving significant  economies of scale</a:t>
            </a:r>
          </a:p>
          <a:p>
            <a:pPr>
              <a:defRPr/>
            </a:pPr>
            <a:endParaRPr lang="en-GB" altLang="en-US" dirty="0" smtClean="0"/>
          </a:p>
        </p:txBody>
      </p:sp>
      <p:sp>
        <p:nvSpPr>
          <p:cNvPr id="24580" name="Slide Number Placeholder 5"/>
          <p:cNvSpPr txBox="1">
            <a:spLocks noGrp="1"/>
          </p:cNvSpPr>
          <p:nvPr/>
        </p:nvSpPr>
        <p:spPr bwMode="auto">
          <a:xfrm>
            <a:off x="8572500" y="6357938"/>
            <a:ext cx="4286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6C71A5F-70A8-4AA7-A212-DBE0D0EF3281}" type="slidenum">
              <a:rPr lang="en-US" altLang="en-US" sz="1600">
                <a:solidFill>
                  <a:srgbClr val="FF9400"/>
                </a:solidFill>
                <a:latin typeface="Arial" charset="0"/>
                <a:cs typeface="Arial" charset="0"/>
              </a:rPr>
              <a:pPr algn="r" eaLnBrk="1" hangingPunct="1"/>
              <a:t>21</a:t>
            </a:fld>
            <a:endParaRPr lang="en-US" altLang="en-US" sz="1600">
              <a:solidFill>
                <a:srgbClr val="FF94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914400"/>
            <a:ext cx="6553200" cy="569753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www.ic-enc.org</a:t>
            </a:r>
            <a:endParaRPr lang="en-GB" dirty="0"/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4121FB3-CF67-4328-90CA-13748FE8986C}" type="slidenum">
              <a:rPr lang="en-GB" altLang="en-US" sz="1400">
                <a:solidFill>
                  <a:srgbClr val="FF9400"/>
                </a:solidFill>
                <a:latin typeface="Arial" charset="0"/>
              </a:rPr>
              <a:pPr/>
              <a:t>22</a:t>
            </a:fld>
            <a:endParaRPr lang="en-GB" altLang="en-US" sz="1400">
              <a:solidFill>
                <a:srgbClr val="FF94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 txBox="1">
            <a:spLocks noGrp="1"/>
          </p:cNvSpPr>
          <p:nvPr/>
        </p:nvSpPr>
        <p:spPr bwMode="auto">
          <a:xfrm>
            <a:off x="7143750" y="6357938"/>
            <a:ext cx="8461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 altLang="en-US" sz="1000">
              <a:latin typeface="Arial" charset="0"/>
            </a:endParaRPr>
          </a:p>
        </p:txBody>
      </p:sp>
      <p:sp>
        <p:nvSpPr>
          <p:cNvPr id="26627" name="Footer Placeholder 4"/>
          <p:cNvSpPr txBox="1">
            <a:spLocks noGrp="1"/>
          </p:cNvSpPr>
          <p:nvPr/>
        </p:nvSpPr>
        <p:spPr bwMode="auto">
          <a:xfrm>
            <a:off x="3929063" y="6357938"/>
            <a:ext cx="23510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GB" altLang="en-US" sz="1000">
              <a:latin typeface="Arial" charset="0"/>
              <a:cs typeface="Arial" charset="0"/>
            </a:endParaRPr>
          </a:p>
        </p:txBody>
      </p:sp>
      <p:sp>
        <p:nvSpPr>
          <p:cNvPr id="26628" name="Footer Placeholder 4"/>
          <p:cNvSpPr txBox="1">
            <a:spLocks noGrp="1"/>
          </p:cNvSpPr>
          <p:nvPr/>
        </p:nvSpPr>
        <p:spPr bwMode="auto">
          <a:xfrm>
            <a:off x="6659563" y="6381750"/>
            <a:ext cx="201612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rgbClr val="FF9400"/>
                </a:solidFill>
                <a:latin typeface="Arial" charset="0"/>
                <a:cs typeface="Arial" charset="0"/>
              </a:rPr>
              <a:t>Introduction to IC-ENC</a:t>
            </a:r>
            <a:endParaRPr lang="en-US" altLang="en-US" sz="1000">
              <a:solidFill>
                <a:srgbClr val="FF9400"/>
              </a:solidFill>
              <a:latin typeface="Arial" charset="0"/>
              <a:cs typeface="Arial" charset="0"/>
            </a:endParaRPr>
          </a:p>
        </p:txBody>
      </p:sp>
      <p:sp>
        <p:nvSpPr>
          <p:cNvPr id="26629" name="Slide Number Placeholder 5"/>
          <p:cNvSpPr txBox="1">
            <a:spLocks noGrp="1"/>
          </p:cNvSpPr>
          <p:nvPr/>
        </p:nvSpPr>
        <p:spPr bwMode="auto">
          <a:xfrm>
            <a:off x="8572500" y="6357938"/>
            <a:ext cx="4286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FBB72AE2-DEDE-4667-8AD8-3E51B23F7BD1}" type="slidenum">
              <a:rPr lang="en-US" altLang="en-US" sz="1600">
                <a:solidFill>
                  <a:srgbClr val="FF9400"/>
                </a:solidFill>
                <a:latin typeface="Arial" charset="0"/>
                <a:cs typeface="Arial" charset="0"/>
              </a:rPr>
              <a:pPr algn="r" eaLnBrk="1" hangingPunct="1"/>
              <a:t>23</a:t>
            </a:fld>
            <a:endParaRPr lang="en-US" altLang="en-US" sz="1600">
              <a:solidFill>
                <a:srgbClr val="FF94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188913"/>
            <a:ext cx="8229600" cy="1143000"/>
          </a:xfrm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altLang="en-US" dirty="0" smtClean="0"/>
              <a:t>Agenda</a:t>
            </a:r>
            <a:endParaRPr lang="en-US" altLang="en-US" dirty="0" smtClean="0"/>
          </a:p>
        </p:txBody>
      </p:sp>
      <p:sp>
        <p:nvSpPr>
          <p:cNvPr id="7171" name="Slide Number Placeholder 5"/>
          <p:cNvSpPr txBox="1">
            <a:spLocks noGrp="1"/>
          </p:cNvSpPr>
          <p:nvPr/>
        </p:nvSpPr>
        <p:spPr bwMode="auto">
          <a:xfrm>
            <a:off x="8572500" y="6357938"/>
            <a:ext cx="4286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A550389-A7DF-4781-85F4-E9D0317B1852}" type="slidenum">
              <a:rPr lang="en-US" altLang="en-US" sz="1600">
                <a:solidFill>
                  <a:srgbClr val="FF9400"/>
                </a:solidFill>
                <a:latin typeface="Arial" charset="0"/>
                <a:cs typeface="Arial" charset="0"/>
              </a:rPr>
              <a:pPr algn="r" eaLnBrk="1" hangingPunct="1"/>
              <a:t>3</a:t>
            </a:fld>
            <a:endParaRPr lang="en-US" altLang="en-US" sz="1600">
              <a:solidFill>
                <a:srgbClr val="FF9400"/>
              </a:solidFill>
              <a:latin typeface="Arial" charset="0"/>
              <a:cs typeface="Arial" charset="0"/>
            </a:endParaRPr>
          </a:p>
        </p:txBody>
      </p:sp>
      <p:sp>
        <p:nvSpPr>
          <p:cNvPr id="8196" name="Rectangle 6"/>
          <p:cNvSpPr>
            <a:spLocks noGrp="1"/>
          </p:cNvSpPr>
          <p:nvPr>
            <p:ph type="body" idx="4294967295"/>
          </p:nvPr>
        </p:nvSpPr>
        <p:spPr>
          <a:xfrm>
            <a:off x="468313" y="1196975"/>
            <a:ext cx="8229600" cy="4738688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AU" altLang="en-US" sz="3200" dirty="0" smtClean="0">
                <a:solidFill>
                  <a:srgbClr val="000000"/>
                </a:solidFill>
              </a:rPr>
              <a:t>RENCs; IC-ENC and PRIMAR</a:t>
            </a:r>
          </a:p>
          <a:p>
            <a:pPr marL="109537" indent="0">
              <a:lnSpc>
                <a:spcPct val="90000"/>
              </a:lnSpc>
              <a:spcAft>
                <a:spcPts val="1200"/>
              </a:spcAft>
              <a:buFont typeface="Wingdings 3" pitchFamily="18" charset="2"/>
              <a:buNone/>
              <a:defRPr/>
            </a:pPr>
            <a:endParaRPr lang="en-AU" altLang="en-US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AU" altLang="en-US" sz="3200" dirty="0" smtClean="0">
                <a:solidFill>
                  <a:srgbClr val="000000"/>
                </a:solidFill>
              </a:rPr>
              <a:t>IC-ENC focus on the MACHC region: </a:t>
            </a:r>
          </a:p>
          <a:p>
            <a:pPr lvl="1">
              <a:lnSpc>
                <a:spcPct val="90000"/>
              </a:lnSpc>
              <a:spcAft>
                <a:spcPts val="1200"/>
              </a:spcAft>
              <a:defRPr/>
            </a:pPr>
            <a:r>
              <a:rPr lang="en-AU" altLang="en-US" sz="2800" dirty="0" smtClean="0">
                <a:solidFill>
                  <a:srgbClr val="000000"/>
                </a:solidFill>
              </a:rPr>
              <a:t>ENC Production Support</a:t>
            </a:r>
          </a:p>
          <a:p>
            <a:pPr lvl="1">
              <a:lnSpc>
                <a:spcPct val="90000"/>
              </a:lnSpc>
              <a:spcAft>
                <a:spcPts val="1200"/>
              </a:spcAft>
              <a:defRPr/>
            </a:pPr>
            <a:r>
              <a:rPr lang="en-AU" altLang="en-US" sz="2800" dirty="0" smtClean="0">
                <a:solidFill>
                  <a:srgbClr val="000000"/>
                </a:solidFill>
              </a:rPr>
              <a:t>ENC Validation</a:t>
            </a:r>
          </a:p>
          <a:p>
            <a:pPr lvl="2">
              <a:lnSpc>
                <a:spcPct val="90000"/>
              </a:lnSpc>
              <a:spcAft>
                <a:spcPts val="1200"/>
              </a:spcAft>
              <a:defRPr/>
            </a:pPr>
            <a:r>
              <a:rPr lang="en-AU" altLang="en-US" sz="2800" dirty="0" smtClean="0">
                <a:solidFill>
                  <a:srgbClr val="000000"/>
                </a:solidFill>
              </a:rPr>
              <a:t>Why? The need for regional co-operation</a:t>
            </a:r>
          </a:p>
          <a:p>
            <a:pPr lvl="2">
              <a:lnSpc>
                <a:spcPct val="90000"/>
              </a:lnSpc>
              <a:spcAft>
                <a:spcPts val="1200"/>
              </a:spcAft>
              <a:defRPr/>
            </a:pPr>
            <a:r>
              <a:rPr lang="en-AU" altLang="en-US" sz="2800" dirty="0" smtClean="0">
                <a:solidFill>
                  <a:srgbClr val="000000"/>
                </a:solidFill>
              </a:rPr>
              <a:t>How? IC-ENC Regional Office developments</a:t>
            </a:r>
          </a:p>
          <a:p>
            <a:pPr marL="109537" indent="0">
              <a:lnSpc>
                <a:spcPct val="90000"/>
              </a:lnSpc>
              <a:buFont typeface="Wingdings 3" pitchFamily="18" charset="2"/>
              <a:buNone/>
              <a:defRPr/>
            </a:pPr>
            <a:endParaRPr lang="en-US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Font typeface="Wingdings 3" pitchFamily="18" charset="2"/>
              <a:buNone/>
              <a:defRPr/>
            </a:pPr>
            <a:endParaRPr lang="en-GB" dirty="0"/>
          </a:p>
          <a:p>
            <a:pPr>
              <a:defRPr/>
            </a:pPr>
            <a:r>
              <a:rPr lang="en-GB" sz="4000" dirty="0" smtClean="0"/>
              <a:t>Forget the agenda!</a:t>
            </a:r>
          </a:p>
          <a:p>
            <a:pPr>
              <a:defRPr/>
            </a:pPr>
            <a:endParaRPr lang="en-GB" sz="4000" dirty="0"/>
          </a:p>
          <a:p>
            <a:pPr>
              <a:defRPr/>
            </a:pPr>
            <a:r>
              <a:rPr lang="en-GB" sz="4000" dirty="0" smtClean="0"/>
              <a:t>ENC tour of the MACHC region with real life examples with the people in this room!</a:t>
            </a:r>
            <a:endParaRPr lang="en-GB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11430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But…..</a:t>
            </a:r>
            <a:endParaRPr lang="en-GB" dirty="0"/>
          </a:p>
        </p:txBody>
      </p:sp>
      <p:sp>
        <p:nvSpPr>
          <p:cNvPr id="819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000" smtClean="0">
                <a:solidFill>
                  <a:srgbClr val="FF9400"/>
                </a:solidFill>
                <a:latin typeface="Arial" charset="0"/>
              </a:rPr>
              <a:t>16/04/2012</a:t>
            </a:r>
          </a:p>
        </p:txBody>
      </p:sp>
      <p:sp>
        <p:nvSpPr>
          <p:cNvPr id="819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en-US" sz="1000" smtClean="0">
                <a:solidFill>
                  <a:srgbClr val="FF9400"/>
                </a:solidFill>
                <a:latin typeface="Arial" charset="0"/>
                <a:cs typeface="Arial" charset="0"/>
              </a:rPr>
              <a:t>Powerpoint Title</a:t>
            </a:r>
          </a:p>
        </p:txBody>
      </p:sp>
      <p:sp>
        <p:nvSpPr>
          <p:cNvPr id="819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E414855-B656-4B7B-862C-B4D9DE0D741C}" type="slidenum">
              <a:rPr lang="en-GB" altLang="en-US" sz="1400">
                <a:solidFill>
                  <a:srgbClr val="FF9400"/>
                </a:solidFill>
                <a:latin typeface="Arial" charset="0"/>
              </a:rPr>
              <a:pPr/>
              <a:t>4</a:t>
            </a:fld>
            <a:endParaRPr lang="en-GB" altLang="en-US" sz="1400">
              <a:solidFill>
                <a:srgbClr val="FF94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1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248150"/>
          </a:xfrm>
        </p:spPr>
        <p:txBody>
          <a:bodyPr/>
          <a:lstStyle/>
          <a:p>
            <a:r>
              <a:rPr lang="en-GB" altLang="en-US" b="1" smtClean="0">
                <a:latin typeface="Arial" charset="0"/>
                <a:cs typeface="Arial" charset="0"/>
              </a:rPr>
              <a:t>Regional ENC Co-ordinating Centre</a:t>
            </a:r>
          </a:p>
          <a:p>
            <a:endParaRPr lang="en-GB" altLang="en-US" b="1" smtClean="0">
              <a:latin typeface="Arial" charset="0"/>
              <a:cs typeface="Arial" charset="0"/>
            </a:endParaRPr>
          </a:p>
          <a:p>
            <a:r>
              <a:rPr lang="en-GB" altLang="en-US" b="1" smtClean="0">
                <a:latin typeface="Arial" charset="0"/>
                <a:cs typeface="Arial" charset="0"/>
              </a:rPr>
              <a:t>An organisation that helps ENC producers to manufacture ENCs, and to make them available to users</a:t>
            </a:r>
          </a:p>
          <a:p>
            <a:endParaRPr lang="en-GB" altLang="en-US" b="1" smtClean="0">
              <a:latin typeface="Arial" charset="0"/>
              <a:cs typeface="Arial" charset="0"/>
            </a:endParaRPr>
          </a:p>
          <a:p>
            <a:r>
              <a:rPr lang="en-GB" altLang="en-US" b="1" smtClean="0">
                <a:latin typeface="Arial" charset="0"/>
                <a:cs typeface="Arial" charset="0"/>
              </a:rPr>
              <a:t>Envisaged within the WEND Principles…</a:t>
            </a:r>
          </a:p>
          <a:p>
            <a:endParaRPr lang="en-GB" altLang="en-US" b="1" smtClean="0">
              <a:latin typeface="Arial" charset="0"/>
              <a:cs typeface="Arial" charset="0"/>
            </a:endParaRPr>
          </a:p>
          <a:p>
            <a:r>
              <a:rPr lang="en-GB" altLang="en-US" b="1" smtClean="0">
                <a:latin typeface="Arial" charset="0"/>
                <a:cs typeface="Arial" charset="0"/>
              </a:rPr>
              <a:t>Why??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What is a RENC?</a:t>
            </a:r>
            <a:endParaRPr lang="en-GB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470226D-2D73-4B91-9E5C-4FF248DD8950}" type="slidenum">
              <a:rPr lang="en-GB" altLang="en-US" sz="1400">
                <a:solidFill>
                  <a:srgbClr val="FF9400"/>
                </a:solidFill>
                <a:latin typeface="Arial" charset="0"/>
              </a:rPr>
              <a:pPr/>
              <a:t>5</a:t>
            </a:fld>
            <a:endParaRPr lang="en-GB" altLang="en-US" sz="1400">
              <a:solidFill>
                <a:srgbClr val="FF94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3988" y="1481138"/>
            <a:ext cx="3756025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The importance of regional </a:t>
            </a:r>
            <a:br>
              <a:rPr lang="en-GB" dirty="0" smtClean="0"/>
            </a:br>
            <a:r>
              <a:rPr lang="en-GB" dirty="0" smtClean="0"/>
              <a:t>co-ordination…</a:t>
            </a:r>
            <a:endParaRPr lang="en-GB" dirty="0"/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9DAE6B2-6BC2-449D-B5C6-77E4094ECE84}" type="slidenum">
              <a:rPr lang="en-GB" altLang="en-US" sz="1400">
                <a:solidFill>
                  <a:srgbClr val="FF9400"/>
                </a:solidFill>
                <a:latin typeface="Arial" charset="0"/>
              </a:rPr>
              <a:pPr/>
              <a:t>6</a:t>
            </a:fld>
            <a:endParaRPr lang="en-GB" altLang="en-US" sz="1400">
              <a:solidFill>
                <a:srgbClr val="FF94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IC-ENC’s Mission</a:t>
            </a:r>
            <a:endParaRPr lang="en-GB" dirty="0"/>
          </a:p>
        </p:txBody>
      </p:sp>
      <p:sp>
        <p:nvSpPr>
          <p:cNvPr id="112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8C074AA-FC61-43EF-9D56-9457972537F0}" type="slidenum">
              <a:rPr lang="en-GB" altLang="en-US" sz="1400">
                <a:solidFill>
                  <a:srgbClr val="FF9400"/>
                </a:solidFill>
                <a:latin typeface="Arial" charset="0"/>
              </a:rPr>
              <a:pPr/>
              <a:t>7</a:t>
            </a:fld>
            <a:endParaRPr lang="en-GB" altLang="en-US" sz="1400">
              <a:solidFill>
                <a:srgbClr val="FF9400"/>
              </a:solidFill>
              <a:latin typeface="Arial" charset="0"/>
            </a:endParaRPr>
          </a:p>
        </p:txBody>
      </p:sp>
      <p:sp>
        <p:nvSpPr>
          <p:cNvPr id="9224" name="Content Placeholder 1"/>
          <p:cNvSpPr txBox="1">
            <a:spLocks/>
          </p:cNvSpPr>
          <p:nvPr/>
        </p:nvSpPr>
        <p:spPr bwMode="auto">
          <a:xfrm>
            <a:off x="323850" y="1341438"/>
            <a:ext cx="8569325" cy="24479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107950">
              <a:spcBef>
                <a:spcPts val="400"/>
              </a:spcBef>
              <a:buClr>
                <a:srgbClr val="0072C6"/>
              </a:buClr>
              <a:buSzPct val="68000"/>
              <a:buFont typeface="Wingdings 3" panose="05040102010807070707" pitchFamily="18" charset="2"/>
              <a:buChar char="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7950">
              <a:spcBef>
                <a:spcPts val="325"/>
              </a:spcBef>
              <a:buClr>
                <a:srgbClr val="0072C6"/>
              </a:buClr>
              <a:buFont typeface="Verdana" panose="020B0604030504040204" pitchFamily="34" charset="0"/>
              <a:buChar char="◦"/>
              <a:defRPr sz="240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8838" indent="-228600">
              <a:spcBef>
                <a:spcPts val="350"/>
              </a:spcBef>
              <a:buClr>
                <a:srgbClr val="0072C6"/>
              </a:buClr>
              <a:buSzPct val="100000"/>
              <a:buFont typeface="Wingdings 2" panose="05020102010507070707" pitchFamily="18" charset="2"/>
              <a:buChar char=""/>
              <a:defRPr sz="2400">
                <a:solidFill>
                  <a:srgbClr val="FF94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43000" indent="-228600">
              <a:spcBef>
                <a:spcPts val="350"/>
              </a:spcBef>
              <a:buClr>
                <a:srgbClr val="0072C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228600">
              <a:spcBef>
                <a:spcPts val="350"/>
              </a:spcBef>
              <a:buClr>
                <a:srgbClr val="0072C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72C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72C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72C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72C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spcBef>
                <a:spcPts val="400"/>
              </a:spcBef>
              <a:buSzPct val="68000"/>
              <a:buFont typeface="Verdana" panose="020B0604030504040204" pitchFamily="34" charset="0"/>
              <a:buNone/>
              <a:defRPr/>
            </a:pPr>
            <a:r>
              <a:rPr lang="en-US" altLang="en-US" sz="3200" dirty="0" smtClean="0">
                <a:solidFill>
                  <a:schemeClr val="tx1"/>
                </a:solidFill>
              </a:rPr>
              <a:t>To provide services, at a low cost, to national Hydrographic Offices that ensure their ENCs are:</a:t>
            </a:r>
          </a:p>
          <a:p>
            <a:pPr marL="450850" lvl="1" indent="-342900">
              <a:spcBef>
                <a:spcPts val="400"/>
              </a:spcBef>
              <a:buSzPct val="68000"/>
              <a:defRPr/>
            </a:pPr>
            <a:r>
              <a:rPr lang="en-US" altLang="en-US" sz="3200" dirty="0" smtClean="0">
                <a:solidFill>
                  <a:schemeClr val="tx1"/>
                </a:solidFill>
              </a:rPr>
              <a:t> compliant to the international standards,</a:t>
            </a:r>
          </a:p>
          <a:p>
            <a:pPr marL="450850" lvl="1" indent="-342900">
              <a:spcBef>
                <a:spcPts val="400"/>
              </a:spcBef>
              <a:buSzPct val="68000"/>
              <a:defRPr/>
            </a:pPr>
            <a:r>
              <a:rPr lang="en-US" altLang="en-US" sz="3200" dirty="0" smtClean="0">
                <a:solidFill>
                  <a:schemeClr val="tx1"/>
                </a:solidFill>
              </a:rPr>
              <a:t> consistent across the global dataset, </a:t>
            </a:r>
          </a:p>
          <a:p>
            <a:pPr marL="450850" lvl="1" indent="-342900">
              <a:spcBef>
                <a:spcPts val="400"/>
              </a:spcBef>
              <a:buSzPct val="68000"/>
              <a:defRPr/>
            </a:pPr>
            <a:r>
              <a:rPr lang="en-US" altLang="en-US" sz="3200" dirty="0" smtClean="0">
                <a:solidFill>
                  <a:schemeClr val="tx1"/>
                </a:solidFill>
              </a:rPr>
              <a:t>and readily available for use.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</a:p>
          <a:p>
            <a:pPr>
              <a:buFont typeface="Wingdings 3" panose="05040102010807070707" pitchFamily="18" charset="2"/>
              <a:buNone/>
              <a:defRPr/>
            </a:pPr>
            <a:endParaRPr lang="en-GB" altLang="en-US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altLang="en-US" dirty="0" smtClean="0"/>
              <a:t>IC-ENC Core Services</a:t>
            </a:r>
            <a:endParaRPr lang="en-US" altLang="en-US" dirty="0" smtClean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55216889"/>
              </p:ext>
            </p:extLst>
          </p:nvPr>
        </p:nvGraphicFramePr>
        <p:xfrm>
          <a:off x="-31998" y="1052736"/>
          <a:ext cx="9144000" cy="4741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292" name="Slide Number Placeholder 5"/>
          <p:cNvSpPr txBox="1">
            <a:spLocks noGrp="1"/>
          </p:cNvSpPr>
          <p:nvPr/>
        </p:nvSpPr>
        <p:spPr bwMode="auto">
          <a:xfrm>
            <a:off x="8572500" y="6357938"/>
            <a:ext cx="4286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8504C23-F1A5-45BC-800A-9CF7F91FF7E4}" type="slidenum">
              <a:rPr lang="en-US" altLang="en-US" sz="1600">
                <a:solidFill>
                  <a:srgbClr val="FF9400"/>
                </a:solidFill>
                <a:latin typeface="Arial" charset="0"/>
                <a:cs typeface="Arial" charset="0"/>
              </a:rPr>
              <a:pPr algn="r" eaLnBrk="1" hangingPunct="1"/>
              <a:t>8</a:t>
            </a:fld>
            <a:endParaRPr lang="en-US" altLang="en-US" sz="1600">
              <a:solidFill>
                <a:srgbClr val="FF9400"/>
              </a:solidFill>
              <a:latin typeface="Arial" charset="0"/>
              <a:cs typeface="Arial" charset="0"/>
            </a:endParaRPr>
          </a:p>
        </p:txBody>
      </p:sp>
      <p:sp>
        <p:nvSpPr>
          <p:cNvPr id="12293" name="AutoShape 7" descr="Image result for Israel flag"/>
          <p:cNvSpPr>
            <a:spLocks noChangeAspect="1" noChangeArrowheads="1"/>
          </p:cNvSpPr>
          <p:nvPr/>
        </p:nvSpPr>
        <p:spPr bwMode="auto">
          <a:xfrm>
            <a:off x="1809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0"/>
            <a:ext cx="8229600" cy="1143000"/>
          </a:xfrm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altLang="en-US" dirty="0" smtClean="0"/>
              <a:t>IC-ENC Members</a:t>
            </a:r>
            <a:endParaRPr lang="en-US" altLang="en-US" sz="2800" dirty="0" smtClean="0">
              <a:solidFill>
                <a:srgbClr val="FF9400"/>
              </a:solidFill>
            </a:endParaRPr>
          </a:p>
        </p:txBody>
      </p:sp>
      <p:pic>
        <p:nvPicPr>
          <p:cNvPr id="13315" name="Picture 31" descr="35 Members"/>
          <p:cNvPicPr>
            <a:picLocks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2988" y="1125538"/>
            <a:ext cx="7416800" cy="5040312"/>
          </a:xfrm>
        </p:spPr>
      </p:pic>
      <p:sp>
        <p:nvSpPr>
          <p:cNvPr id="13316" name="Slide Number Placeholder 5"/>
          <p:cNvSpPr txBox="1">
            <a:spLocks noGrp="1"/>
          </p:cNvSpPr>
          <p:nvPr/>
        </p:nvSpPr>
        <p:spPr bwMode="auto">
          <a:xfrm>
            <a:off x="8572500" y="6357938"/>
            <a:ext cx="4286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432865A-C2AF-4CD5-A51A-35D502571D62}" type="slidenum">
              <a:rPr lang="en-US" altLang="en-US" sz="1600">
                <a:solidFill>
                  <a:srgbClr val="FF9400"/>
                </a:solidFill>
                <a:latin typeface="Arial" charset="0"/>
                <a:cs typeface="Arial" charset="0"/>
              </a:rPr>
              <a:pPr algn="r" eaLnBrk="1" hangingPunct="1"/>
              <a:t>9</a:t>
            </a:fld>
            <a:endParaRPr lang="en-US" altLang="en-US" sz="1600">
              <a:solidFill>
                <a:srgbClr val="FF9400"/>
              </a:solidFill>
              <a:latin typeface="Arial" charset="0"/>
              <a:cs typeface="Arial" charset="0"/>
            </a:endParaRPr>
          </a:p>
        </p:txBody>
      </p:sp>
      <p:sp>
        <p:nvSpPr>
          <p:cNvPr id="13317" name="AutoShape 26" descr="image001"/>
          <p:cNvSpPr>
            <a:spLocks noChangeAspect="1" noChangeArrowheads="1"/>
          </p:cNvSpPr>
          <p:nvPr/>
        </p:nvSpPr>
        <p:spPr bwMode="auto">
          <a:xfrm>
            <a:off x="419100" y="-390525"/>
            <a:ext cx="8305800" cy="763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en-US"/>
          </a:p>
        </p:txBody>
      </p:sp>
      <p:sp>
        <p:nvSpPr>
          <p:cNvPr id="13318" name="AutoShape 30" descr="image001"/>
          <p:cNvSpPr>
            <a:spLocks noChangeAspect="1" noChangeArrowheads="1"/>
          </p:cNvSpPr>
          <p:nvPr/>
        </p:nvSpPr>
        <p:spPr bwMode="auto">
          <a:xfrm>
            <a:off x="127000" y="46038"/>
            <a:ext cx="8305800" cy="763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en-US"/>
          </a:p>
        </p:txBody>
      </p:sp>
      <p:pic>
        <p:nvPicPr>
          <p:cNvPr id="13319" name="Picture 34" descr="2000px-Flag_of_Oman"/>
          <p:cNvPicPr>
            <a:picLocks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1863" y="5805488"/>
            <a:ext cx="504825" cy="252412"/>
          </a:xfrm>
        </p:spPr>
      </p:pic>
      <p:sp>
        <p:nvSpPr>
          <p:cNvPr id="13320" name="Text Box 36"/>
          <p:cNvSpPr txBox="1">
            <a:spLocks noChangeArrowheads="1"/>
          </p:cNvSpPr>
          <p:nvPr/>
        </p:nvSpPr>
        <p:spPr bwMode="auto">
          <a:xfrm>
            <a:off x="6516688" y="5734050"/>
            <a:ext cx="79216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800">
                <a:solidFill>
                  <a:srgbClr val="777777"/>
                </a:solidFill>
                <a:latin typeface="Arial Unicode MS" pitchFamily="34" charset="-128"/>
              </a:rPr>
              <a:t>Oman</a:t>
            </a:r>
            <a:endParaRPr lang="en-US" altLang="en-US" sz="800">
              <a:solidFill>
                <a:srgbClr val="777777"/>
              </a:solidFill>
              <a:latin typeface="Arial Unicode MS" pitchFamily="34" charset="-128"/>
            </a:endParaRPr>
          </a:p>
        </p:txBody>
      </p:sp>
      <p:sp>
        <p:nvSpPr>
          <p:cNvPr id="13321" name="AutoShape 38" descr="Flag_of_Israel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en-US"/>
          </a:p>
        </p:txBody>
      </p:sp>
      <p:sp>
        <p:nvSpPr>
          <p:cNvPr id="13322" name="AutoShape 40" descr="Flag_of_Israel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en-US"/>
          </a:p>
        </p:txBody>
      </p:sp>
      <p:sp>
        <p:nvSpPr>
          <p:cNvPr id="13323" name="AutoShape 42" descr="Flag_of_Israel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en-US"/>
          </a:p>
        </p:txBody>
      </p:sp>
      <p:sp>
        <p:nvSpPr>
          <p:cNvPr id="13324" name="AutoShape 44" descr="Flag_of_Israel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en-US"/>
          </a:p>
        </p:txBody>
      </p:sp>
      <p:sp>
        <p:nvSpPr>
          <p:cNvPr id="13325" name="AutoShape 46" descr="Image result for Israel fla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en-US"/>
          </a:p>
        </p:txBody>
      </p:sp>
      <p:pic>
        <p:nvPicPr>
          <p:cNvPr id="13326" name="Picture 49" descr="Image result for Israel fla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6237288"/>
            <a:ext cx="504825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7" name="Text Box 50"/>
          <p:cNvSpPr txBox="1">
            <a:spLocks noChangeArrowheads="1"/>
          </p:cNvSpPr>
          <p:nvPr/>
        </p:nvSpPr>
        <p:spPr bwMode="auto">
          <a:xfrm>
            <a:off x="6516688" y="6237288"/>
            <a:ext cx="7921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800">
                <a:solidFill>
                  <a:srgbClr val="777777"/>
                </a:solidFill>
                <a:latin typeface="Arial Unicode MS" pitchFamily="34" charset="-128"/>
              </a:rPr>
              <a:t>Israel</a:t>
            </a:r>
            <a:endParaRPr lang="en-US" altLang="en-US" sz="800">
              <a:solidFill>
                <a:srgbClr val="777777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tion1">
  <a:themeElements>
    <a:clrScheme name="Custom 3">
      <a:dk1>
        <a:sysClr val="windowText" lastClr="000000"/>
      </a:dk1>
      <a:lt1>
        <a:sysClr val="window" lastClr="FFFFFF"/>
      </a:lt1>
      <a:dk2>
        <a:srgbClr val="464646"/>
      </a:dk2>
      <a:lt2>
        <a:srgbClr val="CBE8FF"/>
      </a:lt2>
      <a:accent1>
        <a:srgbClr val="0072C6"/>
      </a:accent1>
      <a:accent2>
        <a:srgbClr val="262626"/>
      </a:accent2>
      <a:accent3>
        <a:srgbClr val="444444"/>
      </a:accent3>
      <a:accent4>
        <a:srgbClr val="777777"/>
      </a:accent4>
      <a:accent5>
        <a:srgbClr val="FF9400"/>
      </a:accent5>
      <a:accent6>
        <a:srgbClr val="FFFFFF"/>
      </a:accent6>
      <a:hlink>
        <a:srgbClr val="FF8119"/>
      </a:hlink>
      <a:folHlink>
        <a:srgbClr val="0072C6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1886</TotalTime>
  <Words>402</Words>
  <Application>Microsoft Office PowerPoint</Application>
  <PresentationFormat>On-screen Show (4:3)</PresentationFormat>
  <Paragraphs>116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Times New Roman</vt:lpstr>
      <vt:lpstr>Arial</vt:lpstr>
      <vt:lpstr>Wingdings 3</vt:lpstr>
      <vt:lpstr>Verdana</vt:lpstr>
      <vt:lpstr>Wingdings 2</vt:lpstr>
      <vt:lpstr>Lucida Sans Unicode</vt:lpstr>
      <vt:lpstr>Arial Unicode MS</vt:lpstr>
      <vt:lpstr>Presentation1</vt:lpstr>
      <vt:lpstr>Paintbrush Picture</vt:lpstr>
      <vt:lpstr>PowerPoint Presentation</vt:lpstr>
      <vt:lpstr>MACHC16  Agenda item 7.2 - “RENC”  RENCs…what to cover?</vt:lpstr>
      <vt:lpstr>Agenda</vt:lpstr>
      <vt:lpstr>But…..</vt:lpstr>
      <vt:lpstr>What is a RENC?</vt:lpstr>
      <vt:lpstr>The importance of regional  co-ordination…</vt:lpstr>
      <vt:lpstr>IC-ENC’s Mission</vt:lpstr>
      <vt:lpstr>IC-ENC Core Services</vt:lpstr>
      <vt:lpstr>IC-ENC Members</vt:lpstr>
      <vt:lpstr>Membership &amp; Offices</vt:lpstr>
      <vt:lpstr>Around the room today…</vt:lpstr>
      <vt:lpstr>Production Support: IC-ENC ENC Validation Training Course</vt:lpstr>
      <vt:lpstr>The Latin American course…September 2015</vt:lpstr>
      <vt:lpstr>Supported by SEMAR…</vt:lpstr>
      <vt:lpstr>SEMAR report: MACHC16-07.2B</vt:lpstr>
      <vt:lpstr>IC-ENC Regional Offices</vt:lpstr>
      <vt:lpstr>IC-ENC Latin America: Project Team</vt:lpstr>
      <vt:lpstr>IC-ENC Latin America - Validators</vt:lpstr>
      <vt:lpstr>Training in the UK office… Stage 1 training completes today!</vt:lpstr>
      <vt:lpstr>US: New Member &amp; New IC-ENC Regional Office</vt:lpstr>
      <vt:lpstr>Summary</vt:lpstr>
      <vt:lpstr>www.ic-enc.org</vt:lpstr>
      <vt:lpstr>PowerPoint Presentation</vt:lpstr>
    </vt:vector>
  </TitlesOfParts>
  <Company>United Kingdom Hydrographic Office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northoverr</dc:creator>
  <cp:lastModifiedBy>Alberto P. Costa Neves</cp:lastModifiedBy>
  <cp:revision>98</cp:revision>
  <dcterms:created xsi:type="dcterms:W3CDTF">2014-03-20T09:00:27Z</dcterms:created>
  <dcterms:modified xsi:type="dcterms:W3CDTF">2016-01-14T12:39:11Z</dcterms:modified>
</cp:coreProperties>
</file>