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97" r:id="rId3"/>
    <p:sldMasterId id="2147483709" r:id="rId4"/>
  </p:sldMasterIdLst>
  <p:notesMasterIdLst>
    <p:notesMasterId r:id="rId15"/>
  </p:notesMasterIdLst>
  <p:handoutMasterIdLst>
    <p:handoutMasterId r:id="rId16"/>
  </p:handoutMasterIdLst>
  <p:sldIdLst>
    <p:sldId id="282" r:id="rId5"/>
    <p:sldId id="345" r:id="rId6"/>
    <p:sldId id="346" r:id="rId7"/>
    <p:sldId id="323" r:id="rId8"/>
    <p:sldId id="311" r:id="rId9"/>
    <p:sldId id="330" r:id="rId10"/>
    <p:sldId id="334" r:id="rId11"/>
    <p:sldId id="333" r:id="rId12"/>
    <p:sldId id="325" r:id="rId13"/>
    <p:sldId id="344" r:id="rId14"/>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71" autoAdjust="0"/>
  </p:normalViewPr>
  <p:slideViewPr>
    <p:cSldViewPr>
      <p:cViewPr varScale="1">
        <p:scale>
          <a:sx n="89" d="100"/>
          <a:sy n="89" d="100"/>
        </p:scale>
        <p:origin x="-111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DF81C150-0C25-4BE8-AF23-F58B6523BF54}" type="datetimeFigureOut">
              <a:rPr lang="en-GB" smtClean="0"/>
              <a:t>14/01/2016</a:t>
            </a:fld>
            <a:endParaRPr lang="en-GB"/>
          </a:p>
        </p:txBody>
      </p:sp>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DCB40FEB-51FB-466F-9547-70CDAC9DAC72}" type="slidenum">
              <a:rPr lang="en-GB" smtClean="0"/>
              <a:t>‹#›</a:t>
            </a:fld>
            <a:endParaRPr lang="en-GB"/>
          </a:p>
        </p:txBody>
      </p:sp>
    </p:spTree>
    <p:extLst>
      <p:ext uri="{BB962C8B-B14F-4D97-AF65-F5344CB8AC3E}">
        <p14:creationId xmlns:p14="http://schemas.microsoft.com/office/powerpoint/2010/main" val="24647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US"/>
          </a:p>
        </p:txBody>
      </p:sp>
      <p:sp>
        <p:nvSpPr>
          <p:cNvPr id="3" name="Date Placeholder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0ABB1C9B-78FF-4639-8571-D076D3CBD0C1}" type="datetimeFigureOut">
              <a:rPr lang="en-US" smtClean="0"/>
              <a:pPr/>
              <a:t>1/14/2016</a:t>
            </a:fld>
            <a:endParaRPr lang="en-US"/>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en-US"/>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en-US"/>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F9C69CE1-47DD-44FA-9C25-ECF1E2E4AEEF}" type="slidenum">
              <a:rPr lang="en-US" smtClean="0"/>
              <a:pPr/>
              <a:t>‹#›</a:t>
            </a:fld>
            <a:endParaRPr lang="en-US"/>
          </a:p>
        </p:txBody>
      </p:sp>
    </p:spTree>
    <p:extLst>
      <p:ext uri="{BB962C8B-B14F-4D97-AF65-F5344CB8AC3E}">
        <p14:creationId xmlns:p14="http://schemas.microsoft.com/office/powerpoint/2010/main" val="768552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35CFE15-D627-422C-9CC8-997AF2A06C97}" type="datetime1">
              <a:rPr lang="en-GB" smtClean="0"/>
              <a:t>14/01/2016</a:t>
            </a:fld>
            <a:endParaRPr lang="en-US" dirty="0"/>
          </a:p>
        </p:txBody>
      </p:sp>
      <p:sp>
        <p:nvSpPr>
          <p:cNvPr id="19" name="Footer Placeholder 18"/>
          <p:cNvSpPr>
            <a:spLocks noGrp="1"/>
          </p:cNvSpPr>
          <p:nvPr>
            <p:ph type="ftr" sz="quarter" idx="11"/>
          </p:nvPr>
        </p:nvSpPr>
        <p:spPr/>
        <p:txBody>
          <a:bodyPr/>
          <a:lstStyle/>
          <a:p>
            <a:r>
              <a:rPr lang="en-GB" smtClean="0"/>
              <a:t>Staff Day brief on the WWA</a:t>
            </a:r>
            <a:endParaRPr lang="en-US" dirty="0"/>
          </a:p>
        </p:txBody>
      </p:sp>
      <p:sp>
        <p:nvSpPr>
          <p:cNvPr id="27" name="Slide Number Placeholder 26"/>
          <p:cNvSpPr>
            <a:spLocks noGrp="1"/>
          </p:cNvSpPr>
          <p:nvPr>
            <p:ph type="sldNum" sz="quarter" idx="12"/>
          </p:nvPr>
        </p:nvSpPr>
        <p:spPr/>
        <p:txBody>
          <a:bodyPr/>
          <a:lstStyle/>
          <a:p>
            <a:fld id="{38A18EDB-7950-48C8-8830-B44F92E019B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AB1DF7-4CBF-4A5F-A290-9B9BD3D9C5A9}" type="datetime1">
              <a:rPr lang="en-GB" smtClean="0"/>
              <a:t>14/01/2016</a:t>
            </a:fld>
            <a:endParaRPr lang="en-US" dirty="0"/>
          </a:p>
        </p:txBody>
      </p:sp>
      <p:sp>
        <p:nvSpPr>
          <p:cNvPr id="5" name="Footer Placeholder 4"/>
          <p:cNvSpPr>
            <a:spLocks noGrp="1"/>
          </p:cNvSpPr>
          <p:nvPr>
            <p:ph type="ftr" sz="quarter" idx="11"/>
          </p:nvPr>
        </p:nvSpPr>
        <p:spPr/>
        <p:txBody>
          <a:bodyPr/>
          <a:lstStyle/>
          <a:p>
            <a:r>
              <a:rPr lang="en-GB" smtClean="0"/>
              <a:t>Staff Day brief on the WWA</a:t>
            </a:r>
            <a:endParaRPr lang="en-US" dirty="0"/>
          </a:p>
        </p:txBody>
      </p:sp>
      <p:sp>
        <p:nvSpPr>
          <p:cNvPr id="6" name="Slide Number Placeholder 5"/>
          <p:cNvSpPr>
            <a:spLocks noGrp="1"/>
          </p:cNvSpPr>
          <p:nvPr>
            <p:ph type="sldNum" sz="quarter" idx="12"/>
          </p:nvPr>
        </p:nvSpPr>
        <p:spPr/>
        <p:txBody>
          <a:bodyPr/>
          <a:lstStyle/>
          <a:p>
            <a:fld id="{38A18EDB-7950-48C8-8830-B44F92E019B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0FA06-C4F1-4F4E-AC33-FD0C2B235469}" type="datetime1">
              <a:rPr lang="en-GB" smtClean="0"/>
              <a:t>14/01/2016</a:t>
            </a:fld>
            <a:endParaRPr lang="en-US" dirty="0"/>
          </a:p>
        </p:txBody>
      </p:sp>
      <p:sp>
        <p:nvSpPr>
          <p:cNvPr id="5" name="Footer Placeholder 4"/>
          <p:cNvSpPr>
            <a:spLocks noGrp="1"/>
          </p:cNvSpPr>
          <p:nvPr>
            <p:ph type="ftr" sz="quarter" idx="11"/>
          </p:nvPr>
        </p:nvSpPr>
        <p:spPr/>
        <p:txBody>
          <a:bodyPr/>
          <a:lstStyle/>
          <a:p>
            <a:r>
              <a:rPr lang="en-GB" smtClean="0"/>
              <a:t>Staff Day brief on the WWA</a:t>
            </a:r>
            <a:endParaRPr lang="en-US" dirty="0"/>
          </a:p>
        </p:txBody>
      </p:sp>
      <p:sp>
        <p:nvSpPr>
          <p:cNvPr id="6" name="Slide Number Placeholder 5"/>
          <p:cNvSpPr>
            <a:spLocks noGrp="1"/>
          </p:cNvSpPr>
          <p:nvPr>
            <p:ph type="sldNum" sz="quarter" idx="12"/>
          </p:nvPr>
        </p:nvSpPr>
        <p:spPr/>
        <p:txBody>
          <a:bodyPr/>
          <a:lstStyle/>
          <a:p>
            <a:fld id="{38A18EDB-7950-48C8-8830-B44F92E019B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2B855A-222D-4E02-A92D-D03A3CB990DA}"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3FC44B24-5B72-4A4B-AECC-1510258A2BE5}" type="slidenum">
              <a:rPr lang="en-GB" smtClean="0"/>
              <a:t>‹#›</a:t>
            </a:fld>
            <a:endParaRPr lang="en-GB"/>
          </a:p>
        </p:txBody>
      </p:sp>
    </p:spTree>
    <p:extLst>
      <p:ext uri="{BB962C8B-B14F-4D97-AF65-F5344CB8AC3E}">
        <p14:creationId xmlns:p14="http://schemas.microsoft.com/office/powerpoint/2010/main" val="1443817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B40AD8-E9AB-47BC-9491-96F4ED2F1132}"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3FC44B24-5B72-4A4B-AECC-1510258A2BE5}" type="slidenum">
              <a:rPr lang="en-GB" smtClean="0"/>
              <a:t>‹#›</a:t>
            </a:fld>
            <a:endParaRPr lang="en-GB"/>
          </a:p>
        </p:txBody>
      </p:sp>
    </p:spTree>
    <p:extLst>
      <p:ext uri="{BB962C8B-B14F-4D97-AF65-F5344CB8AC3E}">
        <p14:creationId xmlns:p14="http://schemas.microsoft.com/office/powerpoint/2010/main" val="2856784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F9DB9-84AE-445C-A56A-6DC4CFF4AD3E}"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3FC44B24-5B72-4A4B-AECC-1510258A2BE5}" type="slidenum">
              <a:rPr lang="en-GB" smtClean="0"/>
              <a:t>‹#›</a:t>
            </a:fld>
            <a:endParaRPr lang="en-GB"/>
          </a:p>
        </p:txBody>
      </p:sp>
    </p:spTree>
    <p:extLst>
      <p:ext uri="{BB962C8B-B14F-4D97-AF65-F5344CB8AC3E}">
        <p14:creationId xmlns:p14="http://schemas.microsoft.com/office/powerpoint/2010/main" val="3959213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58A8FE-7344-4638-A26B-4BA96BDDC5BD}" type="datetime1">
              <a:rPr lang="en-GB" smtClean="0"/>
              <a:t>14/01/2016</a:t>
            </a:fld>
            <a:endParaRPr lang="en-GB"/>
          </a:p>
        </p:txBody>
      </p:sp>
      <p:sp>
        <p:nvSpPr>
          <p:cNvPr id="6" name="Footer Placeholder 5"/>
          <p:cNvSpPr>
            <a:spLocks noGrp="1"/>
          </p:cNvSpPr>
          <p:nvPr>
            <p:ph type="ftr" sz="quarter" idx="11"/>
          </p:nvPr>
        </p:nvSpPr>
        <p:spPr/>
        <p:txBody>
          <a:bodyPr/>
          <a:lstStyle/>
          <a:p>
            <a:r>
              <a:rPr lang="en-GB" smtClean="0"/>
              <a:t>Staff Day brief on the WWA</a:t>
            </a:r>
            <a:endParaRPr lang="en-GB"/>
          </a:p>
        </p:txBody>
      </p:sp>
      <p:sp>
        <p:nvSpPr>
          <p:cNvPr id="7" name="Slide Number Placeholder 6"/>
          <p:cNvSpPr>
            <a:spLocks noGrp="1"/>
          </p:cNvSpPr>
          <p:nvPr>
            <p:ph type="sldNum" sz="quarter" idx="12"/>
          </p:nvPr>
        </p:nvSpPr>
        <p:spPr/>
        <p:txBody>
          <a:bodyPr/>
          <a:lstStyle/>
          <a:p>
            <a:fld id="{3FC44B24-5B72-4A4B-AECC-1510258A2BE5}" type="slidenum">
              <a:rPr lang="en-GB" smtClean="0"/>
              <a:t>‹#›</a:t>
            </a:fld>
            <a:endParaRPr lang="en-GB"/>
          </a:p>
        </p:txBody>
      </p:sp>
    </p:spTree>
    <p:extLst>
      <p:ext uri="{BB962C8B-B14F-4D97-AF65-F5344CB8AC3E}">
        <p14:creationId xmlns:p14="http://schemas.microsoft.com/office/powerpoint/2010/main" val="214524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315A7F-7F49-413A-A298-3845C1B41E0B}" type="datetime1">
              <a:rPr lang="en-GB" smtClean="0"/>
              <a:t>14/01/2016</a:t>
            </a:fld>
            <a:endParaRPr lang="en-GB"/>
          </a:p>
        </p:txBody>
      </p:sp>
      <p:sp>
        <p:nvSpPr>
          <p:cNvPr id="8" name="Footer Placeholder 7"/>
          <p:cNvSpPr>
            <a:spLocks noGrp="1"/>
          </p:cNvSpPr>
          <p:nvPr>
            <p:ph type="ftr" sz="quarter" idx="11"/>
          </p:nvPr>
        </p:nvSpPr>
        <p:spPr/>
        <p:txBody>
          <a:bodyPr/>
          <a:lstStyle/>
          <a:p>
            <a:r>
              <a:rPr lang="en-GB" smtClean="0"/>
              <a:t>Staff Day brief on the WWA</a:t>
            </a:r>
            <a:endParaRPr lang="en-GB"/>
          </a:p>
        </p:txBody>
      </p:sp>
      <p:sp>
        <p:nvSpPr>
          <p:cNvPr id="9" name="Slide Number Placeholder 8"/>
          <p:cNvSpPr>
            <a:spLocks noGrp="1"/>
          </p:cNvSpPr>
          <p:nvPr>
            <p:ph type="sldNum" sz="quarter" idx="12"/>
          </p:nvPr>
        </p:nvSpPr>
        <p:spPr/>
        <p:txBody>
          <a:bodyPr/>
          <a:lstStyle/>
          <a:p>
            <a:fld id="{3FC44B24-5B72-4A4B-AECC-1510258A2BE5}" type="slidenum">
              <a:rPr lang="en-GB" smtClean="0"/>
              <a:t>‹#›</a:t>
            </a:fld>
            <a:endParaRPr lang="en-GB"/>
          </a:p>
        </p:txBody>
      </p:sp>
    </p:spTree>
    <p:extLst>
      <p:ext uri="{BB962C8B-B14F-4D97-AF65-F5344CB8AC3E}">
        <p14:creationId xmlns:p14="http://schemas.microsoft.com/office/powerpoint/2010/main" val="3676042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EEC5AE-2436-4B7D-9FF5-8BF802C9A4C7}" type="datetime1">
              <a:rPr lang="en-GB" smtClean="0"/>
              <a:t>14/01/2016</a:t>
            </a:fld>
            <a:endParaRPr lang="en-GB"/>
          </a:p>
        </p:txBody>
      </p:sp>
      <p:sp>
        <p:nvSpPr>
          <p:cNvPr id="4" name="Footer Placeholder 3"/>
          <p:cNvSpPr>
            <a:spLocks noGrp="1"/>
          </p:cNvSpPr>
          <p:nvPr>
            <p:ph type="ftr" sz="quarter" idx="11"/>
          </p:nvPr>
        </p:nvSpPr>
        <p:spPr/>
        <p:txBody>
          <a:bodyPr/>
          <a:lstStyle/>
          <a:p>
            <a:r>
              <a:rPr lang="en-GB" smtClean="0"/>
              <a:t>Staff Day brief on the WWA</a:t>
            </a:r>
            <a:endParaRPr lang="en-GB"/>
          </a:p>
        </p:txBody>
      </p:sp>
      <p:sp>
        <p:nvSpPr>
          <p:cNvPr id="5" name="Slide Number Placeholder 4"/>
          <p:cNvSpPr>
            <a:spLocks noGrp="1"/>
          </p:cNvSpPr>
          <p:nvPr>
            <p:ph type="sldNum" sz="quarter" idx="12"/>
          </p:nvPr>
        </p:nvSpPr>
        <p:spPr/>
        <p:txBody>
          <a:bodyPr/>
          <a:lstStyle/>
          <a:p>
            <a:fld id="{3FC44B24-5B72-4A4B-AECC-1510258A2BE5}" type="slidenum">
              <a:rPr lang="en-GB" smtClean="0"/>
              <a:t>‹#›</a:t>
            </a:fld>
            <a:endParaRPr lang="en-GB"/>
          </a:p>
        </p:txBody>
      </p:sp>
    </p:spTree>
    <p:extLst>
      <p:ext uri="{BB962C8B-B14F-4D97-AF65-F5344CB8AC3E}">
        <p14:creationId xmlns:p14="http://schemas.microsoft.com/office/powerpoint/2010/main" val="3145869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CCAF2-B71D-4123-B747-D4725BF6D4B0}" type="datetime1">
              <a:rPr lang="en-GB" smtClean="0"/>
              <a:t>14/01/2016</a:t>
            </a:fld>
            <a:endParaRPr lang="en-GB"/>
          </a:p>
        </p:txBody>
      </p:sp>
      <p:sp>
        <p:nvSpPr>
          <p:cNvPr id="3" name="Footer Placeholder 2"/>
          <p:cNvSpPr>
            <a:spLocks noGrp="1"/>
          </p:cNvSpPr>
          <p:nvPr>
            <p:ph type="ftr" sz="quarter" idx="11"/>
          </p:nvPr>
        </p:nvSpPr>
        <p:spPr/>
        <p:txBody>
          <a:bodyPr/>
          <a:lstStyle/>
          <a:p>
            <a:r>
              <a:rPr lang="en-GB" smtClean="0"/>
              <a:t>Staff Day brief on the WWA</a:t>
            </a:r>
            <a:endParaRPr lang="en-GB"/>
          </a:p>
        </p:txBody>
      </p:sp>
      <p:sp>
        <p:nvSpPr>
          <p:cNvPr id="4" name="Slide Number Placeholder 3"/>
          <p:cNvSpPr>
            <a:spLocks noGrp="1"/>
          </p:cNvSpPr>
          <p:nvPr>
            <p:ph type="sldNum" sz="quarter" idx="12"/>
          </p:nvPr>
        </p:nvSpPr>
        <p:spPr/>
        <p:txBody>
          <a:bodyPr/>
          <a:lstStyle/>
          <a:p>
            <a:fld id="{3FC44B24-5B72-4A4B-AECC-1510258A2BE5}" type="slidenum">
              <a:rPr lang="en-GB" smtClean="0"/>
              <a:t>‹#›</a:t>
            </a:fld>
            <a:endParaRPr lang="en-GB"/>
          </a:p>
        </p:txBody>
      </p:sp>
    </p:spTree>
    <p:extLst>
      <p:ext uri="{BB962C8B-B14F-4D97-AF65-F5344CB8AC3E}">
        <p14:creationId xmlns:p14="http://schemas.microsoft.com/office/powerpoint/2010/main" val="1207403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CB53B-DA62-4778-AD1D-2F7A23535A77}" type="datetime1">
              <a:rPr lang="en-GB" smtClean="0"/>
              <a:t>14/01/2016</a:t>
            </a:fld>
            <a:endParaRPr lang="en-GB"/>
          </a:p>
        </p:txBody>
      </p:sp>
      <p:sp>
        <p:nvSpPr>
          <p:cNvPr id="6" name="Footer Placeholder 5"/>
          <p:cNvSpPr>
            <a:spLocks noGrp="1"/>
          </p:cNvSpPr>
          <p:nvPr>
            <p:ph type="ftr" sz="quarter" idx="11"/>
          </p:nvPr>
        </p:nvSpPr>
        <p:spPr/>
        <p:txBody>
          <a:bodyPr/>
          <a:lstStyle/>
          <a:p>
            <a:r>
              <a:rPr lang="en-GB" smtClean="0"/>
              <a:t>Staff Day brief on the WWA</a:t>
            </a:r>
            <a:endParaRPr lang="en-GB"/>
          </a:p>
        </p:txBody>
      </p:sp>
      <p:sp>
        <p:nvSpPr>
          <p:cNvPr id="7" name="Slide Number Placeholder 6"/>
          <p:cNvSpPr>
            <a:spLocks noGrp="1"/>
          </p:cNvSpPr>
          <p:nvPr>
            <p:ph type="sldNum" sz="quarter" idx="12"/>
          </p:nvPr>
        </p:nvSpPr>
        <p:spPr/>
        <p:txBody>
          <a:bodyPr/>
          <a:lstStyle/>
          <a:p>
            <a:fld id="{3FC44B24-5B72-4A4B-AECC-1510258A2BE5}" type="slidenum">
              <a:rPr lang="en-GB" smtClean="0"/>
              <a:t>‹#›</a:t>
            </a:fld>
            <a:endParaRPr lang="en-GB"/>
          </a:p>
        </p:txBody>
      </p:sp>
    </p:spTree>
    <p:extLst>
      <p:ext uri="{BB962C8B-B14F-4D97-AF65-F5344CB8AC3E}">
        <p14:creationId xmlns:p14="http://schemas.microsoft.com/office/powerpoint/2010/main" val="1481842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FA8482-4E11-407B-80CA-062CCCDA5636}" type="datetime1">
              <a:rPr lang="en-GB" smtClean="0"/>
              <a:t>14/01/2016</a:t>
            </a:fld>
            <a:endParaRPr lang="en-US" dirty="0"/>
          </a:p>
        </p:txBody>
      </p:sp>
      <p:sp>
        <p:nvSpPr>
          <p:cNvPr id="5" name="Footer Placeholder 4"/>
          <p:cNvSpPr>
            <a:spLocks noGrp="1"/>
          </p:cNvSpPr>
          <p:nvPr>
            <p:ph type="ftr" sz="quarter" idx="11"/>
          </p:nvPr>
        </p:nvSpPr>
        <p:spPr/>
        <p:txBody>
          <a:bodyPr/>
          <a:lstStyle/>
          <a:p>
            <a:r>
              <a:rPr lang="en-GB" smtClean="0"/>
              <a:t>Staff Day brief on the WWA</a:t>
            </a:r>
            <a:endParaRPr lang="en-US" dirty="0"/>
          </a:p>
        </p:txBody>
      </p:sp>
      <p:sp>
        <p:nvSpPr>
          <p:cNvPr id="6" name="Slide Number Placeholder 5"/>
          <p:cNvSpPr>
            <a:spLocks noGrp="1"/>
          </p:cNvSpPr>
          <p:nvPr>
            <p:ph type="sldNum" sz="quarter" idx="12"/>
          </p:nvPr>
        </p:nvSpPr>
        <p:spPr/>
        <p:txBody>
          <a:bodyPr/>
          <a:lstStyle/>
          <a:p>
            <a:fld id="{38A18EDB-7950-48C8-8830-B44F92E019B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1BB49-6613-4D76-9B62-FC6D8511359A}" type="datetime1">
              <a:rPr lang="en-GB" smtClean="0"/>
              <a:t>14/01/2016</a:t>
            </a:fld>
            <a:endParaRPr lang="en-GB"/>
          </a:p>
        </p:txBody>
      </p:sp>
      <p:sp>
        <p:nvSpPr>
          <p:cNvPr id="6" name="Footer Placeholder 5"/>
          <p:cNvSpPr>
            <a:spLocks noGrp="1"/>
          </p:cNvSpPr>
          <p:nvPr>
            <p:ph type="ftr" sz="quarter" idx="11"/>
          </p:nvPr>
        </p:nvSpPr>
        <p:spPr/>
        <p:txBody>
          <a:bodyPr/>
          <a:lstStyle/>
          <a:p>
            <a:r>
              <a:rPr lang="en-GB" smtClean="0"/>
              <a:t>Staff Day brief on the WWA</a:t>
            </a:r>
            <a:endParaRPr lang="en-GB"/>
          </a:p>
        </p:txBody>
      </p:sp>
      <p:sp>
        <p:nvSpPr>
          <p:cNvPr id="7" name="Slide Number Placeholder 6"/>
          <p:cNvSpPr>
            <a:spLocks noGrp="1"/>
          </p:cNvSpPr>
          <p:nvPr>
            <p:ph type="sldNum" sz="quarter" idx="12"/>
          </p:nvPr>
        </p:nvSpPr>
        <p:spPr/>
        <p:txBody>
          <a:bodyPr/>
          <a:lstStyle/>
          <a:p>
            <a:fld id="{3FC44B24-5B72-4A4B-AECC-1510258A2BE5}" type="slidenum">
              <a:rPr lang="en-GB" smtClean="0"/>
              <a:t>‹#›</a:t>
            </a:fld>
            <a:endParaRPr lang="en-GB"/>
          </a:p>
        </p:txBody>
      </p:sp>
    </p:spTree>
    <p:extLst>
      <p:ext uri="{BB962C8B-B14F-4D97-AF65-F5344CB8AC3E}">
        <p14:creationId xmlns:p14="http://schemas.microsoft.com/office/powerpoint/2010/main" val="3123066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052245-E132-45F4-8848-0DCE220E5C46}"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3FC44B24-5B72-4A4B-AECC-1510258A2BE5}" type="slidenum">
              <a:rPr lang="en-GB" smtClean="0"/>
              <a:t>‹#›</a:t>
            </a:fld>
            <a:endParaRPr lang="en-GB"/>
          </a:p>
        </p:txBody>
      </p:sp>
    </p:spTree>
    <p:extLst>
      <p:ext uri="{BB962C8B-B14F-4D97-AF65-F5344CB8AC3E}">
        <p14:creationId xmlns:p14="http://schemas.microsoft.com/office/powerpoint/2010/main" val="3319405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014D89-38BA-404E-BDFD-952F27320EFE}"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3FC44B24-5B72-4A4B-AECC-1510258A2BE5}" type="slidenum">
              <a:rPr lang="en-GB" smtClean="0"/>
              <a:t>‹#›</a:t>
            </a:fld>
            <a:endParaRPr lang="en-GB"/>
          </a:p>
        </p:txBody>
      </p:sp>
    </p:spTree>
    <p:extLst>
      <p:ext uri="{BB962C8B-B14F-4D97-AF65-F5344CB8AC3E}">
        <p14:creationId xmlns:p14="http://schemas.microsoft.com/office/powerpoint/2010/main" val="4085847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27194C-B765-4577-B719-9AE2F57423A1}" type="datetime1">
              <a:rPr lang="en-GB" smtClean="0"/>
              <a:t>14/01/2016</a:t>
            </a:fld>
            <a:endParaRPr lang="en-GB"/>
          </a:p>
        </p:txBody>
      </p:sp>
      <p:sp>
        <p:nvSpPr>
          <p:cNvPr id="4" name="Footer Placeholder 3"/>
          <p:cNvSpPr>
            <a:spLocks noGrp="1"/>
          </p:cNvSpPr>
          <p:nvPr>
            <p:ph type="ftr" sz="quarter" idx="11"/>
          </p:nvPr>
        </p:nvSpPr>
        <p:spPr/>
        <p:txBody>
          <a:bodyPr/>
          <a:lstStyle/>
          <a:p>
            <a:r>
              <a:rPr lang="en-GB" smtClean="0"/>
              <a:t>Staff Day brief on the WWA</a:t>
            </a:r>
            <a:endParaRPr lang="en-GB"/>
          </a:p>
        </p:txBody>
      </p:sp>
      <p:sp>
        <p:nvSpPr>
          <p:cNvPr id="5" name="Slide Number Placeholder 4"/>
          <p:cNvSpPr>
            <a:spLocks noGrp="1"/>
          </p:cNvSpPr>
          <p:nvPr>
            <p:ph type="sldNum" sz="quarter" idx="12"/>
          </p:nvPr>
        </p:nvSpPr>
        <p:spPr/>
        <p:txBody>
          <a:bodyPr/>
          <a:lstStyle/>
          <a:p>
            <a:fld id="{3FC44B24-5B72-4A4B-AECC-1510258A2BE5}" type="slidenum">
              <a:rPr lang="en-GB" smtClean="0"/>
              <a:t>‹#›</a:t>
            </a:fld>
            <a:endParaRPr lang="en-GB"/>
          </a:p>
        </p:txBody>
      </p:sp>
    </p:spTree>
    <p:extLst>
      <p:ext uri="{BB962C8B-B14F-4D97-AF65-F5344CB8AC3E}">
        <p14:creationId xmlns:p14="http://schemas.microsoft.com/office/powerpoint/2010/main" val="4077693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1443BD-10D0-4B22-87FC-34D284C0A9DA}"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0F13F4BE-2429-46FB-A9E5-A96A73D857F2}" type="slidenum">
              <a:rPr lang="en-GB" smtClean="0"/>
              <a:t>‹#›</a:t>
            </a:fld>
            <a:endParaRPr lang="en-GB"/>
          </a:p>
        </p:txBody>
      </p:sp>
    </p:spTree>
    <p:extLst>
      <p:ext uri="{BB962C8B-B14F-4D97-AF65-F5344CB8AC3E}">
        <p14:creationId xmlns:p14="http://schemas.microsoft.com/office/powerpoint/2010/main" val="3115265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AAA017-C64A-4B70-A86B-5D2D2B096430}"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0F13F4BE-2429-46FB-A9E5-A96A73D857F2}" type="slidenum">
              <a:rPr lang="en-GB" smtClean="0"/>
              <a:t>‹#›</a:t>
            </a:fld>
            <a:endParaRPr lang="en-GB"/>
          </a:p>
        </p:txBody>
      </p:sp>
    </p:spTree>
    <p:extLst>
      <p:ext uri="{BB962C8B-B14F-4D97-AF65-F5344CB8AC3E}">
        <p14:creationId xmlns:p14="http://schemas.microsoft.com/office/powerpoint/2010/main" val="3752398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CAD3C-F4CA-4073-BF0D-8E3C22CAF4CC}"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0F13F4BE-2429-46FB-A9E5-A96A73D857F2}" type="slidenum">
              <a:rPr lang="en-GB" smtClean="0"/>
              <a:t>‹#›</a:t>
            </a:fld>
            <a:endParaRPr lang="en-GB"/>
          </a:p>
        </p:txBody>
      </p:sp>
    </p:spTree>
    <p:extLst>
      <p:ext uri="{BB962C8B-B14F-4D97-AF65-F5344CB8AC3E}">
        <p14:creationId xmlns:p14="http://schemas.microsoft.com/office/powerpoint/2010/main" val="514686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F9FF76-60EB-4B16-853D-566FB5A163CC}" type="datetime1">
              <a:rPr lang="en-GB" smtClean="0"/>
              <a:t>14/01/2016</a:t>
            </a:fld>
            <a:endParaRPr lang="en-GB"/>
          </a:p>
        </p:txBody>
      </p:sp>
      <p:sp>
        <p:nvSpPr>
          <p:cNvPr id="6" name="Footer Placeholder 5"/>
          <p:cNvSpPr>
            <a:spLocks noGrp="1"/>
          </p:cNvSpPr>
          <p:nvPr>
            <p:ph type="ftr" sz="quarter" idx="11"/>
          </p:nvPr>
        </p:nvSpPr>
        <p:spPr/>
        <p:txBody>
          <a:bodyPr/>
          <a:lstStyle/>
          <a:p>
            <a:r>
              <a:rPr lang="en-GB" smtClean="0"/>
              <a:t>Staff Day brief on the WWA</a:t>
            </a:r>
            <a:endParaRPr lang="en-GB"/>
          </a:p>
        </p:txBody>
      </p:sp>
      <p:sp>
        <p:nvSpPr>
          <p:cNvPr id="7" name="Slide Number Placeholder 6"/>
          <p:cNvSpPr>
            <a:spLocks noGrp="1"/>
          </p:cNvSpPr>
          <p:nvPr>
            <p:ph type="sldNum" sz="quarter" idx="12"/>
          </p:nvPr>
        </p:nvSpPr>
        <p:spPr/>
        <p:txBody>
          <a:bodyPr/>
          <a:lstStyle/>
          <a:p>
            <a:fld id="{0F13F4BE-2429-46FB-A9E5-A96A73D857F2}" type="slidenum">
              <a:rPr lang="en-GB" smtClean="0"/>
              <a:t>‹#›</a:t>
            </a:fld>
            <a:endParaRPr lang="en-GB"/>
          </a:p>
        </p:txBody>
      </p:sp>
    </p:spTree>
    <p:extLst>
      <p:ext uri="{BB962C8B-B14F-4D97-AF65-F5344CB8AC3E}">
        <p14:creationId xmlns:p14="http://schemas.microsoft.com/office/powerpoint/2010/main" val="1625325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175CD8-B312-4874-AF2C-3B3ADEF50F83}" type="datetime1">
              <a:rPr lang="en-GB" smtClean="0"/>
              <a:t>14/01/2016</a:t>
            </a:fld>
            <a:endParaRPr lang="en-GB"/>
          </a:p>
        </p:txBody>
      </p:sp>
      <p:sp>
        <p:nvSpPr>
          <p:cNvPr id="8" name="Footer Placeholder 7"/>
          <p:cNvSpPr>
            <a:spLocks noGrp="1"/>
          </p:cNvSpPr>
          <p:nvPr>
            <p:ph type="ftr" sz="quarter" idx="11"/>
          </p:nvPr>
        </p:nvSpPr>
        <p:spPr/>
        <p:txBody>
          <a:bodyPr/>
          <a:lstStyle/>
          <a:p>
            <a:r>
              <a:rPr lang="en-GB" smtClean="0"/>
              <a:t>Staff Day brief on the WWA</a:t>
            </a:r>
            <a:endParaRPr lang="en-GB"/>
          </a:p>
        </p:txBody>
      </p:sp>
      <p:sp>
        <p:nvSpPr>
          <p:cNvPr id="9" name="Slide Number Placeholder 8"/>
          <p:cNvSpPr>
            <a:spLocks noGrp="1"/>
          </p:cNvSpPr>
          <p:nvPr>
            <p:ph type="sldNum" sz="quarter" idx="12"/>
          </p:nvPr>
        </p:nvSpPr>
        <p:spPr/>
        <p:txBody>
          <a:bodyPr/>
          <a:lstStyle/>
          <a:p>
            <a:fld id="{0F13F4BE-2429-46FB-A9E5-A96A73D857F2}" type="slidenum">
              <a:rPr lang="en-GB" smtClean="0"/>
              <a:t>‹#›</a:t>
            </a:fld>
            <a:endParaRPr lang="en-GB"/>
          </a:p>
        </p:txBody>
      </p:sp>
    </p:spTree>
    <p:extLst>
      <p:ext uri="{BB962C8B-B14F-4D97-AF65-F5344CB8AC3E}">
        <p14:creationId xmlns:p14="http://schemas.microsoft.com/office/powerpoint/2010/main" val="3967094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F5C1AE-2BA9-4401-8B0B-6A40C8BE953C}" type="datetime1">
              <a:rPr lang="en-GB" smtClean="0"/>
              <a:t>14/01/2016</a:t>
            </a:fld>
            <a:endParaRPr lang="en-GB"/>
          </a:p>
        </p:txBody>
      </p:sp>
      <p:sp>
        <p:nvSpPr>
          <p:cNvPr id="4" name="Footer Placeholder 3"/>
          <p:cNvSpPr>
            <a:spLocks noGrp="1"/>
          </p:cNvSpPr>
          <p:nvPr>
            <p:ph type="ftr" sz="quarter" idx="11"/>
          </p:nvPr>
        </p:nvSpPr>
        <p:spPr/>
        <p:txBody>
          <a:bodyPr/>
          <a:lstStyle/>
          <a:p>
            <a:r>
              <a:rPr lang="en-GB" smtClean="0"/>
              <a:t>Staff Day brief on the WWA</a:t>
            </a:r>
            <a:endParaRPr lang="en-GB"/>
          </a:p>
        </p:txBody>
      </p:sp>
      <p:sp>
        <p:nvSpPr>
          <p:cNvPr id="5" name="Slide Number Placeholder 4"/>
          <p:cNvSpPr>
            <a:spLocks noGrp="1"/>
          </p:cNvSpPr>
          <p:nvPr>
            <p:ph type="sldNum" sz="quarter" idx="12"/>
          </p:nvPr>
        </p:nvSpPr>
        <p:spPr/>
        <p:txBody>
          <a:bodyPr/>
          <a:lstStyle/>
          <a:p>
            <a:fld id="{0F13F4BE-2429-46FB-A9E5-A96A73D857F2}" type="slidenum">
              <a:rPr lang="en-GB" smtClean="0"/>
              <a:t>‹#›</a:t>
            </a:fld>
            <a:endParaRPr lang="en-GB"/>
          </a:p>
        </p:txBody>
      </p:sp>
    </p:spTree>
    <p:extLst>
      <p:ext uri="{BB962C8B-B14F-4D97-AF65-F5344CB8AC3E}">
        <p14:creationId xmlns:p14="http://schemas.microsoft.com/office/powerpoint/2010/main" val="2718922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50D4FCA-37A1-488A-9A98-1ECF38D1B755}" type="datetime1">
              <a:rPr lang="en-GB" smtClean="0"/>
              <a:t>14/01/2016</a:t>
            </a:fld>
            <a:endParaRPr lang="en-US" dirty="0"/>
          </a:p>
        </p:txBody>
      </p:sp>
      <p:sp>
        <p:nvSpPr>
          <p:cNvPr id="5" name="Footer Placeholder 4"/>
          <p:cNvSpPr>
            <a:spLocks noGrp="1"/>
          </p:cNvSpPr>
          <p:nvPr>
            <p:ph type="ftr" sz="quarter" idx="11"/>
          </p:nvPr>
        </p:nvSpPr>
        <p:spPr/>
        <p:txBody>
          <a:bodyPr/>
          <a:lstStyle/>
          <a:p>
            <a:r>
              <a:rPr lang="en-GB" smtClean="0"/>
              <a:t>Staff Day brief on the WWA</a:t>
            </a:r>
            <a:endParaRPr lang="en-US" dirty="0"/>
          </a:p>
        </p:txBody>
      </p:sp>
      <p:sp>
        <p:nvSpPr>
          <p:cNvPr id="6" name="Slide Number Placeholder 5"/>
          <p:cNvSpPr>
            <a:spLocks noGrp="1"/>
          </p:cNvSpPr>
          <p:nvPr>
            <p:ph type="sldNum" sz="quarter" idx="12"/>
          </p:nvPr>
        </p:nvSpPr>
        <p:spPr/>
        <p:txBody>
          <a:bodyPr/>
          <a:lstStyle/>
          <a:p>
            <a:fld id="{38A18EDB-7950-48C8-8830-B44F92E019B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56F3-E595-4BE7-9A52-A857EA1D48BF}" type="datetime1">
              <a:rPr lang="en-GB" smtClean="0"/>
              <a:t>14/01/2016</a:t>
            </a:fld>
            <a:endParaRPr lang="en-GB"/>
          </a:p>
        </p:txBody>
      </p:sp>
      <p:sp>
        <p:nvSpPr>
          <p:cNvPr id="3" name="Footer Placeholder 2"/>
          <p:cNvSpPr>
            <a:spLocks noGrp="1"/>
          </p:cNvSpPr>
          <p:nvPr>
            <p:ph type="ftr" sz="quarter" idx="11"/>
          </p:nvPr>
        </p:nvSpPr>
        <p:spPr/>
        <p:txBody>
          <a:bodyPr/>
          <a:lstStyle/>
          <a:p>
            <a:r>
              <a:rPr lang="en-GB" smtClean="0"/>
              <a:t>Staff Day brief on the WWA</a:t>
            </a:r>
            <a:endParaRPr lang="en-GB"/>
          </a:p>
        </p:txBody>
      </p:sp>
      <p:sp>
        <p:nvSpPr>
          <p:cNvPr id="4" name="Slide Number Placeholder 3"/>
          <p:cNvSpPr>
            <a:spLocks noGrp="1"/>
          </p:cNvSpPr>
          <p:nvPr>
            <p:ph type="sldNum" sz="quarter" idx="12"/>
          </p:nvPr>
        </p:nvSpPr>
        <p:spPr/>
        <p:txBody>
          <a:bodyPr/>
          <a:lstStyle/>
          <a:p>
            <a:fld id="{0F13F4BE-2429-46FB-A9E5-A96A73D857F2}" type="slidenum">
              <a:rPr lang="en-GB" smtClean="0"/>
              <a:t>‹#›</a:t>
            </a:fld>
            <a:endParaRPr lang="en-GB"/>
          </a:p>
        </p:txBody>
      </p:sp>
    </p:spTree>
    <p:extLst>
      <p:ext uri="{BB962C8B-B14F-4D97-AF65-F5344CB8AC3E}">
        <p14:creationId xmlns:p14="http://schemas.microsoft.com/office/powerpoint/2010/main" val="4002096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81B6D-7A46-45F6-B3B7-00BAE03487F7}" type="datetime1">
              <a:rPr lang="en-GB" smtClean="0"/>
              <a:t>14/01/2016</a:t>
            </a:fld>
            <a:endParaRPr lang="en-GB"/>
          </a:p>
        </p:txBody>
      </p:sp>
      <p:sp>
        <p:nvSpPr>
          <p:cNvPr id="6" name="Footer Placeholder 5"/>
          <p:cNvSpPr>
            <a:spLocks noGrp="1"/>
          </p:cNvSpPr>
          <p:nvPr>
            <p:ph type="ftr" sz="quarter" idx="11"/>
          </p:nvPr>
        </p:nvSpPr>
        <p:spPr/>
        <p:txBody>
          <a:bodyPr/>
          <a:lstStyle/>
          <a:p>
            <a:r>
              <a:rPr lang="en-GB" smtClean="0"/>
              <a:t>Staff Day brief on the WWA</a:t>
            </a:r>
            <a:endParaRPr lang="en-GB"/>
          </a:p>
        </p:txBody>
      </p:sp>
      <p:sp>
        <p:nvSpPr>
          <p:cNvPr id="7" name="Slide Number Placeholder 6"/>
          <p:cNvSpPr>
            <a:spLocks noGrp="1"/>
          </p:cNvSpPr>
          <p:nvPr>
            <p:ph type="sldNum" sz="quarter" idx="12"/>
          </p:nvPr>
        </p:nvSpPr>
        <p:spPr/>
        <p:txBody>
          <a:bodyPr/>
          <a:lstStyle/>
          <a:p>
            <a:fld id="{0F13F4BE-2429-46FB-A9E5-A96A73D857F2}" type="slidenum">
              <a:rPr lang="en-GB" smtClean="0"/>
              <a:t>‹#›</a:t>
            </a:fld>
            <a:endParaRPr lang="en-GB"/>
          </a:p>
        </p:txBody>
      </p:sp>
    </p:spTree>
    <p:extLst>
      <p:ext uri="{BB962C8B-B14F-4D97-AF65-F5344CB8AC3E}">
        <p14:creationId xmlns:p14="http://schemas.microsoft.com/office/powerpoint/2010/main" val="62547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7C002-D8A1-4E80-9D46-26887A3F96F7}" type="datetime1">
              <a:rPr lang="en-GB" smtClean="0"/>
              <a:t>14/01/2016</a:t>
            </a:fld>
            <a:endParaRPr lang="en-GB"/>
          </a:p>
        </p:txBody>
      </p:sp>
      <p:sp>
        <p:nvSpPr>
          <p:cNvPr id="6" name="Footer Placeholder 5"/>
          <p:cNvSpPr>
            <a:spLocks noGrp="1"/>
          </p:cNvSpPr>
          <p:nvPr>
            <p:ph type="ftr" sz="quarter" idx="11"/>
          </p:nvPr>
        </p:nvSpPr>
        <p:spPr/>
        <p:txBody>
          <a:bodyPr/>
          <a:lstStyle/>
          <a:p>
            <a:r>
              <a:rPr lang="en-GB" smtClean="0"/>
              <a:t>Staff Day brief on the WWA</a:t>
            </a:r>
            <a:endParaRPr lang="en-GB"/>
          </a:p>
        </p:txBody>
      </p:sp>
      <p:sp>
        <p:nvSpPr>
          <p:cNvPr id="7" name="Slide Number Placeholder 6"/>
          <p:cNvSpPr>
            <a:spLocks noGrp="1"/>
          </p:cNvSpPr>
          <p:nvPr>
            <p:ph type="sldNum" sz="quarter" idx="12"/>
          </p:nvPr>
        </p:nvSpPr>
        <p:spPr/>
        <p:txBody>
          <a:bodyPr/>
          <a:lstStyle/>
          <a:p>
            <a:fld id="{0F13F4BE-2429-46FB-A9E5-A96A73D857F2}" type="slidenum">
              <a:rPr lang="en-GB" smtClean="0"/>
              <a:t>‹#›</a:t>
            </a:fld>
            <a:endParaRPr lang="en-GB"/>
          </a:p>
        </p:txBody>
      </p:sp>
    </p:spTree>
    <p:extLst>
      <p:ext uri="{BB962C8B-B14F-4D97-AF65-F5344CB8AC3E}">
        <p14:creationId xmlns:p14="http://schemas.microsoft.com/office/powerpoint/2010/main" val="2377826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F774DB-E431-4E03-BBFF-80B26CA503D4}"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0F13F4BE-2429-46FB-A9E5-A96A73D857F2}" type="slidenum">
              <a:rPr lang="en-GB" smtClean="0"/>
              <a:t>‹#›</a:t>
            </a:fld>
            <a:endParaRPr lang="en-GB"/>
          </a:p>
        </p:txBody>
      </p:sp>
    </p:spTree>
    <p:extLst>
      <p:ext uri="{BB962C8B-B14F-4D97-AF65-F5344CB8AC3E}">
        <p14:creationId xmlns:p14="http://schemas.microsoft.com/office/powerpoint/2010/main" val="2479962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CD7636-3264-4036-AAF4-1FC7A88D9635}"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0F13F4BE-2429-46FB-A9E5-A96A73D857F2}" type="slidenum">
              <a:rPr lang="en-GB" smtClean="0"/>
              <a:t>‹#›</a:t>
            </a:fld>
            <a:endParaRPr lang="en-GB"/>
          </a:p>
        </p:txBody>
      </p:sp>
    </p:spTree>
    <p:extLst>
      <p:ext uri="{BB962C8B-B14F-4D97-AF65-F5344CB8AC3E}">
        <p14:creationId xmlns:p14="http://schemas.microsoft.com/office/powerpoint/2010/main" val="2097469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16647B-3B1F-483D-823D-8F4694E48C02}"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B5AD7ED3-4758-4462-8C81-DF2EF0FD7151}" type="slidenum">
              <a:rPr lang="en-GB" smtClean="0"/>
              <a:t>‹#›</a:t>
            </a:fld>
            <a:endParaRPr lang="en-GB"/>
          </a:p>
        </p:txBody>
      </p:sp>
    </p:spTree>
    <p:extLst>
      <p:ext uri="{BB962C8B-B14F-4D97-AF65-F5344CB8AC3E}">
        <p14:creationId xmlns:p14="http://schemas.microsoft.com/office/powerpoint/2010/main" val="1192337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23172C-C936-4F88-A775-9D9454949839}"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B5AD7ED3-4758-4462-8C81-DF2EF0FD7151}" type="slidenum">
              <a:rPr lang="en-GB" smtClean="0"/>
              <a:t>‹#›</a:t>
            </a:fld>
            <a:endParaRPr lang="en-GB"/>
          </a:p>
        </p:txBody>
      </p:sp>
    </p:spTree>
    <p:extLst>
      <p:ext uri="{BB962C8B-B14F-4D97-AF65-F5344CB8AC3E}">
        <p14:creationId xmlns:p14="http://schemas.microsoft.com/office/powerpoint/2010/main" val="3658301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80920-5B81-4FB0-9F09-61F8A2362A7E}"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B5AD7ED3-4758-4462-8C81-DF2EF0FD7151}" type="slidenum">
              <a:rPr lang="en-GB" smtClean="0"/>
              <a:t>‹#›</a:t>
            </a:fld>
            <a:endParaRPr lang="en-GB"/>
          </a:p>
        </p:txBody>
      </p:sp>
    </p:spTree>
    <p:extLst>
      <p:ext uri="{BB962C8B-B14F-4D97-AF65-F5344CB8AC3E}">
        <p14:creationId xmlns:p14="http://schemas.microsoft.com/office/powerpoint/2010/main" val="3097457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DED919F-4C9D-4453-968D-69140E3128CF}" type="datetime1">
              <a:rPr lang="en-GB" smtClean="0"/>
              <a:t>14/01/2016</a:t>
            </a:fld>
            <a:endParaRPr lang="en-GB"/>
          </a:p>
        </p:txBody>
      </p:sp>
      <p:sp>
        <p:nvSpPr>
          <p:cNvPr id="6" name="Footer Placeholder 5"/>
          <p:cNvSpPr>
            <a:spLocks noGrp="1"/>
          </p:cNvSpPr>
          <p:nvPr>
            <p:ph type="ftr" sz="quarter" idx="11"/>
          </p:nvPr>
        </p:nvSpPr>
        <p:spPr/>
        <p:txBody>
          <a:bodyPr/>
          <a:lstStyle/>
          <a:p>
            <a:r>
              <a:rPr lang="en-GB" smtClean="0"/>
              <a:t>Staff Day brief on the WWA</a:t>
            </a:r>
            <a:endParaRPr lang="en-GB"/>
          </a:p>
        </p:txBody>
      </p:sp>
      <p:sp>
        <p:nvSpPr>
          <p:cNvPr id="7" name="Slide Number Placeholder 6"/>
          <p:cNvSpPr>
            <a:spLocks noGrp="1"/>
          </p:cNvSpPr>
          <p:nvPr>
            <p:ph type="sldNum" sz="quarter" idx="12"/>
          </p:nvPr>
        </p:nvSpPr>
        <p:spPr/>
        <p:txBody>
          <a:bodyPr/>
          <a:lstStyle/>
          <a:p>
            <a:fld id="{B5AD7ED3-4758-4462-8C81-DF2EF0FD7151}" type="slidenum">
              <a:rPr lang="en-GB" smtClean="0"/>
              <a:t>‹#›</a:t>
            </a:fld>
            <a:endParaRPr lang="en-GB"/>
          </a:p>
        </p:txBody>
      </p:sp>
    </p:spTree>
    <p:extLst>
      <p:ext uri="{BB962C8B-B14F-4D97-AF65-F5344CB8AC3E}">
        <p14:creationId xmlns:p14="http://schemas.microsoft.com/office/powerpoint/2010/main" val="4007513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C90D23-3CAD-4AFA-AE4F-1302B1EC3436}" type="datetime1">
              <a:rPr lang="en-GB" smtClean="0"/>
              <a:t>14/01/2016</a:t>
            </a:fld>
            <a:endParaRPr lang="en-GB"/>
          </a:p>
        </p:txBody>
      </p:sp>
      <p:sp>
        <p:nvSpPr>
          <p:cNvPr id="8" name="Footer Placeholder 7"/>
          <p:cNvSpPr>
            <a:spLocks noGrp="1"/>
          </p:cNvSpPr>
          <p:nvPr>
            <p:ph type="ftr" sz="quarter" idx="11"/>
          </p:nvPr>
        </p:nvSpPr>
        <p:spPr/>
        <p:txBody>
          <a:bodyPr/>
          <a:lstStyle/>
          <a:p>
            <a:r>
              <a:rPr lang="en-GB" smtClean="0"/>
              <a:t>Staff Day brief on the WWA</a:t>
            </a:r>
            <a:endParaRPr lang="en-GB"/>
          </a:p>
        </p:txBody>
      </p:sp>
      <p:sp>
        <p:nvSpPr>
          <p:cNvPr id="9" name="Slide Number Placeholder 8"/>
          <p:cNvSpPr>
            <a:spLocks noGrp="1"/>
          </p:cNvSpPr>
          <p:nvPr>
            <p:ph type="sldNum" sz="quarter" idx="12"/>
          </p:nvPr>
        </p:nvSpPr>
        <p:spPr/>
        <p:txBody>
          <a:bodyPr/>
          <a:lstStyle/>
          <a:p>
            <a:fld id="{B5AD7ED3-4758-4462-8C81-DF2EF0FD7151}" type="slidenum">
              <a:rPr lang="en-GB" smtClean="0"/>
              <a:t>‹#›</a:t>
            </a:fld>
            <a:endParaRPr lang="en-GB"/>
          </a:p>
        </p:txBody>
      </p:sp>
    </p:spTree>
    <p:extLst>
      <p:ext uri="{BB962C8B-B14F-4D97-AF65-F5344CB8AC3E}">
        <p14:creationId xmlns:p14="http://schemas.microsoft.com/office/powerpoint/2010/main" val="352482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27AE3D-D4AB-4252-85BB-FC684A5B60EF}" type="datetime1">
              <a:rPr lang="en-GB" smtClean="0"/>
              <a:t>14/01/2016</a:t>
            </a:fld>
            <a:endParaRPr lang="en-US" dirty="0"/>
          </a:p>
        </p:txBody>
      </p:sp>
      <p:sp>
        <p:nvSpPr>
          <p:cNvPr id="6" name="Footer Placeholder 5"/>
          <p:cNvSpPr>
            <a:spLocks noGrp="1"/>
          </p:cNvSpPr>
          <p:nvPr>
            <p:ph type="ftr" sz="quarter" idx="11"/>
          </p:nvPr>
        </p:nvSpPr>
        <p:spPr/>
        <p:txBody>
          <a:bodyPr/>
          <a:lstStyle/>
          <a:p>
            <a:r>
              <a:rPr lang="en-GB" smtClean="0"/>
              <a:t>Staff Day brief on the WWA</a:t>
            </a:r>
            <a:endParaRPr lang="en-US" dirty="0"/>
          </a:p>
        </p:txBody>
      </p:sp>
      <p:sp>
        <p:nvSpPr>
          <p:cNvPr id="7" name="Slide Number Placeholder 6"/>
          <p:cNvSpPr>
            <a:spLocks noGrp="1"/>
          </p:cNvSpPr>
          <p:nvPr>
            <p:ph type="sldNum" sz="quarter" idx="12"/>
          </p:nvPr>
        </p:nvSpPr>
        <p:spPr/>
        <p:txBody>
          <a:bodyPr/>
          <a:lstStyle/>
          <a:p>
            <a:fld id="{38A18EDB-7950-48C8-8830-B44F92E019B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56E722-375F-48A0-9E05-7625D9BBF24B}" type="datetime1">
              <a:rPr lang="en-GB" smtClean="0"/>
              <a:t>14/01/2016</a:t>
            </a:fld>
            <a:endParaRPr lang="en-GB"/>
          </a:p>
        </p:txBody>
      </p:sp>
      <p:sp>
        <p:nvSpPr>
          <p:cNvPr id="4" name="Footer Placeholder 3"/>
          <p:cNvSpPr>
            <a:spLocks noGrp="1"/>
          </p:cNvSpPr>
          <p:nvPr>
            <p:ph type="ftr" sz="quarter" idx="11"/>
          </p:nvPr>
        </p:nvSpPr>
        <p:spPr/>
        <p:txBody>
          <a:bodyPr/>
          <a:lstStyle/>
          <a:p>
            <a:r>
              <a:rPr lang="en-GB" smtClean="0"/>
              <a:t>Staff Day brief on the WWA</a:t>
            </a:r>
            <a:endParaRPr lang="en-GB"/>
          </a:p>
        </p:txBody>
      </p:sp>
      <p:sp>
        <p:nvSpPr>
          <p:cNvPr id="5" name="Slide Number Placeholder 4"/>
          <p:cNvSpPr>
            <a:spLocks noGrp="1"/>
          </p:cNvSpPr>
          <p:nvPr>
            <p:ph type="sldNum" sz="quarter" idx="12"/>
          </p:nvPr>
        </p:nvSpPr>
        <p:spPr/>
        <p:txBody>
          <a:bodyPr/>
          <a:lstStyle/>
          <a:p>
            <a:fld id="{B5AD7ED3-4758-4462-8C81-DF2EF0FD7151}" type="slidenum">
              <a:rPr lang="en-GB" smtClean="0"/>
              <a:t>‹#›</a:t>
            </a:fld>
            <a:endParaRPr lang="en-GB"/>
          </a:p>
        </p:txBody>
      </p:sp>
    </p:spTree>
    <p:extLst>
      <p:ext uri="{BB962C8B-B14F-4D97-AF65-F5344CB8AC3E}">
        <p14:creationId xmlns:p14="http://schemas.microsoft.com/office/powerpoint/2010/main" val="3808653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76753-AFF8-4B36-A002-4896C5287000}" type="datetime1">
              <a:rPr lang="en-GB" smtClean="0"/>
              <a:t>14/01/2016</a:t>
            </a:fld>
            <a:endParaRPr lang="en-GB"/>
          </a:p>
        </p:txBody>
      </p:sp>
      <p:sp>
        <p:nvSpPr>
          <p:cNvPr id="3" name="Footer Placeholder 2"/>
          <p:cNvSpPr>
            <a:spLocks noGrp="1"/>
          </p:cNvSpPr>
          <p:nvPr>
            <p:ph type="ftr" sz="quarter" idx="11"/>
          </p:nvPr>
        </p:nvSpPr>
        <p:spPr/>
        <p:txBody>
          <a:bodyPr/>
          <a:lstStyle/>
          <a:p>
            <a:r>
              <a:rPr lang="en-GB" smtClean="0"/>
              <a:t>Staff Day brief on the WWA</a:t>
            </a:r>
            <a:endParaRPr lang="en-GB"/>
          </a:p>
        </p:txBody>
      </p:sp>
      <p:sp>
        <p:nvSpPr>
          <p:cNvPr id="4" name="Slide Number Placeholder 3"/>
          <p:cNvSpPr>
            <a:spLocks noGrp="1"/>
          </p:cNvSpPr>
          <p:nvPr>
            <p:ph type="sldNum" sz="quarter" idx="12"/>
          </p:nvPr>
        </p:nvSpPr>
        <p:spPr/>
        <p:txBody>
          <a:bodyPr/>
          <a:lstStyle/>
          <a:p>
            <a:fld id="{B5AD7ED3-4758-4462-8C81-DF2EF0FD7151}" type="slidenum">
              <a:rPr lang="en-GB" smtClean="0"/>
              <a:t>‹#›</a:t>
            </a:fld>
            <a:endParaRPr lang="en-GB"/>
          </a:p>
        </p:txBody>
      </p:sp>
    </p:spTree>
    <p:extLst>
      <p:ext uri="{BB962C8B-B14F-4D97-AF65-F5344CB8AC3E}">
        <p14:creationId xmlns:p14="http://schemas.microsoft.com/office/powerpoint/2010/main" val="1658679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BD971-6488-4560-88EE-231DE382E53E}" type="datetime1">
              <a:rPr lang="en-GB" smtClean="0"/>
              <a:t>14/01/2016</a:t>
            </a:fld>
            <a:endParaRPr lang="en-GB"/>
          </a:p>
        </p:txBody>
      </p:sp>
      <p:sp>
        <p:nvSpPr>
          <p:cNvPr id="6" name="Footer Placeholder 5"/>
          <p:cNvSpPr>
            <a:spLocks noGrp="1"/>
          </p:cNvSpPr>
          <p:nvPr>
            <p:ph type="ftr" sz="quarter" idx="11"/>
          </p:nvPr>
        </p:nvSpPr>
        <p:spPr/>
        <p:txBody>
          <a:bodyPr/>
          <a:lstStyle/>
          <a:p>
            <a:r>
              <a:rPr lang="en-GB" smtClean="0"/>
              <a:t>Staff Day brief on the WWA</a:t>
            </a:r>
            <a:endParaRPr lang="en-GB"/>
          </a:p>
        </p:txBody>
      </p:sp>
      <p:sp>
        <p:nvSpPr>
          <p:cNvPr id="7" name="Slide Number Placeholder 6"/>
          <p:cNvSpPr>
            <a:spLocks noGrp="1"/>
          </p:cNvSpPr>
          <p:nvPr>
            <p:ph type="sldNum" sz="quarter" idx="12"/>
          </p:nvPr>
        </p:nvSpPr>
        <p:spPr/>
        <p:txBody>
          <a:bodyPr/>
          <a:lstStyle/>
          <a:p>
            <a:fld id="{B5AD7ED3-4758-4462-8C81-DF2EF0FD7151}" type="slidenum">
              <a:rPr lang="en-GB" smtClean="0"/>
              <a:t>‹#›</a:t>
            </a:fld>
            <a:endParaRPr lang="en-GB"/>
          </a:p>
        </p:txBody>
      </p:sp>
    </p:spTree>
    <p:extLst>
      <p:ext uri="{BB962C8B-B14F-4D97-AF65-F5344CB8AC3E}">
        <p14:creationId xmlns:p14="http://schemas.microsoft.com/office/powerpoint/2010/main" val="2953404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5C342-DA61-4B2A-A8E0-52CF5091A1D8}" type="datetime1">
              <a:rPr lang="en-GB" smtClean="0"/>
              <a:t>14/01/2016</a:t>
            </a:fld>
            <a:endParaRPr lang="en-GB"/>
          </a:p>
        </p:txBody>
      </p:sp>
      <p:sp>
        <p:nvSpPr>
          <p:cNvPr id="6" name="Footer Placeholder 5"/>
          <p:cNvSpPr>
            <a:spLocks noGrp="1"/>
          </p:cNvSpPr>
          <p:nvPr>
            <p:ph type="ftr" sz="quarter" idx="11"/>
          </p:nvPr>
        </p:nvSpPr>
        <p:spPr/>
        <p:txBody>
          <a:bodyPr/>
          <a:lstStyle/>
          <a:p>
            <a:r>
              <a:rPr lang="en-GB" smtClean="0"/>
              <a:t>Staff Day brief on the WWA</a:t>
            </a:r>
            <a:endParaRPr lang="en-GB"/>
          </a:p>
        </p:txBody>
      </p:sp>
      <p:sp>
        <p:nvSpPr>
          <p:cNvPr id="7" name="Slide Number Placeholder 6"/>
          <p:cNvSpPr>
            <a:spLocks noGrp="1"/>
          </p:cNvSpPr>
          <p:nvPr>
            <p:ph type="sldNum" sz="quarter" idx="12"/>
          </p:nvPr>
        </p:nvSpPr>
        <p:spPr/>
        <p:txBody>
          <a:bodyPr/>
          <a:lstStyle/>
          <a:p>
            <a:fld id="{B5AD7ED3-4758-4462-8C81-DF2EF0FD7151}" type="slidenum">
              <a:rPr lang="en-GB" smtClean="0"/>
              <a:t>‹#›</a:t>
            </a:fld>
            <a:endParaRPr lang="en-GB"/>
          </a:p>
        </p:txBody>
      </p:sp>
    </p:spTree>
    <p:extLst>
      <p:ext uri="{BB962C8B-B14F-4D97-AF65-F5344CB8AC3E}">
        <p14:creationId xmlns:p14="http://schemas.microsoft.com/office/powerpoint/2010/main" val="4081502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FE3152-4F1A-4DE9-933E-7960742E6314}"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B5AD7ED3-4758-4462-8C81-DF2EF0FD7151}" type="slidenum">
              <a:rPr lang="en-GB" smtClean="0"/>
              <a:t>‹#›</a:t>
            </a:fld>
            <a:endParaRPr lang="en-GB"/>
          </a:p>
        </p:txBody>
      </p:sp>
    </p:spTree>
    <p:extLst>
      <p:ext uri="{BB962C8B-B14F-4D97-AF65-F5344CB8AC3E}">
        <p14:creationId xmlns:p14="http://schemas.microsoft.com/office/powerpoint/2010/main" val="1566156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B239DB-D3FE-4286-B5FF-D7775B8EEB34}" type="datetime1">
              <a:rPr lang="en-GB" smtClean="0"/>
              <a:t>14/01/2016</a:t>
            </a:fld>
            <a:endParaRPr lang="en-GB"/>
          </a:p>
        </p:txBody>
      </p:sp>
      <p:sp>
        <p:nvSpPr>
          <p:cNvPr id="5" name="Footer Placeholder 4"/>
          <p:cNvSpPr>
            <a:spLocks noGrp="1"/>
          </p:cNvSpPr>
          <p:nvPr>
            <p:ph type="ftr" sz="quarter" idx="11"/>
          </p:nvPr>
        </p:nvSpPr>
        <p:spPr/>
        <p:txBody>
          <a:bodyPr/>
          <a:lstStyle/>
          <a:p>
            <a:r>
              <a:rPr lang="en-GB" smtClean="0"/>
              <a:t>Staff Day brief on the WWA</a:t>
            </a:r>
            <a:endParaRPr lang="en-GB"/>
          </a:p>
        </p:txBody>
      </p:sp>
      <p:sp>
        <p:nvSpPr>
          <p:cNvPr id="6" name="Slide Number Placeholder 5"/>
          <p:cNvSpPr>
            <a:spLocks noGrp="1"/>
          </p:cNvSpPr>
          <p:nvPr>
            <p:ph type="sldNum" sz="quarter" idx="12"/>
          </p:nvPr>
        </p:nvSpPr>
        <p:spPr/>
        <p:txBody>
          <a:bodyPr/>
          <a:lstStyle/>
          <a:p>
            <a:fld id="{B5AD7ED3-4758-4462-8C81-DF2EF0FD7151}" type="slidenum">
              <a:rPr lang="en-GB" smtClean="0"/>
              <a:t>‹#›</a:t>
            </a:fld>
            <a:endParaRPr lang="en-GB"/>
          </a:p>
        </p:txBody>
      </p:sp>
    </p:spTree>
    <p:extLst>
      <p:ext uri="{BB962C8B-B14F-4D97-AF65-F5344CB8AC3E}">
        <p14:creationId xmlns:p14="http://schemas.microsoft.com/office/powerpoint/2010/main" val="2073750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C700F3F-04AC-4657-8606-1A11E904842F}" type="datetime1">
              <a:rPr lang="en-GB" smtClean="0"/>
              <a:t>14/01/2016</a:t>
            </a:fld>
            <a:endParaRPr lang="en-US" dirty="0"/>
          </a:p>
        </p:txBody>
      </p:sp>
      <p:sp>
        <p:nvSpPr>
          <p:cNvPr id="8" name="Footer Placeholder 7"/>
          <p:cNvSpPr>
            <a:spLocks noGrp="1"/>
          </p:cNvSpPr>
          <p:nvPr>
            <p:ph type="ftr" sz="quarter" idx="11"/>
          </p:nvPr>
        </p:nvSpPr>
        <p:spPr/>
        <p:txBody>
          <a:bodyPr/>
          <a:lstStyle/>
          <a:p>
            <a:r>
              <a:rPr lang="en-GB" smtClean="0"/>
              <a:t>Staff Day brief on the WWA</a:t>
            </a:r>
            <a:endParaRPr lang="en-US" dirty="0"/>
          </a:p>
        </p:txBody>
      </p:sp>
      <p:sp>
        <p:nvSpPr>
          <p:cNvPr id="9" name="Slide Number Placeholder 8"/>
          <p:cNvSpPr>
            <a:spLocks noGrp="1"/>
          </p:cNvSpPr>
          <p:nvPr>
            <p:ph type="sldNum" sz="quarter" idx="12"/>
          </p:nvPr>
        </p:nvSpPr>
        <p:spPr/>
        <p:txBody>
          <a:bodyPr/>
          <a:lstStyle/>
          <a:p>
            <a:fld id="{38A18EDB-7950-48C8-8830-B44F92E019B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9F1A18-C72B-41C8-ACAF-F984C7887EB8}" type="datetime1">
              <a:rPr lang="en-GB" smtClean="0"/>
              <a:t>14/01/2016</a:t>
            </a:fld>
            <a:endParaRPr lang="en-US" dirty="0"/>
          </a:p>
        </p:txBody>
      </p:sp>
      <p:sp>
        <p:nvSpPr>
          <p:cNvPr id="4" name="Footer Placeholder 3"/>
          <p:cNvSpPr>
            <a:spLocks noGrp="1"/>
          </p:cNvSpPr>
          <p:nvPr>
            <p:ph type="ftr" sz="quarter" idx="11"/>
          </p:nvPr>
        </p:nvSpPr>
        <p:spPr/>
        <p:txBody>
          <a:bodyPr/>
          <a:lstStyle/>
          <a:p>
            <a:r>
              <a:rPr lang="en-GB" smtClean="0"/>
              <a:t>Staff Day brief on the WWA</a:t>
            </a:r>
            <a:endParaRPr lang="en-US" dirty="0"/>
          </a:p>
        </p:txBody>
      </p:sp>
      <p:sp>
        <p:nvSpPr>
          <p:cNvPr id="5" name="Slide Number Placeholder 4"/>
          <p:cNvSpPr>
            <a:spLocks noGrp="1"/>
          </p:cNvSpPr>
          <p:nvPr>
            <p:ph type="sldNum" sz="quarter" idx="12"/>
          </p:nvPr>
        </p:nvSpPr>
        <p:spPr/>
        <p:txBody>
          <a:bodyPr/>
          <a:lstStyle/>
          <a:p>
            <a:fld id="{38A18EDB-7950-48C8-8830-B44F92E019B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7406E-FDCC-4F74-8EEB-04539E5843D0}" type="datetime1">
              <a:rPr lang="en-GB" smtClean="0"/>
              <a:t>14/01/2016</a:t>
            </a:fld>
            <a:endParaRPr lang="en-US" dirty="0"/>
          </a:p>
        </p:txBody>
      </p:sp>
      <p:sp>
        <p:nvSpPr>
          <p:cNvPr id="3" name="Footer Placeholder 2"/>
          <p:cNvSpPr>
            <a:spLocks noGrp="1"/>
          </p:cNvSpPr>
          <p:nvPr>
            <p:ph type="ftr" sz="quarter" idx="11"/>
          </p:nvPr>
        </p:nvSpPr>
        <p:spPr/>
        <p:txBody>
          <a:bodyPr/>
          <a:lstStyle/>
          <a:p>
            <a:r>
              <a:rPr lang="en-GB" smtClean="0"/>
              <a:t>Staff Day brief on the WWA</a:t>
            </a:r>
            <a:endParaRPr lang="en-US" dirty="0"/>
          </a:p>
        </p:txBody>
      </p:sp>
      <p:sp>
        <p:nvSpPr>
          <p:cNvPr id="4" name="Slide Number Placeholder 3"/>
          <p:cNvSpPr>
            <a:spLocks noGrp="1"/>
          </p:cNvSpPr>
          <p:nvPr>
            <p:ph type="sldNum" sz="quarter" idx="12"/>
          </p:nvPr>
        </p:nvSpPr>
        <p:spPr/>
        <p:txBody>
          <a:bodyPr/>
          <a:lstStyle/>
          <a:p>
            <a:fld id="{38A18EDB-7950-48C8-8830-B44F92E019B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F58CD0-8481-4648-818A-BE390FEAD855}" type="datetime1">
              <a:rPr lang="en-GB" smtClean="0"/>
              <a:t>14/01/2016</a:t>
            </a:fld>
            <a:endParaRPr lang="en-US" dirty="0"/>
          </a:p>
        </p:txBody>
      </p:sp>
      <p:sp>
        <p:nvSpPr>
          <p:cNvPr id="6" name="Footer Placeholder 5"/>
          <p:cNvSpPr>
            <a:spLocks noGrp="1"/>
          </p:cNvSpPr>
          <p:nvPr>
            <p:ph type="ftr" sz="quarter" idx="11"/>
          </p:nvPr>
        </p:nvSpPr>
        <p:spPr/>
        <p:txBody>
          <a:bodyPr/>
          <a:lstStyle/>
          <a:p>
            <a:r>
              <a:rPr lang="en-GB" smtClean="0"/>
              <a:t>Staff Day brief on the WWA</a:t>
            </a:r>
            <a:endParaRPr lang="en-US" dirty="0"/>
          </a:p>
        </p:txBody>
      </p:sp>
      <p:sp>
        <p:nvSpPr>
          <p:cNvPr id="7" name="Slide Number Placeholder 6"/>
          <p:cNvSpPr>
            <a:spLocks noGrp="1"/>
          </p:cNvSpPr>
          <p:nvPr>
            <p:ph type="sldNum" sz="quarter" idx="12"/>
          </p:nvPr>
        </p:nvSpPr>
        <p:spPr/>
        <p:txBody>
          <a:bodyPr/>
          <a:lstStyle/>
          <a:p>
            <a:fld id="{38A18EDB-7950-48C8-8830-B44F92E019B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D1B8B4-3542-452C-A28A-7D2256AF9797}" type="datetime1">
              <a:rPr lang="en-GB" smtClean="0"/>
              <a:t>14/01/2016</a:t>
            </a:fld>
            <a:endParaRPr lang="en-US" dirty="0"/>
          </a:p>
        </p:txBody>
      </p:sp>
      <p:sp>
        <p:nvSpPr>
          <p:cNvPr id="6" name="Footer Placeholder 5"/>
          <p:cNvSpPr>
            <a:spLocks noGrp="1"/>
          </p:cNvSpPr>
          <p:nvPr>
            <p:ph type="ftr" sz="quarter" idx="11"/>
          </p:nvPr>
        </p:nvSpPr>
        <p:spPr/>
        <p:txBody>
          <a:bodyPr/>
          <a:lstStyle/>
          <a:p>
            <a:r>
              <a:rPr lang="en-GB" smtClean="0"/>
              <a:t>Staff Day brief on the WWA</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8A18EDB-7950-48C8-8830-B44F92E019B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gi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16C08A-82C1-4CC6-9DEE-478197F4617A}" type="datetime1">
              <a:rPr lang="en-GB" smtClean="0"/>
              <a:t>14/01/2016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GB" smtClean="0"/>
              <a:t>Staff Day brief on the WWA</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8A18EDB-7950-48C8-8830-B44F92E019B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3" name="Picture 2"/>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172400" y="550331"/>
            <a:ext cx="755452" cy="1039646"/>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08C83-4690-4F03-896E-1F240F2C5150}" type="datetime1">
              <a:rPr lang="en-GB" smtClean="0"/>
              <a:t>14/01/2016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Staff Day brief on the WWA</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44B24-5B72-4A4B-AECC-1510258A2BE5}" type="slidenum">
              <a:rPr lang="en-GB" smtClean="0"/>
              <a:t>‹#›</a:t>
            </a:fld>
            <a:endParaRPr lang="en-GB"/>
          </a:p>
        </p:txBody>
      </p:sp>
    </p:spTree>
    <p:extLst>
      <p:ext uri="{BB962C8B-B14F-4D97-AF65-F5344CB8AC3E}">
        <p14:creationId xmlns:p14="http://schemas.microsoft.com/office/powerpoint/2010/main" val="17440551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6F0E1-2FF4-449B-8B2D-9D3B5BAD7C86}" type="datetime1">
              <a:rPr lang="en-GB" smtClean="0"/>
              <a:t>14/01/2016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Staff Day brief on the WWA</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3F4BE-2429-46FB-A9E5-A96A73D857F2}" type="slidenum">
              <a:rPr lang="en-GB" smtClean="0"/>
              <a:t>‹#›</a:t>
            </a:fld>
            <a:endParaRPr lang="en-GB"/>
          </a:p>
        </p:txBody>
      </p:sp>
    </p:spTree>
    <p:extLst>
      <p:ext uri="{BB962C8B-B14F-4D97-AF65-F5344CB8AC3E}">
        <p14:creationId xmlns:p14="http://schemas.microsoft.com/office/powerpoint/2010/main" val="11103376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41735-7D46-4218-99EC-090A305E70B5}" type="datetime1">
              <a:rPr lang="en-GB" smtClean="0"/>
              <a:t>14/01/2016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Staff Day brief on the WWA</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D7ED3-4758-4462-8C81-DF2EF0FD7151}" type="slidenum">
              <a:rPr lang="en-GB" smtClean="0"/>
              <a:t>‹#›</a:t>
            </a:fld>
            <a:endParaRPr lang="en-GB"/>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884368" y="1844825"/>
            <a:ext cx="704106" cy="968984"/>
          </a:xfrm>
          <a:prstGeom prst="rect">
            <a:avLst/>
          </a:prstGeom>
        </p:spPr>
      </p:pic>
    </p:spTree>
    <p:extLst>
      <p:ext uri="{BB962C8B-B14F-4D97-AF65-F5344CB8AC3E}">
        <p14:creationId xmlns:p14="http://schemas.microsoft.com/office/powerpoint/2010/main" val="369847249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052736"/>
            <a:ext cx="7851648" cy="2849488"/>
          </a:xfrm>
        </p:spPr>
        <p:txBody>
          <a:bodyPr>
            <a:normAutofit/>
          </a:bodyPr>
          <a:lstStyle/>
          <a:p>
            <a:pPr algn="ctr"/>
            <a:r>
              <a:rPr lang="en-GB" dirty="0" smtClean="0"/>
              <a:t>The IALA World-Wide Academy </a:t>
            </a:r>
            <a:endParaRPr lang="en-GB" dirty="0"/>
          </a:p>
        </p:txBody>
      </p:sp>
      <p:sp>
        <p:nvSpPr>
          <p:cNvPr id="7" name="Subtitle 6"/>
          <p:cNvSpPr>
            <a:spLocks noGrp="1"/>
          </p:cNvSpPr>
          <p:nvPr>
            <p:ph type="subTitle" idx="1"/>
          </p:nvPr>
        </p:nvSpPr>
        <p:spPr>
          <a:xfrm>
            <a:off x="539552" y="4077072"/>
            <a:ext cx="7854696" cy="1608584"/>
          </a:xfrm>
        </p:spPr>
        <p:txBody>
          <a:bodyPr/>
          <a:lstStyle/>
          <a:p>
            <a:r>
              <a:rPr lang="en-GB" dirty="0" smtClean="0"/>
              <a:t>Gerardine DELANOYE</a:t>
            </a:r>
          </a:p>
          <a:p>
            <a:r>
              <a:rPr lang="en-GB" dirty="0" smtClean="0"/>
              <a:t>Programme Manager</a:t>
            </a:r>
          </a:p>
          <a:p>
            <a:endParaRPr lang="en-GB" dirty="0"/>
          </a:p>
        </p:txBody>
      </p:sp>
    </p:spTree>
    <p:extLst>
      <p:ext uri="{BB962C8B-B14F-4D97-AF65-F5344CB8AC3E}">
        <p14:creationId xmlns:p14="http://schemas.microsoft.com/office/powerpoint/2010/main" val="1443755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283152" cy="780696"/>
          </a:xfrm>
        </p:spPr>
        <p:txBody>
          <a:bodyPr>
            <a:normAutofit fontScale="90000"/>
          </a:bodyPr>
          <a:lstStyle/>
          <a:p>
            <a:r>
              <a:rPr lang="en-GB" dirty="0" smtClean="0"/>
              <a:t>Thank you</a:t>
            </a:r>
            <a:endParaRPr lang="en-GB" dirty="0"/>
          </a:p>
        </p:txBody>
      </p:sp>
      <p:sp>
        <p:nvSpPr>
          <p:cNvPr id="5" name="Date Placeholder 4"/>
          <p:cNvSpPr>
            <a:spLocks noGrp="1"/>
          </p:cNvSpPr>
          <p:nvPr>
            <p:ph type="dt" sz="half" idx="10"/>
          </p:nvPr>
        </p:nvSpPr>
        <p:spPr/>
        <p:txBody>
          <a:bodyPr/>
          <a:lstStyle/>
          <a:p>
            <a:fld id="{E427AE3D-D4AB-4252-85BB-FC684A5B60EF}" type="datetime1">
              <a:rPr lang="en-GB" smtClean="0"/>
              <a:t>14/01/2016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A18EDB-7950-48C8-8830-B44F92E019B5}" type="slidenum">
              <a:rPr lang="en-US" smtClean="0"/>
              <a:pPr/>
              <a:t>10</a:t>
            </a:fld>
            <a:endParaRPr lang="en-US" dirty="0"/>
          </a:p>
        </p:txBody>
      </p:sp>
      <p:pic>
        <p:nvPicPr>
          <p:cNvPr id="9" name="Tijdelijke aanduiding voor afbeelding 10"/>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rot="420000">
            <a:off x="3260324" y="2027417"/>
            <a:ext cx="4840411" cy="3928285"/>
          </a:xfrm>
        </p:spPr>
      </p:pic>
      <p:sp>
        <p:nvSpPr>
          <p:cNvPr id="8" name="Tijdelijke aanduiding voor inhoud 7"/>
          <p:cNvSpPr>
            <a:spLocks noGrp="1"/>
          </p:cNvSpPr>
          <p:nvPr>
            <p:ph sz="half" idx="1"/>
          </p:nvPr>
        </p:nvSpPr>
        <p:spPr/>
        <p:txBody>
          <a:bodyPr/>
          <a:lstStyle/>
          <a:p>
            <a:endParaRPr lang="nl-NL"/>
          </a:p>
        </p:txBody>
      </p:sp>
    </p:spTree>
    <p:extLst>
      <p:ext uri="{BB962C8B-B14F-4D97-AF65-F5344CB8AC3E}">
        <p14:creationId xmlns:p14="http://schemas.microsoft.com/office/powerpoint/2010/main" val="2213282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04088"/>
            <a:ext cx="8229600" cy="708688"/>
          </a:xfrm>
        </p:spPr>
        <p:txBody>
          <a:bodyPr>
            <a:normAutofit fontScale="90000"/>
          </a:bodyPr>
          <a:lstStyle/>
          <a:p>
            <a:r>
              <a:rPr lang="en-GB" dirty="0" smtClean="0"/>
              <a:t>WWA news </a:t>
            </a:r>
            <a:endParaRPr lang="en-GB" dirty="0"/>
          </a:p>
        </p:txBody>
      </p:sp>
      <p:sp>
        <p:nvSpPr>
          <p:cNvPr id="8" name="Content Placeholder 7"/>
          <p:cNvSpPr>
            <a:spLocks noGrp="1"/>
          </p:cNvSpPr>
          <p:nvPr>
            <p:ph sz="half" idx="1"/>
          </p:nvPr>
        </p:nvSpPr>
        <p:spPr>
          <a:xfrm>
            <a:off x="457200" y="1920085"/>
            <a:ext cx="4109827" cy="3641701"/>
          </a:xfrm>
        </p:spPr>
        <p:txBody>
          <a:bodyPr>
            <a:normAutofit/>
          </a:bodyPr>
          <a:lstStyle/>
          <a:p>
            <a:r>
              <a:rPr lang="en-GB" dirty="0" smtClean="0"/>
              <a:t>Sponsored participants</a:t>
            </a:r>
          </a:p>
          <a:p>
            <a:pPr marL="0" indent="0">
              <a:buNone/>
            </a:pPr>
            <a:r>
              <a:rPr lang="en-GB" dirty="0"/>
              <a:t> </a:t>
            </a:r>
            <a:r>
              <a:rPr lang="en-GB" dirty="0" smtClean="0"/>
              <a:t>  to the IALA Committees</a:t>
            </a:r>
          </a:p>
          <a:p>
            <a:r>
              <a:rPr lang="en-GB" dirty="0" smtClean="0"/>
              <a:t>Level 1 </a:t>
            </a:r>
            <a:r>
              <a:rPr lang="en-GB" dirty="0" err="1" smtClean="0"/>
              <a:t>AtoN</a:t>
            </a:r>
            <a:r>
              <a:rPr lang="en-GB" dirty="0" smtClean="0"/>
              <a:t> manager course at HQ</a:t>
            </a:r>
          </a:p>
          <a:p>
            <a:r>
              <a:rPr lang="en-GB" dirty="0" smtClean="0"/>
              <a:t>Level 1 </a:t>
            </a:r>
            <a:r>
              <a:rPr lang="en-GB" dirty="0" err="1" smtClean="0"/>
              <a:t>AtoN</a:t>
            </a:r>
            <a:r>
              <a:rPr lang="en-GB" dirty="0" smtClean="0"/>
              <a:t> manager course in China, Spain</a:t>
            </a:r>
          </a:p>
          <a:p>
            <a:pPr marL="0" indent="0">
              <a:buNone/>
            </a:pPr>
            <a:r>
              <a:rPr lang="en-GB" dirty="0"/>
              <a:t> </a:t>
            </a:r>
            <a:r>
              <a:rPr lang="en-GB" dirty="0" smtClean="0"/>
              <a:t>   and France.</a:t>
            </a:r>
          </a:p>
        </p:txBody>
      </p:sp>
      <p:sp>
        <p:nvSpPr>
          <p:cNvPr id="4" name="Date Placeholder 3"/>
          <p:cNvSpPr>
            <a:spLocks noGrp="1"/>
          </p:cNvSpPr>
          <p:nvPr>
            <p:ph type="dt" sz="half" idx="10"/>
          </p:nvPr>
        </p:nvSpPr>
        <p:spPr/>
        <p:txBody>
          <a:bodyPr/>
          <a:lstStyle/>
          <a:p>
            <a:fld id="{2C1C550E-667C-41FE-8EE0-C93F52DBC5F2}" type="datetime1">
              <a:rPr lang="en-GB" smtClean="0"/>
              <a:t>14/01/2016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A18EDB-7950-48C8-8830-B44F92E019B5}" type="slidenum">
              <a:rPr lang="en-US" smtClean="0"/>
              <a:pPr/>
              <a:t>2</a:t>
            </a:fld>
            <a:endParaRPr lang="en-US" dirty="0"/>
          </a:p>
        </p:txBody>
      </p:sp>
      <p:sp>
        <p:nvSpPr>
          <p:cNvPr id="2" name="Tekstvak 1"/>
          <p:cNvSpPr txBox="1"/>
          <p:nvPr/>
        </p:nvSpPr>
        <p:spPr>
          <a:xfrm>
            <a:off x="473134" y="5576652"/>
            <a:ext cx="8358299" cy="584775"/>
          </a:xfrm>
          <a:prstGeom prst="rect">
            <a:avLst/>
          </a:prstGeom>
          <a:noFill/>
        </p:spPr>
        <p:txBody>
          <a:bodyPr wrap="square" rtlCol="0">
            <a:spAutoFit/>
          </a:bodyPr>
          <a:lstStyle/>
          <a:p>
            <a:pPr lvl="0">
              <a:spcBef>
                <a:spcPct val="20000"/>
              </a:spcBef>
              <a:buClr>
                <a:srgbClr val="0BD0D9"/>
              </a:buClr>
              <a:buSzPct val="95000"/>
            </a:pPr>
            <a:r>
              <a:rPr lang="en-GB" sz="3200" b="1" dirty="0">
                <a:solidFill>
                  <a:prstClr val="black"/>
                </a:solidFill>
              </a:rPr>
              <a:t>Final course at HQ  : </a:t>
            </a:r>
            <a:r>
              <a:rPr lang="en-US" sz="3200" b="1" dirty="0">
                <a:solidFill>
                  <a:prstClr val="black"/>
                </a:solidFill>
              </a:rPr>
              <a:t>16 May to 10 June 2016</a:t>
            </a:r>
            <a:endParaRPr lang="en-GB" sz="3200" b="1" dirty="0">
              <a:solidFill>
                <a:prstClr val="black"/>
              </a:solidFill>
            </a:endParaRPr>
          </a:p>
        </p:txBody>
      </p:sp>
      <p:pic>
        <p:nvPicPr>
          <p:cNvPr id="10" name="Tijdelijke aanduiding voor inhoud 9"/>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035635"/>
            <a:ext cx="4038600" cy="2974107"/>
          </a:xfrm>
          <a:prstGeom prst="rect">
            <a:avLst/>
          </a:prstGeom>
        </p:spPr>
      </p:pic>
    </p:spTree>
    <p:extLst>
      <p:ext uri="{BB962C8B-B14F-4D97-AF65-F5344CB8AC3E}">
        <p14:creationId xmlns:p14="http://schemas.microsoft.com/office/powerpoint/2010/main" val="1516660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632848" cy="864096"/>
          </a:xfrm>
        </p:spPr>
        <p:txBody>
          <a:bodyPr>
            <a:normAutofit/>
          </a:bodyPr>
          <a:lstStyle/>
          <a:p>
            <a:pPr algn="ctr"/>
            <a:r>
              <a:rPr lang="en-GB" dirty="0"/>
              <a:t>The Academy and Training</a:t>
            </a:r>
          </a:p>
        </p:txBody>
      </p:sp>
      <p:sp>
        <p:nvSpPr>
          <p:cNvPr id="3" name="Content Placeholder 2"/>
          <p:cNvSpPr>
            <a:spLocks noGrp="1"/>
          </p:cNvSpPr>
          <p:nvPr>
            <p:ph idx="1"/>
          </p:nvPr>
        </p:nvSpPr>
        <p:spPr>
          <a:xfrm>
            <a:off x="457200" y="1844824"/>
            <a:ext cx="8229600" cy="4479776"/>
          </a:xfrm>
        </p:spPr>
        <p:txBody>
          <a:bodyPr>
            <a:normAutofit/>
          </a:bodyPr>
          <a:lstStyle/>
          <a:p>
            <a:pPr lvl="0">
              <a:buClr>
                <a:srgbClr val="0BD0D9"/>
              </a:buClr>
            </a:pPr>
            <a:r>
              <a:rPr lang="en-GB" dirty="0">
                <a:solidFill>
                  <a:prstClr val="black"/>
                </a:solidFill>
              </a:rPr>
              <a:t>Training deliverables:</a:t>
            </a:r>
          </a:p>
          <a:p>
            <a:pPr lvl="0">
              <a:buClr>
                <a:srgbClr val="0BD0D9"/>
              </a:buClr>
            </a:pPr>
            <a:r>
              <a:rPr lang="en-GB" sz="2400" dirty="0">
                <a:solidFill>
                  <a:prstClr val="black"/>
                </a:solidFill>
              </a:rPr>
              <a:t>VTS courses – V-103 series</a:t>
            </a:r>
          </a:p>
          <a:p>
            <a:pPr lvl="0">
              <a:buClr>
                <a:srgbClr val="0BD0D9"/>
              </a:buClr>
            </a:pPr>
            <a:r>
              <a:rPr lang="en-GB" sz="2400" dirty="0">
                <a:solidFill>
                  <a:prstClr val="black"/>
                </a:solidFill>
              </a:rPr>
              <a:t>Aids to Navigation courses E-141 series</a:t>
            </a:r>
          </a:p>
          <a:p>
            <a:pPr lvl="1">
              <a:buClr>
                <a:srgbClr val="0F6FC6"/>
              </a:buClr>
            </a:pPr>
            <a:r>
              <a:rPr lang="en-GB" sz="2200" dirty="0">
                <a:solidFill>
                  <a:prstClr val="black"/>
                </a:solidFill>
              </a:rPr>
              <a:t>E141/1 – Level 1 </a:t>
            </a:r>
            <a:r>
              <a:rPr lang="en-GB" sz="2200" dirty="0" err="1">
                <a:solidFill>
                  <a:prstClr val="black"/>
                </a:solidFill>
              </a:rPr>
              <a:t>AtoN</a:t>
            </a:r>
            <a:r>
              <a:rPr lang="en-GB" sz="2200" dirty="0">
                <a:solidFill>
                  <a:prstClr val="black"/>
                </a:solidFill>
              </a:rPr>
              <a:t> Managers</a:t>
            </a:r>
          </a:p>
          <a:p>
            <a:pPr lvl="1">
              <a:buClr>
                <a:srgbClr val="0F6FC6"/>
              </a:buClr>
            </a:pPr>
            <a:r>
              <a:rPr lang="en-GB" sz="2200" dirty="0">
                <a:solidFill>
                  <a:prstClr val="black"/>
                </a:solidFill>
              </a:rPr>
              <a:t>E141/2 – Obligations of Senior Management in National 	Competent Authorities</a:t>
            </a:r>
          </a:p>
          <a:p>
            <a:pPr lvl="1">
              <a:buClr>
                <a:srgbClr val="0F6FC6"/>
              </a:buClr>
            </a:pPr>
            <a:r>
              <a:rPr lang="en-GB" sz="2200" dirty="0">
                <a:solidFill>
                  <a:prstClr val="black"/>
                </a:solidFill>
              </a:rPr>
              <a:t>IALA </a:t>
            </a:r>
            <a:r>
              <a:rPr lang="en-GB" sz="2200" dirty="0" smtClean="0">
                <a:solidFill>
                  <a:prstClr val="black"/>
                </a:solidFill>
              </a:rPr>
              <a:t>WWA </a:t>
            </a:r>
            <a:r>
              <a:rPr lang="en-GB" sz="2200" dirty="0">
                <a:solidFill>
                  <a:prstClr val="black"/>
                </a:solidFill>
              </a:rPr>
              <a:t>– Level 2 Technicians (32 model courses)</a:t>
            </a:r>
          </a:p>
          <a:p>
            <a:pPr lvl="1">
              <a:buClr>
                <a:srgbClr val="0F6FC6"/>
              </a:buClr>
            </a:pPr>
            <a:r>
              <a:rPr lang="en-GB" sz="2200" dirty="0">
                <a:solidFill>
                  <a:prstClr val="black"/>
                </a:solidFill>
              </a:rPr>
              <a:t>Annual Risk Management Seminars </a:t>
            </a:r>
          </a:p>
          <a:p>
            <a:pPr lvl="1">
              <a:buClr>
                <a:srgbClr val="0F6FC6"/>
              </a:buClr>
            </a:pPr>
            <a:r>
              <a:rPr lang="en-GB" sz="2200" dirty="0">
                <a:solidFill>
                  <a:prstClr val="black"/>
                </a:solidFill>
              </a:rPr>
              <a:t>Annual GNSS and e-Navigation course</a:t>
            </a:r>
          </a:p>
          <a:p>
            <a:pPr lvl="1">
              <a:buClr>
                <a:srgbClr val="0F6FC6"/>
              </a:buClr>
            </a:pPr>
            <a:r>
              <a:rPr lang="en-GB" sz="2200" dirty="0">
                <a:solidFill>
                  <a:prstClr val="black"/>
                </a:solidFill>
              </a:rPr>
              <a:t>Historic Projects model course – for Heritage </a:t>
            </a:r>
            <a:r>
              <a:rPr lang="en-GB" sz="2200" dirty="0" smtClean="0">
                <a:solidFill>
                  <a:prstClr val="black"/>
                </a:solidFill>
              </a:rPr>
              <a:t>Group</a:t>
            </a:r>
            <a:endParaRPr lang="en-GB" dirty="0">
              <a:solidFill>
                <a:prstClr val="black"/>
              </a:solidFill>
            </a:endParaRPr>
          </a:p>
          <a:p>
            <a:pPr marL="0" indent="0">
              <a:buNone/>
            </a:pPr>
            <a:endParaRPr lang="en-GB" dirty="0"/>
          </a:p>
        </p:txBody>
      </p:sp>
      <p:sp>
        <p:nvSpPr>
          <p:cNvPr id="4" name="Date Placeholder 3"/>
          <p:cNvSpPr>
            <a:spLocks noGrp="1"/>
          </p:cNvSpPr>
          <p:nvPr>
            <p:ph type="dt" sz="half" idx="10"/>
          </p:nvPr>
        </p:nvSpPr>
        <p:spPr/>
        <p:txBody>
          <a:bodyPr/>
          <a:lstStyle/>
          <a:p>
            <a:fld id="{523587F7-91A4-4528-B4CC-60CE10B22787}" type="datetime1">
              <a:rPr lang="en-GB" smtClean="0"/>
              <a:t>14/01/2016</a:t>
            </a:fld>
            <a:endParaRPr lang="en-US" dirty="0"/>
          </a:p>
        </p:txBody>
      </p:sp>
      <p:sp>
        <p:nvSpPr>
          <p:cNvPr id="5" name="Footer Placeholder 4"/>
          <p:cNvSpPr>
            <a:spLocks noGrp="1"/>
          </p:cNvSpPr>
          <p:nvPr>
            <p:ph type="ftr" sz="quarter" idx="11"/>
          </p:nvPr>
        </p:nvSpPr>
        <p:spPr/>
        <p:txBody>
          <a:bodyPr/>
          <a:lstStyle/>
          <a:p>
            <a:endParaRPr lang="en-US" dirty="0"/>
          </a:p>
          <a:p>
            <a:endParaRPr lang="en-US" dirty="0"/>
          </a:p>
        </p:txBody>
      </p:sp>
      <p:sp>
        <p:nvSpPr>
          <p:cNvPr id="6" name="Slide Number Placeholder 5"/>
          <p:cNvSpPr>
            <a:spLocks noGrp="1"/>
          </p:cNvSpPr>
          <p:nvPr>
            <p:ph type="sldNum" sz="quarter" idx="12"/>
          </p:nvPr>
        </p:nvSpPr>
        <p:spPr/>
        <p:txBody>
          <a:bodyPr/>
          <a:lstStyle/>
          <a:p>
            <a:fld id="{38A18EDB-7950-48C8-8830-B44F92E019B5}" type="slidenum">
              <a:rPr lang="en-US" smtClean="0"/>
              <a:pPr/>
              <a:t>3</a:t>
            </a:fld>
            <a:endParaRPr lang="en-US" dirty="0"/>
          </a:p>
        </p:txBody>
      </p:sp>
    </p:spTree>
    <p:extLst>
      <p:ext uri="{BB962C8B-B14F-4D97-AF65-F5344CB8AC3E}">
        <p14:creationId xmlns:p14="http://schemas.microsoft.com/office/powerpoint/2010/main" val="375953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632848" cy="1440160"/>
          </a:xfrm>
        </p:spPr>
        <p:txBody>
          <a:bodyPr>
            <a:normAutofit fontScale="90000"/>
          </a:bodyPr>
          <a:lstStyle/>
          <a:p>
            <a:pPr algn="ctr"/>
            <a:r>
              <a:rPr lang="en-GB" dirty="0" smtClean="0"/>
              <a:t>Strategic Vision in 2014 and Goals for 2026</a:t>
            </a:r>
            <a:endParaRPr lang="en-GB" dirty="0"/>
          </a:p>
        </p:txBody>
      </p:sp>
      <p:sp>
        <p:nvSpPr>
          <p:cNvPr id="3" name="Content Placeholder 2"/>
          <p:cNvSpPr>
            <a:spLocks noGrp="1"/>
          </p:cNvSpPr>
          <p:nvPr>
            <p:ph idx="1"/>
          </p:nvPr>
        </p:nvSpPr>
        <p:spPr>
          <a:xfrm>
            <a:off x="457200" y="2132856"/>
            <a:ext cx="8229600" cy="4191744"/>
          </a:xfrm>
        </p:spPr>
        <p:txBody>
          <a:bodyPr>
            <a:normAutofit fontScale="85000" lnSpcReduction="10000"/>
          </a:bodyPr>
          <a:lstStyle/>
          <a:p>
            <a:pPr marL="0" indent="0">
              <a:buNone/>
            </a:pPr>
            <a:r>
              <a:rPr lang="en-GB" b="1" dirty="0" smtClean="0"/>
              <a:t>    Goal </a:t>
            </a:r>
            <a:r>
              <a:rPr lang="en-GB" b="1" dirty="0"/>
              <a:t>1 </a:t>
            </a:r>
            <a:endParaRPr lang="en-GB" b="1" dirty="0" smtClean="0"/>
          </a:p>
          <a:p>
            <a:r>
              <a:rPr lang="en-GB" dirty="0" smtClean="0"/>
              <a:t>Ensure </a:t>
            </a:r>
            <a:r>
              <a:rPr lang="en-GB" dirty="0"/>
              <a:t>that aids to navigation systems and related services, including e-Navigation, Vessel Traffic Services, and emerging technologies, </a:t>
            </a:r>
            <a:r>
              <a:rPr lang="en-GB" b="1" dirty="0"/>
              <a:t>are harmonised through international cooperation and the provision of standards</a:t>
            </a:r>
            <a:r>
              <a:rPr lang="en-GB" dirty="0"/>
              <a:t>.             </a:t>
            </a:r>
            <a:br>
              <a:rPr lang="en-GB" dirty="0"/>
            </a:br>
            <a:r>
              <a:rPr lang="en-GB" dirty="0"/>
              <a:t/>
            </a:r>
            <a:br>
              <a:rPr lang="en-GB" dirty="0"/>
            </a:br>
            <a:r>
              <a:rPr lang="en-GB" b="1" dirty="0"/>
              <a:t>Goal 2 </a:t>
            </a:r>
            <a:endParaRPr lang="en-GB" b="1" dirty="0" smtClean="0"/>
          </a:p>
          <a:p>
            <a:r>
              <a:rPr lang="en-GB" dirty="0" smtClean="0"/>
              <a:t>All </a:t>
            </a:r>
            <a:r>
              <a:rPr lang="en-GB" dirty="0"/>
              <a:t>coastal states have contributed to an </a:t>
            </a:r>
            <a:r>
              <a:rPr lang="en-GB" b="1" dirty="0"/>
              <a:t>efficient global network </a:t>
            </a:r>
            <a:r>
              <a:rPr lang="en-GB" dirty="0"/>
              <a:t>of aids to navigation and services for the safety of navigation, </a:t>
            </a:r>
            <a:r>
              <a:rPr lang="en-GB" b="1" dirty="0"/>
              <a:t>through capacity building and the sharing of expertise</a:t>
            </a:r>
            <a:r>
              <a:rPr lang="en-GB" dirty="0"/>
              <a:t>.</a:t>
            </a:r>
            <a:br>
              <a:rPr lang="en-GB" dirty="0"/>
            </a:br>
            <a:r>
              <a:rPr lang="en-GB" dirty="0"/>
              <a:t/>
            </a:r>
            <a:br>
              <a:rPr lang="en-GB" dirty="0"/>
            </a:br>
            <a:endParaRPr lang="en-GB" dirty="0"/>
          </a:p>
          <a:p>
            <a:endParaRPr lang="en-GB" dirty="0"/>
          </a:p>
        </p:txBody>
      </p:sp>
      <p:sp>
        <p:nvSpPr>
          <p:cNvPr id="4" name="Date Placeholder 3"/>
          <p:cNvSpPr>
            <a:spLocks noGrp="1"/>
          </p:cNvSpPr>
          <p:nvPr>
            <p:ph type="dt" sz="half" idx="10"/>
          </p:nvPr>
        </p:nvSpPr>
        <p:spPr/>
        <p:txBody>
          <a:bodyPr/>
          <a:lstStyle/>
          <a:p>
            <a:fld id="{D08299A4-3762-42C8-A633-E5F340D4C75D}" type="datetime1">
              <a:rPr lang="en-GB" smtClean="0"/>
              <a:t>14/01/2016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A18EDB-7950-48C8-8830-B44F92E019B5}" type="slidenum">
              <a:rPr lang="en-US" smtClean="0"/>
              <a:pPr/>
              <a:t>4</a:t>
            </a:fld>
            <a:endParaRPr lang="en-US" dirty="0"/>
          </a:p>
        </p:txBody>
      </p:sp>
    </p:spTree>
    <p:extLst>
      <p:ext uri="{BB962C8B-B14F-4D97-AF65-F5344CB8AC3E}">
        <p14:creationId xmlns:p14="http://schemas.microsoft.com/office/powerpoint/2010/main" val="1529883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632848" cy="1224136"/>
          </a:xfrm>
        </p:spPr>
        <p:txBody>
          <a:bodyPr>
            <a:normAutofit fontScale="90000"/>
          </a:bodyPr>
          <a:lstStyle/>
          <a:p>
            <a:pPr algn="ctr"/>
            <a:r>
              <a:rPr lang="en-GB" dirty="0" smtClean="0"/>
              <a:t>The Academy’s role in the Strategic Vision</a:t>
            </a:r>
            <a:endParaRPr lang="en-GB" dirty="0"/>
          </a:p>
        </p:txBody>
      </p:sp>
      <p:sp>
        <p:nvSpPr>
          <p:cNvPr id="3" name="Content Placeholder 2"/>
          <p:cNvSpPr>
            <a:spLocks noGrp="1"/>
          </p:cNvSpPr>
          <p:nvPr>
            <p:ph idx="1"/>
          </p:nvPr>
        </p:nvSpPr>
        <p:spPr>
          <a:xfrm>
            <a:off x="457200" y="1844824"/>
            <a:ext cx="8229600" cy="4479776"/>
          </a:xfrm>
        </p:spPr>
        <p:txBody>
          <a:bodyPr>
            <a:normAutofit lnSpcReduction="10000"/>
          </a:bodyPr>
          <a:lstStyle/>
          <a:p>
            <a:r>
              <a:rPr lang="en-GB" dirty="0"/>
              <a:t>  </a:t>
            </a:r>
            <a:r>
              <a:rPr lang="en-GB" b="1" dirty="0" smtClean="0"/>
              <a:t>Goal 2: </a:t>
            </a:r>
            <a:r>
              <a:rPr lang="en-GB" dirty="0" smtClean="0"/>
              <a:t>All </a:t>
            </a:r>
            <a:r>
              <a:rPr lang="en-GB" dirty="0"/>
              <a:t>coastal states have contributed to an efficient global network</a:t>
            </a:r>
            <a:r>
              <a:rPr lang="en-GB" b="1" dirty="0"/>
              <a:t> </a:t>
            </a:r>
            <a:r>
              <a:rPr lang="en-GB" dirty="0"/>
              <a:t>of aids to navigation and services for the safety of navigation, </a:t>
            </a:r>
            <a:r>
              <a:rPr lang="en-GB" b="1" i="1" dirty="0"/>
              <a:t>through capacity building and the sharing of </a:t>
            </a:r>
            <a:r>
              <a:rPr lang="en-GB" b="1" i="1" dirty="0" smtClean="0"/>
              <a:t>expertise</a:t>
            </a:r>
            <a:endParaRPr lang="en-GB" dirty="0"/>
          </a:p>
          <a:p>
            <a:pPr marL="0" indent="0">
              <a:buNone/>
            </a:pPr>
            <a:endParaRPr lang="en-GB" dirty="0" smtClean="0"/>
          </a:p>
          <a:p>
            <a:r>
              <a:rPr lang="en-GB" i="1" dirty="0"/>
              <a:t>Capacity Building is the development and strengthening of human and institutional resources. AtoN authorities in developing countries are obliged to deliver AtoN services, but sometime lack the capacity to do so. The Academy actively facilitates that process through </a:t>
            </a:r>
            <a:r>
              <a:rPr lang="en-GB" b="1" i="1" dirty="0"/>
              <a:t>technical missions</a:t>
            </a:r>
            <a:r>
              <a:rPr lang="en-GB" i="1" dirty="0"/>
              <a:t> and </a:t>
            </a:r>
            <a:r>
              <a:rPr lang="en-GB" b="1" i="1" dirty="0"/>
              <a:t>training events</a:t>
            </a:r>
          </a:p>
          <a:p>
            <a:pPr marL="0" indent="0">
              <a:buNone/>
            </a:pPr>
            <a:endParaRPr lang="en-GB" dirty="0"/>
          </a:p>
          <a:p>
            <a:endParaRPr lang="en-GB" dirty="0"/>
          </a:p>
        </p:txBody>
      </p:sp>
      <p:sp>
        <p:nvSpPr>
          <p:cNvPr id="4" name="Date Placeholder 3"/>
          <p:cNvSpPr>
            <a:spLocks noGrp="1"/>
          </p:cNvSpPr>
          <p:nvPr>
            <p:ph type="dt" sz="half" idx="10"/>
          </p:nvPr>
        </p:nvSpPr>
        <p:spPr/>
        <p:txBody>
          <a:bodyPr/>
          <a:lstStyle/>
          <a:p>
            <a:fld id="{523587F7-91A4-4528-B4CC-60CE10B22787}" type="datetime1">
              <a:rPr lang="en-GB" smtClean="0"/>
              <a:t>14/01/2016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A18EDB-7950-48C8-8830-B44F92E019B5}" type="slidenum">
              <a:rPr lang="en-US" smtClean="0"/>
              <a:pPr/>
              <a:t>5</a:t>
            </a:fld>
            <a:endParaRPr lang="en-US" dirty="0"/>
          </a:p>
        </p:txBody>
      </p:sp>
    </p:spTree>
    <p:extLst>
      <p:ext uri="{BB962C8B-B14F-4D97-AF65-F5344CB8AC3E}">
        <p14:creationId xmlns:p14="http://schemas.microsoft.com/office/powerpoint/2010/main" val="2279151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4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32656"/>
            <a:ext cx="5976664" cy="1080120"/>
          </a:xfrm>
        </p:spPr>
        <p:txBody>
          <a:bodyPr>
            <a:normAutofit/>
          </a:bodyPr>
          <a:lstStyle/>
          <a:p>
            <a:r>
              <a:rPr lang="en-GB" dirty="0" smtClean="0"/>
              <a:t>“</a:t>
            </a:r>
            <a:r>
              <a:rPr lang="en-GB" sz="4500" dirty="0" smtClean="0"/>
              <a:t>Delivering as One”</a:t>
            </a:r>
            <a:endParaRPr lang="en-GB" sz="4500" dirty="0"/>
          </a:p>
        </p:txBody>
      </p:sp>
      <p:sp>
        <p:nvSpPr>
          <p:cNvPr id="3" name="Content Placeholder 2"/>
          <p:cNvSpPr>
            <a:spLocks noGrp="1"/>
          </p:cNvSpPr>
          <p:nvPr>
            <p:ph idx="1"/>
          </p:nvPr>
        </p:nvSpPr>
        <p:spPr>
          <a:xfrm>
            <a:off x="251520" y="1124744"/>
            <a:ext cx="8229600" cy="5055840"/>
          </a:xfrm>
        </p:spPr>
        <p:txBody>
          <a:bodyPr>
            <a:normAutofit/>
          </a:bodyPr>
          <a:lstStyle/>
          <a:p>
            <a:endParaRPr lang="en-GB" dirty="0" smtClean="0"/>
          </a:p>
          <a:p>
            <a:r>
              <a:rPr lang="en-GB" dirty="0" smtClean="0"/>
              <a:t>Joint </a:t>
            </a:r>
            <a:r>
              <a:rPr lang="en-GB" dirty="0"/>
              <a:t>Capacity Building Working Group </a:t>
            </a:r>
            <a:r>
              <a:rPr lang="en-GB" dirty="0" smtClean="0"/>
              <a:t>(IMO, WMO, IOC, </a:t>
            </a:r>
            <a:r>
              <a:rPr lang="en-GB" dirty="0"/>
              <a:t>the </a:t>
            </a:r>
            <a:r>
              <a:rPr lang="en-GB" dirty="0" smtClean="0"/>
              <a:t>IAEA, the IHO </a:t>
            </a:r>
            <a:r>
              <a:rPr lang="en-GB" dirty="0"/>
              <a:t>and </a:t>
            </a:r>
            <a:r>
              <a:rPr lang="en-GB" dirty="0" smtClean="0"/>
              <a:t>IALA) enhances the </a:t>
            </a:r>
            <a:r>
              <a:rPr lang="en-GB" dirty="0"/>
              <a:t>safety of navigation and protection of the marine environment under the United Nations banner of “Delivering as One”. </a:t>
            </a:r>
          </a:p>
          <a:p>
            <a:endParaRPr lang="en-GB" dirty="0" smtClean="0"/>
          </a:p>
          <a:p>
            <a:r>
              <a:rPr lang="en-GB" dirty="0" smtClean="0"/>
              <a:t>Protection </a:t>
            </a:r>
            <a:r>
              <a:rPr lang="en-GB" dirty="0"/>
              <a:t>of the world’s oceans and those that live and work on or near them.</a:t>
            </a:r>
          </a:p>
          <a:p>
            <a:endParaRPr lang="en-GB" dirty="0"/>
          </a:p>
        </p:txBody>
      </p:sp>
      <p:sp>
        <p:nvSpPr>
          <p:cNvPr id="4" name="Date Placeholder 3"/>
          <p:cNvSpPr>
            <a:spLocks noGrp="1"/>
          </p:cNvSpPr>
          <p:nvPr>
            <p:ph type="dt" sz="half" idx="10"/>
          </p:nvPr>
        </p:nvSpPr>
        <p:spPr/>
        <p:txBody>
          <a:bodyPr/>
          <a:lstStyle/>
          <a:p>
            <a:fld id="{CFFA8482-4E11-407B-80CA-062CCCDA5636}" type="datetime1">
              <a:rPr lang="en-GB" smtClean="0"/>
              <a:t>14/01/2016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A18EDB-7950-48C8-8830-B44F92E019B5}" type="slidenum">
              <a:rPr lang="en-US" smtClean="0"/>
              <a:pPr/>
              <a:t>6</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5472" y="5344641"/>
            <a:ext cx="1340703" cy="979165"/>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8989" y="2486429"/>
            <a:ext cx="767186" cy="100738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9552" y="5733256"/>
            <a:ext cx="1971675" cy="59055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3808" y="5733256"/>
            <a:ext cx="2328860" cy="490537"/>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4128" y="5586286"/>
            <a:ext cx="1217290" cy="784476"/>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38320" y="4293096"/>
            <a:ext cx="1168524" cy="777068"/>
          </a:xfrm>
          <a:prstGeom prst="rect">
            <a:avLst/>
          </a:prstGeom>
        </p:spPr>
      </p:pic>
    </p:spTree>
    <p:extLst>
      <p:ext uri="{BB962C8B-B14F-4D97-AF65-F5344CB8AC3E}">
        <p14:creationId xmlns:p14="http://schemas.microsoft.com/office/powerpoint/2010/main" val="79352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2500"/>
                            </p:stCondLst>
                            <p:childTnLst>
                              <p:par>
                                <p:cTn id="28" presetID="10" presetClass="entr" presetSubtype="0" fill="hold" grpId="0" nodeType="afterEffect">
                                  <p:stCondLst>
                                    <p:cond delay="100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283152" cy="780696"/>
          </a:xfrm>
        </p:spPr>
        <p:txBody>
          <a:bodyPr>
            <a:normAutofit fontScale="90000"/>
          </a:bodyPr>
          <a:lstStyle/>
          <a:p>
            <a:r>
              <a:rPr lang="en-GB" dirty="0" smtClean="0"/>
              <a:t>Academy Key Facts</a:t>
            </a:r>
            <a:endParaRPr lang="en-GB" dirty="0"/>
          </a:p>
        </p:txBody>
      </p:sp>
      <p:sp>
        <p:nvSpPr>
          <p:cNvPr id="3" name="Content Placeholder 2"/>
          <p:cNvSpPr>
            <a:spLocks noGrp="1"/>
          </p:cNvSpPr>
          <p:nvPr>
            <p:ph sz="half" idx="1"/>
          </p:nvPr>
        </p:nvSpPr>
        <p:spPr>
          <a:xfrm>
            <a:off x="395536" y="1700808"/>
            <a:ext cx="4330824" cy="4434840"/>
          </a:xfrm>
        </p:spPr>
        <p:txBody>
          <a:bodyPr>
            <a:normAutofit/>
          </a:bodyPr>
          <a:lstStyle/>
          <a:p>
            <a:endParaRPr lang="en-US" dirty="0" smtClean="0"/>
          </a:p>
          <a:p>
            <a:r>
              <a:rPr lang="en-US" dirty="0" smtClean="0"/>
              <a:t>Stage 1: Raising the </a:t>
            </a:r>
            <a:r>
              <a:rPr lang="en-US" b="1" dirty="0" smtClean="0"/>
              <a:t>Awareness</a:t>
            </a:r>
          </a:p>
          <a:p>
            <a:r>
              <a:rPr lang="en-US" dirty="0" smtClean="0"/>
              <a:t>Stage </a:t>
            </a:r>
            <a:r>
              <a:rPr lang="en-US" dirty="0"/>
              <a:t>2: </a:t>
            </a:r>
            <a:r>
              <a:rPr lang="en-US" dirty="0" smtClean="0"/>
              <a:t>Needs </a:t>
            </a:r>
            <a:r>
              <a:rPr lang="en-US" b="1" dirty="0" smtClean="0"/>
              <a:t>Assessment</a:t>
            </a:r>
            <a:r>
              <a:rPr lang="en-US" dirty="0" smtClean="0"/>
              <a:t> Mission</a:t>
            </a:r>
          </a:p>
          <a:p>
            <a:r>
              <a:rPr lang="en-US" dirty="0"/>
              <a:t>Stage 3: Produce an </a:t>
            </a:r>
            <a:r>
              <a:rPr lang="en-US" b="1" dirty="0" smtClean="0"/>
              <a:t>Analysis</a:t>
            </a:r>
            <a:r>
              <a:rPr lang="en-US" dirty="0" smtClean="0"/>
              <a:t> of requirements</a:t>
            </a:r>
          </a:p>
          <a:p>
            <a:r>
              <a:rPr lang="en-US" dirty="0" smtClean="0"/>
              <a:t>Stage 4: </a:t>
            </a:r>
            <a:r>
              <a:rPr lang="en-US" dirty="0"/>
              <a:t>L</a:t>
            </a:r>
            <a:r>
              <a:rPr lang="en-US" dirty="0" smtClean="0"/>
              <a:t>ist </a:t>
            </a:r>
            <a:r>
              <a:rPr lang="en-US" dirty="0"/>
              <a:t>of </a:t>
            </a:r>
            <a:r>
              <a:rPr lang="en-US" b="1" dirty="0"/>
              <a:t>Actions</a:t>
            </a:r>
            <a:endParaRPr lang="en-GB" b="1" dirty="0" smtClean="0"/>
          </a:p>
        </p:txBody>
      </p:sp>
      <p:sp>
        <p:nvSpPr>
          <p:cNvPr id="5" name="Date Placeholder 4"/>
          <p:cNvSpPr>
            <a:spLocks noGrp="1"/>
          </p:cNvSpPr>
          <p:nvPr>
            <p:ph type="dt" sz="half" idx="10"/>
          </p:nvPr>
        </p:nvSpPr>
        <p:spPr/>
        <p:txBody>
          <a:bodyPr/>
          <a:lstStyle/>
          <a:p>
            <a:fld id="{E427AE3D-D4AB-4252-85BB-FC684A5B60EF}" type="datetime1">
              <a:rPr lang="en-GB" smtClean="0"/>
              <a:t>14/01/2016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A18EDB-7950-48C8-8830-B44F92E019B5}" type="slidenum">
              <a:rPr lang="en-US" smtClean="0"/>
              <a:pPr/>
              <a:t>7</a:t>
            </a:fld>
            <a:endParaRPr lang="en-US" dirty="0"/>
          </a:p>
        </p:txBody>
      </p:sp>
      <p:pic>
        <p:nvPicPr>
          <p:cNvPr id="12" name="Tijdelijke aanduiding voor inhoud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726360" y="2416529"/>
            <a:ext cx="4038600" cy="3074245"/>
          </a:xfrm>
          <a:prstGeom prst="rect">
            <a:avLst/>
          </a:prstGeom>
        </p:spPr>
      </p:pic>
    </p:spTree>
    <p:extLst>
      <p:ext uri="{BB962C8B-B14F-4D97-AF65-F5344CB8AC3E}">
        <p14:creationId xmlns:p14="http://schemas.microsoft.com/office/powerpoint/2010/main" val="1461541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643192" cy="852704"/>
          </a:xfrm>
        </p:spPr>
        <p:txBody>
          <a:bodyPr>
            <a:normAutofit/>
          </a:bodyPr>
          <a:lstStyle/>
          <a:p>
            <a:r>
              <a:rPr lang="en-GB" sz="4500" dirty="0" smtClean="0"/>
              <a:t>Target States 2015 - 2016</a:t>
            </a:r>
            <a:endParaRPr lang="en-GB" sz="4500"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2932671526"/>
              </p:ext>
            </p:extLst>
          </p:nvPr>
        </p:nvGraphicFramePr>
        <p:xfrm>
          <a:off x="467544" y="1439225"/>
          <a:ext cx="3600400" cy="4663440"/>
        </p:xfrm>
        <a:graphic>
          <a:graphicData uri="http://schemas.openxmlformats.org/drawingml/2006/table">
            <a:tbl>
              <a:tblPr firstRow="1" bandRow="1">
                <a:tableStyleId>{5C22544A-7EE6-4342-B048-85BDC9FD1C3A}</a:tableStyleId>
              </a:tblPr>
              <a:tblGrid>
                <a:gridCol w="1512168"/>
                <a:gridCol w="439193"/>
                <a:gridCol w="856951"/>
                <a:gridCol w="792088"/>
              </a:tblGrid>
              <a:tr h="359452">
                <a:tc gridSpan="2">
                  <a:txBody>
                    <a:bodyPr/>
                    <a:lstStyle/>
                    <a:p>
                      <a:pPr algn="ctr"/>
                      <a:r>
                        <a:rPr lang="en-GB" dirty="0" smtClean="0"/>
                        <a:t>Regions</a:t>
                      </a:r>
                      <a:endParaRPr lang="en-GB" dirty="0"/>
                    </a:p>
                  </a:txBody>
                  <a:tcPr/>
                </a:tc>
                <a:tc hMerge="1">
                  <a:txBody>
                    <a:bodyPr/>
                    <a:lstStyle/>
                    <a:p>
                      <a:endParaRPr lang="en-GB" dirty="0"/>
                    </a:p>
                  </a:txBody>
                  <a:tcPr/>
                </a:tc>
                <a:tc>
                  <a:txBody>
                    <a:bodyPr/>
                    <a:lstStyle/>
                    <a:p>
                      <a:r>
                        <a:rPr lang="en-GB" dirty="0" smtClean="0"/>
                        <a:t>2015</a:t>
                      </a:r>
                      <a:endParaRPr lang="en-GB" dirty="0"/>
                    </a:p>
                  </a:txBody>
                  <a:tcPr/>
                </a:tc>
                <a:tc>
                  <a:txBody>
                    <a:bodyPr/>
                    <a:lstStyle/>
                    <a:p>
                      <a:r>
                        <a:rPr lang="en-GB" dirty="0" smtClean="0"/>
                        <a:t>2016</a:t>
                      </a:r>
                      <a:endParaRPr lang="en-GB" dirty="0"/>
                    </a:p>
                  </a:txBody>
                  <a:tcPr/>
                </a:tc>
              </a:tr>
              <a:tr h="620425">
                <a:tc>
                  <a:txBody>
                    <a:bodyPr/>
                    <a:lstStyle/>
                    <a:p>
                      <a:r>
                        <a:rPr lang="en-GB" dirty="0" smtClean="0"/>
                        <a:t>Africa Anglophone</a:t>
                      </a:r>
                      <a:endParaRPr lang="en-GB" dirty="0"/>
                    </a:p>
                  </a:txBody>
                  <a:tcPr/>
                </a:tc>
                <a:tc rowSpan="3">
                  <a:txBody>
                    <a:bodyPr/>
                    <a:lstStyle/>
                    <a:p>
                      <a:pPr algn="ctr"/>
                      <a:endParaRPr lang="en-GB" dirty="0" smtClean="0"/>
                    </a:p>
                    <a:p>
                      <a:pPr algn="ctr"/>
                      <a:endParaRPr lang="en-GB" dirty="0" smtClean="0"/>
                    </a:p>
                    <a:p>
                      <a:pPr algn="ctr"/>
                      <a:endParaRPr lang="en-GB" dirty="0" smtClean="0"/>
                    </a:p>
                    <a:p>
                      <a:pPr algn="ctr"/>
                      <a:r>
                        <a:rPr lang="en-GB" dirty="0" smtClean="0"/>
                        <a:t>1</a:t>
                      </a:r>
                      <a:endParaRPr lang="en-GB" dirty="0"/>
                    </a:p>
                  </a:txBody>
                  <a:tcPr/>
                </a:tc>
                <a:tc>
                  <a:txBody>
                    <a:bodyPr/>
                    <a:lstStyle/>
                    <a:p>
                      <a:pPr algn="ctr"/>
                      <a:r>
                        <a:rPr lang="en-GB" dirty="0" smtClean="0"/>
                        <a:t>12</a:t>
                      </a:r>
                      <a:endParaRPr lang="en-GB" dirty="0"/>
                    </a:p>
                  </a:txBody>
                  <a:tcPr/>
                </a:tc>
                <a:tc>
                  <a:txBody>
                    <a:bodyPr/>
                    <a:lstStyle/>
                    <a:p>
                      <a:pPr algn="ctr"/>
                      <a:r>
                        <a:rPr lang="en-GB" dirty="0" smtClean="0"/>
                        <a:t>9</a:t>
                      </a:r>
                      <a:endParaRPr lang="en-GB" dirty="0"/>
                    </a:p>
                  </a:txBody>
                  <a:tcPr/>
                </a:tc>
              </a:tr>
              <a:tr h="620425">
                <a:tc>
                  <a:txBody>
                    <a:bodyPr/>
                    <a:lstStyle/>
                    <a:p>
                      <a:r>
                        <a:rPr lang="en-GB" dirty="0" smtClean="0"/>
                        <a:t>Africa Francophone</a:t>
                      </a:r>
                      <a:endParaRPr lang="en-GB" dirty="0"/>
                    </a:p>
                  </a:txBody>
                  <a:tcPr/>
                </a:tc>
                <a:tc vMerge="1">
                  <a:txBody>
                    <a:bodyPr/>
                    <a:lstStyle/>
                    <a:p>
                      <a:pPr algn="ctr"/>
                      <a:endParaRPr lang="en-GB" dirty="0"/>
                    </a:p>
                  </a:txBody>
                  <a:tcPr/>
                </a:tc>
                <a:tc>
                  <a:txBody>
                    <a:bodyPr/>
                    <a:lstStyle/>
                    <a:p>
                      <a:pPr algn="ctr"/>
                      <a:r>
                        <a:rPr lang="en-GB" dirty="0" smtClean="0"/>
                        <a:t>9</a:t>
                      </a:r>
                      <a:endParaRPr lang="en-GB" dirty="0"/>
                    </a:p>
                  </a:txBody>
                  <a:tcPr/>
                </a:tc>
                <a:tc>
                  <a:txBody>
                    <a:bodyPr/>
                    <a:lstStyle/>
                    <a:p>
                      <a:pPr algn="ctr"/>
                      <a:r>
                        <a:rPr lang="en-GB" dirty="0" smtClean="0"/>
                        <a:t>7</a:t>
                      </a:r>
                      <a:endParaRPr lang="en-GB" dirty="0"/>
                    </a:p>
                  </a:txBody>
                  <a:tcPr/>
                </a:tc>
              </a:tr>
              <a:tr h="620425">
                <a:tc>
                  <a:txBody>
                    <a:bodyPr/>
                    <a:lstStyle/>
                    <a:p>
                      <a:r>
                        <a:rPr lang="en-GB" dirty="0" smtClean="0"/>
                        <a:t>Africa Lusophone</a:t>
                      </a:r>
                      <a:endParaRPr lang="en-GB" dirty="0"/>
                    </a:p>
                  </a:txBody>
                  <a:tcPr/>
                </a:tc>
                <a:tc vMerge="1">
                  <a:txBody>
                    <a:bodyPr/>
                    <a:lstStyle/>
                    <a:p>
                      <a:pPr algn="ctr"/>
                      <a:endParaRPr lang="en-GB" dirty="0"/>
                    </a:p>
                  </a:txBody>
                  <a:tcPr/>
                </a:tc>
                <a:tc>
                  <a:txBody>
                    <a:bodyPr/>
                    <a:lstStyle/>
                    <a:p>
                      <a:pPr algn="ctr"/>
                      <a:r>
                        <a:rPr lang="en-GB" dirty="0" smtClean="0"/>
                        <a:t>-</a:t>
                      </a:r>
                      <a:endParaRPr lang="en-GB" dirty="0"/>
                    </a:p>
                  </a:txBody>
                  <a:tcPr/>
                </a:tc>
                <a:tc>
                  <a:txBody>
                    <a:bodyPr/>
                    <a:lstStyle/>
                    <a:p>
                      <a:pPr algn="ctr"/>
                      <a:r>
                        <a:rPr lang="en-GB" dirty="0" smtClean="0"/>
                        <a:t>4</a:t>
                      </a:r>
                      <a:endParaRPr lang="en-GB" dirty="0"/>
                    </a:p>
                  </a:txBody>
                  <a:tcPr/>
                </a:tc>
              </a:tr>
              <a:tr h="359452">
                <a:tc>
                  <a:txBody>
                    <a:bodyPr/>
                    <a:lstStyle/>
                    <a:p>
                      <a:r>
                        <a:rPr lang="en-GB" dirty="0" smtClean="0"/>
                        <a:t>Near East</a:t>
                      </a:r>
                      <a:endParaRPr lang="en-GB" dirty="0"/>
                    </a:p>
                  </a:txBody>
                  <a:tcPr/>
                </a:tc>
                <a:tc>
                  <a:txBody>
                    <a:bodyPr/>
                    <a:lstStyle/>
                    <a:p>
                      <a:pPr algn="ctr"/>
                      <a:r>
                        <a:rPr lang="en-GB" dirty="0" smtClean="0"/>
                        <a:t>2</a:t>
                      </a:r>
                      <a:endParaRPr lang="en-GB" dirty="0"/>
                    </a:p>
                  </a:txBody>
                  <a:tcPr/>
                </a:tc>
                <a:tc>
                  <a:txBody>
                    <a:bodyPr/>
                    <a:lstStyle/>
                    <a:p>
                      <a:pPr algn="ctr"/>
                      <a:r>
                        <a:rPr lang="en-GB" dirty="0" smtClean="0"/>
                        <a:t>13</a:t>
                      </a:r>
                      <a:endParaRPr lang="en-GB" dirty="0"/>
                    </a:p>
                  </a:txBody>
                  <a:tcPr/>
                </a:tc>
                <a:tc>
                  <a:txBody>
                    <a:bodyPr/>
                    <a:lstStyle/>
                    <a:p>
                      <a:pPr algn="ctr"/>
                      <a:r>
                        <a:rPr lang="en-GB" dirty="0" smtClean="0"/>
                        <a:t>13</a:t>
                      </a:r>
                      <a:endParaRPr lang="en-GB" dirty="0"/>
                    </a:p>
                  </a:txBody>
                  <a:tcPr/>
                </a:tc>
              </a:tr>
              <a:tr h="359452">
                <a:tc>
                  <a:txBody>
                    <a:bodyPr/>
                    <a:lstStyle/>
                    <a:p>
                      <a:r>
                        <a:rPr lang="en-GB" dirty="0" smtClean="0"/>
                        <a:t>Far East </a:t>
                      </a:r>
                      <a:endParaRPr lang="en-GB" dirty="0"/>
                    </a:p>
                  </a:txBody>
                  <a:tcPr/>
                </a:tc>
                <a:tc>
                  <a:txBody>
                    <a:bodyPr/>
                    <a:lstStyle/>
                    <a:p>
                      <a:pPr algn="ctr"/>
                      <a:r>
                        <a:rPr lang="en-GB" dirty="0" smtClean="0"/>
                        <a:t>3</a:t>
                      </a:r>
                      <a:endParaRPr lang="en-GB" dirty="0"/>
                    </a:p>
                  </a:txBody>
                  <a:tcPr/>
                </a:tc>
                <a:tc>
                  <a:txBody>
                    <a:bodyPr/>
                    <a:lstStyle/>
                    <a:p>
                      <a:pPr algn="ctr"/>
                      <a:r>
                        <a:rPr lang="en-GB" dirty="0" smtClean="0"/>
                        <a:t>5</a:t>
                      </a:r>
                      <a:endParaRPr lang="en-GB" dirty="0"/>
                    </a:p>
                  </a:txBody>
                  <a:tcPr/>
                </a:tc>
                <a:tc>
                  <a:txBody>
                    <a:bodyPr/>
                    <a:lstStyle/>
                    <a:p>
                      <a:pPr algn="ctr"/>
                      <a:r>
                        <a:rPr lang="en-GB" dirty="0" smtClean="0"/>
                        <a:t>4</a:t>
                      </a:r>
                      <a:endParaRPr lang="en-GB" dirty="0"/>
                    </a:p>
                  </a:txBody>
                  <a:tcPr/>
                </a:tc>
              </a:tr>
              <a:tr h="360469">
                <a:tc>
                  <a:txBody>
                    <a:bodyPr/>
                    <a:lstStyle/>
                    <a:p>
                      <a:r>
                        <a:rPr lang="en-GB" dirty="0" smtClean="0"/>
                        <a:t>Pacific</a:t>
                      </a:r>
                      <a:endParaRPr lang="en-GB" dirty="0"/>
                    </a:p>
                  </a:txBody>
                  <a:tcPr/>
                </a:tc>
                <a:tc>
                  <a:txBody>
                    <a:bodyPr/>
                    <a:lstStyle/>
                    <a:p>
                      <a:pPr algn="ctr"/>
                      <a:r>
                        <a:rPr lang="en-GB" dirty="0" smtClean="0"/>
                        <a:t>4</a:t>
                      </a:r>
                      <a:endParaRPr lang="en-GB" dirty="0"/>
                    </a:p>
                  </a:txBody>
                  <a:tcPr/>
                </a:tc>
                <a:tc>
                  <a:txBody>
                    <a:bodyPr/>
                    <a:lstStyle/>
                    <a:p>
                      <a:pPr algn="ctr"/>
                      <a:r>
                        <a:rPr lang="en-GB" dirty="0" smtClean="0"/>
                        <a:t>12</a:t>
                      </a:r>
                      <a:endParaRPr lang="en-GB" dirty="0"/>
                    </a:p>
                  </a:txBody>
                  <a:tcPr/>
                </a:tc>
                <a:tc>
                  <a:txBody>
                    <a:bodyPr/>
                    <a:lstStyle/>
                    <a:p>
                      <a:pPr algn="ctr"/>
                      <a:r>
                        <a:rPr lang="en-GB" dirty="0" smtClean="0"/>
                        <a:t>11</a:t>
                      </a:r>
                      <a:endParaRPr lang="en-GB" dirty="0"/>
                    </a:p>
                  </a:txBody>
                  <a:tcPr/>
                </a:tc>
              </a:tr>
              <a:tr h="886321">
                <a:tc>
                  <a:txBody>
                    <a:bodyPr/>
                    <a:lstStyle/>
                    <a:p>
                      <a:r>
                        <a:rPr lang="en-GB" dirty="0" smtClean="0"/>
                        <a:t>Meso America and Caribbean</a:t>
                      </a:r>
                      <a:endParaRPr lang="en-GB" dirty="0"/>
                    </a:p>
                  </a:txBody>
                  <a:tcPr/>
                </a:tc>
                <a:tc>
                  <a:txBody>
                    <a:bodyPr/>
                    <a:lstStyle/>
                    <a:p>
                      <a:pPr algn="ctr"/>
                      <a:r>
                        <a:rPr lang="en-GB" b="1" dirty="0" smtClean="0">
                          <a:solidFill>
                            <a:srgbClr val="FF0000"/>
                          </a:solidFill>
                        </a:rPr>
                        <a:t>5</a:t>
                      </a:r>
                      <a:endParaRPr lang="en-GB" b="1" dirty="0">
                        <a:solidFill>
                          <a:srgbClr val="FF0000"/>
                        </a:solidFill>
                      </a:endParaRPr>
                    </a:p>
                  </a:txBody>
                  <a:tcPr/>
                </a:tc>
                <a:tc>
                  <a:txBody>
                    <a:bodyPr/>
                    <a:lstStyle/>
                    <a:p>
                      <a:pPr algn="ctr"/>
                      <a:r>
                        <a:rPr lang="en-GB" b="1" dirty="0" smtClean="0">
                          <a:solidFill>
                            <a:srgbClr val="FF0000"/>
                          </a:solidFill>
                        </a:rPr>
                        <a:t>18</a:t>
                      </a:r>
                      <a:endParaRPr lang="en-GB" b="1" dirty="0">
                        <a:solidFill>
                          <a:srgbClr val="FF0000"/>
                        </a:solidFill>
                      </a:endParaRPr>
                    </a:p>
                  </a:txBody>
                  <a:tcPr/>
                </a:tc>
                <a:tc>
                  <a:txBody>
                    <a:bodyPr/>
                    <a:lstStyle/>
                    <a:p>
                      <a:pPr algn="ctr"/>
                      <a:r>
                        <a:rPr lang="en-GB" b="1" dirty="0" smtClean="0">
                          <a:solidFill>
                            <a:srgbClr val="FF0000"/>
                          </a:solidFill>
                        </a:rPr>
                        <a:t>17</a:t>
                      </a:r>
                      <a:endParaRPr lang="en-GB" b="1" dirty="0">
                        <a:solidFill>
                          <a:srgbClr val="FF0000"/>
                        </a:solidFill>
                      </a:endParaRPr>
                    </a:p>
                  </a:txBody>
                  <a:tcPr/>
                </a:tc>
              </a:tr>
              <a:tr h="359452">
                <a:tc>
                  <a:txBody>
                    <a:bodyPr/>
                    <a:lstStyle/>
                    <a:p>
                      <a:r>
                        <a:rPr lang="en-GB" b="1" dirty="0" smtClean="0"/>
                        <a:t>Total States</a:t>
                      </a:r>
                    </a:p>
                  </a:txBody>
                  <a:tcPr/>
                </a:tc>
                <a:tc>
                  <a:txBody>
                    <a:bodyPr/>
                    <a:lstStyle/>
                    <a:p>
                      <a:pPr algn="ctr"/>
                      <a:endParaRPr lang="en-GB" b="1" dirty="0"/>
                    </a:p>
                  </a:txBody>
                  <a:tcPr/>
                </a:tc>
                <a:tc>
                  <a:txBody>
                    <a:bodyPr/>
                    <a:lstStyle/>
                    <a:p>
                      <a:pPr algn="ctr"/>
                      <a:r>
                        <a:rPr lang="en-GB" b="1" dirty="0" smtClean="0"/>
                        <a:t>69</a:t>
                      </a:r>
                      <a:endParaRPr lang="en-GB" b="1" dirty="0"/>
                    </a:p>
                  </a:txBody>
                  <a:tcPr/>
                </a:tc>
                <a:tc>
                  <a:txBody>
                    <a:bodyPr/>
                    <a:lstStyle/>
                    <a:p>
                      <a:pPr algn="ctr"/>
                      <a:r>
                        <a:rPr lang="en-GB" b="1" dirty="0" smtClean="0"/>
                        <a:t>65</a:t>
                      </a:r>
                      <a:endParaRPr lang="en-GB" b="1" dirty="0"/>
                    </a:p>
                  </a:txBody>
                  <a:tcPr/>
                </a:tc>
              </a:tr>
            </a:tbl>
          </a:graphicData>
        </a:graphic>
      </p:graphicFrame>
      <p:sp>
        <p:nvSpPr>
          <p:cNvPr id="5" name="Date Placeholder 4"/>
          <p:cNvSpPr>
            <a:spLocks noGrp="1"/>
          </p:cNvSpPr>
          <p:nvPr>
            <p:ph type="dt" sz="half" idx="10"/>
          </p:nvPr>
        </p:nvSpPr>
        <p:spPr/>
        <p:txBody>
          <a:bodyPr/>
          <a:lstStyle/>
          <a:p>
            <a:fld id="{EA428C34-4707-4DB6-949F-F10EDF5E6A9B}" type="datetime1">
              <a:rPr lang="en-GB" smtClean="0"/>
              <a:t>14/01/2016</a:t>
            </a:fld>
            <a:endParaRPr lang="en-US"/>
          </a:p>
        </p:txBody>
      </p:sp>
      <p:sp>
        <p:nvSpPr>
          <p:cNvPr id="6" name="Footer Placeholder 5"/>
          <p:cNvSpPr>
            <a:spLocks noGrp="1"/>
          </p:cNvSpPr>
          <p:nvPr>
            <p:ph type="ftr" sz="quarter" idx="11"/>
          </p:nvPr>
        </p:nvSpPr>
        <p:spPr>
          <a:xfrm>
            <a:off x="2667000" y="6356350"/>
            <a:ext cx="4281264" cy="365125"/>
          </a:xfrm>
        </p:spPr>
        <p:txBody>
          <a:bodyPr/>
          <a:lstStyle/>
          <a:p>
            <a:endParaRPr lang="en-US" dirty="0"/>
          </a:p>
        </p:txBody>
      </p:sp>
      <p:pic>
        <p:nvPicPr>
          <p:cNvPr id="12" name="Content Placeholder 11"/>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4992012" y="1424812"/>
            <a:ext cx="3312368" cy="4584440"/>
          </a:xfrm>
          <a:ln>
            <a:solidFill>
              <a:schemeClr val="tx1"/>
            </a:solidFill>
          </a:ln>
        </p:spPr>
      </p:pic>
      <p:sp>
        <p:nvSpPr>
          <p:cNvPr id="3" name="Slide Number Placeholder 2"/>
          <p:cNvSpPr>
            <a:spLocks noGrp="1"/>
          </p:cNvSpPr>
          <p:nvPr>
            <p:ph type="sldNum" sz="quarter" idx="12"/>
          </p:nvPr>
        </p:nvSpPr>
        <p:spPr/>
        <p:txBody>
          <a:bodyPr/>
          <a:lstStyle/>
          <a:p>
            <a:fld id="{38A18EDB-7950-48C8-8830-B44F92E019B5}" type="slidenum">
              <a:rPr lang="en-US" smtClean="0"/>
              <a:pPr/>
              <a:t>8</a:t>
            </a:fld>
            <a:endParaRPr lang="en-US" dirty="0"/>
          </a:p>
        </p:txBody>
      </p:sp>
    </p:spTree>
    <p:extLst>
      <p:ext uri="{BB962C8B-B14F-4D97-AF65-F5344CB8AC3E}">
        <p14:creationId xmlns:p14="http://schemas.microsoft.com/office/powerpoint/2010/main" val="1245550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b="5486"/>
          <a:stretch/>
        </p:blipFill>
        <p:spPr bwMode="blackWhite">
          <a:xfrm>
            <a:off x="219944" y="1196752"/>
            <a:ext cx="7808440" cy="4896544"/>
          </a:xfrm>
          <a:prstGeom prst="rect">
            <a:avLst/>
          </a:prstGeom>
          <a:ln>
            <a:noFill/>
          </a:ln>
          <a:effectLst>
            <a:softEdge rad="112500"/>
          </a:effectLst>
        </p:spPr>
      </p:pic>
      <p:sp>
        <p:nvSpPr>
          <p:cNvPr id="2" name="Title 1"/>
          <p:cNvSpPr>
            <a:spLocks noGrp="1"/>
          </p:cNvSpPr>
          <p:nvPr>
            <p:ph type="title"/>
          </p:nvPr>
        </p:nvSpPr>
        <p:spPr>
          <a:xfrm>
            <a:off x="457200" y="1052736"/>
            <a:ext cx="8229600" cy="1728192"/>
          </a:xfrm>
        </p:spPr>
        <p:txBody>
          <a:bodyPr>
            <a:normAutofit fontScale="90000"/>
          </a:bodyPr>
          <a:lstStyle/>
          <a:p>
            <a:r>
              <a:rPr lang="en-GB" dirty="0" smtClean="0"/>
              <a:t/>
            </a:r>
            <a:br>
              <a:rPr lang="en-GB" dirty="0" smtClean="0"/>
            </a:br>
            <a:r>
              <a:rPr lang="en-GB" dirty="0" smtClean="0"/>
              <a:t>Successful </a:t>
            </a:r>
            <a:r>
              <a:rPr lang="en-GB" dirty="0"/>
              <a:t>voyages, </a:t>
            </a:r>
            <a:r>
              <a:rPr lang="en-GB" dirty="0" smtClean="0"/>
              <a:t>sustainable            planet</a:t>
            </a:r>
            <a:endParaRPr lang="en-GB" dirty="0"/>
          </a:p>
        </p:txBody>
      </p:sp>
      <p:sp>
        <p:nvSpPr>
          <p:cNvPr id="4" name="Date Placeholder 3"/>
          <p:cNvSpPr>
            <a:spLocks noGrp="1"/>
          </p:cNvSpPr>
          <p:nvPr>
            <p:ph type="dt" sz="half" idx="10"/>
          </p:nvPr>
        </p:nvSpPr>
        <p:spPr/>
        <p:txBody>
          <a:bodyPr/>
          <a:lstStyle/>
          <a:p>
            <a:fld id="{95311FD4-CE3D-4F35-8509-1069A11C6922}" type="datetime1">
              <a:rPr lang="en-GB" smtClean="0"/>
              <a:t>14/01/2016</a:t>
            </a:fld>
            <a:endParaRPr lang="en-US" dirty="0"/>
          </a:p>
        </p:txBody>
      </p:sp>
      <p:sp>
        <p:nvSpPr>
          <p:cNvPr id="5" name="Footer Placeholder 4"/>
          <p:cNvSpPr>
            <a:spLocks noGrp="1"/>
          </p:cNvSpPr>
          <p:nvPr>
            <p:ph type="ftr" sz="quarter" idx="11"/>
          </p:nvPr>
        </p:nvSpPr>
        <p:spPr>
          <a:xfrm>
            <a:off x="2771800" y="6390586"/>
            <a:ext cx="3352800" cy="365125"/>
          </a:xfrm>
        </p:spPr>
        <p:txBody>
          <a:bodyPr/>
          <a:lstStyle/>
          <a:p>
            <a:endParaRPr lang="en-US" dirty="0"/>
          </a:p>
        </p:txBody>
      </p:sp>
      <p:sp>
        <p:nvSpPr>
          <p:cNvPr id="6" name="Slide Number Placeholder 5"/>
          <p:cNvSpPr>
            <a:spLocks noGrp="1"/>
          </p:cNvSpPr>
          <p:nvPr>
            <p:ph type="sldNum" sz="quarter" idx="12"/>
          </p:nvPr>
        </p:nvSpPr>
        <p:spPr/>
        <p:txBody>
          <a:bodyPr/>
          <a:lstStyle/>
          <a:p>
            <a:fld id="{38A18EDB-7950-48C8-8830-B44F92E019B5}" type="slidenum">
              <a:rPr lang="en-US" smtClean="0"/>
              <a:pPr/>
              <a:t>9</a:t>
            </a:fld>
            <a:endParaRPr lang="en-US" dirty="0"/>
          </a:p>
        </p:txBody>
      </p:sp>
    </p:spTree>
    <p:extLst>
      <p:ext uri="{BB962C8B-B14F-4D97-AF65-F5344CB8AC3E}">
        <p14:creationId xmlns:p14="http://schemas.microsoft.com/office/powerpoint/2010/main" val="322988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2377</TotalTime>
  <Words>288</Words>
  <Application>Microsoft Office PowerPoint</Application>
  <PresentationFormat>On-screen Show (4:3)</PresentationFormat>
  <Paragraphs>95</Paragraphs>
  <Slides>10</Slides>
  <Notes>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Flow</vt:lpstr>
      <vt:lpstr>Custom Design</vt:lpstr>
      <vt:lpstr>1_Custom Design</vt:lpstr>
      <vt:lpstr>2_Custom Design</vt:lpstr>
      <vt:lpstr>The IALA World-Wide Academy </vt:lpstr>
      <vt:lpstr>WWA news </vt:lpstr>
      <vt:lpstr>The Academy and Training</vt:lpstr>
      <vt:lpstr>Strategic Vision in 2014 and Goals for 2026</vt:lpstr>
      <vt:lpstr>The Academy’s role in the Strategic Vision</vt:lpstr>
      <vt:lpstr>“Delivering as One”</vt:lpstr>
      <vt:lpstr>Academy Key Facts</vt:lpstr>
      <vt:lpstr>Target States 2015 - 2016</vt:lpstr>
      <vt:lpstr> Successful voyages, sustainable            planet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IALA Training Level 1</dc:title>
  <dc:creator>stephen</dc:creator>
  <cp:lastModifiedBy>Alberto P. Costa Neves</cp:lastModifiedBy>
  <cp:revision>381</cp:revision>
  <cp:lastPrinted>2013-08-12T13:04:02Z</cp:lastPrinted>
  <dcterms:created xsi:type="dcterms:W3CDTF">2010-10-18T11:26:06Z</dcterms:created>
  <dcterms:modified xsi:type="dcterms:W3CDTF">2016-01-14T12:43:32Z</dcterms:modified>
</cp:coreProperties>
</file>