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04" r:id="rId3"/>
    <p:sldId id="306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4580" autoAdjust="0"/>
  </p:normalViewPr>
  <p:slideViewPr>
    <p:cSldViewPr>
      <p:cViewPr varScale="1">
        <p:scale>
          <a:sx n="111" d="100"/>
          <a:sy n="111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756" y="470557"/>
            <a:ext cx="5762900" cy="4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56" y="119718"/>
            <a:ext cx="2945129" cy="154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3757" y="9431066"/>
            <a:ext cx="5912544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95202" y="9431066"/>
            <a:ext cx="224467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2544" y="1"/>
            <a:ext cx="885131" cy="59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6549860" y="2939921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6548268" y="6881448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756" y="472218"/>
            <a:ext cx="5762900" cy="43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64" y="119718"/>
            <a:ext cx="2945129" cy="1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5600" y="982663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3756" y="4896773"/>
            <a:ext cx="4640567" cy="405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164" y="9431066"/>
            <a:ext cx="5988959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96795" y="9431066"/>
            <a:ext cx="226059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2544" y="1"/>
            <a:ext cx="885131" cy="59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6549860" y="2939921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6548268" y="6881448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Chair MACHC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2016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1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16th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‹nr.›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2016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17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MACHC Conference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3950" y="1696662"/>
            <a:ext cx="3598863" cy="892552"/>
          </a:xfrm>
        </p:spPr>
        <p:txBody>
          <a:bodyPr/>
          <a:lstStyle/>
          <a:p>
            <a:r>
              <a:rPr lang="nl-NL" dirty="0" smtClean="0"/>
              <a:t>17th MACHC Conference</a:t>
            </a:r>
            <a:endParaRPr lang="en-US" dirty="0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11.4</a:t>
            </a:r>
          </a:p>
          <a:p>
            <a:endParaRPr lang="nl-NL" dirty="0" smtClean="0"/>
          </a:p>
          <a:p>
            <a:r>
              <a:rPr lang="en-US" noProof="0" dirty="0" smtClean="0"/>
              <a:t>MACHC 17</a:t>
            </a:r>
          </a:p>
          <a:p>
            <a:r>
              <a:rPr lang="en-US" noProof="0" dirty="0" smtClean="0"/>
              <a:t>Action list</a:t>
            </a:r>
            <a:endParaRPr lang="en-US" noProof="0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4921" y="4149080"/>
            <a:ext cx="46450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052736"/>
            <a:ext cx="39917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MACHC </a:t>
            </a:r>
            <a:r>
              <a:rPr lang="en-GB" dirty="0" smtClean="0">
                <a:solidFill>
                  <a:schemeClr val="tx2"/>
                </a:solidFill>
              </a:rPr>
              <a:t>17 new actions (1)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7521503"/>
              </p:ext>
            </p:extLst>
          </p:nvPr>
        </p:nvGraphicFramePr>
        <p:xfrm>
          <a:off x="107504" y="1556792"/>
          <a:ext cx="8856984" cy="4054976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109800604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1697762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15474578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75302789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Responsible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Due date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 of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new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actions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17th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 meeting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83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17.2.2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Report to</a:t>
                      </a:r>
                      <a:r>
                        <a:rPr lang="nl-NL" sz="1800" baseline="0" dirty="0" smtClean="0"/>
                        <a:t> IHO secretariat; adopt actions as proposed by SG and with new or already existing action items</a:t>
                      </a:r>
                      <a:endParaRPr lang="en-US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Chair</a:t>
                      </a:r>
                      <a:endParaRPr lang="en-US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Next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meeting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67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17.5.2.1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Member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states are encouraged to actively take part in user committee to support the initiative of UWI (Dawn Seepersad).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Member states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asap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17.5.2.3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Ask Dawn Seepersad to provide an update on her project on next MACHC meeting.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 chair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Next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meeting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8013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69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052736"/>
            <a:ext cx="39917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MACHC </a:t>
            </a:r>
            <a:r>
              <a:rPr lang="en-GB" dirty="0" smtClean="0">
                <a:solidFill>
                  <a:schemeClr val="tx2"/>
                </a:solidFill>
              </a:rPr>
              <a:t>17 new actions </a:t>
            </a:r>
            <a:r>
              <a:rPr lang="en-GB" dirty="0" smtClean="0">
                <a:solidFill>
                  <a:schemeClr val="tx2"/>
                </a:solidFill>
              </a:rPr>
              <a:t>(2)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4624934"/>
              </p:ext>
            </p:extLst>
          </p:nvPr>
        </p:nvGraphicFramePr>
        <p:xfrm>
          <a:off x="107504" y="1556792"/>
          <a:ext cx="8856984" cy="409612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16174925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15474578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75302789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Responsible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Due date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 of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new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actions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17th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 meeting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83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17.6.4.1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MS should consider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making ENC bathymetric and contour information available for IBCCA via GEBCO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Member states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Next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meeting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67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17.7.1.1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MS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to update their INT charts directly into INToGIS of IHO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Mem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ber states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17.7.3.1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Rewrite action item 15.6.2.1 according to proposal (inland ENCs) of Brazil</a:t>
                      </a:r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MACHC Chair</a:t>
                      </a:r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Next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meeting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8013427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17.3.1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chair asks Suriname to present on their risk-assessment project at MACHC meeting in 2017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Suriname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Next</a:t>
                      </a:r>
                      <a:r>
                        <a:rPr lang="nl-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meeting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85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197</Words>
  <Application>Microsoft Office PowerPoint</Application>
  <PresentationFormat>Diavoorstelling (4:3)</PresentationFormat>
  <Paragraphs>47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marineEN1</vt:lpstr>
      <vt:lpstr>17th MACHC Conference</vt:lpstr>
      <vt:lpstr>Dia 2</vt:lpstr>
      <vt:lpstr>Dia 3</vt:lpstr>
    </vt:vector>
  </TitlesOfParts>
  <Company>Ministerie van Defensie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GEO</cp:lastModifiedBy>
  <cp:revision>190</cp:revision>
  <cp:lastPrinted>2016-12-05T16:43:22Z</cp:lastPrinted>
  <dcterms:created xsi:type="dcterms:W3CDTF">2010-02-03T15:06:20Z</dcterms:created>
  <dcterms:modified xsi:type="dcterms:W3CDTF">2017-01-05T13:32:53Z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