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</p:sldMasterIdLst>
  <p:notesMasterIdLst>
    <p:notesMasterId r:id="rId14"/>
  </p:notesMasterIdLst>
  <p:sldIdLst>
    <p:sldId id="256" r:id="rId3"/>
    <p:sldId id="289" r:id="rId4"/>
    <p:sldId id="302" r:id="rId5"/>
    <p:sldId id="309" r:id="rId6"/>
    <p:sldId id="310" r:id="rId7"/>
    <p:sldId id="311" r:id="rId8"/>
    <p:sldId id="312" r:id="rId9"/>
    <p:sldId id="308" r:id="rId10"/>
    <p:sldId id="306" r:id="rId11"/>
    <p:sldId id="307" r:id="rId12"/>
    <p:sldId id="285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357" autoAdjust="0"/>
  </p:normalViewPr>
  <p:slideViewPr>
    <p:cSldViewPr snapToGrid="0">
      <p:cViewPr varScale="1">
        <p:scale>
          <a:sx n="79" d="100"/>
          <a:sy n="79" d="100"/>
        </p:scale>
        <p:origin x="8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E909B2-B242-4913-96D5-5BCAD94F554F}" type="doc">
      <dgm:prSet loTypeId="urn:microsoft.com/office/officeart/2005/8/layout/defaul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42CF63BF-ABC2-4229-83AD-6ACD177D3C91}">
      <dgm:prSet phldrT="[Texto]"/>
      <dgm:spPr/>
      <dgm:t>
        <a:bodyPr/>
        <a:lstStyle/>
        <a:p>
          <a:r>
            <a:rPr lang="es-ES" dirty="0" smtClean="0"/>
            <a:t>Colombia participante activo en definir acciones concretas para la implementación de la Agenda 2030 a través de la construcción de una hoja de ruta</a:t>
          </a:r>
          <a:endParaRPr lang="es-ES" dirty="0"/>
        </a:p>
      </dgm:t>
    </dgm:pt>
    <dgm:pt modelId="{27FF6EEA-4AA9-4DB1-A5D6-D00CA8961211}" type="parTrans" cxnId="{01B9E5D3-ACA5-4FFF-BAF7-A440A4524749}">
      <dgm:prSet/>
      <dgm:spPr/>
      <dgm:t>
        <a:bodyPr/>
        <a:lstStyle/>
        <a:p>
          <a:endParaRPr lang="es-ES"/>
        </a:p>
      </dgm:t>
    </dgm:pt>
    <dgm:pt modelId="{DB99E016-E49F-4178-BACA-6C74CDB25C6F}" type="sibTrans" cxnId="{01B9E5D3-ACA5-4FFF-BAF7-A440A4524749}">
      <dgm:prSet/>
      <dgm:spPr/>
      <dgm:t>
        <a:bodyPr/>
        <a:lstStyle/>
        <a:p>
          <a:endParaRPr lang="es-ES"/>
        </a:p>
      </dgm:t>
    </dgm:pt>
    <dgm:pt modelId="{93BAAE2B-13F2-48E3-8891-F6153DB072C6}">
      <dgm:prSet phldrT="[Texto]"/>
      <dgm:spPr/>
      <dgm:t>
        <a:bodyPr/>
        <a:lstStyle/>
        <a:p>
          <a:r>
            <a:rPr lang="es-ES" dirty="0" smtClean="0"/>
            <a:t>Marzo 2018 CONPES 3918 “Estrategia para la implementación de los objetivos de Desarrollo Sostenible en Colombia”</a:t>
          </a:r>
          <a:endParaRPr lang="es-ES" dirty="0"/>
        </a:p>
      </dgm:t>
    </dgm:pt>
    <dgm:pt modelId="{0A1AC778-A034-4783-8935-3B3FCA93035A}" type="parTrans" cxnId="{8507699A-2318-496E-A378-88DDACDEBFCF}">
      <dgm:prSet/>
      <dgm:spPr/>
      <dgm:t>
        <a:bodyPr/>
        <a:lstStyle/>
        <a:p>
          <a:endParaRPr lang="es-ES"/>
        </a:p>
      </dgm:t>
    </dgm:pt>
    <dgm:pt modelId="{98104728-2540-4F0F-9442-16A5E9469824}" type="sibTrans" cxnId="{8507699A-2318-496E-A378-88DDACDEBFCF}">
      <dgm:prSet/>
      <dgm:spPr/>
      <dgm:t>
        <a:bodyPr/>
        <a:lstStyle/>
        <a:p>
          <a:endParaRPr lang="es-ES"/>
        </a:p>
      </dgm:t>
    </dgm:pt>
    <dgm:pt modelId="{E7014660-C897-417D-9837-1EF273A5D655}">
      <dgm:prSet phldrT="[Texto]"/>
      <dgm:spPr/>
      <dgm:t>
        <a:bodyPr/>
        <a:lstStyle/>
        <a:p>
          <a:r>
            <a:rPr lang="es-ES" dirty="0"/>
            <a:t>El Plan Nacional de Desarrollo 2014-2018 incluyó metas de los </a:t>
          </a:r>
          <a:r>
            <a:rPr lang="es-ES" dirty="0" smtClean="0"/>
            <a:t>ODS y el Concepto  de Seguridad Integral Marítima - SIM. </a:t>
          </a:r>
          <a:endParaRPr lang="es-ES" dirty="0"/>
        </a:p>
      </dgm:t>
    </dgm:pt>
    <dgm:pt modelId="{F6797AA0-6A99-4610-B06C-8B33A90A3FF1}" type="parTrans" cxnId="{B6AA20B9-3B87-4252-A804-ADD4EA51E314}">
      <dgm:prSet/>
      <dgm:spPr/>
      <dgm:t>
        <a:bodyPr/>
        <a:lstStyle/>
        <a:p>
          <a:endParaRPr lang="es-ES"/>
        </a:p>
      </dgm:t>
    </dgm:pt>
    <dgm:pt modelId="{07111BDF-B3C2-421B-A7A0-AFC02EE97978}" type="sibTrans" cxnId="{B6AA20B9-3B87-4252-A804-ADD4EA51E314}">
      <dgm:prSet/>
      <dgm:spPr/>
      <dgm:t>
        <a:bodyPr/>
        <a:lstStyle/>
        <a:p>
          <a:endParaRPr lang="es-ES"/>
        </a:p>
      </dgm:t>
    </dgm:pt>
    <dgm:pt modelId="{296A3EE3-2C4D-4B9B-9864-2F7564FA59A3}">
      <dgm:prSet phldrT="[Texto]"/>
      <dgm:spPr/>
      <dgm:t>
        <a:bodyPr/>
        <a:lstStyle/>
        <a:p>
          <a:r>
            <a:rPr lang="es-ES" dirty="0" smtClean="0"/>
            <a:t>La DIMAR está realizando esfuerzos con entes Gubernamentales (MRE, DNP) para mayor visibilidad del transporte marítimo en el CONPES 3918 de los ODS, en el nuevo Plan Nacional de Desarrollo y en el Marco de Asistencia de Naciones Unidas. </a:t>
          </a:r>
          <a:endParaRPr lang="es-ES" dirty="0"/>
        </a:p>
      </dgm:t>
    </dgm:pt>
    <dgm:pt modelId="{CD22501B-7C6F-4BCF-92D3-C0874A9282CB}" type="parTrans" cxnId="{9F1D7DAB-B17D-42BE-919C-98802FBE79D9}">
      <dgm:prSet/>
      <dgm:spPr/>
      <dgm:t>
        <a:bodyPr/>
        <a:lstStyle/>
        <a:p>
          <a:endParaRPr lang="es-ES"/>
        </a:p>
      </dgm:t>
    </dgm:pt>
    <dgm:pt modelId="{2BC97C00-72F9-418A-84F3-75E11F84E6A8}" type="sibTrans" cxnId="{9F1D7DAB-B17D-42BE-919C-98802FBE79D9}">
      <dgm:prSet/>
      <dgm:spPr/>
      <dgm:t>
        <a:bodyPr/>
        <a:lstStyle/>
        <a:p>
          <a:endParaRPr lang="es-ES"/>
        </a:p>
      </dgm:t>
    </dgm:pt>
    <dgm:pt modelId="{9757DF70-8B1C-46D4-B0B0-2849F26A8BCA}">
      <dgm:prSet/>
      <dgm:spPr/>
      <dgm:t>
        <a:bodyPr/>
        <a:lstStyle/>
        <a:p>
          <a:r>
            <a:rPr lang="es-CO" dirty="0" smtClean="0"/>
            <a:t>Plan Nacional de Desarrollo Pacto por Colombia, Pacto por la Equidad 2018-2022, estrategias transversales a los ODS.</a:t>
          </a:r>
        </a:p>
        <a:p>
          <a:r>
            <a:rPr lang="es-CO" dirty="0" smtClean="0"/>
            <a:t>Región Océanos: Colombia potencia bioceánica y prevalece el concepto de SIM. </a:t>
          </a:r>
          <a:endParaRPr lang="es-CO" dirty="0"/>
        </a:p>
      </dgm:t>
    </dgm:pt>
    <dgm:pt modelId="{C2B73F8D-A44B-4CBD-8BFC-37853F1D5A6D}" type="parTrans" cxnId="{4C8A8F1B-3E6A-4385-937E-FA6468499D3F}">
      <dgm:prSet/>
      <dgm:spPr/>
      <dgm:t>
        <a:bodyPr/>
        <a:lstStyle/>
        <a:p>
          <a:endParaRPr lang="es-CO"/>
        </a:p>
      </dgm:t>
    </dgm:pt>
    <dgm:pt modelId="{6C255C94-0949-404B-94A7-72BB9B82FEAD}" type="sibTrans" cxnId="{4C8A8F1B-3E6A-4385-937E-FA6468499D3F}">
      <dgm:prSet/>
      <dgm:spPr/>
      <dgm:t>
        <a:bodyPr/>
        <a:lstStyle/>
        <a:p>
          <a:endParaRPr lang="es-CO"/>
        </a:p>
      </dgm:t>
    </dgm:pt>
    <dgm:pt modelId="{C673F229-CE5B-4377-ABC0-C0E60C215B20}">
      <dgm:prSet phldrT="[Texto]"/>
      <dgm:spPr/>
      <dgm:t>
        <a:bodyPr/>
        <a:lstStyle/>
        <a:p>
          <a:r>
            <a:rPr lang="es-ES" dirty="0" smtClean="0"/>
            <a:t>DIMAR – PED 2030</a:t>
          </a:r>
          <a:endParaRPr lang="es-ES" dirty="0"/>
        </a:p>
      </dgm:t>
    </dgm:pt>
    <dgm:pt modelId="{288361AB-4006-4716-B9BA-7F19283CBDDC}" type="parTrans" cxnId="{DA9537E0-0890-4BDC-830B-21CA39171C70}">
      <dgm:prSet/>
      <dgm:spPr/>
      <dgm:t>
        <a:bodyPr/>
        <a:lstStyle/>
        <a:p>
          <a:endParaRPr lang="es-CO"/>
        </a:p>
      </dgm:t>
    </dgm:pt>
    <dgm:pt modelId="{DA963F49-119E-471F-A3A0-E7E903BCF92B}" type="sibTrans" cxnId="{DA9537E0-0890-4BDC-830B-21CA39171C70}">
      <dgm:prSet/>
      <dgm:spPr/>
      <dgm:t>
        <a:bodyPr/>
        <a:lstStyle/>
        <a:p>
          <a:endParaRPr lang="es-CO"/>
        </a:p>
      </dgm:t>
    </dgm:pt>
    <dgm:pt modelId="{8DE187B0-B0A8-4313-A471-989725B08FF1}" type="pres">
      <dgm:prSet presAssocID="{4BE909B2-B242-4913-96D5-5BCAD94F554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8833B7E-DB54-4C15-870A-30317AB7C541}" type="pres">
      <dgm:prSet presAssocID="{42CF63BF-ABC2-4229-83AD-6ACD177D3C9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EBB440C-5C2B-4CA3-9F9E-DE3C9B8B11CA}" type="pres">
      <dgm:prSet presAssocID="{DB99E016-E49F-4178-BACA-6C74CDB25C6F}" presName="sibTrans" presStyleCnt="0"/>
      <dgm:spPr/>
    </dgm:pt>
    <dgm:pt modelId="{D29AABC6-82AC-4C5F-B643-0807A446608E}" type="pres">
      <dgm:prSet presAssocID="{93BAAE2B-13F2-48E3-8891-F6153DB072C6}" presName="node" presStyleLbl="node1" presStyleIdx="1" presStyleCnt="6" custLinFactNeighborX="-147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FF463A8-E75E-43F1-AF80-C80A6C4B437C}" type="pres">
      <dgm:prSet presAssocID="{98104728-2540-4F0F-9442-16A5E9469824}" presName="sibTrans" presStyleCnt="0"/>
      <dgm:spPr/>
    </dgm:pt>
    <dgm:pt modelId="{B5AC6249-8C3B-4138-8A06-564C47946B66}" type="pres">
      <dgm:prSet presAssocID="{E7014660-C897-417D-9837-1EF273A5D65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22287F5-BC21-44E7-BF76-ECBC567FC424}" type="pres">
      <dgm:prSet presAssocID="{07111BDF-B3C2-421B-A7A0-AFC02EE97978}" presName="sibTrans" presStyleCnt="0"/>
      <dgm:spPr/>
    </dgm:pt>
    <dgm:pt modelId="{808ECD9F-62AB-46F4-86B4-1A05D784356B}" type="pres">
      <dgm:prSet presAssocID="{C673F229-CE5B-4377-ABC0-C0E60C215B2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064ABDB-744B-4EE4-89E4-CE15743508D3}" type="pres">
      <dgm:prSet presAssocID="{DA963F49-119E-471F-A3A0-E7E903BCF92B}" presName="sibTrans" presStyleCnt="0"/>
      <dgm:spPr/>
    </dgm:pt>
    <dgm:pt modelId="{ADB755A0-0869-42B6-8B87-EF3580D27DB6}" type="pres">
      <dgm:prSet presAssocID="{296A3EE3-2C4D-4B9B-9864-2F7564FA59A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31BEE6B-E22E-4233-BCAE-FC630FF1651B}" type="pres">
      <dgm:prSet presAssocID="{2BC97C00-72F9-418A-84F3-75E11F84E6A8}" presName="sibTrans" presStyleCnt="0"/>
      <dgm:spPr/>
    </dgm:pt>
    <dgm:pt modelId="{352B90BD-29A2-422D-A437-490B193B12D9}" type="pres">
      <dgm:prSet presAssocID="{9757DF70-8B1C-46D4-B0B0-2849F26A8BC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6E1427E-07A3-48E1-8A28-1CF8A7001E91}" type="presOf" srcId="{296A3EE3-2C4D-4B9B-9864-2F7564FA59A3}" destId="{ADB755A0-0869-42B6-8B87-EF3580D27DB6}" srcOrd="0" destOrd="0" presId="urn:microsoft.com/office/officeart/2005/8/layout/default"/>
    <dgm:cxn modelId="{145E66A3-6402-41A0-9186-47C20169ADF1}" type="presOf" srcId="{C673F229-CE5B-4377-ABC0-C0E60C215B20}" destId="{808ECD9F-62AB-46F4-86B4-1A05D784356B}" srcOrd="0" destOrd="0" presId="urn:microsoft.com/office/officeart/2005/8/layout/default"/>
    <dgm:cxn modelId="{67295641-3682-4C5F-B8AF-CA124082CD42}" type="presOf" srcId="{42CF63BF-ABC2-4229-83AD-6ACD177D3C91}" destId="{38833B7E-DB54-4C15-870A-30317AB7C541}" srcOrd="0" destOrd="0" presId="urn:microsoft.com/office/officeart/2005/8/layout/default"/>
    <dgm:cxn modelId="{9F1D7DAB-B17D-42BE-919C-98802FBE79D9}" srcId="{4BE909B2-B242-4913-96D5-5BCAD94F554F}" destId="{296A3EE3-2C4D-4B9B-9864-2F7564FA59A3}" srcOrd="4" destOrd="0" parTransId="{CD22501B-7C6F-4BCF-92D3-C0874A9282CB}" sibTransId="{2BC97C00-72F9-418A-84F3-75E11F84E6A8}"/>
    <dgm:cxn modelId="{01B9E5D3-ACA5-4FFF-BAF7-A440A4524749}" srcId="{4BE909B2-B242-4913-96D5-5BCAD94F554F}" destId="{42CF63BF-ABC2-4229-83AD-6ACD177D3C91}" srcOrd="0" destOrd="0" parTransId="{27FF6EEA-4AA9-4DB1-A5D6-D00CA8961211}" sibTransId="{DB99E016-E49F-4178-BACA-6C74CDB25C6F}"/>
    <dgm:cxn modelId="{935EC5B3-2198-4EDF-8F69-1753E7C05A05}" type="presOf" srcId="{93BAAE2B-13F2-48E3-8891-F6153DB072C6}" destId="{D29AABC6-82AC-4C5F-B643-0807A446608E}" srcOrd="0" destOrd="0" presId="urn:microsoft.com/office/officeart/2005/8/layout/default"/>
    <dgm:cxn modelId="{C3413969-8BE6-4A51-B662-9B82DF08C740}" type="presOf" srcId="{9757DF70-8B1C-46D4-B0B0-2849F26A8BCA}" destId="{352B90BD-29A2-422D-A437-490B193B12D9}" srcOrd="0" destOrd="0" presId="urn:microsoft.com/office/officeart/2005/8/layout/default"/>
    <dgm:cxn modelId="{8507699A-2318-496E-A378-88DDACDEBFCF}" srcId="{4BE909B2-B242-4913-96D5-5BCAD94F554F}" destId="{93BAAE2B-13F2-48E3-8891-F6153DB072C6}" srcOrd="1" destOrd="0" parTransId="{0A1AC778-A034-4783-8935-3B3FCA93035A}" sibTransId="{98104728-2540-4F0F-9442-16A5E9469824}"/>
    <dgm:cxn modelId="{5409DD4B-9C64-440E-8D69-DBD13C3FA344}" type="presOf" srcId="{E7014660-C897-417D-9837-1EF273A5D655}" destId="{B5AC6249-8C3B-4138-8A06-564C47946B66}" srcOrd="0" destOrd="0" presId="urn:microsoft.com/office/officeart/2005/8/layout/default"/>
    <dgm:cxn modelId="{4C8A8F1B-3E6A-4385-937E-FA6468499D3F}" srcId="{4BE909B2-B242-4913-96D5-5BCAD94F554F}" destId="{9757DF70-8B1C-46D4-B0B0-2849F26A8BCA}" srcOrd="5" destOrd="0" parTransId="{C2B73F8D-A44B-4CBD-8BFC-37853F1D5A6D}" sibTransId="{6C255C94-0949-404B-94A7-72BB9B82FEAD}"/>
    <dgm:cxn modelId="{B6AA20B9-3B87-4252-A804-ADD4EA51E314}" srcId="{4BE909B2-B242-4913-96D5-5BCAD94F554F}" destId="{E7014660-C897-417D-9837-1EF273A5D655}" srcOrd="2" destOrd="0" parTransId="{F6797AA0-6A99-4610-B06C-8B33A90A3FF1}" sibTransId="{07111BDF-B3C2-421B-A7A0-AFC02EE97978}"/>
    <dgm:cxn modelId="{DA9537E0-0890-4BDC-830B-21CA39171C70}" srcId="{4BE909B2-B242-4913-96D5-5BCAD94F554F}" destId="{C673F229-CE5B-4377-ABC0-C0E60C215B20}" srcOrd="3" destOrd="0" parTransId="{288361AB-4006-4716-B9BA-7F19283CBDDC}" sibTransId="{DA963F49-119E-471F-A3A0-E7E903BCF92B}"/>
    <dgm:cxn modelId="{645D8EC3-98DE-4047-9221-12B16F291F68}" type="presOf" srcId="{4BE909B2-B242-4913-96D5-5BCAD94F554F}" destId="{8DE187B0-B0A8-4313-A471-989725B08FF1}" srcOrd="0" destOrd="0" presId="urn:microsoft.com/office/officeart/2005/8/layout/default"/>
    <dgm:cxn modelId="{2F7B4BD4-E15E-478C-81DF-E1287B33FC99}" type="presParOf" srcId="{8DE187B0-B0A8-4313-A471-989725B08FF1}" destId="{38833B7E-DB54-4C15-870A-30317AB7C541}" srcOrd="0" destOrd="0" presId="urn:microsoft.com/office/officeart/2005/8/layout/default"/>
    <dgm:cxn modelId="{3B1CCD02-FF17-4D35-8DC2-AC0843032EED}" type="presParOf" srcId="{8DE187B0-B0A8-4313-A471-989725B08FF1}" destId="{6EBB440C-5C2B-4CA3-9F9E-DE3C9B8B11CA}" srcOrd="1" destOrd="0" presId="urn:microsoft.com/office/officeart/2005/8/layout/default"/>
    <dgm:cxn modelId="{670BD33F-3F61-4279-96BC-8B75BD38AC65}" type="presParOf" srcId="{8DE187B0-B0A8-4313-A471-989725B08FF1}" destId="{D29AABC6-82AC-4C5F-B643-0807A446608E}" srcOrd="2" destOrd="0" presId="urn:microsoft.com/office/officeart/2005/8/layout/default"/>
    <dgm:cxn modelId="{031C45D4-B96F-4CE4-869F-E8C738BF2191}" type="presParOf" srcId="{8DE187B0-B0A8-4313-A471-989725B08FF1}" destId="{7FF463A8-E75E-43F1-AF80-C80A6C4B437C}" srcOrd="3" destOrd="0" presId="urn:microsoft.com/office/officeart/2005/8/layout/default"/>
    <dgm:cxn modelId="{FCBDFED6-CA48-4674-8B04-84DAE80286AD}" type="presParOf" srcId="{8DE187B0-B0A8-4313-A471-989725B08FF1}" destId="{B5AC6249-8C3B-4138-8A06-564C47946B66}" srcOrd="4" destOrd="0" presId="urn:microsoft.com/office/officeart/2005/8/layout/default"/>
    <dgm:cxn modelId="{18C5C0B6-9852-4056-8D81-1C787C2405C0}" type="presParOf" srcId="{8DE187B0-B0A8-4313-A471-989725B08FF1}" destId="{F22287F5-BC21-44E7-BF76-ECBC567FC424}" srcOrd="5" destOrd="0" presId="urn:microsoft.com/office/officeart/2005/8/layout/default"/>
    <dgm:cxn modelId="{1C73E6BB-37D2-45E6-92AE-28C6B3289B23}" type="presParOf" srcId="{8DE187B0-B0A8-4313-A471-989725B08FF1}" destId="{808ECD9F-62AB-46F4-86B4-1A05D784356B}" srcOrd="6" destOrd="0" presId="urn:microsoft.com/office/officeart/2005/8/layout/default"/>
    <dgm:cxn modelId="{10326A5C-404A-4790-9EA0-7D230A5CC116}" type="presParOf" srcId="{8DE187B0-B0A8-4313-A471-989725B08FF1}" destId="{8064ABDB-744B-4EE4-89E4-CE15743508D3}" srcOrd="7" destOrd="0" presId="urn:microsoft.com/office/officeart/2005/8/layout/default"/>
    <dgm:cxn modelId="{7F2F3F4E-99C9-4104-AFB3-A74CBDBAA6AD}" type="presParOf" srcId="{8DE187B0-B0A8-4313-A471-989725B08FF1}" destId="{ADB755A0-0869-42B6-8B87-EF3580D27DB6}" srcOrd="8" destOrd="0" presId="urn:microsoft.com/office/officeart/2005/8/layout/default"/>
    <dgm:cxn modelId="{A0DC82A6-E837-4F29-ABFD-825F10CAB018}" type="presParOf" srcId="{8DE187B0-B0A8-4313-A471-989725B08FF1}" destId="{D31BEE6B-E22E-4233-BCAE-FC630FF1651B}" srcOrd="9" destOrd="0" presId="urn:microsoft.com/office/officeart/2005/8/layout/default"/>
    <dgm:cxn modelId="{2A8A6CDF-9CDA-4F1D-8248-EF58246E4714}" type="presParOf" srcId="{8DE187B0-B0A8-4313-A471-989725B08FF1}" destId="{352B90BD-29A2-422D-A437-490B193B12D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0F5F61-71B4-4020-8459-B4EE9284005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3929116-7F1B-434F-9376-465CC379AB58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CO" b="1" i="1" dirty="0" smtClean="0"/>
            <a:t>Soberanía e Integridad del Territorio Marítimo Nacional.</a:t>
          </a:r>
          <a:endParaRPr lang="es-CO" b="1" i="1" dirty="0"/>
        </a:p>
      </dgm:t>
    </dgm:pt>
    <dgm:pt modelId="{56951897-EFAD-48CA-9581-579CBA421A0D}" type="parTrans" cxnId="{41DE23A2-B848-40D6-AD2B-6D7AE6228516}">
      <dgm:prSet/>
      <dgm:spPr/>
      <dgm:t>
        <a:bodyPr/>
        <a:lstStyle/>
        <a:p>
          <a:endParaRPr lang="es-CO"/>
        </a:p>
      </dgm:t>
    </dgm:pt>
    <dgm:pt modelId="{6E8391CF-91B0-415A-8A2A-E5F1BB12DD9B}" type="sibTrans" cxnId="{41DE23A2-B848-40D6-AD2B-6D7AE6228516}">
      <dgm:prSet/>
      <dgm:spPr/>
      <dgm:t>
        <a:bodyPr/>
        <a:lstStyle/>
        <a:p>
          <a:endParaRPr lang="es-CO"/>
        </a:p>
      </dgm:t>
    </dgm:pt>
    <dgm:pt modelId="{5A3595C7-5230-44D4-AAA6-D12CE9719358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CO" b="1" i="1" dirty="0" smtClean="0">
              <a:effectLst/>
            </a:rPr>
            <a:t>Conciencia, Apropiación Territorial y Cultura Marítima</a:t>
          </a:r>
          <a:r>
            <a:rPr lang="es-CO" b="1" i="1" dirty="0" smtClean="0"/>
            <a:t>.</a:t>
          </a:r>
          <a:endParaRPr lang="es-CO" b="1" i="1" dirty="0"/>
        </a:p>
      </dgm:t>
    </dgm:pt>
    <dgm:pt modelId="{BD189B66-6A7B-4FA0-BA1F-F60C0A3FEFBB}" type="parTrans" cxnId="{C50460F6-CD0A-4E22-BC4B-46ABF195EC76}">
      <dgm:prSet/>
      <dgm:spPr/>
      <dgm:t>
        <a:bodyPr/>
        <a:lstStyle/>
        <a:p>
          <a:endParaRPr lang="es-CO"/>
        </a:p>
      </dgm:t>
    </dgm:pt>
    <dgm:pt modelId="{F072E887-2578-48B9-9DDC-D44045F7699F}" type="sibTrans" cxnId="{C50460F6-CD0A-4E22-BC4B-46ABF195EC76}">
      <dgm:prSet/>
      <dgm:spPr/>
      <dgm:t>
        <a:bodyPr/>
        <a:lstStyle/>
        <a:p>
          <a:endParaRPr lang="es-CO"/>
        </a:p>
      </dgm:t>
    </dgm:pt>
    <dgm:pt modelId="{83B7C445-ED22-4B39-A91B-C19B45A205C8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CO" b="1" i="1" dirty="0" smtClean="0"/>
            <a:t>Recursos Ambientales Marino Costeros.</a:t>
          </a:r>
          <a:endParaRPr lang="es-CO" b="1" i="1" dirty="0"/>
        </a:p>
      </dgm:t>
    </dgm:pt>
    <dgm:pt modelId="{42716661-ACB4-4968-AA14-8979FE989A88}" type="parTrans" cxnId="{9FAC0C6A-FB2E-47EB-9E34-9B231EF828C0}">
      <dgm:prSet/>
      <dgm:spPr/>
      <dgm:t>
        <a:bodyPr/>
        <a:lstStyle/>
        <a:p>
          <a:endParaRPr lang="es-CO"/>
        </a:p>
      </dgm:t>
    </dgm:pt>
    <dgm:pt modelId="{F9D673A9-F6C9-46EB-A0DF-0C3C655497EF}" type="sibTrans" cxnId="{9FAC0C6A-FB2E-47EB-9E34-9B231EF828C0}">
      <dgm:prSet/>
      <dgm:spPr/>
      <dgm:t>
        <a:bodyPr/>
        <a:lstStyle/>
        <a:p>
          <a:endParaRPr lang="es-CO"/>
        </a:p>
      </dgm:t>
    </dgm:pt>
    <dgm:pt modelId="{04E493F9-A059-4AC6-A1DE-74C26B7F091E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CO" b="1" i="1" dirty="0" smtClean="0"/>
            <a:t>Educación Marítima. </a:t>
          </a:r>
          <a:endParaRPr lang="es-CO" b="1" i="1" dirty="0"/>
        </a:p>
      </dgm:t>
    </dgm:pt>
    <dgm:pt modelId="{0E6EF0E4-5069-415B-AE69-7221D541B714}" type="parTrans" cxnId="{502AFC3F-4D65-48B6-8E85-94181DC27976}">
      <dgm:prSet/>
      <dgm:spPr/>
      <dgm:t>
        <a:bodyPr/>
        <a:lstStyle/>
        <a:p>
          <a:endParaRPr lang="es-CO"/>
        </a:p>
      </dgm:t>
    </dgm:pt>
    <dgm:pt modelId="{911D1925-7BE4-4658-96FE-35BEB752FC66}" type="sibTrans" cxnId="{502AFC3F-4D65-48B6-8E85-94181DC27976}">
      <dgm:prSet/>
      <dgm:spPr/>
      <dgm:t>
        <a:bodyPr/>
        <a:lstStyle/>
        <a:p>
          <a:endParaRPr lang="es-CO"/>
        </a:p>
      </dgm:t>
    </dgm:pt>
    <dgm:pt modelId="{5BBDA0D8-1F34-40C8-96D2-104EC9FAF9FF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CO" b="1" i="1" dirty="0" smtClean="0"/>
            <a:t>Investigación Científica, Tecnología e Innovación.</a:t>
          </a:r>
          <a:endParaRPr lang="es-CO" b="1" i="1" dirty="0"/>
        </a:p>
      </dgm:t>
    </dgm:pt>
    <dgm:pt modelId="{2166D473-E34D-42E9-B228-2F1AB5890ACF}" type="parTrans" cxnId="{81EBB7B9-15F2-4D70-BB41-1C77176CA774}">
      <dgm:prSet/>
      <dgm:spPr/>
      <dgm:t>
        <a:bodyPr/>
        <a:lstStyle/>
        <a:p>
          <a:endParaRPr lang="es-CO"/>
        </a:p>
      </dgm:t>
    </dgm:pt>
    <dgm:pt modelId="{53D639A4-CD18-45D7-AD41-0AED4D34EAFE}" type="sibTrans" cxnId="{81EBB7B9-15F2-4D70-BB41-1C77176CA774}">
      <dgm:prSet/>
      <dgm:spPr/>
      <dgm:t>
        <a:bodyPr/>
        <a:lstStyle/>
        <a:p>
          <a:endParaRPr lang="es-CO"/>
        </a:p>
      </dgm:t>
    </dgm:pt>
    <dgm:pt modelId="{29DE6AAE-B6B9-4442-8C36-015ECA1215F3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CO" b="1" i="1" dirty="0" smtClean="0"/>
            <a:t>Poder Naval.</a:t>
          </a:r>
          <a:endParaRPr lang="es-CO" b="1" i="1" dirty="0"/>
        </a:p>
      </dgm:t>
    </dgm:pt>
    <dgm:pt modelId="{1C693B83-EF51-4119-927C-64D69F0B8B38}" type="parTrans" cxnId="{3C4540ED-2F00-47CD-9315-7F58B9FE6BEF}">
      <dgm:prSet/>
      <dgm:spPr/>
      <dgm:t>
        <a:bodyPr/>
        <a:lstStyle/>
        <a:p>
          <a:endParaRPr lang="es-CO"/>
        </a:p>
      </dgm:t>
    </dgm:pt>
    <dgm:pt modelId="{D0ACCE0D-2A98-46DF-9BCE-74B004C7A329}" type="sibTrans" cxnId="{3C4540ED-2F00-47CD-9315-7F58B9FE6BEF}">
      <dgm:prSet/>
      <dgm:spPr/>
      <dgm:t>
        <a:bodyPr/>
        <a:lstStyle/>
        <a:p>
          <a:endParaRPr lang="es-CO"/>
        </a:p>
      </dgm:t>
    </dgm:pt>
    <dgm:pt modelId="{794D6BB9-97BC-445A-8BE1-60721DDF076E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CO" b="1" i="1" dirty="0" smtClean="0"/>
            <a:t>Seguridad Integral Marítima.</a:t>
          </a:r>
          <a:endParaRPr lang="es-CO" b="1" i="1" dirty="0"/>
        </a:p>
      </dgm:t>
    </dgm:pt>
    <dgm:pt modelId="{802ABE89-94E0-483D-B498-8E8DD6CD6458}" type="parTrans" cxnId="{16CFE72B-1049-472D-82BB-BC1191E95F87}">
      <dgm:prSet/>
      <dgm:spPr/>
      <dgm:t>
        <a:bodyPr/>
        <a:lstStyle/>
        <a:p>
          <a:endParaRPr lang="es-CO"/>
        </a:p>
      </dgm:t>
    </dgm:pt>
    <dgm:pt modelId="{EFDC8D46-BA5A-4F2E-9BD3-8D05D532A7CB}" type="sibTrans" cxnId="{16CFE72B-1049-472D-82BB-BC1191E95F87}">
      <dgm:prSet/>
      <dgm:spPr/>
      <dgm:t>
        <a:bodyPr/>
        <a:lstStyle/>
        <a:p>
          <a:endParaRPr lang="es-CO"/>
        </a:p>
      </dgm:t>
    </dgm:pt>
    <dgm:pt modelId="{866FEC2F-CB49-4D92-B646-F180836595E6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CO" b="1" i="1" dirty="0" smtClean="0"/>
            <a:t>Ordenamiento Marino costero.</a:t>
          </a:r>
          <a:endParaRPr lang="es-CO" b="1" i="1" dirty="0"/>
        </a:p>
      </dgm:t>
    </dgm:pt>
    <dgm:pt modelId="{A647D4BB-2A1B-4C5F-9C7E-56EC06AC3589}" type="parTrans" cxnId="{85DB41EB-2EEB-4BEC-AAAF-87F9E8E0F585}">
      <dgm:prSet/>
      <dgm:spPr/>
      <dgm:t>
        <a:bodyPr/>
        <a:lstStyle/>
        <a:p>
          <a:endParaRPr lang="es-CO"/>
        </a:p>
      </dgm:t>
    </dgm:pt>
    <dgm:pt modelId="{27BFEB7D-ED12-4B53-B88E-095F4A66BAF6}" type="sibTrans" cxnId="{85DB41EB-2EEB-4BEC-AAAF-87F9E8E0F585}">
      <dgm:prSet/>
      <dgm:spPr/>
      <dgm:t>
        <a:bodyPr/>
        <a:lstStyle/>
        <a:p>
          <a:endParaRPr lang="es-CO"/>
        </a:p>
      </dgm:t>
    </dgm:pt>
    <dgm:pt modelId="{F34EAA8C-FEF9-4F6B-A2E2-1130713C95E1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CO" b="1" i="1" dirty="0" smtClean="0"/>
            <a:t>Transporte y Comercio Marítimo.</a:t>
          </a:r>
          <a:endParaRPr lang="es-CO" b="1" i="1" dirty="0"/>
        </a:p>
      </dgm:t>
    </dgm:pt>
    <dgm:pt modelId="{5F4F8182-DDC5-47F7-BB3A-E294F1259053}" type="parTrans" cxnId="{5D6ED913-C955-4120-B3B5-DAE0A49AAF5F}">
      <dgm:prSet/>
      <dgm:spPr/>
      <dgm:t>
        <a:bodyPr/>
        <a:lstStyle/>
        <a:p>
          <a:endParaRPr lang="es-CO"/>
        </a:p>
      </dgm:t>
    </dgm:pt>
    <dgm:pt modelId="{E5DB176B-9B8C-4FE8-B783-D4AC95FA787E}" type="sibTrans" cxnId="{5D6ED913-C955-4120-B3B5-DAE0A49AAF5F}">
      <dgm:prSet/>
      <dgm:spPr/>
      <dgm:t>
        <a:bodyPr/>
        <a:lstStyle/>
        <a:p>
          <a:endParaRPr lang="es-CO"/>
        </a:p>
      </dgm:t>
    </dgm:pt>
    <dgm:pt modelId="{705217DA-92C0-4B52-9F70-48692478575D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CO" b="1" i="1" dirty="0" smtClean="0"/>
            <a:t>Turismo Marítimo y Recreación.</a:t>
          </a:r>
          <a:endParaRPr lang="es-CO" b="1" i="1" dirty="0"/>
        </a:p>
      </dgm:t>
    </dgm:pt>
    <dgm:pt modelId="{33742E5E-D8E9-4752-B12E-2B46D2126600}" type="parTrans" cxnId="{3480551E-A5AC-4227-B9B3-DEF709B06485}">
      <dgm:prSet/>
      <dgm:spPr/>
      <dgm:t>
        <a:bodyPr/>
        <a:lstStyle/>
        <a:p>
          <a:endParaRPr lang="es-CO"/>
        </a:p>
      </dgm:t>
    </dgm:pt>
    <dgm:pt modelId="{AF3F81B4-1823-475D-B5B3-F04C71CA0507}" type="sibTrans" cxnId="{3480551E-A5AC-4227-B9B3-DEF709B06485}">
      <dgm:prSet/>
      <dgm:spPr/>
      <dgm:t>
        <a:bodyPr/>
        <a:lstStyle/>
        <a:p>
          <a:endParaRPr lang="es-CO"/>
        </a:p>
      </dgm:t>
    </dgm:pt>
    <dgm:pt modelId="{ED4ADC22-95C0-4DDB-950D-F45E8BBEE223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CO" dirty="0" smtClean="0"/>
            <a:t>Industria Naval Marítima.</a:t>
          </a:r>
          <a:endParaRPr lang="es-CO" dirty="0"/>
        </a:p>
      </dgm:t>
    </dgm:pt>
    <dgm:pt modelId="{D38EDF38-2EEB-4206-B80A-7FA1ECE014AF}" type="parTrans" cxnId="{CCB06BB6-A7E9-42A3-95E3-3A1821DF26F4}">
      <dgm:prSet/>
      <dgm:spPr/>
      <dgm:t>
        <a:bodyPr/>
        <a:lstStyle/>
        <a:p>
          <a:endParaRPr lang="es-CO"/>
        </a:p>
      </dgm:t>
    </dgm:pt>
    <dgm:pt modelId="{A02A95F8-84FA-4C3C-B3AB-0FC833A97FE5}" type="sibTrans" cxnId="{CCB06BB6-A7E9-42A3-95E3-3A1821DF26F4}">
      <dgm:prSet/>
      <dgm:spPr/>
      <dgm:t>
        <a:bodyPr/>
        <a:lstStyle/>
        <a:p>
          <a:endParaRPr lang="es-CO"/>
        </a:p>
      </dgm:t>
    </dgm:pt>
    <dgm:pt modelId="{E377E67D-53CA-4AAD-AFCC-3F568F2B1989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CO" b="1" i="1" dirty="0" smtClean="0"/>
            <a:t>Minería Marítima y Submarina.</a:t>
          </a:r>
          <a:endParaRPr lang="es-CO" b="1" i="1" dirty="0"/>
        </a:p>
      </dgm:t>
    </dgm:pt>
    <dgm:pt modelId="{C9E4E3EC-81E9-4244-B63D-8F3045C2F53C}" type="parTrans" cxnId="{71A392C0-2BF6-4FE6-8944-53B60EE0CF34}">
      <dgm:prSet/>
      <dgm:spPr/>
      <dgm:t>
        <a:bodyPr/>
        <a:lstStyle/>
        <a:p>
          <a:endParaRPr lang="es-CO"/>
        </a:p>
      </dgm:t>
    </dgm:pt>
    <dgm:pt modelId="{85783C1F-1FB7-40E9-B637-8C783F53D633}" type="sibTrans" cxnId="{71A392C0-2BF6-4FE6-8944-53B60EE0CF34}">
      <dgm:prSet/>
      <dgm:spPr/>
      <dgm:t>
        <a:bodyPr/>
        <a:lstStyle/>
        <a:p>
          <a:endParaRPr lang="es-CO"/>
        </a:p>
      </dgm:t>
    </dgm:pt>
    <dgm:pt modelId="{AEDD8CD9-7F64-4EFA-9F58-4E58DE089D64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CO" b="1" i="1" dirty="0" smtClean="0"/>
            <a:t>Pesca y Acuicultura.</a:t>
          </a:r>
          <a:endParaRPr lang="es-CO" b="1" i="1" dirty="0"/>
        </a:p>
      </dgm:t>
    </dgm:pt>
    <dgm:pt modelId="{B2C2A0D0-5C51-42A2-9EF1-62EBD4AB40B4}" type="parTrans" cxnId="{C349B869-0B39-45EA-B922-47C34E73D748}">
      <dgm:prSet/>
      <dgm:spPr/>
      <dgm:t>
        <a:bodyPr/>
        <a:lstStyle/>
        <a:p>
          <a:endParaRPr lang="es-CO"/>
        </a:p>
      </dgm:t>
    </dgm:pt>
    <dgm:pt modelId="{D65FF34A-D49B-4428-B2C8-BF4DA2B9FCA5}" type="sibTrans" cxnId="{C349B869-0B39-45EA-B922-47C34E73D748}">
      <dgm:prSet/>
      <dgm:spPr/>
      <dgm:t>
        <a:bodyPr/>
        <a:lstStyle/>
        <a:p>
          <a:endParaRPr lang="es-CO"/>
        </a:p>
      </dgm:t>
    </dgm:pt>
    <dgm:pt modelId="{F2645EC0-DE32-4E7B-9400-AC538B907DBB}" type="pres">
      <dgm:prSet presAssocID="{000F5F61-71B4-4020-8459-B4EE9284005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E413324-C875-4B13-9A13-96373215DD2B}" type="pres">
      <dgm:prSet presAssocID="{33929116-7F1B-434F-9376-465CC379AB58}" presName="parentLin" presStyleCnt="0"/>
      <dgm:spPr/>
    </dgm:pt>
    <dgm:pt modelId="{8CD0472F-457C-4B07-927E-330C23C3DC43}" type="pres">
      <dgm:prSet presAssocID="{33929116-7F1B-434F-9376-465CC379AB58}" presName="parentLeftMargin" presStyleLbl="node1" presStyleIdx="0" presStyleCnt="13"/>
      <dgm:spPr/>
      <dgm:t>
        <a:bodyPr/>
        <a:lstStyle/>
        <a:p>
          <a:endParaRPr lang="es-CO"/>
        </a:p>
      </dgm:t>
    </dgm:pt>
    <dgm:pt modelId="{7A4EC359-BEDE-429A-9E1C-2A82158C22C7}" type="pres">
      <dgm:prSet presAssocID="{33929116-7F1B-434F-9376-465CC379AB58}" presName="parentText" presStyleLbl="node1" presStyleIdx="0" presStyleCnt="13" custLinFactNeighborX="2497" custLinFactNeighborY="327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E1B59D8-CE21-4963-8B91-981E287C435E}" type="pres">
      <dgm:prSet presAssocID="{33929116-7F1B-434F-9376-465CC379AB58}" presName="negativeSpace" presStyleCnt="0"/>
      <dgm:spPr/>
    </dgm:pt>
    <dgm:pt modelId="{BAF93DF0-0EE1-45DA-A0F2-CAA74E4F44BA}" type="pres">
      <dgm:prSet presAssocID="{33929116-7F1B-434F-9376-465CC379AB58}" presName="childText" presStyleLbl="conFgAcc1" presStyleIdx="0" presStyleCnt="13">
        <dgm:presLayoutVars>
          <dgm:bulletEnabled val="1"/>
        </dgm:presLayoutVars>
      </dgm:prSet>
      <dgm:spPr/>
    </dgm:pt>
    <dgm:pt modelId="{D280BA31-EECB-4355-AC0C-249BC5E3A31C}" type="pres">
      <dgm:prSet presAssocID="{6E8391CF-91B0-415A-8A2A-E5F1BB12DD9B}" presName="spaceBetweenRectangles" presStyleCnt="0"/>
      <dgm:spPr/>
    </dgm:pt>
    <dgm:pt modelId="{1E4AB113-5D0E-46EC-88E6-5BA839C21075}" type="pres">
      <dgm:prSet presAssocID="{5A3595C7-5230-44D4-AAA6-D12CE9719358}" presName="parentLin" presStyleCnt="0"/>
      <dgm:spPr/>
    </dgm:pt>
    <dgm:pt modelId="{C6BB8212-6788-4635-9394-8DBBF6D22C8D}" type="pres">
      <dgm:prSet presAssocID="{5A3595C7-5230-44D4-AAA6-D12CE9719358}" presName="parentLeftMargin" presStyleLbl="node1" presStyleIdx="0" presStyleCnt="13"/>
      <dgm:spPr/>
      <dgm:t>
        <a:bodyPr/>
        <a:lstStyle/>
        <a:p>
          <a:endParaRPr lang="es-CO"/>
        </a:p>
      </dgm:t>
    </dgm:pt>
    <dgm:pt modelId="{9A5CA6F8-F383-409C-BA72-547AE7B707DA}" type="pres">
      <dgm:prSet presAssocID="{5A3595C7-5230-44D4-AAA6-D12CE9719358}" presName="parentText" presStyleLbl="node1" presStyleIdx="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40633D8-E279-4259-962F-D7916CC111A0}" type="pres">
      <dgm:prSet presAssocID="{5A3595C7-5230-44D4-AAA6-D12CE9719358}" presName="negativeSpace" presStyleCnt="0"/>
      <dgm:spPr/>
    </dgm:pt>
    <dgm:pt modelId="{080BEBE6-3F7C-44B3-89BE-F5909F14DF9D}" type="pres">
      <dgm:prSet presAssocID="{5A3595C7-5230-44D4-AAA6-D12CE9719358}" presName="childText" presStyleLbl="conFgAcc1" presStyleIdx="1" presStyleCnt="13">
        <dgm:presLayoutVars>
          <dgm:bulletEnabled val="1"/>
        </dgm:presLayoutVars>
      </dgm:prSet>
      <dgm:spPr/>
    </dgm:pt>
    <dgm:pt modelId="{14BAD8F0-5A9A-413B-95C6-D3C8E5EF9294}" type="pres">
      <dgm:prSet presAssocID="{F072E887-2578-48B9-9DDC-D44045F7699F}" presName="spaceBetweenRectangles" presStyleCnt="0"/>
      <dgm:spPr/>
    </dgm:pt>
    <dgm:pt modelId="{BC3C54BE-A42B-448C-873A-599F01B3A645}" type="pres">
      <dgm:prSet presAssocID="{83B7C445-ED22-4B39-A91B-C19B45A205C8}" presName="parentLin" presStyleCnt="0"/>
      <dgm:spPr/>
    </dgm:pt>
    <dgm:pt modelId="{4FC13677-C563-4235-986C-34C5B4EE5E5D}" type="pres">
      <dgm:prSet presAssocID="{83B7C445-ED22-4B39-A91B-C19B45A205C8}" presName="parentLeftMargin" presStyleLbl="node1" presStyleIdx="1" presStyleCnt="13"/>
      <dgm:spPr/>
      <dgm:t>
        <a:bodyPr/>
        <a:lstStyle/>
        <a:p>
          <a:endParaRPr lang="es-CO"/>
        </a:p>
      </dgm:t>
    </dgm:pt>
    <dgm:pt modelId="{011948A0-1B9A-4280-AF19-1DF8663A1911}" type="pres">
      <dgm:prSet presAssocID="{83B7C445-ED22-4B39-A91B-C19B45A205C8}" presName="parentText" presStyleLbl="node1" presStyleIdx="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A6EED5F-50C1-4FF7-A2CC-A2ABE2E18245}" type="pres">
      <dgm:prSet presAssocID="{83B7C445-ED22-4B39-A91B-C19B45A205C8}" presName="negativeSpace" presStyleCnt="0"/>
      <dgm:spPr/>
    </dgm:pt>
    <dgm:pt modelId="{1DF5CB6A-C2B5-4707-9C83-CBC9DD596C63}" type="pres">
      <dgm:prSet presAssocID="{83B7C445-ED22-4B39-A91B-C19B45A205C8}" presName="childText" presStyleLbl="conFgAcc1" presStyleIdx="2" presStyleCnt="13">
        <dgm:presLayoutVars>
          <dgm:bulletEnabled val="1"/>
        </dgm:presLayoutVars>
      </dgm:prSet>
      <dgm:spPr/>
    </dgm:pt>
    <dgm:pt modelId="{CB73FD41-F727-4F1B-95DD-2C65036EEE25}" type="pres">
      <dgm:prSet presAssocID="{F9D673A9-F6C9-46EB-A0DF-0C3C655497EF}" presName="spaceBetweenRectangles" presStyleCnt="0"/>
      <dgm:spPr/>
    </dgm:pt>
    <dgm:pt modelId="{D0827260-2CFC-41C4-BEF3-47EFAE5010BC}" type="pres">
      <dgm:prSet presAssocID="{04E493F9-A059-4AC6-A1DE-74C26B7F091E}" presName="parentLin" presStyleCnt="0"/>
      <dgm:spPr/>
    </dgm:pt>
    <dgm:pt modelId="{5C8192BF-82F6-49E0-B56E-032D61E9CDCA}" type="pres">
      <dgm:prSet presAssocID="{04E493F9-A059-4AC6-A1DE-74C26B7F091E}" presName="parentLeftMargin" presStyleLbl="node1" presStyleIdx="2" presStyleCnt="13"/>
      <dgm:spPr/>
      <dgm:t>
        <a:bodyPr/>
        <a:lstStyle/>
        <a:p>
          <a:endParaRPr lang="es-CO"/>
        </a:p>
      </dgm:t>
    </dgm:pt>
    <dgm:pt modelId="{EAFDF97B-995E-471C-8E37-7791615311AF}" type="pres">
      <dgm:prSet presAssocID="{04E493F9-A059-4AC6-A1DE-74C26B7F091E}" presName="parentText" presStyleLbl="node1" presStyleIdx="3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E926C58-58CA-4B5C-9103-5B4C71CA495B}" type="pres">
      <dgm:prSet presAssocID="{04E493F9-A059-4AC6-A1DE-74C26B7F091E}" presName="negativeSpace" presStyleCnt="0"/>
      <dgm:spPr/>
    </dgm:pt>
    <dgm:pt modelId="{9DBBBDE7-50AD-48D5-AF31-6FFB2033401D}" type="pres">
      <dgm:prSet presAssocID="{04E493F9-A059-4AC6-A1DE-74C26B7F091E}" presName="childText" presStyleLbl="conFgAcc1" presStyleIdx="3" presStyleCnt="13">
        <dgm:presLayoutVars>
          <dgm:bulletEnabled val="1"/>
        </dgm:presLayoutVars>
      </dgm:prSet>
      <dgm:spPr/>
    </dgm:pt>
    <dgm:pt modelId="{B228BC6A-96A6-4A19-B40E-3BFA19DB4ED1}" type="pres">
      <dgm:prSet presAssocID="{911D1925-7BE4-4658-96FE-35BEB752FC66}" presName="spaceBetweenRectangles" presStyleCnt="0"/>
      <dgm:spPr/>
    </dgm:pt>
    <dgm:pt modelId="{B5232F8F-FBCA-4466-A9C1-46433328EDDF}" type="pres">
      <dgm:prSet presAssocID="{5BBDA0D8-1F34-40C8-96D2-104EC9FAF9FF}" presName="parentLin" presStyleCnt="0"/>
      <dgm:spPr/>
    </dgm:pt>
    <dgm:pt modelId="{3790131D-7049-473E-8E7C-C31B86364160}" type="pres">
      <dgm:prSet presAssocID="{5BBDA0D8-1F34-40C8-96D2-104EC9FAF9FF}" presName="parentLeftMargin" presStyleLbl="node1" presStyleIdx="3" presStyleCnt="13"/>
      <dgm:spPr/>
      <dgm:t>
        <a:bodyPr/>
        <a:lstStyle/>
        <a:p>
          <a:endParaRPr lang="es-CO"/>
        </a:p>
      </dgm:t>
    </dgm:pt>
    <dgm:pt modelId="{7DDA5115-2D30-4947-84AC-6B373F11C22B}" type="pres">
      <dgm:prSet presAssocID="{5BBDA0D8-1F34-40C8-96D2-104EC9FAF9FF}" presName="parentText" presStyleLbl="node1" presStyleIdx="4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266FA8D-4315-47D3-9F32-D4F99D33CC1C}" type="pres">
      <dgm:prSet presAssocID="{5BBDA0D8-1F34-40C8-96D2-104EC9FAF9FF}" presName="negativeSpace" presStyleCnt="0"/>
      <dgm:spPr/>
    </dgm:pt>
    <dgm:pt modelId="{0730A221-CBB8-4776-813B-5EE3E25C9201}" type="pres">
      <dgm:prSet presAssocID="{5BBDA0D8-1F34-40C8-96D2-104EC9FAF9FF}" presName="childText" presStyleLbl="conFgAcc1" presStyleIdx="4" presStyleCnt="13">
        <dgm:presLayoutVars>
          <dgm:bulletEnabled val="1"/>
        </dgm:presLayoutVars>
      </dgm:prSet>
      <dgm:spPr/>
    </dgm:pt>
    <dgm:pt modelId="{F1BEB3B3-AC39-4463-B944-ED01C1B9B817}" type="pres">
      <dgm:prSet presAssocID="{53D639A4-CD18-45D7-AD41-0AED4D34EAFE}" presName="spaceBetweenRectangles" presStyleCnt="0"/>
      <dgm:spPr/>
    </dgm:pt>
    <dgm:pt modelId="{CF7DE527-3929-4626-9896-CD66EFC3ED77}" type="pres">
      <dgm:prSet presAssocID="{29DE6AAE-B6B9-4442-8C36-015ECA1215F3}" presName="parentLin" presStyleCnt="0"/>
      <dgm:spPr/>
    </dgm:pt>
    <dgm:pt modelId="{E4794787-9B31-445D-B011-31CB575C4A06}" type="pres">
      <dgm:prSet presAssocID="{29DE6AAE-B6B9-4442-8C36-015ECA1215F3}" presName="parentLeftMargin" presStyleLbl="node1" presStyleIdx="4" presStyleCnt="13"/>
      <dgm:spPr/>
      <dgm:t>
        <a:bodyPr/>
        <a:lstStyle/>
        <a:p>
          <a:endParaRPr lang="es-CO"/>
        </a:p>
      </dgm:t>
    </dgm:pt>
    <dgm:pt modelId="{2DE26CAC-50CE-4C87-86B6-314E2E363D7D}" type="pres">
      <dgm:prSet presAssocID="{29DE6AAE-B6B9-4442-8C36-015ECA1215F3}" presName="parentText" presStyleLbl="node1" presStyleIdx="5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0BB5D94-A1B2-404A-A3BC-CE0B9C23CB7D}" type="pres">
      <dgm:prSet presAssocID="{29DE6AAE-B6B9-4442-8C36-015ECA1215F3}" presName="negativeSpace" presStyleCnt="0"/>
      <dgm:spPr/>
    </dgm:pt>
    <dgm:pt modelId="{50CC2960-4BA3-4C5C-8D2B-96F7128906F2}" type="pres">
      <dgm:prSet presAssocID="{29DE6AAE-B6B9-4442-8C36-015ECA1215F3}" presName="childText" presStyleLbl="conFgAcc1" presStyleIdx="5" presStyleCnt="13">
        <dgm:presLayoutVars>
          <dgm:bulletEnabled val="1"/>
        </dgm:presLayoutVars>
      </dgm:prSet>
      <dgm:spPr/>
    </dgm:pt>
    <dgm:pt modelId="{8BF18FE1-A55E-4724-A1AB-2FADF0DE79BB}" type="pres">
      <dgm:prSet presAssocID="{D0ACCE0D-2A98-46DF-9BCE-74B004C7A329}" presName="spaceBetweenRectangles" presStyleCnt="0"/>
      <dgm:spPr/>
    </dgm:pt>
    <dgm:pt modelId="{BF488A63-2A30-4ECA-A3E1-EEAE729C23FB}" type="pres">
      <dgm:prSet presAssocID="{794D6BB9-97BC-445A-8BE1-60721DDF076E}" presName="parentLin" presStyleCnt="0"/>
      <dgm:spPr/>
    </dgm:pt>
    <dgm:pt modelId="{69442A08-A33A-4FAD-B2F7-E8A55ED51B68}" type="pres">
      <dgm:prSet presAssocID="{794D6BB9-97BC-445A-8BE1-60721DDF076E}" presName="parentLeftMargin" presStyleLbl="node1" presStyleIdx="5" presStyleCnt="13"/>
      <dgm:spPr/>
      <dgm:t>
        <a:bodyPr/>
        <a:lstStyle/>
        <a:p>
          <a:endParaRPr lang="es-CO"/>
        </a:p>
      </dgm:t>
    </dgm:pt>
    <dgm:pt modelId="{225FFBEA-D6FB-4FF9-8538-EE83185385BD}" type="pres">
      <dgm:prSet presAssocID="{794D6BB9-97BC-445A-8BE1-60721DDF076E}" presName="parentText" presStyleLbl="node1" presStyleIdx="6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BFEA3DD-3A75-45C1-92AA-315C6EA87191}" type="pres">
      <dgm:prSet presAssocID="{794D6BB9-97BC-445A-8BE1-60721DDF076E}" presName="negativeSpace" presStyleCnt="0"/>
      <dgm:spPr/>
    </dgm:pt>
    <dgm:pt modelId="{38568BFB-B9CE-4CEA-8C91-AF86EEE0E656}" type="pres">
      <dgm:prSet presAssocID="{794D6BB9-97BC-445A-8BE1-60721DDF076E}" presName="childText" presStyleLbl="conFgAcc1" presStyleIdx="6" presStyleCnt="13">
        <dgm:presLayoutVars>
          <dgm:bulletEnabled val="1"/>
        </dgm:presLayoutVars>
      </dgm:prSet>
      <dgm:spPr/>
    </dgm:pt>
    <dgm:pt modelId="{79DEA91D-E0F2-4DE2-B5B1-4860671811E9}" type="pres">
      <dgm:prSet presAssocID="{EFDC8D46-BA5A-4F2E-9BD3-8D05D532A7CB}" presName="spaceBetweenRectangles" presStyleCnt="0"/>
      <dgm:spPr/>
    </dgm:pt>
    <dgm:pt modelId="{05537268-A53D-43A9-9494-46D34FC15B2C}" type="pres">
      <dgm:prSet presAssocID="{866FEC2F-CB49-4D92-B646-F180836595E6}" presName="parentLin" presStyleCnt="0"/>
      <dgm:spPr/>
    </dgm:pt>
    <dgm:pt modelId="{97292758-03C6-4FE6-8D01-814E285266E2}" type="pres">
      <dgm:prSet presAssocID="{866FEC2F-CB49-4D92-B646-F180836595E6}" presName="parentLeftMargin" presStyleLbl="node1" presStyleIdx="6" presStyleCnt="13"/>
      <dgm:spPr/>
      <dgm:t>
        <a:bodyPr/>
        <a:lstStyle/>
        <a:p>
          <a:endParaRPr lang="es-CO"/>
        </a:p>
      </dgm:t>
    </dgm:pt>
    <dgm:pt modelId="{39889B51-5974-4F85-8ECB-9C943F53A515}" type="pres">
      <dgm:prSet presAssocID="{866FEC2F-CB49-4D92-B646-F180836595E6}" presName="parentText" presStyleLbl="node1" presStyleIdx="7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228BF93-3931-4A62-A445-F5F94D2C23B6}" type="pres">
      <dgm:prSet presAssocID="{866FEC2F-CB49-4D92-B646-F180836595E6}" presName="negativeSpace" presStyleCnt="0"/>
      <dgm:spPr/>
    </dgm:pt>
    <dgm:pt modelId="{04F8E16A-FCCD-4297-A2A5-88E924F1B5EC}" type="pres">
      <dgm:prSet presAssocID="{866FEC2F-CB49-4D92-B646-F180836595E6}" presName="childText" presStyleLbl="conFgAcc1" presStyleIdx="7" presStyleCnt="13">
        <dgm:presLayoutVars>
          <dgm:bulletEnabled val="1"/>
        </dgm:presLayoutVars>
      </dgm:prSet>
      <dgm:spPr/>
    </dgm:pt>
    <dgm:pt modelId="{F7C057F7-1330-4632-AD21-A709FA480989}" type="pres">
      <dgm:prSet presAssocID="{27BFEB7D-ED12-4B53-B88E-095F4A66BAF6}" presName="spaceBetweenRectangles" presStyleCnt="0"/>
      <dgm:spPr/>
    </dgm:pt>
    <dgm:pt modelId="{B3638637-EBDE-46C5-8868-62C8CFEFFDF1}" type="pres">
      <dgm:prSet presAssocID="{F34EAA8C-FEF9-4F6B-A2E2-1130713C95E1}" presName="parentLin" presStyleCnt="0"/>
      <dgm:spPr/>
    </dgm:pt>
    <dgm:pt modelId="{78AB97EC-9105-4F9B-A37F-06673FDA9A8A}" type="pres">
      <dgm:prSet presAssocID="{F34EAA8C-FEF9-4F6B-A2E2-1130713C95E1}" presName="parentLeftMargin" presStyleLbl="node1" presStyleIdx="7" presStyleCnt="13"/>
      <dgm:spPr/>
      <dgm:t>
        <a:bodyPr/>
        <a:lstStyle/>
        <a:p>
          <a:endParaRPr lang="es-CO"/>
        </a:p>
      </dgm:t>
    </dgm:pt>
    <dgm:pt modelId="{FF028655-89B8-4EF9-8BFB-130F3727D305}" type="pres">
      <dgm:prSet presAssocID="{F34EAA8C-FEF9-4F6B-A2E2-1130713C95E1}" presName="parentText" presStyleLbl="node1" presStyleIdx="8" presStyleCnt="13" custLinFactNeighborY="-327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1715316-EF8A-4CC3-9334-5974EE2F3C1E}" type="pres">
      <dgm:prSet presAssocID="{F34EAA8C-FEF9-4F6B-A2E2-1130713C95E1}" presName="negativeSpace" presStyleCnt="0"/>
      <dgm:spPr/>
    </dgm:pt>
    <dgm:pt modelId="{B47D7617-E24C-4E9F-BF33-3D992AE8F6B5}" type="pres">
      <dgm:prSet presAssocID="{F34EAA8C-FEF9-4F6B-A2E2-1130713C95E1}" presName="childText" presStyleLbl="conFgAcc1" presStyleIdx="8" presStyleCnt="13">
        <dgm:presLayoutVars>
          <dgm:bulletEnabled val="1"/>
        </dgm:presLayoutVars>
      </dgm:prSet>
      <dgm:spPr/>
    </dgm:pt>
    <dgm:pt modelId="{5EADED93-6422-4A4A-A71F-099C1D691282}" type="pres">
      <dgm:prSet presAssocID="{E5DB176B-9B8C-4FE8-B783-D4AC95FA787E}" presName="spaceBetweenRectangles" presStyleCnt="0"/>
      <dgm:spPr/>
    </dgm:pt>
    <dgm:pt modelId="{678B1D10-2AA1-4204-89A6-DB5B5EB6F425}" type="pres">
      <dgm:prSet presAssocID="{705217DA-92C0-4B52-9F70-48692478575D}" presName="parentLin" presStyleCnt="0"/>
      <dgm:spPr/>
    </dgm:pt>
    <dgm:pt modelId="{0FC07F07-12FA-454D-BD22-C47712AF8C84}" type="pres">
      <dgm:prSet presAssocID="{705217DA-92C0-4B52-9F70-48692478575D}" presName="parentLeftMargin" presStyleLbl="node1" presStyleIdx="8" presStyleCnt="13"/>
      <dgm:spPr/>
      <dgm:t>
        <a:bodyPr/>
        <a:lstStyle/>
        <a:p>
          <a:endParaRPr lang="es-CO"/>
        </a:p>
      </dgm:t>
    </dgm:pt>
    <dgm:pt modelId="{899E0014-590C-43BC-BCC2-4C06B5C61B67}" type="pres">
      <dgm:prSet presAssocID="{705217DA-92C0-4B52-9F70-48692478575D}" presName="parentText" presStyleLbl="node1" presStyleIdx="9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8A7AD39-300B-4867-93A0-76DDB44C044E}" type="pres">
      <dgm:prSet presAssocID="{705217DA-92C0-4B52-9F70-48692478575D}" presName="negativeSpace" presStyleCnt="0"/>
      <dgm:spPr/>
    </dgm:pt>
    <dgm:pt modelId="{FA7ADC90-C315-4707-A2AA-4F3C94A43107}" type="pres">
      <dgm:prSet presAssocID="{705217DA-92C0-4B52-9F70-48692478575D}" presName="childText" presStyleLbl="conFgAcc1" presStyleIdx="9" presStyleCnt="13">
        <dgm:presLayoutVars>
          <dgm:bulletEnabled val="1"/>
        </dgm:presLayoutVars>
      </dgm:prSet>
      <dgm:spPr/>
    </dgm:pt>
    <dgm:pt modelId="{713E5658-1126-480A-B442-4F121F30BDB0}" type="pres">
      <dgm:prSet presAssocID="{AF3F81B4-1823-475D-B5B3-F04C71CA0507}" presName="spaceBetweenRectangles" presStyleCnt="0"/>
      <dgm:spPr/>
    </dgm:pt>
    <dgm:pt modelId="{AE103773-435F-4E0D-B48F-598E57CC5969}" type="pres">
      <dgm:prSet presAssocID="{ED4ADC22-95C0-4DDB-950D-F45E8BBEE223}" presName="parentLin" presStyleCnt="0"/>
      <dgm:spPr/>
    </dgm:pt>
    <dgm:pt modelId="{36AAA0B1-7AE6-43DE-90D1-C6A947B94D6C}" type="pres">
      <dgm:prSet presAssocID="{ED4ADC22-95C0-4DDB-950D-F45E8BBEE223}" presName="parentLeftMargin" presStyleLbl="node1" presStyleIdx="9" presStyleCnt="13"/>
      <dgm:spPr/>
      <dgm:t>
        <a:bodyPr/>
        <a:lstStyle/>
        <a:p>
          <a:endParaRPr lang="es-CO"/>
        </a:p>
      </dgm:t>
    </dgm:pt>
    <dgm:pt modelId="{4F75B5C8-F6EB-4730-9501-520BFEBDEAC2}" type="pres">
      <dgm:prSet presAssocID="{ED4ADC22-95C0-4DDB-950D-F45E8BBEE223}" presName="parentText" presStyleLbl="node1" presStyleIdx="1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D8C2B83-5E62-4148-A9A6-789E82D55943}" type="pres">
      <dgm:prSet presAssocID="{ED4ADC22-95C0-4DDB-950D-F45E8BBEE223}" presName="negativeSpace" presStyleCnt="0"/>
      <dgm:spPr/>
    </dgm:pt>
    <dgm:pt modelId="{BC04BC4B-1C98-455F-B870-27D11DB6FAE8}" type="pres">
      <dgm:prSet presAssocID="{ED4ADC22-95C0-4DDB-950D-F45E8BBEE223}" presName="childText" presStyleLbl="conFgAcc1" presStyleIdx="10" presStyleCnt="13">
        <dgm:presLayoutVars>
          <dgm:bulletEnabled val="1"/>
        </dgm:presLayoutVars>
      </dgm:prSet>
      <dgm:spPr/>
    </dgm:pt>
    <dgm:pt modelId="{39DE2DB0-9CD0-4747-A5F0-D6ECA0395424}" type="pres">
      <dgm:prSet presAssocID="{A02A95F8-84FA-4C3C-B3AB-0FC833A97FE5}" presName="spaceBetweenRectangles" presStyleCnt="0"/>
      <dgm:spPr/>
    </dgm:pt>
    <dgm:pt modelId="{D1D3E5BE-72A9-4BA2-9C46-5F5CC0E019BC}" type="pres">
      <dgm:prSet presAssocID="{E377E67D-53CA-4AAD-AFCC-3F568F2B1989}" presName="parentLin" presStyleCnt="0"/>
      <dgm:spPr/>
    </dgm:pt>
    <dgm:pt modelId="{E3707A45-A28F-4B77-BA41-AB7DD1B76690}" type="pres">
      <dgm:prSet presAssocID="{E377E67D-53CA-4AAD-AFCC-3F568F2B1989}" presName="parentLeftMargin" presStyleLbl="node1" presStyleIdx="10" presStyleCnt="13"/>
      <dgm:spPr/>
      <dgm:t>
        <a:bodyPr/>
        <a:lstStyle/>
        <a:p>
          <a:endParaRPr lang="es-CO"/>
        </a:p>
      </dgm:t>
    </dgm:pt>
    <dgm:pt modelId="{1319CB87-B99F-4DCB-934B-C08696342D6D}" type="pres">
      <dgm:prSet presAssocID="{E377E67D-53CA-4AAD-AFCC-3F568F2B1989}" presName="parentText" presStyleLbl="node1" presStyleIdx="1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4224260-CCD9-498E-9038-6E080809EDD5}" type="pres">
      <dgm:prSet presAssocID="{E377E67D-53CA-4AAD-AFCC-3F568F2B1989}" presName="negativeSpace" presStyleCnt="0"/>
      <dgm:spPr/>
    </dgm:pt>
    <dgm:pt modelId="{40D9C988-9213-4274-8516-0636B84ACD76}" type="pres">
      <dgm:prSet presAssocID="{E377E67D-53CA-4AAD-AFCC-3F568F2B1989}" presName="childText" presStyleLbl="conFgAcc1" presStyleIdx="11" presStyleCnt="13">
        <dgm:presLayoutVars>
          <dgm:bulletEnabled val="1"/>
        </dgm:presLayoutVars>
      </dgm:prSet>
      <dgm:spPr/>
    </dgm:pt>
    <dgm:pt modelId="{C4911D9C-278B-4036-AB49-201CA14F5477}" type="pres">
      <dgm:prSet presAssocID="{85783C1F-1FB7-40E9-B637-8C783F53D633}" presName="spaceBetweenRectangles" presStyleCnt="0"/>
      <dgm:spPr/>
    </dgm:pt>
    <dgm:pt modelId="{02367050-586A-4059-BA25-862ACF55A821}" type="pres">
      <dgm:prSet presAssocID="{AEDD8CD9-7F64-4EFA-9F58-4E58DE089D64}" presName="parentLin" presStyleCnt="0"/>
      <dgm:spPr/>
    </dgm:pt>
    <dgm:pt modelId="{EEF67C42-FB0E-43DA-ADFA-A1CD509F6816}" type="pres">
      <dgm:prSet presAssocID="{AEDD8CD9-7F64-4EFA-9F58-4E58DE089D64}" presName="parentLeftMargin" presStyleLbl="node1" presStyleIdx="11" presStyleCnt="13"/>
      <dgm:spPr/>
      <dgm:t>
        <a:bodyPr/>
        <a:lstStyle/>
        <a:p>
          <a:endParaRPr lang="es-CO"/>
        </a:p>
      </dgm:t>
    </dgm:pt>
    <dgm:pt modelId="{D02A6B1A-5225-4C43-87E2-C1FC92BBE01C}" type="pres">
      <dgm:prSet presAssocID="{AEDD8CD9-7F64-4EFA-9F58-4E58DE089D64}" presName="parentText" presStyleLbl="node1" presStyleIdx="1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BB763AA-D5FF-4111-97BF-F8F0949184EC}" type="pres">
      <dgm:prSet presAssocID="{AEDD8CD9-7F64-4EFA-9F58-4E58DE089D64}" presName="negativeSpace" presStyleCnt="0"/>
      <dgm:spPr/>
    </dgm:pt>
    <dgm:pt modelId="{6BB9FDFB-5DEC-48B1-94A6-D0A8F719D297}" type="pres">
      <dgm:prSet presAssocID="{AEDD8CD9-7F64-4EFA-9F58-4E58DE089D64}" presName="childText" presStyleLbl="conFgAcc1" presStyleIdx="12" presStyleCnt="13">
        <dgm:presLayoutVars>
          <dgm:bulletEnabled val="1"/>
        </dgm:presLayoutVars>
      </dgm:prSet>
      <dgm:spPr/>
    </dgm:pt>
  </dgm:ptLst>
  <dgm:cxnLst>
    <dgm:cxn modelId="{C077A7C6-3FD7-4C4A-A998-1127655DF583}" type="presOf" srcId="{5BBDA0D8-1F34-40C8-96D2-104EC9FAF9FF}" destId="{7DDA5115-2D30-4947-84AC-6B373F11C22B}" srcOrd="1" destOrd="0" presId="urn:microsoft.com/office/officeart/2005/8/layout/list1"/>
    <dgm:cxn modelId="{42B9E4C8-AFF5-4C62-927B-988E70D949BF}" type="presOf" srcId="{866FEC2F-CB49-4D92-B646-F180836595E6}" destId="{97292758-03C6-4FE6-8D01-814E285266E2}" srcOrd="0" destOrd="0" presId="urn:microsoft.com/office/officeart/2005/8/layout/list1"/>
    <dgm:cxn modelId="{71A392C0-2BF6-4FE6-8944-53B60EE0CF34}" srcId="{000F5F61-71B4-4020-8459-B4EE9284005C}" destId="{E377E67D-53CA-4AAD-AFCC-3F568F2B1989}" srcOrd="11" destOrd="0" parTransId="{C9E4E3EC-81E9-4244-B63D-8F3045C2F53C}" sibTransId="{85783C1F-1FB7-40E9-B637-8C783F53D633}"/>
    <dgm:cxn modelId="{9C8EA424-DAB8-4C34-9622-818CAE430ACC}" type="presOf" srcId="{5A3595C7-5230-44D4-AAA6-D12CE9719358}" destId="{9A5CA6F8-F383-409C-BA72-547AE7B707DA}" srcOrd="1" destOrd="0" presId="urn:microsoft.com/office/officeart/2005/8/layout/list1"/>
    <dgm:cxn modelId="{543A6CDB-A436-4C60-9405-C1E15FBE7E49}" type="presOf" srcId="{29DE6AAE-B6B9-4442-8C36-015ECA1215F3}" destId="{2DE26CAC-50CE-4C87-86B6-314E2E363D7D}" srcOrd="1" destOrd="0" presId="urn:microsoft.com/office/officeart/2005/8/layout/list1"/>
    <dgm:cxn modelId="{FD7E68C5-0A75-4B52-877B-32F79638229B}" type="presOf" srcId="{83B7C445-ED22-4B39-A91B-C19B45A205C8}" destId="{011948A0-1B9A-4280-AF19-1DF8663A1911}" srcOrd="1" destOrd="0" presId="urn:microsoft.com/office/officeart/2005/8/layout/list1"/>
    <dgm:cxn modelId="{5E902AC6-76B0-48C8-B95D-31E7D366DFCA}" type="presOf" srcId="{5A3595C7-5230-44D4-AAA6-D12CE9719358}" destId="{C6BB8212-6788-4635-9394-8DBBF6D22C8D}" srcOrd="0" destOrd="0" presId="urn:microsoft.com/office/officeart/2005/8/layout/list1"/>
    <dgm:cxn modelId="{19BE771C-4A15-41AB-8E94-5DA5A833F39D}" type="presOf" srcId="{83B7C445-ED22-4B39-A91B-C19B45A205C8}" destId="{4FC13677-C563-4235-986C-34C5B4EE5E5D}" srcOrd="0" destOrd="0" presId="urn:microsoft.com/office/officeart/2005/8/layout/list1"/>
    <dgm:cxn modelId="{16CFE72B-1049-472D-82BB-BC1191E95F87}" srcId="{000F5F61-71B4-4020-8459-B4EE9284005C}" destId="{794D6BB9-97BC-445A-8BE1-60721DDF076E}" srcOrd="6" destOrd="0" parTransId="{802ABE89-94E0-483D-B498-8E8DD6CD6458}" sibTransId="{EFDC8D46-BA5A-4F2E-9BD3-8D05D532A7CB}"/>
    <dgm:cxn modelId="{F1A699E4-CFD2-4A2A-8AC1-3E47E9A7B35F}" type="presOf" srcId="{ED4ADC22-95C0-4DDB-950D-F45E8BBEE223}" destId="{36AAA0B1-7AE6-43DE-90D1-C6A947B94D6C}" srcOrd="0" destOrd="0" presId="urn:microsoft.com/office/officeart/2005/8/layout/list1"/>
    <dgm:cxn modelId="{8D6C7A8D-AF7C-4D0B-9DD6-6B79F7E49F3F}" type="presOf" srcId="{F34EAA8C-FEF9-4F6B-A2E2-1130713C95E1}" destId="{78AB97EC-9105-4F9B-A37F-06673FDA9A8A}" srcOrd="0" destOrd="0" presId="urn:microsoft.com/office/officeart/2005/8/layout/list1"/>
    <dgm:cxn modelId="{3480551E-A5AC-4227-B9B3-DEF709B06485}" srcId="{000F5F61-71B4-4020-8459-B4EE9284005C}" destId="{705217DA-92C0-4B52-9F70-48692478575D}" srcOrd="9" destOrd="0" parTransId="{33742E5E-D8E9-4752-B12E-2B46D2126600}" sibTransId="{AF3F81B4-1823-475D-B5B3-F04C71CA0507}"/>
    <dgm:cxn modelId="{74EF1B12-B67B-4C34-8981-86E64929037B}" type="presOf" srcId="{04E493F9-A059-4AC6-A1DE-74C26B7F091E}" destId="{5C8192BF-82F6-49E0-B56E-032D61E9CDCA}" srcOrd="0" destOrd="0" presId="urn:microsoft.com/office/officeart/2005/8/layout/list1"/>
    <dgm:cxn modelId="{C50460F6-CD0A-4E22-BC4B-46ABF195EC76}" srcId="{000F5F61-71B4-4020-8459-B4EE9284005C}" destId="{5A3595C7-5230-44D4-AAA6-D12CE9719358}" srcOrd="1" destOrd="0" parTransId="{BD189B66-6A7B-4FA0-BA1F-F60C0A3FEFBB}" sibTransId="{F072E887-2578-48B9-9DDC-D44045F7699F}"/>
    <dgm:cxn modelId="{7FAEAB59-DAC4-45B4-818F-C251EBFD8D13}" type="presOf" srcId="{AEDD8CD9-7F64-4EFA-9F58-4E58DE089D64}" destId="{D02A6B1A-5225-4C43-87E2-C1FC92BBE01C}" srcOrd="1" destOrd="0" presId="urn:microsoft.com/office/officeart/2005/8/layout/list1"/>
    <dgm:cxn modelId="{3C4540ED-2F00-47CD-9315-7F58B9FE6BEF}" srcId="{000F5F61-71B4-4020-8459-B4EE9284005C}" destId="{29DE6AAE-B6B9-4442-8C36-015ECA1215F3}" srcOrd="5" destOrd="0" parTransId="{1C693B83-EF51-4119-927C-64D69F0B8B38}" sibTransId="{D0ACCE0D-2A98-46DF-9BCE-74B004C7A329}"/>
    <dgm:cxn modelId="{9FAC0C6A-FB2E-47EB-9E34-9B231EF828C0}" srcId="{000F5F61-71B4-4020-8459-B4EE9284005C}" destId="{83B7C445-ED22-4B39-A91B-C19B45A205C8}" srcOrd="2" destOrd="0" parTransId="{42716661-ACB4-4968-AA14-8979FE989A88}" sibTransId="{F9D673A9-F6C9-46EB-A0DF-0C3C655497EF}"/>
    <dgm:cxn modelId="{502AFC3F-4D65-48B6-8E85-94181DC27976}" srcId="{000F5F61-71B4-4020-8459-B4EE9284005C}" destId="{04E493F9-A059-4AC6-A1DE-74C26B7F091E}" srcOrd="3" destOrd="0" parTransId="{0E6EF0E4-5069-415B-AE69-7221D541B714}" sibTransId="{911D1925-7BE4-4658-96FE-35BEB752FC66}"/>
    <dgm:cxn modelId="{E9E96511-C30F-4A8B-8D19-E59EDB680A0D}" type="presOf" srcId="{33929116-7F1B-434F-9376-465CC379AB58}" destId="{8CD0472F-457C-4B07-927E-330C23C3DC43}" srcOrd="0" destOrd="0" presId="urn:microsoft.com/office/officeart/2005/8/layout/list1"/>
    <dgm:cxn modelId="{69FA1BD2-E8DF-41B6-B533-602D311853FF}" type="presOf" srcId="{33929116-7F1B-434F-9376-465CC379AB58}" destId="{7A4EC359-BEDE-429A-9E1C-2A82158C22C7}" srcOrd="1" destOrd="0" presId="urn:microsoft.com/office/officeart/2005/8/layout/list1"/>
    <dgm:cxn modelId="{823A9790-6184-45B8-BC99-F72526DE4AAB}" type="presOf" srcId="{F34EAA8C-FEF9-4F6B-A2E2-1130713C95E1}" destId="{FF028655-89B8-4EF9-8BFB-130F3727D305}" srcOrd="1" destOrd="0" presId="urn:microsoft.com/office/officeart/2005/8/layout/list1"/>
    <dgm:cxn modelId="{0C078787-AA65-4F36-8FEC-B45F5C71C26E}" type="presOf" srcId="{705217DA-92C0-4B52-9F70-48692478575D}" destId="{0FC07F07-12FA-454D-BD22-C47712AF8C84}" srcOrd="0" destOrd="0" presId="urn:microsoft.com/office/officeart/2005/8/layout/list1"/>
    <dgm:cxn modelId="{26DDA9BF-8C43-4253-8924-29DAEC7C289F}" type="presOf" srcId="{ED4ADC22-95C0-4DDB-950D-F45E8BBEE223}" destId="{4F75B5C8-F6EB-4730-9501-520BFEBDEAC2}" srcOrd="1" destOrd="0" presId="urn:microsoft.com/office/officeart/2005/8/layout/list1"/>
    <dgm:cxn modelId="{425CF2C1-5884-4159-A826-45D9E5DA174B}" type="presOf" srcId="{866FEC2F-CB49-4D92-B646-F180836595E6}" destId="{39889B51-5974-4F85-8ECB-9C943F53A515}" srcOrd="1" destOrd="0" presId="urn:microsoft.com/office/officeart/2005/8/layout/list1"/>
    <dgm:cxn modelId="{85DB41EB-2EEB-4BEC-AAAF-87F9E8E0F585}" srcId="{000F5F61-71B4-4020-8459-B4EE9284005C}" destId="{866FEC2F-CB49-4D92-B646-F180836595E6}" srcOrd="7" destOrd="0" parTransId="{A647D4BB-2A1B-4C5F-9C7E-56EC06AC3589}" sibTransId="{27BFEB7D-ED12-4B53-B88E-095F4A66BAF6}"/>
    <dgm:cxn modelId="{CCB06BB6-A7E9-42A3-95E3-3A1821DF26F4}" srcId="{000F5F61-71B4-4020-8459-B4EE9284005C}" destId="{ED4ADC22-95C0-4DDB-950D-F45E8BBEE223}" srcOrd="10" destOrd="0" parTransId="{D38EDF38-2EEB-4206-B80A-7FA1ECE014AF}" sibTransId="{A02A95F8-84FA-4C3C-B3AB-0FC833A97FE5}"/>
    <dgm:cxn modelId="{36E5B272-5230-4381-BF42-484ED6F612C6}" type="presOf" srcId="{5BBDA0D8-1F34-40C8-96D2-104EC9FAF9FF}" destId="{3790131D-7049-473E-8E7C-C31B86364160}" srcOrd="0" destOrd="0" presId="urn:microsoft.com/office/officeart/2005/8/layout/list1"/>
    <dgm:cxn modelId="{C610A6FA-C145-4A9C-9823-A3CDA6B50D9C}" type="presOf" srcId="{794D6BB9-97BC-445A-8BE1-60721DDF076E}" destId="{225FFBEA-D6FB-4FF9-8538-EE83185385BD}" srcOrd="1" destOrd="0" presId="urn:microsoft.com/office/officeart/2005/8/layout/list1"/>
    <dgm:cxn modelId="{61DC7386-439C-456F-8B4B-083F1EFB5D83}" type="presOf" srcId="{000F5F61-71B4-4020-8459-B4EE9284005C}" destId="{F2645EC0-DE32-4E7B-9400-AC538B907DBB}" srcOrd="0" destOrd="0" presId="urn:microsoft.com/office/officeart/2005/8/layout/list1"/>
    <dgm:cxn modelId="{E759D0F2-55C4-4834-A35C-A68DFDD4415F}" type="presOf" srcId="{E377E67D-53CA-4AAD-AFCC-3F568F2B1989}" destId="{E3707A45-A28F-4B77-BA41-AB7DD1B76690}" srcOrd="0" destOrd="0" presId="urn:microsoft.com/office/officeart/2005/8/layout/list1"/>
    <dgm:cxn modelId="{7C06E3C6-1B1F-4000-96D5-2F5691AF620E}" type="presOf" srcId="{04E493F9-A059-4AC6-A1DE-74C26B7F091E}" destId="{EAFDF97B-995E-471C-8E37-7791615311AF}" srcOrd="1" destOrd="0" presId="urn:microsoft.com/office/officeart/2005/8/layout/list1"/>
    <dgm:cxn modelId="{41DE23A2-B848-40D6-AD2B-6D7AE6228516}" srcId="{000F5F61-71B4-4020-8459-B4EE9284005C}" destId="{33929116-7F1B-434F-9376-465CC379AB58}" srcOrd="0" destOrd="0" parTransId="{56951897-EFAD-48CA-9581-579CBA421A0D}" sibTransId="{6E8391CF-91B0-415A-8A2A-E5F1BB12DD9B}"/>
    <dgm:cxn modelId="{5FF24CF2-BB73-4D70-A884-0D7B4E58FC56}" type="presOf" srcId="{794D6BB9-97BC-445A-8BE1-60721DDF076E}" destId="{69442A08-A33A-4FAD-B2F7-E8A55ED51B68}" srcOrd="0" destOrd="0" presId="urn:microsoft.com/office/officeart/2005/8/layout/list1"/>
    <dgm:cxn modelId="{237E03CE-C503-41F1-A5C1-3BDCEFFE4A53}" type="presOf" srcId="{E377E67D-53CA-4AAD-AFCC-3F568F2B1989}" destId="{1319CB87-B99F-4DCB-934B-C08696342D6D}" srcOrd="1" destOrd="0" presId="urn:microsoft.com/office/officeart/2005/8/layout/list1"/>
    <dgm:cxn modelId="{C349B869-0B39-45EA-B922-47C34E73D748}" srcId="{000F5F61-71B4-4020-8459-B4EE9284005C}" destId="{AEDD8CD9-7F64-4EFA-9F58-4E58DE089D64}" srcOrd="12" destOrd="0" parTransId="{B2C2A0D0-5C51-42A2-9EF1-62EBD4AB40B4}" sibTransId="{D65FF34A-D49B-4428-B2C8-BF4DA2B9FCA5}"/>
    <dgm:cxn modelId="{5D6ED913-C955-4120-B3B5-DAE0A49AAF5F}" srcId="{000F5F61-71B4-4020-8459-B4EE9284005C}" destId="{F34EAA8C-FEF9-4F6B-A2E2-1130713C95E1}" srcOrd="8" destOrd="0" parTransId="{5F4F8182-DDC5-47F7-BB3A-E294F1259053}" sibTransId="{E5DB176B-9B8C-4FE8-B783-D4AC95FA787E}"/>
    <dgm:cxn modelId="{F4AD3669-54BB-4CE1-8C15-CC79F6FB3BEB}" type="presOf" srcId="{29DE6AAE-B6B9-4442-8C36-015ECA1215F3}" destId="{E4794787-9B31-445D-B011-31CB575C4A06}" srcOrd="0" destOrd="0" presId="urn:microsoft.com/office/officeart/2005/8/layout/list1"/>
    <dgm:cxn modelId="{8A975875-C0D4-4FFB-98C9-710A15D9EF00}" type="presOf" srcId="{AEDD8CD9-7F64-4EFA-9F58-4E58DE089D64}" destId="{EEF67C42-FB0E-43DA-ADFA-A1CD509F6816}" srcOrd="0" destOrd="0" presId="urn:microsoft.com/office/officeart/2005/8/layout/list1"/>
    <dgm:cxn modelId="{5B26F09C-0DE0-47FF-9097-C6222C944C99}" type="presOf" srcId="{705217DA-92C0-4B52-9F70-48692478575D}" destId="{899E0014-590C-43BC-BCC2-4C06B5C61B67}" srcOrd="1" destOrd="0" presId="urn:microsoft.com/office/officeart/2005/8/layout/list1"/>
    <dgm:cxn modelId="{81EBB7B9-15F2-4D70-BB41-1C77176CA774}" srcId="{000F5F61-71B4-4020-8459-B4EE9284005C}" destId="{5BBDA0D8-1F34-40C8-96D2-104EC9FAF9FF}" srcOrd="4" destOrd="0" parTransId="{2166D473-E34D-42E9-B228-2F1AB5890ACF}" sibTransId="{53D639A4-CD18-45D7-AD41-0AED4D34EAFE}"/>
    <dgm:cxn modelId="{AF2B8DF9-CEB9-4DBC-8662-486DE90751B7}" type="presParOf" srcId="{F2645EC0-DE32-4E7B-9400-AC538B907DBB}" destId="{FE413324-C875-4B13-9A13-96373215DD2B}" srcOrd="0" destOrd="0" presId="urn:microsoft.com/office/officeart/2005/8/layout/list1"/>
    <dgm:cxn modelId="{DF6734D1-64B2-46C9-9284-515B552A0D64}" type="presParOf" srcId="{FE413324-C875-4B13-9A13-96373215DD2B}" destId="{8CD0472F-457C-4B07-927E-330C23C3DC43}" srcOrd="0" destOrd="0" presId="urn:microsoft.com/office/officeart/2005/8/layout/list1"/>
    <dgm:cxn modelId="{EC3B37BE-3206-40B7-A3E2-C47E762CEFD2}" type="presParOf" srcId="{FE413324-C875-4B13-9A13-96373215DD2B}" destId="{7A4EC359-BEDE-429A-9E1C-2A82158C22C7}" srcOrd="1" destOrd="0" presId="urn:microsoft.com/office/officeart/2005/8/layout/list1"/>
    <dgm:cxn modelId="{E12F3DA0-0CE1-40ED-8A89-5EF11960FCBB}" type="presParOf" srcId="{F2645EC0-DE32-4E7B-9400-AC538B907DBB}" destId="{5E1B59D8-CE21-4963-8B91-981E287C435E}" srcOrd="1" destOrd="0" presId="urn:microsoft.com/office/officeart/2005/8/layout/list1"/>
    <dgm:cxn modelId="{E198B6AA-58B5-4817-8813-E2449AEBA224}" type="presParOf" srcId="{F2645EC0-DE32-4E7B-9400-AC538B907DBB}" destId="{BAF93DF0-0EE1-45DA-A0F2-CAA74E4F44BA}" srcOrd="2" destOrd="0" presId="urn:microsoft.com/office/officeart/2005/8/layout/list1"/>
    <dgm:cxn modelId="{CACA6408-C8F1-40A4-A6A5-CB3623DFBDD1}" type="presParOf" srcId="{F2645EC0-DE32-4E7B-9400-AC538B907DBB}" destId="{D280BA31-EECB-4355-AC0C-249BC5E3A31C}" srcOrd="3" destOrd="0" presId="urn:microsoft.com/office/officeart/2005/8/layout/list1"/>
    <dgm:cxn modelId="{3C9CFBD6-67D6-42E2-A180-3C1136FCE73A}" type="presParOf" srcId="{F2645EC0-DE32-4E7B-9400-AC538B907DBB}" destId="{1E4AB113-5D0E-46EC-88E6-5BA839C21075}" srcOrd="4" destOrd="0" presId="urn:microsoft.com/office/officeart/2005/8/layout/list1"/>
    <dgm:cxn modelId="{0615FEA7-CFF1-4891-A910-F54E7CF6F665}" type="presParOf" srcId="{1E4AB113-5D0E-46EC-88E6-5BA839C21075}" destId="{C6BB8212-6788-4635-9394-8DBBF6D22C8D}" srcOrd="0" destOrd="0" presId="urn:microsoft.com/office/officeart/2005/8/layout/list1"/>
    <dgm:cxn modelId="{0D1AB390-0BF9-46E9-A20C-2417633A28C5}" type="presParOf" srcId="{1E4AB113-5D0E-46EC-88E6-5BA839C21075}" destId="{9A5CA6F8-F383-409C-BA72-547AE7B707DA}" srcOrd="1" destOrd="0" presId="urn:microsoft.com/office/officeart/2005/8/layout/list1"/>
    <dgm:cxn modelId="{CF1C9488-9804-4E27-AFBE-A5ED8B3F09D4}" type="presParOf" srcId="{F2645EC0-DE32-4E7B-9400-AC538B907DBB}" destId="{F40633D8-E279-4259-962F-D7916CC111A0}" srcOrd="5" destOrd="0" presId="urn:microsoft.com/office/officeart/2005/8/layout/list1"/>
    <dgm:cxn modelId="{EA3A9420-D5FF-46C3-86CF-97B51833215D}" type="presParOf" srcId="{F2645EC0-DE32-4E7B-9400-AC538B907DBB}" destId="{080BEBE6-3F7C-44B3-89BE-F5909F14DF9D}" srcOrd="6" destOrd="0" presId="urn:microsoft.com/office/officeart/2005/8/layout/list1"/>
    <dgm:cxn modelId="{9AB13DB1-7044-4F85-A269-44BAFCD410BA}" type="presParOf" srcId="{F2645EC0-DE32-4E7B-9400-AC538B907DBB}" destId="{14BAD8F0-5A9A-413B-95C6-D3C8E5EF9294}" srcOrd="7" destOrd="0" presId="urn:microsoft.com/office/officeart/2005/8/layout/list1"/>
    <dgm:cxn modelId="{2520A33E-3B0B-4206-B771-14901037AB7A}" type="presParOf" srcId="{F2645EC0-DE32-4E7B-9400-AC538B907DBB}" destId="{BC3C54BE-A42B-448C-873A-599F01B3A645}" srcOrd="8" destOrd="0" presId="urn:microsoft.com/office/officeart/2005/8/layout/list1"/>
    <dgm:cxn modelId="{94EEB239-E151-4D8E-8FD3-6241788F497F}" type="presParOf" srcId="{BC3C54BE-A42B-448C-873A-599F01B3A645}" destId="{4FC13677-C563-4235-986C-34C5B4EE5E5D}" srcOrd="0" destOrd="0" presId="urn:microsoft.com/office/officeart/2005/8/layout/list1"/>
    <dgm:cxn modelId="{9F40212F-9CF9-4F7B-8834-E4B30C92D290}" type="presParOf" srcId="{BC3C54BE-A42B-448C-873A-599F01B3A645}" destId="{011948A0-1B9A-4280-AF19-1DF8663A1911}" srcOrd="1" destOrd="0" presId="urn:microsoft.com/office/officeart/2005/8/layout/list1"/>
    <dgm:cxn modelId="{5F9DD385-46B6-4D4B-A9B2-F0123BC36BA0}" type="presParOf" srcId="{F2645EC0-DE32-4E7B-9400-AC538B907DBB}" destId="{FA6EED5F-50C1-4FF7-A2CC-A2ABE2E18245}" srcOrd="9" destOrd="0" presId="urn:microsoft.com/office/officeart/2005/8/layout/list1"/>
    <dgm:cxn modelId="{BDD99B1B-4C1C-4C24-AA10-2A5E9BDF0602}" type="presParOf" srcId="{F2645EC0-DE32-4E7B-9400-AC538B907DBB}" destId="{1DF5CB6A-C2B5-4707-9C83-CBC9DD596C63}" srcOrd="10" destOrd="0" presId="urn:microsoft.com/office/officeart/2005/8/layout/list1"/>
    <dgm:cxn modelId="{7CCCE733-08B6-45D1-B16B-69D7B9F96F8B}" type="presParOf" srcId="{F2645EC0-DE32-4E7B-9400-AC538B907DBB}" destId="{CB73FD41-F727-4F1B-95DD-2C65036EEE25}" srcOrd="11" destOrd="0" presId="urn:microsoft.com/office/officeart/2005/8/layout/list1"/>
    <dgm:cxn modelId="{E8C8EB69-28C6-4B25-9E37-DA406AB90186}" type="presParOf" srcId="{F2645EC0-DE32-4E7B-9400-AC538B907DBB}" destId="{D0827260-2CFC-41C4-BEF3-47EFAE5010BC}" srcOrd="12" destOrd="0" presId="urn:microsoft.com/office/officeart/2005/8/layout/list1"/>
    <dgm:cxn modelId="{DCC6BEB7-B658-4513-9D53-A617D792BE54}" type="presParOf" srcId="{D0827260-2CFC-41C4-BEF3-47EFAE5010BC}" destId="{5C8192BF-82F6-49E0-B56E-032D61E9CDCA}" srcOrd="0" destOrd="0" presId="urn:microsoft.com/office/officeart/2005/8/layout/list1"/>
    <dgm:cxn modelId="{7DF720A7-4C5C-4C4C-B84C-7A519841FB47}" type="presParOf" srcId="{D0827260-2CFC-41C4-BEF3-47EFAE5010BC}" destId="{EAFDF97B-995E-471C-8E37-7791615311AF}" srcOrd="1" destOrd="0" presId="urn:microsoft.com/office/officeart/2005/8/layout/list1"/>
    <dgm:cxn modelId="{53652219-A8CD-4067-83A0-5F741D4C824E}" type="presParOf" srcId="{F2645EC0-DE32-4E7B-9400-AC538B907DBB}" destId="{0E926C58-58CA-4B5C-9103-5B4C71CA495B}" srcOrd="13" destOrd="0" presId="urn:microsoft.com/office/officeart/2005/8/layout/list1"/>
    <dgm:cxn modelId="{0285A080-3954-4EC9-BBB1-69049ABBE779}" type="presParOf" srcId="{F2645EC0-DE32-4E7B-9400-AC538B907DBB}" destId="{9DBBBDE7-50AD-48D5-AF31-6FFB2033401D}" srcOrd="14" destOrd="0" presId="urn:microsoft.com/office/officeart/2005/8/layout/list1"/>
    <dgm:cxn modelId="{067E82F9-360C-4F97-86BE-319DD959627B}" type="presParOf" srcId="{F2645EC0-DE32-4E7B-9400-AC538B907DBB}" destId="{B228BC6A-96A6-4A19-B40E-3BFA19DB4ED1}" srcOrd="15" destOrd="0" presId="urn:microsoft.com/office/officeart/2005/8/layout/list1"/>
    <dgm:cxn modelId="{94F0F718-AAC2-4AAC-9FDE-EBB105225270}" type="presParOf" srcId="{F2645EC0-DE32-4E7B-9400-AC538B907DBB}" destId="{B5232F8F-FBCA-4466-A9C1-46433328EDDF}" srcOrd="16" destOrd="0" presId="urn:microsoft.com/office/officeart/2005/8/layout/list1"/>
    <dgm:cxn modelId="{0C15197C-5B21-4D0A-B101-4CA7DA8B33E9}" type="presParOf" srcId="{B5232F8F-FBCA-4466-A9C1-46433328EDDF}" destId="{3790131D-7049-473E-8E7C-C31B86364160}" srcOrd="0" destOrd="0" presId="urn:microsoft.com/office/officeart/2005/8/layout/list1"/>
    <dgm:cxn modelId="{67D9F980-2F73-4917-A704-028CF8787636}" type="presParOf" srcId="{B5232F8F-FBCA-4466-A9C1-46433328EDDF}" destId="{7DDA5115-2D30-4947-84AC-6B373F11C22B}" srcOrd="1" destOrd="0" presId="urn:microsoft.com/office/officeart/2005/8/layout/list1"/>
    <dgm:cxn modelId="{440EEDE7-557F-48A8-A62D-DBBB390C5FA1}" type="presParOf" srcId="{F2645EC0-DE32-4E7B-9400-AC538B907DBB}" destId="{F266FA8D-4315-47D3-9F32-D4F99D33CC1C}" srcOrd="17" destOrd="0" presId="urn:microsoft.com/office/officeart/2005/8/layout/list1"/>
    <dgm:cxn modelId="{505B5703-5453-40CD-82EF-1468FBF8981D}" type="presParOf" srcId="{F2645EC0-DE32-4E7B-9400-AC538B907DBB}" destId="{0730A221-CBB8-4776-813B-5EE3E25C9201}" srcOrd="18" destOrd="0" presId="urn:microsoft.com/office/officeart/2005/8/layout/list1"/>
    <dgm:cxn modelId="{28F52606-7743-487E-8CA1-CFA5EC5A7D42}" type="presParOf" srcId="{F2645EC0-DE32-4E7B-9400-AC538B907DBB}" destId="{F1BEB3B3-AC39-4463-B944-ED01C1B9B817}" srcOrd="19" destOrd="0" presId="urn:microsoft.com/office/officeart/2005/8/layout/list1"/>
    <dgm:cxn modelId="{0DB7CF92-D267-41D6-B135-ED8EBC02C9A5}" type="presParOf" srcId="{F2645EC0-DE32-4E7B-9400-AC538B907DBB}" destId="{CF7DE527-3929-4626-9896-CD66EFC3ED77}" srcOrd="20" destOrd="0" presId="urn:microsoft.com/office/officeart/2005/8/layout/list1"/>
    <dgm:cxn modelId="{CF8105FA-3B81-492A-998E-759CA1E4BB88}" type="presParOf" srcId="{CF7DE527-3929-4626-9896-CD66EFC3ED77}" destId="{E4794787-9B31-445D-B011-31CB575C4A06}" srcOrd="0" destOrd="0" presId="urn:microsoft.com/office/officeart/2005/8/layout/list1"/>
    <dgm:cxn modelId="{53284C22-433C-44C3-B031-3904D81DE1E9}" type="presParOf" srcId="{CF7DE527-3929-4626-9896-CD66EFC3ED77}" destId="{2DE26CAC-50CE-4C87-86B6-314E2E363D7D}" srcOrd="1" destOrd="0" presId="urn:microsoft.com/office/officeart/2005/8/layout/list1"/>
    <dgm:cxn modelId="{EE077620-7013-4FFD-8D3E-F10765C0ADFB}" type="presParOf" srcId="{F2645EC0-DE32-4E7B-9400-AC538B907DBB}" destId="{20BB5D94-A1B2-404A-A3BC-CE0B9C23CB7D}" srcOrd="21" destOrd="0" presId="urn:microsoft.com/office/officeart/2005/8/layout/list1"/>
    <dgm:cxn modelId="{074175E9-0650-4053-99FF-054520110783}" type="presParOf" srcId="{F2645EC0-DE32-4E7B-9400-AC538B907DBB}" destId="{50CC2960-4BA3-4C5C-8D2B-96F7128906F2}" srcOrd="22" destOrd="0" presId="urn:microsoft.com/office/officeart/2005/8/layout/list1"/>
    <dgm:cxn modelId="{51A826D3-9B11-4477-AC9E-C93DEE7C329E}" type="presParOf" srcId="{F2645EC0-DE32-4E7B-9400-AC538B907DBB}" destId="{8BF18FE1-A55E-4724-A1AB-2FADF0DE79BB}" srcOrd="23" destOrd="0" presId="urn:microsoft.com/office/officeart/2005/8/layout/list1"/>
    <dgm:cxn modelId="{3ED962D9-D280-4B6A-9170-BEDD49BE44BE}" type="presParOf" srcId="{F2645EC0-DE32-4E7B-9400-AC538B907DBB}" destId="{BF488A63-2A30-4ECA-A3E1-EEAE729C23FB}" srcOrd="24" destOrd="0" presId="urn:microsoft.com/office/officeart/2005/8/layout/list1"/>
    <dgm:cxn modelId="{A6BC8A79-C625-48BC-9BF8-236A9A888056}" type="presParOf" srcId="{BF488A63-2A30-4ECA-A3E1-EEAE729C23FB}" destId="{69442A08-A33A-4FAD-B2F7-E8A55ED51B68}" srcOrd="0" destOrd="0" presId="urn:microsoft.com/office/officeart/2005/8/layout/list1"/>
    <dgm:cxn modelId="{1CA00819-BEF5-4EB2-BFC7-7877ED3DD15F}" type="presParOf" srcId="{BF488A63-2A30-4ECA-A3E1-EEAE729C23FB}" destId="{225FFBEA-D6FB-4FF9-8538-EE83185385BD}" srcOrd="1" destOrd="0" presId="urn:microsoft.com/office/officeart/2005/8/layout/list1"/>
    <dgm:cxn modelId="{32BCEFE2-6303-4745-83EB-3960973A0D9E}" type="presParOf" srcId="{F2645EC0-DE32-4E7B-9400-AC538B907DBB}" destId="{6BFEA3DD-3A75-45C1-92AA-315C6EA87191}" srcOrd="25" destOrd="0" presId="urn:microsoft.com/office/officeart/2005/8/layout/list1"/>
    <dgm:cxn modelId="{F6BD02AF-DD51-4577-8F5E-599F76A4A109}" type="presParOf" srcId="{F2645EC0-DE32-4E7B-9400-AC538B907DBB}" destId="{38568BFB-B9CE-4CEA-8C91-AF86EEE0E656}" srcOrd="26" destOrd="0" presId="urn:microsoft.com/office/officeart/2005/8/layout/list1"/>
    <dgm:cxn modelId="{442901D9-BE3E-4713-B0AB-9E238377B8F8}" type="presParOf" srcId="{F2645EC0-DE32-4E7B-9400-AC538B907DBB}" destId="{79DEA91D-E0F2-4DE2-B5B1-4860671811E9}" srcOrd="27" destOrd="0" presId="urn:microsoft.com/office/officeart/2005/8/layout/list1"/>
    <dgm:cxn modelId="{96A6C22E-A454-4758-9296-855D0084CB26}" type="presParOf" srcId="{F2645EC0-DE32-4E7B-9400-AC538B907DBB}" destId="{05537268-A53D-43A9-9494-46D34FC15B2C}" srcOrd="28" destOrd="0" presId="urn:microsoft.com/office/officeart/2005/8/layout/list1"/>
    <dgm:cxn modelId="{9D94A8F4-5DD6-43F2-A62E-D00A9A025C90}" type="presParOf" srcId="{05537268-A53D-43A9-9494-46D34FC15B2C}" destId="{97292758-03C6-4FE6-8D01-814E285266E2}" srcOrd="0" destOrd="0" presId="urn:microsoft.com/office/officeart/2005/8/layout/list1"/>
    <dgm:cxn modelId="{DE80E89A-EF91-4D5D-8B7A-8B8680BF4773}" type="presParOf" srcId="{05537268-A53D-43A9-9494-46D34FC15B2C}" destId="{39889B51-5974-4F85-8ECB-9C943F53A515}" srcOrd="1" destOrd="0" presId="urn:microsoft.com/office/officeart/2005/8/layout/list1"/>
    <dgm:cxn modelId="{83309E3C-4540-4D96-A9A8-801ACB792CBB}" type="presParOf" srcId="{F2645EC0-DE32-4E7B-9400-AC538B907DBB}" destId="{9228BF93-3931-4A62-A445-F5F94D2C23B6}" srcOrd="29" destOrd="0" presId="urn:microsoft.com/office/officeart/2005/8/layout/list1"/>
    <dgm:cxn modelId="{0ECC874B-18CF-4374-84F7-F31D69087A51}" type="presParOf" srcId="{F2645EC0-DE32-4E7B-9400-AC538B907DBB}" destId="{04F8E16A-FCCD-4297-A2A5-88E924F1B5EC}" srcOrd="30" destOrd="0" presId="urn:microsoft.com/office/officeart/2005/8/layout/list1"/>
    <dgm:cxn modelId="{0FB94CC2-4835-49CD-AF36-8EBFF7B13D83}" type="presParOf" srcId="{F2645EC0-DE32-4E7B-9400-AC538B907DBB}" destId="{F7C057F7-1330-4632-AD21-A709FA480989}" srcOrd="31" destOrd="0" presId="urn:microsoft.com/office/officeart/2005/8/layout/list1"/>
    <dgm:cxn modelId="{26E3A7CB-3E7E-479A-95DB-231A97C95BE9}" type="presParOf" srcId="{F2645EC0-DE32-4E7B-9400-AC538B907DBB}" destId="{B3638637-EBDE-46C5-8868-62C8CFEFFDF1}" srcOrd="32" destOrd="0" presId="urn:microsoft.com/office/officeart/2005/8/layout/list1"/>
    <dgm:cxn modelId="{5714E407-6E95-445F-8A07-8DE367B16273}" type="presParOf" srcId="{B3638637-EBDE-46C5-8868-62C8CFEFFDF1}" destId="{78AB97EC-9105-4F9B-A37F-06673FDA9A8A}" srcOrd="0" destOrd="0" presId="urn:microsoft.com/office/officeart/2005/8/layout/list1"/>
    <dgm:cxn modelId="{92455B3A-102E-4C70-8048-6C85A30B1B52}" type="presParOf" srcId="{B3638637-EBDE-46C5-8868-62C8CFEFFDF1}" destId="{FF028655-89B8-4EF9-8BFB-130F3727D305}" srcOrd="1" destOrd="0" presId="urn:microsoft.com/office/officeart/2005/8/layout/list1"/>
    <dgm:cxn modelId="{889BF359-9D36-4BA5-BA63-A9187A5AD42E}" type="presParOf" srcId="{F2645EC0-DE32-4E7B-9400-AC538B907DBB}" destId="{E1715316-EF8A-4CC3-9334-5974EE2F3C1E}" srcOrd="33" destOrd="0" presId="urn:microsoft.com/office/officeart/2005/8/layout/list1"/>
    <dgm:cxn modelId="{03BAF650-A2E6-4505-AD62-AB02B060A7E2}" type="presParOf" srcId="{F2645EC0-DE32-4E7B-9400-AC538B907DBB}" destId="{B47D7617-E24C-4E9F-BF33-3D992AE8F6B5}" srcOrd="34" destOrd="0" presId="urn:microsoft.com/office/officeart/2005/8/layout/list1"/>
    <dgm:cxn modelId="{9723FDB1-FFF7-46C3-8D1C-EA36176E5953}" type="presParOf" srcId="{F2645EC0-DE32-4E7B-9400-AC538B907DBB}" destId="{5EADED93-6422-4A4A-A71F-099C1D691282}" srcOrd="35" destOrd="0" presId="urn:microsoft.com/office/officeart/2005/8/layout/list1"/>
    <dgm:cxn modelId="{BD52D58E-F372-4EF9-AE47-A97F158096CD}" type="presParOf" srcId="{F2645EC0-DE32-4E7B-9400-AC538B907DBB}" destId="{678B1D10-2AA1-4204-89A6-DB5B5EB6F425}" srcOrd="36" destOrd="0" presId="urn:microsoft.com/office/officeart/2005/8/layout/list1"/>
    <dgm:cxn modelId="{5FDB0B3B-64C7-4889-A502-3193DB16B2B0}" type="presParOf" srcId="{678B1D10-2AA1-4204-89A6-DB5B5EB6F425}" destId="{0FC07F07-12FA-454D-BD22-C47712AF8C84}" srcOrd="0" destOrd="0" presId="urn:microsoft.com/office/officeart/2005/8/layout/list1"/>
    <dgm:cxn modelId="{47286781-CFB6-4AB7-ADA9-A90781CBC9C4}" type="presParOf" srcId="{678B1D10-2AA1-4204-89A6-DB5B5EB6F425}" destId="{899E0014-590C-43BC-BCC2-4C06B5C61B67}" srcOrd="1" destOrd="0" presId="urn:microsoft.com/office/officeart/2005/8/layout/list1"/>
    <dgm:cxn modelId="{5EBAB0D6-AD1E-4B8D-8A88-425DA6C7A880}" type="presParOf" srcId="{F2645EC0-DE32-4E7B-9400-AC538B907DBB}" destId="{E8A7AD39-300B-4867-93A0-76DDB44C044E}" srcOrd="37" destOrd="0" presId="urn:microsoft.com/office/officeart/2005/8/layout/list1"/>
    <dgm:cxn modelId="{CA5EE409-6935-42E7-8F9A-EAD074180C20}" type="presParOf" srcId="{F2645EC0-DE32-4E7B-9400-AC538B907DBB}" destId="{FA7ADC90-C315-4707-A2AA-4F3C94A43107}" srcOrd="38" destOrd="0" presId="urn:microsoft.com/office/officeart/2005/8/layout/list1"/>
    <dgm:cxn modelId="{79B4EB9D-5274-4AD6-9413-4D00028FFBC9}" type="presParOf" srcId="{F2645EC0-DE32-4E7B-9400-AC538B907DBB}" destId="{713E5658-1126-480A-B442-4F121F30BDB0}" srcOrd="39" destOrd="0" presId="urn:microsoft.com/office/officeart/2005/8/layout/list1"/>
    <dgm:cxn modelId="{A6677D64-FA36-49FD-B9ED-0BBD6144E025}" type="presParOf" srcId="{F2645EC0-DE32-4E7B-9400-AC538B907DBB}" destId="{AE103773-435F-4E0D-B48F-598E57CC5969}" srcOrd="40" destOrd="0" presId="urn:microsoft.com/office/officeart/2005/8/layout/list1"/>
    <dgm:cxn modelId="{AA8130AD-5DD2-4C86-9275-24EE409E064E}" type="presParOf" srcId="{AE103773-435F-4E0D-B48F-598E57CC5969}" destId="{36AAA0B1-7AE6-43DE-90D1-C6A947B94D6C}" srcOrd="0" destOrd="0" presId="urn:microsoft.com/office/officeart/2005/8/layout/list1"/>
    <dgm:cxn modelId="{E8E348DC-71C4-4762-A15C-CE5C84EF6378}" type="presParOf" srcId="{AE103773-435F-4E0D-B48F-598E57CC5969}" destId="{4F75B5C8-F6EB-4730-9501-520BFEBDEAC2}" srcOrd="1" destOrd="0" presId="urn:microsoft.com/office/officeart/2005/8/layout/list1"/>
    <dgm:cxn modelId="{8DD377B7-D938-4D27-8899-BB5C0C5F5D49}" type="presParOf" srcId="{F2645EC0-DE32-4E7B-9400-AC538B907DBB}" destId="{5D8C2B83-5E62-4148-A9A6-789E82D55943}" srcOrd="41" destOrd="0" presId="urn:microsoft.com/office/officeart/2005/8/layout/list1"/>
    <dgm:cxn modelId="{D94E2852-FC1B-4A1B-A974-5D7E4C52E8BE}" type="presParOf" srcId="{F2645EC0-DE32-4E7B-9400-AC538B907DBB}" destId="{BC04BC4B-1C98-455F-B870-27D11DB6FAE8}" srcOrd="42" destOrd="0" presId="urn:microsoft.com/office/officeart/2005/8/layout/list1"/>
    <dgm:cxn modelId="{F564241E-4821-4F8A-9FF1-C61811B3AB74}" type="presParOf" srcId="{F2645EC0-DE32-4E7B-9400-AC538B907DBB}" destId="{39DE2DB0-9CD0-4747-A5F0-D6ECA0395424}" srcOrd="43" destOrd="0" presId="urn:microsoft.com/office/officeart/2005/8/layout/list1"/>
    <dgm:cxn modelId="{ADD592C9-088D-4863-8962-279C7CEC6002}" type="presParOf" srcId="{F2645EC0-DE32-4E7B-9400-AC538B907DBB}" destId="{D1D3E5BE-72A9-4BA2-9C46-5F5CC0E019BC}" srcOrd="44" destOrd="0" presId="urn:microsoft.com/office/officeart/2005/8/layout/list1"/>
    <dgm:cxn modelId="{5FF6F7CA-0CB8-427D-BB84-BE10B0A05A51}" type="presParOf" srcId="{D1D3E5BE-72A9-4BA2-9C46-5F5CC0E019BC}" destId="{E3707A45-A28F-4B77-BA41-AB7DD1B76690}" srcOrd="0" destOrd="0" presId="urn:microsoft.com/office/officeart/2005/8/layout/list1"/>
    <dgm:cxn modelId="{3D701ECD-9463-44EB-B123-8BFF74DC55BE}" type="presParOf" srcId="{D1D3E5BE-72A9-4BA2-9C46-5F5CC0E019BC}" destId="{1319CB87-B99F-4DCB-934B-C08696342D6D}" srcOrd="1" destOrd="0" presId="urn:microsoft.com/office/officeart/2005/8/layout/list1"/>
    <dgm:cxn modelId="{CBE0E6BD-B4EA-41B9-9F99-D6178CD26CFE}" type="presParOf" srcId="{F2645EC0-DE32-4E7B-9400-AC538B907DBB}" destId="{64224260-CCD9-498E-9038-6E080809EDD5}" srcOrd="45" destOrd="0" presId="urn:microsoft.com/office/officeart/2005/8/layout/list1"/>
    <dgm:cxn modelId="{5820F9BF-D3B4-43A5-8442-A94FCA354A9E}" type="presParOf" srcId="{F2645EC0-DE32-4E7B-9400-AC538B907DBB}" destId="{40D9C988-9213-4274-8516-0636B84ACD76}" srcOrd="46" destOrd="0" presId="urn:microsoft.com/office/officeart/2005/8/layout/list1"/>
    <dgm:cxn modelId="{EACC9006-D7EC-40A6-8E0E-1E04B1E24B27}" type="presParOf" srcId="{F2645EC0-DE32-4E7B-9400-AC538B907DBB}" destId="{C4911D9C-278B-4036-AB49-201CA14F5477}" srcOrd="47" destOrd="0" presId="urn:microsoft.com/office/officeart/2005/8/layout/list1"/>
    <dgm:cxn modelId="{BD04F7CC-04EF-43FC-A439-D59C06C1DA3C}" type="presParOf" srcId="{F2645EC0-DE32-4E7B-9400-AC538B907DBB}" destId="{02367050-586A-4059-BA25-862ACF55A821}" srcOrd="48" destOrd="0" presId="urn:microsoft.com/office/officeart/2005/8/layout/list1"/>
    <dgm:cxn modelId="{B875094A-4898-4E8F-AA47-8A433AE05838}" type="presParOf" srcId="{02367050-586A-4059-BA25-862ACF55A821}" destId="{EEF67C42-FB0E-43DA-ADFA-A1CD509F6816}" srcOrd="0" destOrd="0" presId="urn:microsoft.com/office/officeart/2005/8/layout/list1"/>
    <dgm:cxn modelId="{901CB3E6-3559-4F5A-8D28-F0A6232DC20A}" type="presParOf" srcId="{02367050-586A-4059-BA25-862ACF55A821}" destId="{D02A6B1A-5225-4C43-87E2-C1FC92BBE01C}" srcOrd="1" destOrd="0" presId="urn:microsoft.com/office/officeart/2005/8/layout/list1"/>
    <dgm:cxn modelId="{DEE6D7BD-FC32-4414-991F-7036A35E00C1}" type="presParOf" srcId="{F2645EC0-DE32-4E7B-9400-AC538B907DBB}" destId="{CBB763AA-D5FF-4111-97BF-F8F0949184EC}" srcOrd="49" destOrd="0" presId="urn:microsoft.com/office/officeart/2005/8/layout/list1"/>
    <dgm:cxn modelId="{5FAE9A64-AAEF-45EC-9AA0-002B460ED9F1}" type="presParOf" srcId="{F2645EC0-DE32-4E7B-9400-AC538B907DBB}" destId="{6BB9FDFB-5DEC-48B1-94A6-D0A8F719D297}" srcOrd="5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462D8C-12E3-4F64-8038-9CB60CCEF313}" type="doc">
      <dgm:prSet loTypeId="urn:microsoft.com/office/officeart/2005/8/layout/hList7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856D546C-7B77-433F-8B02-E2DD74ED7B21}">
      <dgm:prSet custT="1"/>
      <dgm:spPr/>
      <dgm:t>
        <a:bodyPr/>
        <a:lstStyle/>
        <a:p>
          <a:pPr rtl="0"/>
          <a:r>
            <a:rPr lang="es-CO" sz="1800" b="1" dirty="0"/>
            <a:t>Objetivo 11</a:t>
          </a:r>
          <a:r>
            <a:rPr lang="es-CO" sz="1800" dirty="0"/>
            <a:t/>
          </a:r>
          <a:br>
            <a:rPr lang="es-CO" sz="1800" dirty="0"/>
          </a:br>
          <a:r>
            <a:rPr lang="es-CO" sz="1800" dirty="0"/>
            <a:t>En relación con los asentamientos costeros, una buena hidrografía es vital para la modelización de las inundaciones ocasionadas por las tormentas y los tsunamis.</a:t>
          </a:r>
        </a:p>
      </dgm:t>
    </dgm:pt>
    <dgm:pt modelId="{7E10A082-C9DA-4CF3-AAC7-ECF678DC29E4}" type="sibTrans" cxnId="{BD1A361C-EFD7-4918-9911-BE298C1FBFC1}">
      <dgm:prSet/>
      <dgm:spPr/>
      <dgm:t>
        <a:bodyPr/>
        <a:lstStyle/>
        <a:p>
          <a:endParaRPr lang="es-CO"/>
        </a:p>
      </dgm:t>
    </dgm:pt>
    <dgm:pt modelId="{590969C7-B7CD-42A8-8048-D6AD47861E62}" type="parTrans" cxnId="{BD1A361C-EFD7-4918-9911-BE298C1FBFC1}">
      <dgm:prSet/>
      <dgm:spPr/>
      <dgm:t>
        <a:bodyPr/>
        <a:lstStyle/>
        <a:p>
          <a:endParaRPr lang="es-CO"/>
        </a:p>
      </dgm:t>
    </dgm:pt>
    <dgm:pt modelId="{61F56BFE-9731-4D75-8E3D-E2FCF37CA1CC}" type="pres">
      <dgm:prSet presAssocID="{36462D8C-12E3-4F64-8038-9CB60CCEF3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72BA4DB-4DF1-4702-915F-1A52D3066C08}" type="pres">
      <dgm:prSet presAssocID="{36462D8C-12E3-4F64-8038-9CB60CCEF313}" presName="fgShape" presStyleLbl="fgShp" presStyleIdx="0" presStyleCnt="1"/>
      <dgm:spPr/>
    </dgm:pt>
    <dgm:pt modelId="{D518FB7D-0EA9-4ACB-89A0-F84C786C293B}" type="pres">
      <dgm:prSet presAssocID="{36462D8C-12E3-4F64-8038-9CB60CCEF313}" presName="linComp" presStyleCnt="0"/>
      <dgm:spPr/>
    </dgm:pt>
    <dgm:pt modelId="{F7FCF292-D9B7-4A1A-AA84-4E7260306C21}" type="pres">
      <dgm:prSet presAssocID="{856D546C-7B77-433F-8B02-E2DD74ED7B21}" presName="compNode" presStyleCnt="0"/>
      <dgm:spPr/>
    </dgm:pt>
    <dgm:pt modelId="{145038C0-F45A-4FF3-BD69-7EE57B83D9A1}" type="pres">
      <dgm:prSet presAssocID="{856D546C-7B77-433F-8B02-E2DD74ED7B21}" presName="bkgdShape" presStyleLbl="node1" presStyleIdx="0" presStyleCnt="1"/>
      <dgm:spPr/>
      <dgm:t>
        <a:bodyPr/>
        <a:lstStyle/>
        <a:p>
          <a:endParaRPr lang="es-CO"/>
        </a:p>
      </dgm:t>
    </dgm:pt>
    <dgm:pt modelId="{AC16ACF8-72E0-46F3-AA77-9AD43BD9133E}" type="pres">
      <dgm:prSet presAssocID="{856D546C-7B77-433F-8B02-E2DD74ED7B21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D679FEE-D769-41FD-A38A-FE356473F276}" type="pres">
      <dgm:prSet presAssocID="{856D546C-7B77-433F-8B02-E2DD74ED7B21}" presName="invisiNode" presStyleLbl="node1" presStyleIdx="0" presStyleCnt="1"/>
      <dgm:spPr/>
    </dgm:pt>
    <dgm:pt modelId="{CAAC34CC-D497-433C-9ACC-2C68ADEF50DE}" type="pres">
      <dgm:prSet presAssocID="{856D546C-7B77-433F-8B02-E2DD74ED7B21}" presName="imagNode" presStyleLbl="fgImgPlace1" presStyleIdx="0" presStyleCnt="1" custLinFactNeighborX="58" custLinFactNeighborY="-1119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</dgm:ptLst>
  <dgm:cxnLst>
    <dgm:cxn modelId="{BD1A361C-EFD7-4918-9911-BE298C1FBFC1}" srcId="{36462D8C-12E3-4F64-8038-9CB60CCEF313}" destId="{856D546C-7B77-433F-8B02-E2DD74ED7B21}" srcOrd="0" destOrd="0" parTransId="{590969C7-B7CD-42A8-8048-D6AD47861E62}" sibTransId="{7E10A082-C9DA-4CF3-AAC7-ECF678DC29E4}"/>
    <dgm:cxn modelId="{0C85E0B7-F0E9-4B3C-82A4-FC310F60E22C}" type="presOf" srcId="{36462D8C-12E3-4F64-8038-9CB60CCEF313}" destId="{61F56BFE-9731-4D75-8E3D-E2FCF37CA1CC}" srcOrd="0" destOrd="0" presId="urn:microsoft.com/office/officeart/2005/8/layout/hList7"/>
    <dgm:cxn modelId="{D3CB34C6-E331-4621-B1A0-AEFAF52FEBA2}" type="presOf" srcId="{856D546C-7B77-433F-8B02-E2DD74ED7B21}" destId="{AC16ACF8-72E0-46F3-AA77-9AD43BD9133E}" srcOrd="1" destOrd="0" presId="urn:microsoft.com/office/officeart/2005/8/layout/hList7"/>
    <dgm:cxn modelId="{57663511-A0C3-4E3B-9FB3-7F1EAD7238AA}" type="presOf" srcId="{856D546C-7B77-433F-8B02-E2DD74ED7B21}" destId="{145038C0-F45A-4FF3-BD69-7EE57B83D9A1}" srcOrd="0" destOrd="0" presId="urn:microsoft.com/office/officeart/2005/8/layout/hList7"/>
    <dgm:cxn modelId="{39D5EF27-E6B7-4194-A36D-3C762B55F064}" type="presParOf" srcId="{61F56BFE-9731-4D75-8E3D-E2FCF37CA1CC}" destId="{A72BA4DB-4DF1-4702-915F-1A52D3066C08}" srcOrd="0" destOrd="0" presId="urn:microsoft.com/office/officeart/2005/8/layout/hList7"/>
    <dgm:cxn modelId="{D79F0F27-D53A-4411-8935-A55BBDDDA34C}" type="presParOf" srcId="{61F56BFE-9731-4D75-8E3D-E2FCF37CA1CC}" destId="{D518FB7D-0EA9-4ACB-89A0-F84C786C293B}" srcOrd="1" destOrd="0" presId="urn:microsoft.com/office/officeart/2005/8/layout/hList7"/>
    <dgm:cxn modelId="{F8D4C2EA-3EAC-4417-ADC4-204A97DAF10C}" type="presParOf" srcId="{D518FB7D-0EA9-4ACB-89A0-F84C786C293B}" destId="{F7FCF292-D9B7-4A1A-AA84-4E7260306C21}" srcOrd="0" destOrd="0" presId="urn:microsoft.com/office/officeart/2005/8/layout/hList7"/>
    <dgm:cxn modelId="{BC5266CC-1DD7-41C6-B6D8-410224ED9308}" type="presParOf" srcId="{F7FCF292-D9B7-4A1A-AA84-4E7260306C21}" destId="{145038C0-F45A-4FF3-BD69-7EE57B83D9A1}" srcOrd="0" destOrd="0" presId="urn:microsoft.com/office/officeart/2005/8/layout/hList7"/>
    <dgm:cxn modelId="{D4422BAB-FD11-43CE-B771-56165765C673}" type="presParOf" srcId="{F7FCF292-D9B7-4A1A-AA84-4E7260306C21}" destId="{AC16ACF8-72E0-46F3-AA77-9AD43BD9133E}" srcOrd="1" destOrd="0" presId="urn:microsoft.com/office/officeart/2005/8/layout/hList7"/>
    <dgm:cxn modelId="{E655E032-E3F3-4662-9C0F-A98DFDC8BB3F}" type="presParOf" srcId="{F7FCF292-D9B7-4A1A-AA84-4E7260306C21}" destId="{7D679FEE-D769-41FD-A38A-FE356473F276}" srcOrd="2" destOrd="0" presId="urn:microsoft.com/office/officeart/2005/8/layout/hList7"/>
    <dgm:cxn modelId="{4924440B-90BF-4A08-8F4C-FBBC99E4F2C0}" type="presParOf" srcId="{F7FCF292-D9B7-4A1A-AA84-4E7260306C21}" destId="{CAAC34CC-D497-433C-9ACC-2C68ADEF50D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8B93EB-69CA-4D54-A99C-107439B574BC}" type="doc">
      <dgm:prSet loTypeId="urn:microsoft.com/office/officeart/2005/8/layout/hList7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05F828DA-BF18-4207-BA35-D6FEAB1EC4AE}">
      <dgm:prSet/>
      <dgm:spPr/>
      <dgm:t>
        <a:bodyPr/>
        <a:lstStyle/>
        <a:p>
          <a:pPr rtl="0"/>
          <a:r>
            <a:rPr lang="es-CO" b="1" dirty="0"/>
            <a:t>Objetivo 13</a:t>
          </a:r>
        </a:p>
        <a:p>
          <a:pPr rtl="0"/>
          <a:r>
            <a:rPr lang="es-CO" dirty="0"/>
            <a:t>La medición y el análisis de las mareas y los niveles del mar efectuados por la OHI y por sus Estados Miembros son factores importantes para el ODS 13. </a:t>
          </a:r>
        </a:p>
      </dgm:t>
    </dgm:pt>
    <dgm:pt modelId="{6B95ACBD-CE58-4F39-B7B0-9706052DAB96}" type="parTrans" cxnId="{D26C0283-35B1-455B-86BD-E7F1CC8456FC}">
      <dgm:prSet/>
      <dgm:spPr/>
      <dgm:t>
        <a:bodyPr/>
        <a:lstStyle/>
        <a:p>
          <a:endParaRPr lang="es-CO"/>
        </a:p>
      </dgm:t>
    </dgm:pt>
    <dgm:pt modelId="{5498009C-C663-4D27-A692-E377958539BE}" type="sibTrans" cxnId="{D26C0283-35B1-455B-86BD-E7F1CC8456FC}">
      <dgm:prSet/>
      <dgm:spPr/>
      <dgm:t>
        <a:bodyPr/>
        <a:lstStyle/>
        <a:p>
          <a:endParaRPr lang="es-CO"/>
        </a:p>
      </dgm:t>
    </dgm:pt>
    <dgm:pt modelId="{A07B45D9-60AD-4C2D-B6BC-DAC5D2D08AFC}">
      <dgm:prSet/>
      <dgm:spPr/>
      <dgm:t>
        <a:bodyPr/>
        <a:lstStyle/>
        <a:p>
          <a:pPr rtl="0"/>
          <a:r>
            <a:rPr lang="es-CO" b="1" dirty="0"/>
            <a:t>Objetivo 14</a:t>
          </a:r>
          <a:r>
            <a:rPr lang="es-CO" dirty="0"/>
            <a:t/>
          </a:r>
          <a:br>
            <a:rPr lang="es-CO" dirty="0"/>
          </a:br>
          <a:r>
            <a:rPr lang="es-CO" dirty="0"/>
            <a:t>La necesidad de mejoras en la cartografía de los mares y océanos es un elemento de apoyo para las metas del ODS 14. </a:t>
          </a:r>
        </a:p>
      </dgm:t>
    </dgm:pt>
    <dgm:pt modelId="{E590CB23-3E24-4EAB-8D3B-6A5B2FC1A09B}" type="parTrans" cxnId="{D098EAF3-174F-4F13-94F7-C2670951EDD1}">
      <dgm:prSet/>
      <dgm:spPr/>
      <dgm:t>
        <a:bodyPr/>
        <a:lstStyle/>
        <a:p>
          <a:endParaRPr lang="es-CO"/>
        </a:p>
      </dgm:t>
    </dgm:pt>
    <dgm:pt modelId="{01019A8E-5C53-4119-A571-EAB6D1DDE810}" type="sibTrans" cxnId="{D098EAF3-174F-4F13-94F7-C2670951EDD1}">
      <dgm:prSet/>
      <dgm:spPr/>
      <dgm:t>
        <a:bodyPr/>
        <a:lstStyle/>
        <a:p>
          <a:endParaRPr lang="es-CO"/>
        </a:p>
      </dgm:t>
    </dgm:pt>
    <dgm:pt modelId="{43BA80EB-59CC-4ADB-AC8C-CCA34D972611}" type="pres">
      <dgm:prSet presAssocID="{3F8B93EB-69CA-4D54-A99C-107439B574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8772834-7175-4ACA-A54C-2715EAD645A3}" type="pres">
      <dgm:prSet presAssocID="{3F8B93EB-69CA-4D54-A99C-107439B574BC}" presName="fgShape" presStyleLbl="fgShp" presStyleIdx="0" presStyleCnt="1"/>
      <dgm:spPr/>
    </dgm:pt>
    <dgm:pt modelId="{F3DC36F2-3B1C-4123-9E83-21EBFD7C1B3C}" type="pres">
      <dgm:prSet presAssocID="{3F8B93EB-69CA-4D54-A99C-107439B574BC}" presName="linComp" presStyleCnt="0"/>
      <dgm:spPr/>
    </dgm:pt>
    <dgm:pt modelId="{949AB485-E550-4F0F-91F4-7836355682BB}" type="pres">
      <dgm:prSet presAssocID="{05F828DA-BF18-4207-BA35-D6FEAB1EC4AE}" presName="compNode" presStyleCnt="0"/>
      <dgm:spPr/>
    </dgm:pt>
    <dgm:pt modelId="{6395E1B1-0285-4321-B863-1EE7B96B5D9E}" type="pres">
      <dgm:prSet presAssocID="{05F828DA-BF18-4207-BA35-D6FEAB1EC4AE}" presName="bkgdShape" presStyleLbl="node1" presStyleIdx="0" presStyleCnt="2"/>
      <dgm:spPr/>
      <dgm:t>
        <a:bodyPr/>
        <a:lstStyle/>
        <a:p>
          <a:endParaRPr lang="es-CO"/>
        </a:p>
      </dgm:t>
    </dgm:pt>
    <dgm:pt modelId="{9F9CEBA4-821C-4835-B18E-0D27FE8F30AF}" type="pres">
      <dgm:prSet presAssocID="{05F828DA-BF18-4207-BA35-D6FEAB1EC4AE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8E9BC1A-1BF4-4624-B7FA-0DDDD2550E9B}" type="pres">
      <dgm:prSet presAssocID="{05F828DA-BF18-4207-BA35-D6FEAB1EC4AE}" presName="invisiNode" presStyleLbl="node1" presStyleIdx="0" presStyleCnt="2"/>
      <dgm:spPr/>
    </dgm:pt>
    <dgm:pt modelId="{9E98AEE4-B5A3-4378-8C35-858A57887FB0}" type="pres">
      <dgm:prSet presAssocID="{05F828DA-BF18-4207-BA35-D6FEAB1EC4AE}" presName="imagNod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457E64E-FF2D-49CC-8831-D3496548C0A3}" type="pres">
      <dgm:prSet presAssocID="{5498009C-C663-4D27-A692-E377958539BE}" presName="sibTrans" presStyleLbl="sibTrans2D1" presStyleIdx="0" presStyleCnt="0"/>
      <dgm:spPr/>
      <dgm:t>
        <a:bodyPr/>
        <a:lstStyle/>
        <a:p>
          <a:endParaRPr lang="es-CO"/>
        </a:p>
      </dgm:t>
    </dgm:pt>
    <dgm:pt modelId="{FFFF7C03-F9F7-47B5-A1A5-A3D1E2840F27}" type="pres">
      <dgm:prSet presAssocID="{A07B45D9-60AD-4C2D-B6BC-DAC5D2D08AFC}" presName="compNode" presStyleCnt="0"/>
      <dgm:spPr/>
    </dgm:pt>
    <dgm:pt modelId="{31923D17-1C39-4898-83F3-A4CBCF005B61}" type="pres">
      <dgm:prSet presAssocID="{A07B45D9-60AD-4C2D-B6BC-DAC5D2D08AFC}" presName="bkgdShape" presStyleLbl="node1" presStyleIdx="1" presStyleCnt="2"/>
      <dgm:spPr/>
      <dgm:t>
        <a:bodyPr/>
        <a:lstStyle/>
        <a:p>
          <a:endParaRPr lang="es-CO"/>
        </a:p>
      </dgm:t>
    </dgm:pt>
    <dgm:pt modelId="{EC919980-D754-4C83-9B7A-5594700E974F}" type="pres">
      <dgm:prSet presAssocID="{A07B45D9-60AD-4C2D-B6BC-DAC5D2D08AFC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2B16CF1-294A-4521-94EE-4EAB9EF4B97F}" type="pres">
      <dgm:prSet presAssocID="{A07B45D9-60AD-4C2D-B6BC-DAC5D2D08AFC}" presName="invisiNode" presStyleLbl="node1" presStyleIdx="1" presStyleCnt="2"/>
      <dgm:spPr/>
    </dgm:pt>
    <dgm:pt modelId="{874A6C8E-F61D-4D7E-9073-4449DC6BAAE3}" type="pres">
      <dgm:prSet presAssocID="{A07B45D9-60AD-4C2D-B6BC-DAC5D2D08AFC}" presName="imagNod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E2819CB9-A033-42C2-8311-88D06709ED53}" type="presOf" srcId="{05F828DA-BF18-4207-BA35-D6FEAB1EC4AE}" destId="{6395E1B1-0285-4321-B863-1EE7B96B5D9E}" srcOrd="0" destOrd="0" presId="urn:microsoft.com/office/officeart/2005/8/layout/hList7"/>
    <dgm:cxn modelId="{7398FBDD-692A-4281-9635-CC686EE7D349}" type="presOf" srcId="{A07B45D9-60AD-4C2D-B6BC-DAC5D2D08AFC}" destId="{EC919980-D754-4C83-9B7A-5594700E974F}" srcOrd="1" destOrd="0" presId="urn:microsoft.com/office/officeart/2005/8/layout/hList7"/>
    <dgm:cxn modelId="{D098EAF3-174F-4F13-94F7-C2670951EDD1}" srcId="{3F8B93EB-69CA-4D54-A99C-107439B574BC}" destId="{A07B45D9-60AD-4C2D-B6BC-DAC5D2D08AFC}" srcOrd="1" destOrd="0" parTransId="{E590CB23-3E24-4EAB-8D3B-6A5B2FC1A09B}" sibTransId="{01019A8E-5C53-4119-A571-EAB6D1DDE810}"/>
    <dgm:cxn modelId="{7CE42C18-65D4-4D42-ABBD-1179FEBA874F}" type="presOf" srcId="{05F828DA-BF18-4207-BA35-D6FEAB1EC4AE}" destId="{9F9CEBA4-821C-4835-B18E-0D27FE8F30AF}" srcOrd="1" destOrd="0" presId="urn:microsoft.com/office/officeart/2005/8/layout/hList7"/>
    <dgm:cxn modelId="{A4F116D1-97AD-42B9-B872-843D3067C110}" type="presOf" srcId="{3F8B93EB-69CA-4D54-A99C-107439B574BC}" destId="{43BA80EB-59CC-4ADB-AC8C-CCA34D972611}" srcOrd="0" destOrd="0" presId="urn:microsoft.com/office/officeart/2005/8/layout/hList7"/>
    <dgm:cxn modelId="{9F82E95B-59C7-44E4-8DB1-2F11319238CB}" type="presOf" srcId="{5498009C-C663-4D27-A692-E377958539BE}" destId="{B457E64E-FF2D-49CC-8831-D3496548C0A3}" srcOrd="0" destOrd="0" presId="urn:microsoft.com/office/officeart/2005/8/layout/hList7"/>
    <dgm:cxn modelId="{009723E9-B37D-4AAC-9214-677F42F1FAA9}" type="presOf" srcId="{A07B45D9-60AD-4C2D-B6BC-DAC5D2D08AFC}" destId="{31923D17-1C39-4898-83F3-A4CBCF005B61}" srcOrd="0" destOrd="0" presId="urn:microsoft.com/office/officeart/2005/8/layout/hList7"/>
    <dgm:cxn modelId="{D26C0283-35B1-455B-86BD-E7F1CC8456FC}" srcId="{3F8B93EB-69CA-4D54-A99C-107439B574BC}" destId="{05F828DA-BF18-4207-BA35-D6FEAB1EC4AE}" srcOrd="0" destOrd="0" parTransId="{6B95ACBD-CE58-4F39-B7B0-9706052DAB96}" sibTransId="{5498009C-C663-4D27-A692-E377958539BE}"/>
    <dgm:cxn modelId="{44CFCAC6-942B-4574-95B6-ECA37E1E7556}" type="presParOf" srcId="{43BA80EB-59CC-4ADB-AC8C-CCA34D972611}" destId="{98772834-7175-4ACA-A54C-2715EAD645A3}" srcOrd="0" destOrd="0" presId="urn:microsoft.com/office/officeart/2005/8/layout/hList7"/>
    <dgm:cxn modelId="{9A94F44B-39E3-4465-8200-239F808290E2}" type="presParOf" srcId="{43BA80EB-59CC-4ADB-AC8C-CCA34D972611}" destId="{F3DC36F2-3B1C-4123-9E83-21EBFD7C1B3C}" srcOrd="1" destOrd="0" presId="urn:microsoft.com/office/officeart/2005/8/layout/hList7"/>
    <dgm:cxn modelId="{86B90946-63D0-4EC4-8BB1-3029C2D67563}" type="presParOf" srcId="{F3DC36F2-3B1C-4123-9E83-21EBFD7C1B3C}" destId="{949AB485-E550-4F0F-91F4-7836355682BB}" srcOrd="0" destOrd="0" presId="urn:microsoft.com/office/officeart/2005/8/layout/hList7"/>
    <dgm:cxn modelId="{24070CA2-BD0F-4948-8096-BB01C24D001E}" type="presParOf" srcId="{949AB485-E550-4F0F-91F4-7836355682BB}" destId="{6395E1B1-0285-4321-B863-1EE7B96B5D9E}" srcOrd="0" destOrd="0" presId="urn:microsoft.com/office/officeart/2005/8/layout/hList7"/>
    <dgm:cxn modelId="{1A8F1828-3001-499D-AA62-C8081D85D996}" type="presParOf" srcId="{949AB485-E550-4F0F-91F4-7836355682BB}" destId="{9F9CEBA4-821C-4835-B18E-0D27FE8F30AF}" srcOrd="1" destOrd="0" presId="urn:microsoft.com/office/officeart/2005/8/layout/hList7"/>
    <dgm:cxn modelId="{EAF267DC-37DF-40C4-840F-949EF2117380}" type="presParOf" srcId="{949AB485-E550-4F0F-91F4-7836355682BB}" destId="{78E9BC1A-1BF4-4624-B7FA-0DDDD2550E9B}" srcOrd="2" destOrd="0" presId="urn:microsoft.com/office/officeart/2005/8/layout/hList7"/>
    <dgm:cxn modelId="{8DB17164-B05B-49C5-8C92-900E087FC55A}" type="presParOf" srcId="{949AB485-E550-4F0F-91F4-7836355682BB}" destId="{9E98AEE4-B5A3-4378-8C35-858A57887FB0}" srcOrd="3" destOrd="0" presId="urn:microsoft.com/office/officeart/2005/8/layout/hList7"/>
    <dgm:cxn modelId="{558A22E3-13AD-4C46-B291-E294B6401708}" type="presParOf" srcId="{F3DC36F2-3B1C-4123-9E83-21EBFD7C1B3C}" destId="{B457E64E-FF2D-49CC-8831-D3496548C0A3}" srcOrd="1" destOrd="0" presId="urn:microsoft.com/office/officeart/2005/8/layout/hList7"/>
    <dgm:cxn modelId="{1C4ECD72-D034-4803-AC1C-E79FA352EAE0}" type="presParOf" srcId="{F3DC36F2-3B1C-4123-9E83-21EBFD7C1B3C}" destId="{FFFF7C03-F9F7-47B5-A1A5-A3D1E2840F27}" srcOrd="2" destOrd="0" presId="urn:microsoft.com/office/officeart/2005/8/layout/hList7"/>
    <dgm:cxn modelId="{C5ECCF17-CAEE-4FEC-8D5E-03E78FEC15BC}" type="presParOf" srcId="{FFFF7C03-F9F7-47B5-A1A5-A3D1E2840F27}" destId="{31923D17-1C39-4898-83F3-A4CBCF005B61}" srcOrd="0" destOrd="0" presId="urn:microsoft.com/office/officeart/2005/8/layout/hList7"/>
    <dgm:cxn modelId="{82E34F88-D41F-4020-892C-9E0E2C3D3E2E}" type="presParOf" srcId="{FFFF7C03-F9F7-47B5-A1A5-A3D1E2840F27}" destId="{EC919980-D754-4C83-9B7A-5594700E974F}" srcOrd="1" destOrd="0" presId="urn:microsoft.com/office/officeart/2005/8/layout/hList7"/>
    <dgm:cxn modelId="{5B25134A-227A-4AED-B889-2BD858C53182}" type="presParOf" srcId="{FFFF7C03-F9F7-47B5-A1A5-A3D1E2840F27}" destId="{92B16CF1-294A-4521-94EE-4EAB9EF4B97F}" srcOrd="2" destOrd="0" presId="urn:microsoft.com/office/officeart/2005/8/layout/hList7"/>
    <dgm:cxn modelId="{A07EA965-F28E-4B38-BB96-87C1510D3579}" type="presParOf" srcId="{FFFF7C03-F9F7-47B5-A1A5-A3D1E2840F27}" destId="{874A6C8E-F61D-4D7E-9073-4449DC6BAAE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33B7E-DB54-4C15-870A-30317AB7C541}">
      <dsp:nvSpPr>
        <dsp:cNvPr id="0" name=""/>
        <dsp:cNvSpPr/>
      </dsp:nvSpPr>
      <dsp:spPr>
        <a:xfrm>
          <a:off x="0" y="579000"/>
          <a:ext cx="2768599" cy="16611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Colombia participante activo en definir acciones concretas para la implementación de la Agenda 2030 a través de la construcción de una hoja de ruta</a:t>
          </a:r>
          <a:endParaRPr lang="es-ES" sz="1300" kern="1200" dirty="0"/>
        </a:p>
      </dsp:txBody>
      <dsp:txXfrm>
        <a:off x="0" y="579000"/>
        <a:ext cx="2768599" cy="1661159"/>
      </dsp:txXfrm>
    </dsp:sp>
    <dsp:sp modelId="{D29AABC6-82AC-4C5F-B643-0807A446608E}">
      <dsp:nvSpPr>
        <dsp:cNvPr id="0" name=""/>
        <dsp:cNvSpPr/>
      </dsp:nvSpPr>
      <dsp:spPr>
        <a:xfrm>
          <a:off x="3004512" y="579000"/>
          <a:ext cx="2768599" cy="16611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Marzo 2018 CONPES 3918 “Estrategia para la implementación de los objetivos de Desarrollo Sostenible en Colombia”</a:t>
          </a:r>
          <a:endParaRPr lang="es-ES" sz="1300" kern="1200" dirty="0"/>
        </a:p>
      </dsp:txBody>
      <dsp:txXfrm>
        <a:off x="3004512" y="579000"/>
        <a:ext cx="2768599" cy="1661159"/>
      </dsp:txXfrm>
    </dsp:sp>
    <dsp:sp modelId="{B5AC6249-8C3B-4138-8A06-564C47946B66}">
      <dsp:nvSpPr>
        <dsp:cNvPr id="0" name=""/>
        <dsp:cNvSpPr/>
      </dsp:nvSpPr>
      <dsp:spPr>
        <a:xfrm>
          <a:off x="6090919" y="579000"/>
          <a:ext cx="2768599" cy="16611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El Plan Nacional de Desarrollo 2014-2018 incluyó metas de los </a:t>
          </a:r>
          <a:r>
            <a:rPr lang="es-ES" sz="1300" kern="1200" dirty="0" smtClean="0"/>
            <a:t>ODS y el Concepto  de Seguridad Integral Marítima - SIM. </a:t>
          </a:r>
          <a:endParaRPr lang="es-ES" sz="1300" kern="1200" dirty="0"/>
        </a:p>
      </dsp:txBody>
      <dsp:txXfrm>
        <a:off x="6090919" y="579000"/>
        <a:ext cx="2768599" cy="1661159"/>
      </dsp:txXfrm>
    </dsp:sp>
    <dsp:sp modelId="{808ECD9F-62AB-46F4-86B4-1A05D784356B}">
      <dsp:nvSpPr>
        <dsp:cNvPr id="0" name=""/>
        <dsp:cNvSpPr/>
      </dsp:nvSpPr>
      <dsp:spPr>
        <a:xfrm>
          <a:off x="0" y="2517020"/>
          <a:ext cx="2768599" cy="16611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DIMAR – PED 2030</a:t>
          </a:r>
          <a:endParaRPr lang="es-ES" sz="1300" kern="1200" dirty="0"/>
        </a:p>
      </dsp:txBody>
      <dsp:txXfrm>
        <a:off x="0" y="2517020"/>
        <a:ext cx="2768599" cy="1661159"/>
      </dsp:txXfrm>
    </dsp:sp>
    <dsp:sp modelId="{ADB755A0-0869-42B6-8B87-EF3580D27DB6}">
      <dsp:nvSpPr>
        <dsp:cNvPr id="0" name=""/>
        <dsp:cNvSpPr/>
      </dsp:nvSpPr>
      <dsp:spPr>
        <a:xfrm>
          <a:off x="3045459" y="2517020"/>
          <a:ext cx="2768599" cy="16611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La DIMAR está realizando esfuerzos con entes Gubernamentales (MRE, DNP) para mayor visibilidad del transporte marítimo en el CONPES 3918 de los ODS, en el nuevo Plan Nacional de Desarrollo y en el Marco de Asistencia de Naciones Unidas. </a:t>
          </a:r>
          <a:endParaRPr lang="es-ES" sz="1300" kern="1200" dirty="0"/>
        </a:p>
      </dsp:txBody>
      <dsp:txXfrm>
        <a:off x="3045459" y="2517020"/>
        <a:ext cx="2768599" cy="1661159"/>
      </dsp:txXfrm>
    </dsp:sp>
    <dsp:sp modelId="{352B90BD-29A2-422D-A437-490B193B12D9}">
      <dsp:nvSpPr>
        <dsp:cNvPr id="0" name=""/>
        <dsp:cNvSpPr/>
      </dsp:nvSpPr>
      <dsp:spPr>
        <a:xfrm>
          <a:off x="6090919" y="2517020"/>
          <a:ext cx="2768599" cy="16611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Plan Nacional de Desarrollo Pacto por Colombia, Pacto por la Equidad 2018-2022, estrategias transversales a los ODS.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Región Océanos: Colombia potencia bioceánica y prevalece el concepto de SIM. </a:t>
          </a:r>
          <a:endParaRPr lang="es-CO" sz="1300" kern="1200" dirty="0"/>
        </a:p>
      </dsp:txBody>
      <dsp:txXfrm>
        <a:off x="6090919" y="2517020"/>
        <a:ext cx="2768599" cy="16611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93DF0-0EE1-45DA-A0F2-CAA74E4F44BA}">
      <dsp:nvSpPr>
        <dsp:cNvPr id="0" name=""/>
        <dsp:cNvSpPr/>
      </dsp:nvSpPr>
      <dsp:spPr>
        <a:xfrm>
          <a:off x="0" y="185663"/>
          <a:ext cx="851667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EC359-BEDE-429A-9E1C-2A82158C22C7}">
      <dsp:nvSpPr>
        <dsp:cNvPr id="0" name=""/>
        <dsp:cNvSpPr/>
      </dsp:nvSpPr>
      <dsp:spPr>
        <a:xfrm>
          <a:off x="436467" y="33938"/>
          <a:ext cx="5961675" cy="32472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37" tIns="0" rIns="22533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i="1" kern="1200" dirty="0" smtClean="0"/>
            <a:t>Soberanía e Integridad del Territorio Marítimo Nacional.</a:t>
          </a:r>
          <a:endParaRPr lang="es-CO" sz="1100" b="1" i="1" kern="1200" dirty="0"/>
        </a:p>
      </dsp:txBody>
      <dsp:txXfrm>
        <a:off x="452319" y="49790"/>
        <a:ext cx="5929971" cy="293016"/>
      </dsp:txXfrm>
    </dsp:sp>
    <dsp:sp modelId="{080BEBE6-3F7C-44B3-89BE-F5909F14DF9D}">
      <dsp:nvSpPr>
        <dsp:cNvPr id="0" name=""/>
        <dsp:cNvSpPr/>
      </dsp:nvSpPr>
      <dsp:spPr>
        <a:xfrm>
          <a:off x="0" y="684623"/>
          <a:ext cx="851667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CA6F8-F383-409C-BA72-547AE7B707DA}">
      <dsp:nvSpPr>
        <dsp:cNvPr id="0" name=""/>
        <dsp:cNvSpPr/>
      </dsp:nvSpPr>
      <dsp:spPr>
        <a:xfrm>
          <a:off x="425833" y="522263"/>
          <a:ext cx="5961675" cy="32472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37" tIns="0" rIns="22533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i="1" kern="1200" dirty="0" smtClean="0">
              <a:effectLst/>
            </a:rPr>
            <a:t>Conciencia, Apropiación Territorial y Cultura Marítima</a:t>
          </a:r>
          <a:r>
            <a:rPr lang="es-CO" sz="1100" b="1" i="1" kern="1200" dirty="0" smtClean="0"/>
            <a:t>.</a:t>
          </a:r>
          <a:endParaRPr lang="es-CO" sz="1100" b="1" i="1" kern="1200" dirty="0"/>
        </a:p>
      </dsp:txBody>
      <dsp:txXfrm>
        <a:off x="441685" y="538115"/>
        <a:ext cx="5929971" cy="293016"/>
      </dsp:txXfrm>
    </dsp:sp>
    <dsp:sp modelId="{1DF5CB6A-C2B5-4707-9C83-CBC9DD596C63}">
      <dsp:nvSpPr>
        <dsp:cNvPr id="0" name=""/>
        <dsp:cNvSpPr/>
      </dsp:nvSpPr>
      <dsp:spPr>
        <a:xfrm>
          <a:off x="0" y="1183583"/>
          <a:ext cx="851667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948A0-1B9A-4280-AF19-1DF8663A1911}">
      <dsp:nvSpPr>
        <dsp:cNvPr id="0" name=""/>
        <dsp:cNvSpPr/>
      </dsp:nvSpPr>
      <dsp:spPr>
        <a:xfrm>
          <a:off x="425833" y="1021223"/>
          <a:ext cx="5961675" cy="32472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37" tIns="0" rIns="22533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i="1" kern="1200" dirty="0" smtClean="0"/>
            <a:t>Recursos Ambientales Marino Costeros.</a:t>
          </a:r>
          <a:endParaRPr lang="es-CO" sz="1100" b="1" i="1" kern="1200" dirty="0"/>
        </a:p>
      </dsp:txBody>
      <dsp:txXfrm>
        <a:off x="441685" y="1037075"/>
        <a:ext cx="5929971" cy="293016"/>
      </dsp:txXfrm>
    </dsp:sp>
    <dsp:sp modelId="{9DBBBDE7-50AD-48D5-AF31-6FFB2033401D}">
      <dsp:nvSpPr>
        <dsp:cNvPr id="0" name=""/>
        <dsp:cNvSpPr/>
      </dsp:nvSpPr>
      <dsp:spPr>
        <a:xfrm>
          <a:off x="0" y="1682543"/>
          <a:ext cx="851667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DF97B-995E-471C-8E37-7791615311AF}">
      <dsp:nvSpPr>
        <dsp:cNvPr id="0" name=""/>
        <dsp:cNvSpPr/>
      </dsp:nvSpPr>
      <dsp:spPr>
        <a:xfrm>
          <a:off x="425833" y="1520183"/>
          <a:ext cx="5961675" cy="32472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37" tIns="0" rIns="22533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i="1" kern="1200" dirty="0" smtClean="0"/>
            <a:t>Educación Marítima. </a:t>
          </a:r>
          <a:endParaRPr lang="es-CO" sz="1100" b="1" i="1" kern="1200" dirty="0"/>
        </a:p>
      </dsp:txBody>
      <dsp:txXfrm>
        <a:off x="441685" y="1536035"/>
        <a:ext cx="5929971" cy="293016"/>
      </dsp:txXfrm>
    </dsp:sp>
    <dsp:sp modelId="{0730A221-CBB8-4776-813B-5EE3E25C9201}">
      <dsp:nvSpPr>
        <dsp:cNvPr id="0" name=""/>
        <dsp:cNvSpPr/>
      </dsp:nvSpPr>
      <dsp:spPr>
        <a:xfrm>
          <a:off x="0" y="2181503"/>
          <a:ext cx="851667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A5115-2D30-4947-84AC-6B373F11C22B}">
      <dsp:nvSpPr>
        <dsp:cNvPr id="0" name=""/>
        <dsp:cNvSpPr/>
      </dsp:nvSpPr>
      <dsp:spPr>
        <a:xfrm>
          <a:off x="425833" y="2019143"/>
          <a:ext cx="5961675" cy="32472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37" tIns="0" rIns="22533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i="1" kern="1200" dirty="0" smtClean="0"/>
            <a:t>Investigación Científica, Tecnología e Innovación.</a:t>
          </a:r>
          <a:endParaRPr lang="es-CO" sz="1100" b="1" i="1" kern="1200" dirty="0"/>
        </a:p>
      </dsp:txBody>
      <dsp:txXfrm>
        <a:off x="441685" y="2034995"/>
        <a:ext cx="5929971" cy="293016"/>
      </dsp:txXfrm>
    </dsp:sp>
    <dsp:sp modelId="{50CC2960-4BA3-4C5C-8D2B-96F7128906F2}">
      <dsp:nvSpPr>
        <dsp:cNvPr id="0" name=""/>
        <dsp:cNvSpPr/>
      </dsp:nvSpPr>
      <dsp:spPr>
        <a:xfrm>
          <a:off x="0" y="2680463"/>
          <a:ext cx="851667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26CAC-50CE-4C87-86B6-314E2E363D7D}">
      <dsp:nvSpPr>
        <dsp:cNvPr id="0" name=""/>
        <dsp:cNvSpPr/>
      </dsp:nvSpPr>
      <dsp:spPr>
        <a:xfrm>
          <a:off x="425833" y="2518103"/>
          <a:ext cx="5961675" cy="32472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37" tIns="0" rIns="22533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i="1" kern="1200" dirty="0" smtClean="0"/>
            <a:t>Poder Naval.</a:t>
          </a:r>
          <a:endParaRPr lang="es-CO" sz="1100" b="1" i="1" kern="1200" dirty="0"/>
        </a:p>
      </dsp:txBody>
      <dsp:txXfrm>
        <a:off x="441685" y="2533955"/>
        <a:ext cx="5929971" cy="293016"/>
      </dsp:txXfrm>
    </dsp:sp>
    <dsp:sp modelId="{38568BFB-B9CE-4CEA-8C91-AF86EEE0E656}">
      <dsp:nvSpPr>
        <dsp:cNvPr id="0" name=""/>
        <dsp:cNvSpPr/>
      </dsp:nvSpPr>
      <dsp:spPr>
        <a:xfrm>
          <a:off x="0" y="3179423"/>
          <a:ext cx="851667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FFBEA-D6FB-4FF9-8538-EE83185385BD}">
      <dsp:nvSpPr>
        <dsp:cNvPr id="0" name=""/>
        <dsp:cNvSpPr/>
      </dsp:nvSpPr>
      <dsp:spPr>
        <a:xfrm>
          <a:off x="425833" y="3017063"/>
          <a:ext cx="5961675" cy="32472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37" tIns="0" rIns="22533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i="1" kern="1200" dirty="0" smtClean="0"/>
            <a:t>Seguridad Integral Marítima.</a:t>
          </a:r>
          <a:endParaRPr lang="es-CO" sz="1100" b="1" i="1" kern="1200" dirty="0"/>
        </a:p>
      </dsp:txBody>
      <dsp:txXfrm>
        <a:off x="441685" y="3032915"/>
        <a:ext cx="5929971" cy="293016"/>
      </dsp:txXfrm>
    </dsp:sp>
    <dsp:sp modelId="{04F8E16A-FCCD-4297-A2A5-88E924F1B5EC}">
      <dsp:nvSpPr>
        <dsp:cNvPr id="0" name=""/>
        <dsp:cNvSpPr/>
      </dsp:nvSpPr>
      <dsp:spPr>
        <a:xfrm>
          <a:off x="0" y="3678383"/>
          <a:ext cx="851667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89B51-5974-4F85-8ECB-9C943F53A515}">
      <dsp:nvSpPr>
        <dsp:cNvPr id="0" name=""/>
        <dsp:cNvSpPr/>
      </dsp:nvSpPr>
      <dsp:spPr>
        <a:xfrm>
          <a:off x="425833" y="3516023"/>
          <a:ext cx="5961675" cy="32472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37" tIns="0" rIns="22533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i="1" kern="1200" dirty="0" smtClean="0"/>
            <a:t>Ordenamiento Marino costero.</a:t>
          </a:r>
          <a:endParaRPr lang="es-CO" sz="1100" b="1" i="1" kern="1200" dirty="0"/>
        </a:p>
      </dsp:txBody>
      <dsp:txXfrm>
        <a:off x="441685" y="3531875"/>
        <a:ext cx="5929971" cy="293016"/>
      </dsp:txXfrm>
    </dsp:sp>
    <dsp:sp modelId="{B47D7617-E24C-4E9F-BF33-3D992AE8F6B5}">
      <dsp:nvSpPr>
        <dsp:cNvPr id="0" name=""/>
        <dsp:cNvSpPr/>
      </dsp:nvSpPr>
      <dsp:spPr>
        <a:xfrm>
          <a:off x="0" y="4177343"/>
          <a:ext cx="851667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28655-89B8-4EF9-8BFB-130F3727D305}">
      <dsp:nvSpPr>
        <dsp:cNvPr id="0" name=""/>
        <dsp:cNvSpPr/>
      </dsp:nvSpPr>
      <dsp:spPr>
        <a:xfrm>
          <a:off x="425833" y="4004349"/>
          <a:ext cx="5961675" cy="32472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37" tIns="0" rIns="22533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i="1" kern="1200" dirty="0" smtClean="0"/>
            <a:t>Transporte y Comercio Marítimo.</a:t>
          </a:r>
          <a:endParaRPr lang="es-CO" sz="1100" b="1" i="1" kern="1200" dirty="0"/>
        </a:p>
      </dsp:txBody>
      <dsp:txXfrm>
        <a:off x="441685" y="4020201"/>
        <a:ext cx="5929971" cy="293016"/>
      </dsp:txXfrm>
    </dsp:sp>
    <dsp:sp modelId="{FA7ADC90-C315-4707-A2AA-4F3C94A43107}">
      <dsp:nvSpPr>
        <dsp:cNvPr id="0" name=""/>
        <dsp:cNvSpPr/>
      </dsp:nvSpPr>
      <dsp:spPr>
        <a:xfrm>
          <a:off x="0" y="4676304"/>
          <a:ext cx="851667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E0014-590C-43BC-BCC2-4C06B5C61B67}">
      <dsp:nvSpPr>
        <dsp:cNvPr id="0" name=""/>
        <dsp:cNvSpPr/>
      </dsp:nvSpPr>
      <dsp:spPr>
        <a:xfrm>
          <a:off x="425833" y="4513943"/>
          <a:ext cx="5961675" cy="32472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37" tIns="0" rIns="22533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i="1" kern="1200" dirty="0" smtClean="0"/>
            <a:t>Turismo Marítimo y Recreación.</a:t>
          </a:r>
          <a:endParaRPr lang="es-CO" sz="1100" b="1" i="1" kern="1200" dirty="0"/>
        </a:p>
      </dsp:txBody>
      <dsp:txXfrm>
        <a:off x="441685" y="4529795"/>
        <a:ext cx="5929971" cy="293016"/>
      </dsp:txXfrm>
    </dsp:sp>
    <dsp:sp modelId="{BC04BC4B-1C98-455F-B870-27D11DB6FAE8}">
      <dsp:nvSpPr>
        <dsp:cNvPr id="0" name=""/>
        <dsp:cNvSpPr/>
      </dsp:nvSpPr>
      <dsp:spPr>
        <a:xfrm>
          <a:off x="0" y="5175264"/>
          <a:ext cx="851667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5B5C8-F6EB-4730-9501-520BFEBDEAC2}">
      <dsp:nvSpPr>
        <dsp:cNvPr id="0" name=""/>
        <dsp:cNvSpPr/>
      </dsp:nvSpPr>
      <dsp:spPr>
        <a:xfrm>
          <a:off x="425833" y="5012904"/>
          <a:ext cx="5961675" cy="32472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37" tIns="0" rIns="22533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Industria Naval Marítima.</a:t>
          </a:r>
          <a:endParaRPr lang="es-CO" sz="1100" kern="1200" dirty="0"/>
        </a:p>
      </dsp:txBody>
      <dsp:txXfrm>
        <a:off x="441685" y="5028756"/>
        <a:ext cx="5929971" cy="293016"/>
      </dsp:txXfrm>
    </dsp:sp>
    <dsp:sp modelId="{40D9C988-9213-4274-8516-0636B84ACD76}">
      <dsp:nvSpPr>
        <dsp:cNvPr id="0" name=""/>
        <dsp:cNvSpPr/>
      </dsp:nvSpPr>
      <dsp:spPr>
        <a:xfrm>
          <a:off x="0" y="5674224"/>
          <a:ext cx="851667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9CB87-B99F-4DCB-934B-C08696342D6D}">
      <dsp:nvSpPr>
        <dsp:cNvPr id="0" name=""/>
        <dsp:cNvSpPr/>
      </dsp:nvSpPr>
      <dsp:spPr>
        <a:xfrm>
          <a:off x="425833" y="5511864"/>
          <a:ext cx="5961675" cy="32472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37" tIns="0" rIns="22533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i="1" kern="1200" dirty="0" smtClean="0"/>
            <a:t>Minería Marítima y Submarina.</a:t>
          </a:r>
          <a:endParaRPr lang="es-CO" sz="1100" b="1" i="1" kern="1200" dirty="0"/>
        </a:p>
      </dsp:txBody>
      <dsp:txXfrm>
        <a:off x="441685" y="5527716"/>
        <a:ext cx="5929971" cy="293016"/>
      </dsp:txXfrm>
    </dsp:sp>
    <dsp:sp modelId="{6BB9FDFB-5DEC-48B1-94A6-D0A8F719D297}">
      <dsp:nvSpPr>
        <dsp:cNvPr id="0" name=""/>
        <dsp:cNvSpPr/>
      </dsp:nvSpPr>
      <dsp:spPr>
        <a:xfrm>
          <a:off x="0" y="6173184"/>
          <a:ext cx="851667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A6B1A-5225-4C43-87E2-C1FC92BBE01C}">
      <dsp:nvSpPr>
        <dsp:cNvPr id="0" name=""/>
        <dsp:cNvSpPr/>
      </dsp:nvSpPr>
      <dsp:spPr>
        <a:xfrm>
          <a:off x="425833" y="6010824"/>
          <a:ext cx="5961675" cy="32472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37" tIns="0" rIns="22533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i="1" kern="1200" dirty="0" smtClean="0"/>
            <a:t>Pesca y Acuicultura.</a:t>
          </a:r>
          <a:endParaRPr lang="es-CO" sz="1100" b="1" i="1" kern="1200" dirty="0"/>
        </a:p>
      </dsp:txBody>
      <dsp:txXfrm>
        <a:off x="441685" y="6026676"/>
        <a:ext cx="5929971" cy="293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038C0-F45A-4FF3-BD69-7EE57B83D9A1}">
      <dsp:nvSpPr>
        <dsp:cNvPr id="0" name=""/>
        <dsp:cNvSpPr/>
      </dsp:nvSpPr>
      <dsp:spPr>
        <a:xfrm>
          <a:off x="0" y="0"/>
          <a:ext cx="8534374" cy="42484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/>
            <a:t>Objetivo 11</a:t>
          </a:r>
          <a:r>
            <a:rPr lang="es-CO" sz="1800" kern="1200" dirty="0"/>
            <a:t/>
          </a:r>
          <a:br>
            <a:rPr lang="es-CO" sz="1800" kern="1200" dirty="0"/>
          </a:br>
          <a:r>
            <a:rPr lang="es-CO" sz="1800" kern="1200" dirty="0"/>
            <a:t>En relación con los asentamientos costeros, una buena hidrografía es vital para la modelización de las inundaciones ocasionadas por las tormentas y los tsunamis.</a:t>
          </a:r>
        </a:p>
      </dsp:txBody>
      <dsp:txXfrm>
        <a:off x="0" y="1699388"/>
        <a:ext cx="8534374" cy="1699388"/>
      </dsp:txXfrm>
    </dsp:sp>
    <dsp:sp modelId="{CAAC34CC-D497-433C-9ACC-2C68ADEF50DE}">
      <dsp:nvSpPr>
        <dsp:cNvPr id="0" name=""/>
        <dsp:cNvSpPr/>
      </dsp:nvSpPr>
      <dsp:spPr>
        <a:xfrm>
          <a:off x="3560636" y="96556"/>
          <a:ext cx="1414741" cy="141474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BA4DB-4DF1-4702-915F-1A52D3066C08}">
      <dsp:nvSpPr>
        <dsp:cNvPr id="0" name=""/>
        <dsp:cNvSpPr/>
      </dsp:nvSpPr>
      <dsp:spPr>
        <a:xfrm>
          <a:off x="341374" y="3398777"/>
          <a:ext cx="7851624" cy="63727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5E1B1-0285-4321-B863-1EE7B96B5D9E}">
      <dsp:nvSpPr>
        <dsp:cNvPr id="0" name=""/>
        <dsp:cNvSpPr/>
      </dsp:nvSpPr>
      <dsp:spPr>
        <a:xfrm>
          <a:off x="3609" y="0"/>
          <a:ext cx="4134721" cy="42484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/>
            <a:t>Objetivo 13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/>
            <a:t>La medición y el análisis de las mareas y los niveles del mar efectuados por la OHI y por sus Estados Miembros son factores importantes para el ODS 13. </a:t>
          </a:r>
        </a:p>
      </dsp:txBody>
      <dsp:txXfrm>
        <a:off x="3609" y="1699388"/>
        <a:ext cx="4134721" cy="1699388"/>
      </dsp:txXfrm>
    </dsp:sp>
    <dsp:sp modelId="{9E98AEE4-B5A3-4378-8C35-858A57887FB0}">
      <dsp:nvSpPr>
        <dsp:cNvPr id="0" name=""/>
        <dsp:cNvSpPr/>
      </dsp:nvSpPr>
      <dsp:spPr>
        <a:xfrm>
          <a:off x="1363599" y="254908"/>
          <a:ext cx="1414741" cy="141474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23D17-1C39-4898-83F3-A4CBCF005B61}">
      <dsp:nvSpPr>
        <dsp:cNvPr id="0" name=""/>
        <dsp:cNvSpPr/>
      </dsp:nvSpPr>
      <dsp:spPr>
        <a:xfrm>
          <a:off x="4262372" y="0"/>
          <a:ext cx="4134721" cy="42484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/>
            <a:t>Objetivo 14</a:t>
          </a:r>
          <a:r>
            <a:rPr lang="es-CO" sz="1700" kern="1200" dirty="0"/>
            <a:t/>
          </a:r>
          <a:br>
            <a:rPr lang="es-CO" sz="1700" kern="1200" dirty="0"/>
          </a:br>
          <a:r>
            <a:rPr lang="es-CO" sz="1700" kern="1200" dirty="0"/>
            <a:t>La necesidad de mejoras en la cartografía de los mares y océanos es un elemento de apoyo para las metas del ODS 14. </a:t>
          </a:r>
        </a:p>
      </dsp:txBody>
      <dsp:txXfrm>
        <a:off x="4262372" y="1699388"/>
        <a:ext cx="4134721" cy="1699388"/>
      </dsp:txXfrm>
    </dsp:sp>
    <dsp:sp modelId="{874A6C8E-F61D-4D7E-9073-4449DC6BAAE3}">
      <dsp:nvSpPr>
        <dsp:cNvPr id="0" name=""/>
        <dsp:cNvSpPr/>
      </dsp:nvSpPr>
      <dsp:spPr>
        <a:xfrm>
          <a:off x="5622362" y="254908"/>
          <a:ext cx="1414741" cy="141474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72834-7175-4ACA-A54C-2715EAD645A3}">
      <dsp:nvSpPr>
        <dsp:cNvPr id="0" name=""/>
        <dsp:cNvSpPr/>
      </dsp:nvSpPr>
      <dsp:spPr>
        <a:xfrm>
          <a:off x="336028" y="3398777"/>
          <a:ext cx="7728646" cy="63727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13248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0892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s-C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2983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7957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93000"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 amt="93000"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/>
        </p:nvSpPr>
        <p:spPr>
          <a:xfrm>
            <a:off x="1540126" y="6525344"/>
            <a:ext cx="6056210" cy="283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40"/>
              <a:buFont typeface="Calibri"/>
              <a:buNone/>
            </a:pPr>
            <a:r>
              <a:rPr lang="es-CO" sz="144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Autoridad Marítima Colombiana y su aporte en el desarrollo nacional</a:t>
            </a:r>
            <a:endParaRPr/>
          </a:p>
        </p:txBody>
      </p:sp>
      <p:sp>
        <p:nvSpPr>
          <p:cNvPr id="93" name="Google Shape;93;p16"/>
          <p:cNvSpPr/>
          <p:nvPr/>
        </p:nvSpPr>
        <p:spPr>
          <a:xfrm>
            <a:off x="766224" y="1392599"/>
            <a:ext cx="7740860" cy="35283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3381" y="295564"/>
            <a:ext cx="5200073" cy="192116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453431" y="4182387"/>
            <a:ext cx="8229600" cy="1516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2340"/>
            </a:pPr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Calibri"/>
              </a:rPr>
              <a:t>Comisión Hidrográfica de Mesoamérica y el Caribe </a:t>
            </a:r>
            <a:endParaRPr lang="es-CO" b="1" dirty="0">
              <a:solidFill>
                <a:schemeClr val="accent1">
                  <a:lumMod val="50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  <a:p>
            <a:pPr lvl="0" algn="ctr">
              <a:buClr>
                <a:schemeClr val="dk1"/>
              </a:buClr>
              <a:buSzPts val="2340"/>
            </a:pPr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Cartagena, Colombia. Noviembre de </a:t>
            </a:r>
            <a:r>
              <a:rPr lang="es-CO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2018. </a:t>
            </a:r>
            <a:r>
              <a:rPr lang="es-CO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endParaRPr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Google Shape;91;p16"/>
          <p:cNvSpPr txBox="1"/>
          <p:nvPr/>
        </p:nvSpPr>
        <p:spPr>
          <a:xfrm>
            <a:off x="453431" y="2547397"/>
            <a:ext cx="8229600" cy="1516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2340"/>
            </a:pPr>
            <a:r>
              <a:rPr lang="es-CO" sz="2400" b="1" dirty="0" smtClean="0">
                <a:solidFill>
                  <a:schemeClr val="accent1">
                    <a:lumMod val="50000"/>
                  </a:schemeClr>
                </a:solidFill>
              </a:rPr>
              <a:t>ALINEACIÓN ESTRATÉGICA ENTRE LOS OBJETIVOS DE DESARROLLO SOSTENIBLE Y LAS GESTIONES DE LA AUTORIDAD MARÍTIMA NACIONAL- SERVICIO HIDROGRÁFICO NACIONAL</a:t>
            </a:r>
            <a:endParaRPr lang="es-CO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7" name="Google Shape;109;p17"/>
          <p:cNvCxnSpPr/>
          <p:nvPr/>
        </p:nvCxnSpPr>
        <p:spPr>
          <a:xfrm>
            <a:off x="766224" y="4168703"/>
            <a:ext cx="7444903" cy="2478"/>
          </a:xfrm>
          <a:prstGeom prst="straightConnector1">
            <a:avLst/>
          </a:prstGeom>
          <a:noFill/>
          <a:ln w="19050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perezm\Pictures\rueda_iconos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810" y="5033691"/>
            <a:ext cx="1313321" cy="131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CONCLUSIONES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O" sz="2400" dirty="0" smtClean="0"/>
              <a:t>Colombia a través de su institucionalidad marítima trabaja por ser cumplidor de los parámetros internacionales.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2400" dirty="0" smtClean="0"/>
              <a:t>Es un reto insertarnos cada vez mas en las políticas públicas y ser los aliados estratégicos en el desarrollo marítimo nacional.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2400" dirty="0" smtClean="0"/>
              <a:t>Fortalecer el desarrollo de la Cooperación </a:t>
            </a:r>
            <a:r>
              <a:rPr lang="es-CO" sz="2400" dirty="0" smtClean="0"/>
              <a:t>Internacional y el Intercambio de Información  </a:t>
            </a:r>
            <a:r>
              <a:rPr lang="es-CO" sz="2400" dirty="0" smtClean="0"/>
              <a:t>estando al servicio y disposición de nuestros vecinos y amigos.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2400" dirty="0" smtClean="0"/>
              <a:t>Contribuir con nuestra gestión especializada en el cumplimiento </a:t>
            </a:r>
            <a:r>
              <a:rPr lang="es-CO" sz="2400" dirty="0" smtClean="0"/>
              <a:t>país /región </a:t>
            </a:r>
            <a:r>
              <a:rPr lang="es-CO" sz="2400" dirty="0" smtClean="0"/>
              <a:t>de las metas que la humanidad se ha impuesto.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62090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385454" y="2512022"/>
            <a:ext cx="664094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600" b="1" dirty="0">
                <a:solidFill>
                  <a:srgbClr val="002060"/>
                </a:solidFill>
              </a:rPr>
              <a:t>GRACIAS!!</a:t>
            </a:r>
            <a:endParaRPr lang="es-CO" sz="7200" b="1" dirty="0">
              <a:solidFill>
                <a:srgbClr val="002060"/>
              </a:solidFill>
            </a:endParaRPr>
          </a:p>
          <a:p>
            <a:pPr algn="ctr"/>
            <a:endParaRPr lang="es-CO" sz="6000" dirty="0">
              <a:solidFill>
                <a:srgbClr val="002060"/>
              </a:solidFill>
            </a:endParaRPr>
          </a:p>
          <a:p>
            <a:pPr algn="ctr"/>
            <a:r>
              <a:rPr lang="es-CO" sz="6000" dirty="0">
                <a:solidFill>
                  <a:srgbClr val="002060"/>
                </a:solidFill>
              </a:rPr>
              <a:t> </a:t>
            </a:r>
            <a:endParaRPr lang="es-CO" sz="8000" b="1" dirty="0">
              <a:solidFill>
                <a:srgbClr val="002060"/>
              </a:solidFill>
            </a:endParaRPr>
          </a:p>
          <a:p>
            <a:pPr algn="ctr"/>
            <a:endParaRPr lang="es-CO" sz="6000" dirty="0">
              <a:solidFill>
                <a:srgbClr val="002060"/>
              </a:solidFill>
            </a:endParaRPr>
          </a:p>
        </p:txBody>
      </p:sp>
      <p:sp>
        <p:nvSpPr>
          <p:cNvPr id="4" name="Google Shape;110;p17"/>
          <p:cNvSpPr txBox="1"/>
          <p:nvPr/>
        </p:nvSpPr>
        <p:spPr>
          <a:xfrm>
            <a:off x="1540126" y="6525344"/>
            <a:ext cx="6056210" cy="283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40"/>
              <a:buFont typeface="Calibri"/>
              <a:buNone/>
            </a:pPr>
            <a:r>
              <a:rPr lang="es-CO" sz="1440" b="0" i="1" u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Autoridad Marítima Colombiana y su aporte en el desarrollo nacional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046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8;p17"/>
          <p:cNvSpPr txBox="1"/>
          <p:nvPr/>
        </p:nvSpPr>
        <p:spPr>
          <a:xfrm>
            <a:off x="369191" y="159631"/>
            <a:ext cx="5555100" cy="66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119160">
              <a:buClr>
                <a:srgbClr val="002060"/>
              </a:buClr>
              <a:buSzPts val="2800"/>
            </a:pPr>
            <a:r>
              <a:rPr lang="es-CO" sz="2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ESFUERZOS DE COLOMBIA EN MATERIA DE OBJETIVOS DE DESARROLLO SOSTENIBLE</a:t>
            </a:r>
            <a:endParaRPr lang="es-CO" sz="2200" dirty="0"/>
          </a:p>
        </p:txBody>
      </p:sp>
      <p:cxnSp>
        <p:nvCxnSpPr>
          <p:cNvPr id="7" name="Google Shape;109;p17"/>
          <p:cNvCxnSpPr/>
          <p:nvPr/>
        </p:nvCxnSpPr>
        <p:spPr>
          <a:xfrm flipV="1">
            <a:off x="619759" y="906718"/>
            <a:ext cx="5304531" cy="6758"/>
          </a:xfrm>
          <a:prstGeom prst="straightConnector1">
            <a:avLst/>
          </a:prstGeom>
          <a:noFill/>
          <a:ln w="19050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13" name="Diagrama 2"/>
          <p:cNvGraphicFramePr/>
          <p:nvPr>
            <p:extLst>
              <p:ext uri="{D42A27DB-BD31-4B8C-83A1-F6EECF244321}">
                <p14:modId xmlns:p14="http://schemas.microsoft.com/office/powerpoint/2010/main" val="4134732618"/>
              </p:ext>
            </p:extLst>
          </p:nvPr>
        </p:nvGraphicFramePr>
        <p:xfrm>
          <a:off x="142241" y="998160"/>
          <a:ext cx="8859519" cy="4757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pperezm\Pictures\rueda_iconos.png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28" y="5139379"/>
            <a:ext cx="1277543" cy="127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0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oogle Shape;109;p17"/>
          <p:cNvCxnSpPr/>
          <p:nvPr/>
        </p:nvCxnSpPr>
        <p:spPr>
          <a:xfrm flipV="1">
            <a:off x="619759" y="906718"/>
            <a:ext cx="5304531" cy="6758"/>
          </a:xfrm>
          <a:prstGeom prst="straightConnector1">
            <a:avLst/>
          </a:prstGeom>
          <a:noFill/>
          <a:ln w="19050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ctángulo 1"/>
          <p:cNvSpPr/>
          <p:nvPr/>
        </p:nvSpPr>
        <p:spPr>
          <a:xfrm>
            <a:off x="166720" y="1811490"/>
            <a:ext cx="8737599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Autoridad Marítima </a:t>
            </a: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el Servicio Hidrográfico Nacional al contribuir con desarrollo </a:t>
            </a:r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</a:t>
            </a: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País</a:t>
            </a:r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tienen </a:t>
            </a:r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pilares dentro de sus parámetros de </a:t>
            </a: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acción:</a:t>
            </a:r>
          </a:p>
          <a:p>
            <a:pPr lvl="0" algn="just">
              <a:lnSpc>
                <a:spcPct val="115000"/>
              </a:lnSpc>
            </a:pPr>
            <a:endParaRPr lang="es-CO" sz="20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CO" sz="20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Estratégico de la OMI </a:t>
            </a:r>
            <a:r>
              <a:rPr lang="es-CO" sz="2000" i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2018-2013</a:t>
            </a:r>
            <a:r>
              <a:rPr lang="es-CO" sz="20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s-CO" sz="2000" i="1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s-CO" sz="2000" b="1" i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Plan Estratégico de la Organización Hidrográfica Internacional 2018-2023</a:t>
            </a:r>
            <a:r>
              <a:rPr lang="es-CO" sz="2000" b="1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s-CO" sz="2000" b="1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s-CO" sz="2000" i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CO" sz="2000" b="1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 2030 de Desarrollo </a:t>
            </a:r>
            <a:r>
              <a:rPr lang="es-CO" sz="2000" b="1" i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Sostenible;</a:t>
            </a:r>
            <a:endParaRPr lang="es-CO" sz="2000" i="1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s-CO" sz="2000" i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CO" sz="20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Estratégico de Desarrollo DIMAR </a:t>
            </a:r>
            <a:r>
              <a:rPr lang="es-CO" sz="2000" i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2030</a:t>
            </a: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y</a:t>
            </a:r>
            <a:endParaRPr lang="es-CO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s-CO" sz="2000" i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Política Nacional del Océano y los Espacios Costeros - PNOEC que determina los Intereses Marítimos Nacionales.</a:t>
            </a: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Google Shape;108;p17"/>
          <p:cNvSpPr txBox="1"/>
          <p:nvPr/>
        </p:nvSpPr>
        <p:spPr>
          <a:xfrm>
            <a:off x="439649" y="244315"/>
            <a:ext cx="5664749" cy="66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119160" algn="just">
              <a:buClr>
                <a:srgbClr val="002060"/>
              </a:buClr>
              <a:buSzPts val="2800"/>
            </a:pPr>
            <a:r>
              <a:rPr lang="es-CO" sz="20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CONTRIBUCIÓN </a:t>
            </a:r>
            <a:r>
              <a:rPr lang="es-CO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INTERESES MARÍTIMOS Y OBJETIVOS DE DESARROLLO SOSTENIBLE</a:t>
            </a:r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64173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CO" sz="1200" dirty="0"/>
              <a:t/>
            </a:r>
            <a:br>
              <a:rPr lang="es-CO" sz="1200" dirty="0"/>
            </a:br>
            <a:endParaRPr lang="es-CO" sz="2400" dirty="0"/>
          </a:p>
        </p:txBody>
      </p:sp>
      <p:sp>
        <p:nvSpPr>
          <p:cNvPr id="4" name="Rectángulo 3"/>
          <p:cNvSpPr/>
          <p:nvPr/>
        </p:nvSpPr>
        <p:spPr>
          <a:xfrm>
            <a:off x="0" y="8824"/>
            <a:ext cx="7697973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CO" sz="1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Intereses </a:t>
            </a: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Marítimos Nacionales: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10959094"/>
              </p:ext>
            </p:extLst>
          </p:nvPr>
        </p:nvGraphicFramePr>
        <p:xfrm>
          <a:off x="170121" y="384312"/>
          <a:ext cx="8516679" cy="6473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3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O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79" r="4838" b="1"/>
          <a:stretch/>
        </p:blipFill>
        <p:spPr bwMode="auto">
          <a:xfrm>
            <a:off x="578224" y="1143000"/>
            <a:ext cx="7812741" cy="477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10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908537"/>
              </p:ext>
            </p:extLst>
          </p:nvPr>
        </p:nvGraphicFramePr>
        <p:xfrm>
          <a:off x="263967" y="1916832"/>
          <a:ext cx="853437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2" descr="Resultado de imagen para OD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965" y="1124744"/>
            <a:ext cx="3665530" cy="67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1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4"/>
          <p:cNvGraphicFramePr>
            <a:graphicFrameLocks noGrp="1"/>
          </p:cNvGraphicFramePr>
          <p:nvPr>
            <p:ph idx="1"/>
            <p:extLst/>
          </p:nvPr>
        </p:nvGraphicFramePr>
        <p:xfrm>
          <a:off x="457199" y="1916832"/>
          <a:ext cx="8400703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2" descr="Resultado de imagen para OD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965" y="1124744"/>
            <a:ext cx="3665530" cy="67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04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3;p26"/>
          <p:cNvSpPr/>
          <p:nvPr/>
        </p:nvSpPr>
        <p:spPr>
          <a:xfrm>
            <a:off x="652563" y="6081593"/>
            <a:ext cx="3639119" cy="26737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50" b="1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Conocimiento del territorio marítimo</a:t>
            </a:r>
            <a:endParaRPr sz="1050" dirty="0">
              <a:latin typeface="+mn-lt"/>
            </a:endParaRPr>
          </a:p>
        </p:txBody>
      </p:sp>
      <p:sp>
        <p:nvSpPr>
          <p:cNvPr id="6" name="Google Shape;254;p26"/>
          <p:cNvSpPr/>
          <p:nvPr/>
        </p:nvSpPr>
        <p:spPr>
          <a:xfrm>
            <a:off x="641020" y="5287019"/>
            <a:ext cx="3639119" cy="26737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CO" sz="1050" b="1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Facilitación </a:t>
            </a:r>
            <a:r>
              <a:rPr lang="es-CO" sz="105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del transporte marítimo</a:t>
            </a:r>
            <a:endParaRPr sz="1050" dirty="0">
              <a:latin typeface="+mn-lt"/>
            </a:endParaRPr>
          </a:p>
        </p:txBody>
      </p:sp>
      <p:sp>
        <p:nvSpPr>
          <p:cNvPr id="11" name="Google Shape;257;p26"/>
          <p:cNvSpPr/>
          <p:nvPr/>
        </p:nvSpPr>
        <p:spPr>
          <a:xfrm>
            <a:off x="652563" y="5669120"/>
            <a:ext cx="3627576" cy="36090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  <a:latin typeface="+mn-lt"/>
                <a:ea typeface="Calibri"/>
                <a:cs typeface="Calibri" panose="020F0502020204030204" pitchFamily="34" charset="0"/>
              </a:rPr>
              <a:t>Declaración </a:t>
            </a:r>
            <a:r>
              <a:rPr lang="es-CO" sz="1000" b="1" dirty="0">
                <a:solidFill>
                  <a:schemeClr val="tx1"/>
                </a:solidFill>
                <a:latin typeface="+mn-lt"/>
                <a:ea typeface="Calibri"/>
                <a:cs typeface="Calibri" panose="020F0502020204030204" pitchFamily="34" charset="0"/>
              </a:rPr>
              <a:t>de Valparaíso, creación Red de Mujeres de Autoridades Marítimas de Latinoamérica, Red </a:t>
            </a:r>
            <a:r>
              <a:rPr lang="es-CO" sz="1000" b="1" dirty="0" err="1">
                <a:solidFill>
                  <a:schemeClr val="tx1"/>
                </a:solidFill>
                <a:latin typeface="+mn-lt"/>
                <a:ea typeface="Calibri"/>
                <a:cs typeface="Calibri" panose="020F0502020204030204" pitchFamily="34" charset="0"/>
              </a:rPr>
              <a:t>MAMLa</a:t>
            </a:r>
            <a:r>
              <a:rPr lang="es-CO" sz="1000" b="1" dirty="0">
                <a:solidFill>
                  <a:schemeClr val="tx1"/>
                </a:solidFill>
                <a:latin typeface="+mn-lt"/>
                <a:ea typeface="Calibri"/>
                <a:cs typeface="Calibri" panose="020F0502020204030204" pitchFamily="34" charset="0"/>
              </a:rPr>
              <a:t>.</a:t>
            </a:r>
            <a:r>
              <a:rPr lang="es-CO" sz="1050" b="1" dirty="0">
                <a:solidFill>
                  <a:schemeClr val="tx1"/>
                </a:solidFill>
                <a:latin typeface="+mn-lt"/>
                <a:ea typeface="Calibri"/>
                <a:cs typeface="Calibri" panose="020F0502020204030204" pitchFamily="34" charset="0"/>
              </a:rPr>
              <a:t> </a:t>
            </a:r>
            <a:endParaRPr sz="1050" dirty="0">
              <a:latin typeface="+mn-lt"/>
            </a:endParaRPr>
          </a:p>
        </p:txBody>
      </p:sp>
      <p:sp>
        <p:nvSpPr>
          <p:cNvPr id="14" name="Google Shape;263;p26"/>
          <p:cNvSpPr/>
          <p:nvPr/>
        </p:nvSpPr>
        <p:spPr>
          <a:xfrm>
            <a:off x="628043" y="2621571"/>
            <a:ext cx="3263167" cy="34784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50" b="1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Reducción </a:t>
            </a:r>
            <a:r>
              <a:rPr lang="es-CO" sz="105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de la descarga de sustancias nocivas en el mar </a:t>
            </a:r>
            <a:endParaRPr sz="1050" dirty="0">
              <a:latin typeface="+mn-lt"/>
            </a:endParaRPr>
          </a:p>
        </p:txBody>
      </p:sp>
      <p:sp>
        <p:nvSpPr>
          <p:cNvPr id="24" name="Google Shape;262;p26"/>
          <p:cNvSpPr/>
          <p:nvPr/>
        </p:nvSpPr>
        <p:spPr>
          <a:xfrm>
            <a:off x="641020" y="3110962"/>
            <a:ext cx="3250190" cy="32828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50" b="1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Ratificación </a:t>
            </a:r>
            <a:r>
              <a:rPr lang="es-CO" sz="105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Anexo VI MARPOL </a:t>
            </a:r>
            <a:endParaRPr sz="1050" dirty="0">
              <a:latin typeface="+mn-lt"/>
            </a:endParaRPr>
          </a:p>
        </p:txBody>
      </p:sp>
      <p:sp>
        <p:nvSpPr>
          <p:cNvPr id="25" name="Google Shape;261;p26"/>
          <p:cNvSpPr/>
          <p:nvPr/>
        </p:nvSpPr>
        <p:spPr>
          <a:xfrm>
            <a:off x="628043" y="293717"/>
            <a:ext cx="3150581" cy="85426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50" b="1" dirty="0" smtClean="0">
                <a:solidFill>
                  <a:schemeClr val="dk1"/>
                </a:solidFill>
                <a:latin typeface="+mn-lt"/>
                <a:sym typeface="Calibri"/>
              </a:rPr>
              <a:t>Centros de Formación y Capacitación idóneos y con estándares internacionales.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50" b="1" dirty="0" smtClean="0">
                <a:solidFill>
                  <a:schemeClr val="dk1"/>
                </a:solidFill>
                <a:latin typeface="+mn-lt"/>
                <a:sym typeface="Calibri"/>
              </a:rPr>
              <a:t>Creación de capacidades e intercambio de lecciones aprendidas</a:t>
            </a:r>
            <a:endParaRPr sz="1050" dirty="0">
              <a:latin typeface="+mn-lt"/>
            </a:endParaRPr>
          </a:p>
        </p:txBody>
      </p:sp>
      <p:sp>
        <p:nvSpPr>
          <p:cNvPr id="26" name="Google Shape;260;p26"/>
          <p:cNvSpPr/>
          <p:nvPr/>
        </p:nvSpPr>
        <p:spPr>
          <a:xfrm>
            <a:off x="4562235" y="3666774"/>
            <a:ext cx="2469305" cy="55141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O" sz="1050" b="1" dirty="0" smtClean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50" b="1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Transporte </a:t>
            </a:r>
            <a:r>
              <a:rPr lang="es-CO" sz="105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y Comercio Marítimo </a:t>
            </a:r>
            <a:r>
              <a:rPr lang="es-CO" sz="1050" b="1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– Infraestructura para la Seguridad Integral Marítima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50" b="1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endParaRPr sz="1050" dirty="0">
              <a:latin typeface="+mn-lt"/>
            </a:endParaRPr>
          </a:p>
        </p:txBody>
      </p:sp>
      <p:sp>
        <p:nvSpPr>
          <p:cNvPr id="27" name="Google Shape;266;p26"/>
          <p:cNvSpPr/>
          <p:nvPr/>
        </p:nvSpPr>
        <p:spPr>
          <a:xfrm>
            <a:off x="628043" y="1292169"/>
            <a:ext cx="3150581" cy="31311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50" b="1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Industria </a:t>
            </a:r>
            <a:r>
              <a:rPr lang="es-CO" sz="105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Naval y Marítima  </a:t>
            </a:r>
            <a:endParaRPr sz="1050" dirty="0">
              <a:latin typeface="+mn-lt"/>
            </a:endParaRPr>
          </a:p>
        </p:txBody>
      </p:sp>
      <p:sp>
        <p:nvSpPr>
          <p:cNvPr id="28" name="Google Shape;265;p26"/>
          <p:cNvSpPr/>
          <p:nvPr/>
        </p:nvSpPr>
        <p:spPr>
          <a:xfrm>
            <a:off x="628042" y="2247126"/>
            <a:ext cx="2700053" cy="26737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50" b="1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Minería </a:t>
            </a:r>
            <a:r>
              <a:rPr lang="es-CO" sz="105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Marina y Submarina  </a:t>
            </a:r>
            <a:endParaRPr sz="1050" dirty="0">
              <a:latin typeface="+mn-lt"/>
            </a:endParaRPr>
          </a:p>
        </p:txBody>
      </p:sp>
      <p:sp>
        <p:nvSpPr>
          <p:cNvPr id="29" name="1 Rectángulo"/>
          <p:cNvSpPr/>
          <p:nvPr/>
        </p:nvSpPr>
        <p:spPr>
          <a:xfrm>
            <a:off x="642371" y="3611253"/>
            <a:ext cx="3250190" cy="154779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CO" sz="1050" b="1" dirty="0" smtClean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Apoyo a la gestión internacional sobre regulaciones </a:t>
            </a:r>
            <a:r>
              <a:rPr lang="es-CO" sz="1050" b="1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marítimas medioambientales </a:t>
            </a:r>
            <a:r>
              <a:rPr lang="es-CO" sz="1050" b="1" dirty="0" smtClean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encaminadas  </a:t>
            </a:r>
            <a:r>
              <a:rPr lang="es-CO" sz="1050" b="1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a </a:t>
            </a:r>
            <a:r>
              <a:rPr lang="es-CO" sz="1050" b="1" dirty="0" smtClean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eficiencia energética y </a:t>
            </a:r>
            <a:r>
              <a:rPr lang="es-CO" sz="1050" b="1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al uso de energías más limpias. </a:t>
            </a:r>
          </a:p>
          <a:p>
            <a:pPr algn="ctr"/>
            <a:endParaRPr lang="es-CO" sz="1050" b="1" dirty="0">
              <a:solidFill>
                <a:schemeClr val="dk1"/>
              </a:solidFill>
              <a:latin typeface="+mn-lt"/>
              <a:ea typeface="Calibri"/>
              <a:cs typeface="Calibri"/>
            </a:endParaRPr>
          </a:p>
          <a:p>
            <a:pPr algn="ctr"/>
            <a:r>
              <a:rPr lang="es-CO" sz="1050" b="1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Compromiso de ratificación Anexo VI </a:t>
            </a:r>
            <a:r>
              <a:rPr lang="es-CO" sz="1050" b="1" dirty="0" smtClean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MARPOL</a:t>
            </a:r>
            <a:endParaRPr lang="es-CO" sz="1050" b="1" dirty="0">
              <a:solidFill>
                <a:schemeClr val="dk1"/>
              </a:solidFill>
              <a:latin typeface="+mn-lt"/>
              <a:ea typeface="Calibri"/>
              <a:cs typeface="Calibri"/>
            </a:endParaRPr>
          </a:p>
          <a:p>
            <a:pPr algn="ctr"/>
            <a:endParaRPr lang="es-CO" sz="1050" b="1" dirty="0">
              <a:solidFill>
                <a:schemeClr val="dk1"/>
              </a:solidFill>
              <a:latin typeface="+mn-lt"/>
              <a:ea typeface="Calibri"/>
              <a:cs typeface="Calibri"/>
            </a:endParaRPr>
          </a:p>
          <a:p>
            <a:pPr algn="ctr"/>
            <a:r>
              <a:rPr lang="es-CO" sz="1050" b="1" dirty="0" smtClean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Expediciones y Levantamientos en </a:t>
            </a:r>
            <a:r>
              <a:rPr lang="es-CO" sz="1050" b="1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la Antártida.</a:t>
            </a:r>
          </a:p>
        </p:txBody>
      </p:sp>
      <p:sp>
        <p:nvSpPr>
          <p:cNvPr id="30" name="Google Shape;265;p26"/>
          <p:cNvSpPr/>
          <p:nvPr/>
        </p:nvSpPr>
        <p:spPr>
          <a:xfrm>
            <a:off x="4562235" y="4370559"/>
            <a:ext cx="3377924" cy="184472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1050" b="1" dirty="0" smtClean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Gestión Agua de Laste</a:t>
            </a:r>
            <a:endParaRPr lang="es-ES" sz="1050" b="1" dirty="0">
              <a:solidFill>
                <a:schemeClr val="dk1"/>
              </a:solidFill>
              <a:latin typeface="+mn-lt"/>
              <a:ea typeface="Calibri"/>
              <a:cs typeface="Calibri"/>
            </a:endParaRPr>
          </a:p>
          <a:p>
            <a:pPr algn="ctr"/>
            <a:r>
              <a:rPr lang="es-CO" sz="1050" b="1" dirty="0" smtClean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Participación </a:t>
            </a:r>
            <a:r>
              <a:rPr lang="es-CO" sz="1050" b="1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como País Socio en el proyecto de Asociaciones </a:t>
            </a:r>
            <a:r>
              <a:rPr lang="es-CO" sz="1050" b="1" dirty="0" err="1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GloFouling</a:t>
            </a:r>
            <a:r>
              <a:rPr lang="es-CO" sz="1050" b="1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.</a:t>
            </a:r>
          </a:p>
          <a:p>
            <a:pPr algn="ctr"/>
            <a:endParaRPr lang="es-CO" sz="1050" b="1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algn="ctr"/>
            <a:r>
              <a:rPr lang="es-CO" sz="105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Recursos Ambientales Marino-Costeros </a:t>
            </a:r>
          </a:p>
          <a:p>
            <a:pPr algn="ctr"/>
            <a:endParaRPr lang="es-CO" sz="1050" b="1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algn="ctr"/>
            <a:r>
              <a:rPr lang="es-CO" sz="105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Turismo Marítimo y Recreación </a:t>
            </a:r>
            <a:endParaRPr lang="es-CO" sz="1050" b="1" dirty="0" smtClean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algn="ctr"/>
            <a:endParaRPr lang="es-CO" sz="1050" b="1" dirty="0" smtClean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algn="ctr"/>
            <a:r>
              <a:rPr lang="es-ES" sz="1050" b="1" dirty="0" smtClean="0">
                <a:solidFill>
                  <a:schemeClr val="tx1"/>
                </a:solidFill>
              </a:rPr>
              <a:t>Modelización </a:t>
            </a:r>
            <a:r>
              <a:rPr lang="es-ES" sz="1050" b="1" dirty="0">
                <a:solidFill>
                  <a:schemeClr val="tx1"/>
                </a:solidFill>
              </a:rPr>
              <a:t>de las inundaciones ocasionadas por tormentas y tsunamis. </a:t>
            </a:r>
          </a:p>
          <a:p>
            <a:pPr algn="ctr"/>
            <a:endParaRPr sz="1050" b="1" dirty="0">
              <a:solidFill>
                <a:schemeClr val="dk1"/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31" name="2 Rectángulo"/>
          <p:cNvSpPr/>
          <p:nvPr/>
        </p:nvSpPr>
        <p:spPr>
          <a:xfrm>
            <a:off x="641020" y="1675927"/>
            <a:ext cx="3250190" cy="41549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CO" sz="105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Estrechar vínculos regionales y bilaterales para el cumplimientos de los </a:t>
            </a:r>
            <a:r>
              <a:rPr lang="es-CO" sz="1050" b="1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ODS</a:t>
            </a:r>
          </a:p>
          <a:p>
            <a:pPr algn="ctr"/>
            <a:r>
              <a:rPr lang="es-CO" sz="1050" b="1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MANUD</a:t>
            </a:r>
            <a:endParaRPr lang="es-CO" sz="1050" b="1" dirty="0">
              <a:solidFill>
                <a:schemeClr val="dk1"/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32" name="Pentágono 31"/>
          <p:cNvSpPr/>
          <p:nvPr/>
        </p:nvSpPr>
        <p:spPr>
          <a:xfrm>
            <a:off x="0" y="6386597"/>
            <a:ext cx="9323461" cy="457462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 smtClean="0"/>
              <a:t>INTERESES MARÍTIMOS NACIONALES </a:t>
            </a:r>
            <a:endParaRPr lang="es-CO" sz="1800" b="1" dirty="0"/>
          </a:p>
        </p:txBody>
      </p:sp>
      <p:sp>
        <p:nvSpPr>
          <p:cNvPr id="33" name="Pentágono 32"/>
          <p:cNvSpPr/>
          <p:nvPr/>
        </p:nvSpPr>
        <p:spPr>
          <a:xfrm rot="16200000">
            <a:off x="-2977976" y="3046552"/>
            <a:ext cx="6314875" cy="358923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/>
              <a:t>ODS</a:t>
            </a:r>
            <a:endParaRPr lang="es-CO" sz="3200" b="1" dirty="0"/>
          </a:p>
        </p:txBody>
      </p:sp>
      <p:pic>
        <p:nvPicPr>
          <p:cNvPr id="34" name="Picture 2" descr="C:\Users\pperezm\Pictures\rueda_iconos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235" y="962472"/>
            <a:ext cx="2257906" cy="225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5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perezm\Pictures\rueda_iconos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243" y="2025328"/>
            <a:ext cx="3787403" cy="378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5206" y="2025328"/>
            <a:ext cx="8709511" cy="4525963"/>
          </a:xfrm>
        </p:spPr>
        <p:txBody>
          <a:bodyPr/>
          <a:lstStyle/>
          <a:p>
            <a:pPr marL="285750" indent="-285750" algn="just">
              <a:buSzPct val="201000"/>
              <a:buFont typeface="Wingdings" panose="05000000000000000000" pitchFamily="2" charset="2"/>
              <a:buChar char="§"/>
            </a:pPr>
            <a:r>
              <a:rPr lang="es-CO" sz="1600" b="1" dirty="0" smtClean="0">
                <a:solidFill>
                  <a:schemeClr val="tx1"/>
                </a:solidFill>
              </a:rPr>
              <a:t>Colombia en calidad de Estado miembro de la Organización Hidrográfica Internacional- OHI, </a:t>
            </a:r>
            <a:r>
              <a:rPr lang="es-ES" sz="1600" b="1" dirty="0" smtClean="0">
                <a:solidFill>
                  <a:schemeClr val="tx1"/>
                </a:solidFill>
              </a:rPr>
              <a:t>trabaja en fortalecer sus capacidades en hidrografía para realizar levantamientos y publicaciones náuticas que favorecen la navegación segura. </a:t>
            </a:r>
          </a:p>
          <a:p>
            <a:pPr marL="285750" indent="-285750" algn="just">
              <a:buSzPct val="201000"/>
              <a:buFont typeface="Wingdings" panose="05000000000000000000" pitchFamily="2" charset="2"/>
              <a:buChar char="§"/>
            </a:pPr>
            <a:r>
              <a:rPr lang="es-CO" sz="1600" b="1" dirty="0" smtClean="0">
                <a:solidFill>
                  <a:schemeClr val="tx1"/>
                </a:solidFill>
              </a:rPr>
              <a:t>El Servicio Hidrográfico proporciona una contribución esencial para las infraestructuras marítimas, para el conocimiento de la forma y la naturaleza del fondo marino, sus características y los peligros que presenta. </a:t>
            </a:r>
          </a:p>
          <a:p>
            <a:pPr marL="285750" indent="-285750" algn="just">
              <a:buSzPct val="201000"/>
              <a:buFont typeface="Wingdings" panose="05000000000000000000" pitchFamily="2" charset="2"/>
              <a:buChar char="§"/>
            </a:pPr>
            <a:r>
              <a:rPr lang="es-ES" sz="1600" b="1" dirty="0" smtClean="0">
                <a:solidFill>
                  <a:schemeClr val="tx1"/>
                </a:solidFill>
              </a:rPr>
              <a:t>Los </a:t>
            </a:r>
            <a:r>
              <a:rPr lang="es-ES" sz="1600" b="1" dirty="0">
                <a:solidFill>
                  <a:schemeClr val="tx1"/>
                </a:solidFill>
              </a:rPr>
              <a:t>productos </a:t>
            </a:r>
            <a:r>
              <a:rPr lang="es-ES" sz="1600" b="1" dirty="0" smtClean="0">
                <a:solidFill>
                  <a:schemeClr val="tx1"/>
                </a:solidFill>
              </a:rPr>
              <a:t>hidrográficos que </a:t>
            </a:r>
            <a:r>
              <a:rPr lang="es-ES" sz="1600" b="1" dirty="0">
                <a:solidFill>
                  <a:schemeClr val="tx1"/>
                </a:solidFill>
              </a:rPr>
              <a:t>genera la Autoridad Marítima, requieren su permanente actualización y mejora de acuerdo con los estándares internacionales, lo cual contribuye a incrementar la seguridad de las actividades en el mar, el conocimiento del territorio marítimo y el ejercicio soberano del Estado.</a:t>
            </a:r>
          </a:p>
          <a:p>
            <a:pPr marL="285750" indent="-285750" algn="just">
              <a:buSzPct val="201000"/>
              <a:buFont typeface="Wingdings" panose="05000000000000000000" pitchFamily="2" charset="2"/>
              <a:buChar char="§"/>
            </a:pPr>
            <a:r>
              <a:rPr lang="es-CO" sz="1600" b="1" dirty="0">
                <a:solidFill>
                  <a:schemeClr val="tx1"/>
                </a:solidFill>
              </a:rPr>
              <a:t>El Servicio Hidrográfico en Colombia fomenta el desarrollo marítimo nacional, ayuda a salvaguardar los bienes en el mar, facilita la protección del medio ambiente marino y apoya la gestión y el desarrollo sostenido de las zonas marítimas nacionales. </a:t>
            </a:r>
          </a:p>
          <a:p>
            <a:pPr marL="285750" indent="-285750" algn="just">
              <a:buSzPct val="201000"/>
              <a:buFont typeface="Wingdings" panose="05000000000000000000" pitchFamily="2" charset="2"/>
              <a:buChar char="§"/>
            </a:pPr>
            <a:r>
              <a:rPr lang="es-CO" sz="1600" b="1" dirty="0" smtClean="0">
                <a:solidFill>
                  <a:srgbClr val="FF0000"/>
                </a:solidFill>
              </a:rPr>
              <a:t>Transporte </a:t>
            </a:r>
            <a:r>
              <a:rPr lang="es-CO" sz="1600" b="1" dirty="0">
                <a:solidFill>
                  <a:srgbClr val="FF0000"/>
                </a:solidFill>
              </a:rPr>
              <a:t>marítimo más eficiente y seguro, lo que lleva a una mejora de los intercambios comerciales internacionales y costeros. </a:t>
            </a:r>
            <a:endParaRPr lang="es-ES" sz="1600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b="1" dirty="0">
              <a:solidFill>
                <a:srgbClr val="002060"/>
              </a:solidFill>
            </a:endParaRPr>
          </a:p>
          <a:p>
            <a:endParaRPr lang="es-CO" sz="3600" b="1" dirty="0"/>
          </a:p>
        </p:txBody>
      </p:sp>
      <p:cxnSp>
        <p:nvCxnSpPr>
          <p:cNvPr id="4" name="Google Shape;109;p17"/>
          <p:cNvCxnSpPr/>
          <p:nvPr/>
        </p:nvCxnSpPr>
        <p:spPr>
          <a:xfrm flipV="1">
            <a:off x="619759" y="906718"/>
            <a:ext cx="5304531" cy="6758"/>
          </a:xfrm>
          <a:prstGeom prst="straightConnector1">
            <a:avLst/>
          </a:prstGeom>
          <a:noFill/>
          <a:ln w="19050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Google Shape;108;p17"/>
          <p:cNvSpPr txBox="1"/>
          <p:nvPr/>
        </p:nvSpPr>
        <p:spPr>
          <a:xfrm>
            <a:off x="125206" y="244315"/>
            <a:ext cx="6194911" cy="66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119160">
              <a:buClr>
                <a:srgbClr val="002060"/>
              </a:buClr>
              <a:buSzPts val="2800"/>
            </a:pPr>
            <a:r>
              <a:rPr lang="es-CO" sz="2400" b="1" i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 NECESIDAD DE SERVICIOS HIDROGRÁFICOS NACIONALES: </a:t>
            </a:r>
            <a:r>
              <a:rPr lang="es-CO" sz="24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nuestro discurso ante las instancias políticas, económicas decisorias en el Estado </a:t>
            </a:r>
            <a:r>
              <a:rPr lang="es-CO" sz="1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s-CO" sz="105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Publicación M2 OHI </a:t>
            </a:r>
            <a:endParaRPr lang="es-CO" sz="1050" dirty="0"/>
          </a:p>
        </p:txBody>
      </p:sp>
    </p:spTree>
    <p:extLst>
      <p:ext uri="{BB962C8B-B14F-4D97-AF65-F5344CB8AC3E}">
        <p14:creationId xmlns:p14="http://schemas.microsoft.com/office/powerpoint/2010/main" val="71684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3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844</Words>
  <Application>Microsoft Office PowerPoint</Application>
  <PresentationFormat>Presentación en pantalla (4:3)</PresentationFormat>
  <Paragraphs>84</Paragraphs>
  <Slides>11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Tema3</vt:lpstr>
      <vt:lpstr>Default Theme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78</cp:revision>
  <dcterms:modified xsi:type="dcterms:W3CDTF">2018-11-27T16:47:23Z</dcterms:modified>
</cp:coreProperties>
</file>