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7" r:id="rId6"/>
    <p:sldId id="268" r:id="rId7"/>
    <p:sldId id="270" r:id="rId8"/>
    <p:sldId id="258" r:id="rId9"/>
    <p:sldId id="269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Suriname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MSDI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189720"/>
          </a:xfrm>
        </p:spPr>
        <p:txBody>
          <a:bodyPr>
            <a:normAutofit/>
          </a:bodyPr>
          <a:lstStyle/>
          <a:p>
            <a:r>
              <a:rPr lang="en-US" dirty="0"/>
              <a:t>Governance: geospatial framework in development with support of UN-GGIM</a:t>
            </a:r>
          </a:p>
          <a:p>
            <a:r>
              <a:rPr lang="en-US" dirty="0"/>
              <a:t>Standards: in development</a:t>
            </a:r>
          </a:p>
          <a:p>
            <a:r>
              <a:rPr lang="en-US" dirty="0"/>
              <a:t>Technology: training of employees in remote sensing and GIS</a:t>
            </a:r>
          </a:p>
          <a:p>
            <a:r>
              <a:rPr lang="en-US" dirty="0"/>
              <a:t>Data: hydrographic data have been collected. Hydrographic layers are available.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 that affect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078884"/>
          </a:xfrm>
        </p:spPr>
        <p:txBody>
          <a:bodyPr/>
          <a:lstStyle/>
          <a:p>
            <a:pPr lvl="0"/>
            <a:r>
              <a:rPr lang="en-US" dirty="0"/>
              <a:t>Training offered:</a:t>
            </a:r>
          </a:p>
          <a:p>
            <a:r>
              <a:rPr lang="en-US" dirty="0"/>
              <a:t>IALA -Level 1 Aids to Navigation Manager Course, will be planned in 2019. This training has been canceled for 2018, because of few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05345"/>
            <a:ext cx="10730344" cy="4530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year MAS has received the following training:</a:t>
            </a:r>
          </a:p>
          <a:p>
            <a:endParaRPr lang="en-US" dirty="0"/>
          </a:p>
          <a:p>
            <a:r>
              <a:rPr lang="en-US" dirty="0"/>
              <a:t>Marine Cartography and Data Processing, UKHO</a:t>
            </a:r>
          </a:p>
          <a:p>
            <a:r>
              <a:rPr lang="en-US" dirty="0"/>
              <a:t>Multibeam Training Opportunity US Navy</a:t>
            </a:r>
          </a:p>
          <a:p>
            <a:pPr lvl="7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92F407-AB37-48C0-B867-7824007A24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" y="3477491"/>
            <a:ext cx="2951480" cy="16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DDD957-138D-4E7C-A476-86EACE907C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90" y="3406519"/>
            <a:ext cx="3072765" cy="172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8"/>
            <a:ext cx="10730344" cy="3910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year MAS has received the following training (continued):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9C7FE-9197-4A4F-8E5E-2B7BF2C9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04" y="1873538"/>
            <a:ext cx="3990919" cy="34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8"/>
            <a:ext cx="10730344" cy="3910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year MAS has received the following training (continued):</a:t>
            </a:r>
          </a:p>
          <a:p>
            <a:r>
              <a:rPr lang="en-US" dirty="0"/>
              <a:t>Remote sensing and GIS training (LULC)</a:t>
            </a:r>
          </a:p>
          <a:p>
            <a:r>
              <a:rPr lang="en-US" dirty="0"/>
              <a:t>National Workshop Oil Spill Contingency Planning and RETOS</a:t>
            </a:r>
          </a:p>
          <a:p>
            <a:r>
              <a:rPr lang="en-US" dirty="0"/>
              <a:t>Blue Planning in Practice Training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8"/>
            <a:ext cx="10730344" cy="3910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year MAS has received the following training (continued):</a:t>
            </a:r>
          </a:p>
          <a:p>
            <a:r>
              <a:rPr lang="en-US" dirty="0"/>
              <a:t>Multibeam Training Opportunity from SHOM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IMAG1940">
            <a:extLst>
              <a:ext uri="{FF2B5EF4-FFF2-40B4-BE49-F238E27FC236}">
                <a16:creationId xmlns:a16="http://schemas.microsoft.com/office/drawing/2014/main" id="{ADA1FC2E-6509-484B-8BD4-C7FC6871EB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341418"/>
            <a:ext cx="294830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1928">
            <a:extLst>
              <a:ext uri="{FF2B5EF4-FFF2-40B4-BE49-F238E27FC236}">
                <a16:creationId xmlns:a16="http://schemas.microsoft.com/office/drawing/2014/main" id="{F461EAE4-F45D-4E66-9828-4F2C35DBC3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92" y="2336973"/>
            <a:ext cx="2964180" cy="1685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53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8"/>
            <a:ext cx="10730344" cy="391015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Special thanks to the UKHO, US Navy and SHOM for their training opportunity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9"/>
            <a:ext cx="10730344" cy="782782"/>
          </a:xfrm>
        </p:spPr>
        <p:txBody>
          <a:bodyPr/>
          <a:lstStyle/>
          <a:p>
            <a:r>
              <a:rPr lang="en-US" dirty="0"/>
              <a:t>Establishment of a sea tide gauge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4BC42-5D40-47B4-A13A-10F0714D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98" y="1600200"/>
            <a:ext cx="5940128" cy="3883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2C60D-873E-4465-89F6-644D1DB31F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24443" y="1905001"/>
            <a:ext cx="319278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28" y="1281479"/>
            <a:ext cx="10730344" cy="893685"/>
          </a:xfrm>
        </p:spPr>
        <p:txBody>
          <a:bodyPr>
            <a:normAutofit/>
          </a:bodyPr>
          <a:lstStyle/>
          <a:p>
            <a:r>
              <a:rPr lang="en-US" dirty="0"/>
              <a:t>Critical area in the entrance of the Suriname River.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A485D-8977-4589-8AB4-3AC23934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6" y="1729423"/>
            <a:ext cx="5788903" cy="45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59115"/>
            <a:ext cx="10730344" cy="30965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resurvey of the Suriname River was not completely done, due to technical challenges with our survey vessel.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05086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493</TotalTime>
  <Words>263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IHO_Presentations_template-Blank</vt:lpstr>
      <vt:lpstr>19th Meeting of the  Meso America – Caribbean Sea Hydrographic Commission  National Report by</vt:lpstr>
      <vt:lpstr>Main achievements during the year</vt:lpstr>
      <vt:lpstr>Main achievements during the year</vt:lpstr>
      <vt:lpstr>Main achievements during the year</vt:lpstr>
      <vt:lpstr>Main achievements during the year</vt:lpstr>
      <vt:lpstr>Main achievements during the year</vt:lpstr>
      <vt:lpstr>Main achievements during the year</vt:lpstr>
      <vt:lpstr>Main challenges and/or obstructions</vt:lpstr>
      <vt:lpstr>Main challenges and/or obstructions</vt:lpstr>
      <vt:lpstr>Progress on MSDI</vt:lpstr>
      <vt:lpstr>Plans that affect the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Christy Warmoen</cp:lastModifiedBy>
  <cp:revision>55</cp:revision>
  <dcterms:created xsi:type="dcterms:W3CDTF">2017-10-26T13:07:26Z</dcterms:created>
  <dcterms:modified xsi:type="dcterms:W3CDTF">2018-11-29T10:27:10Z</dcterms:modified>
</cp:coreProperties>
</file>