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64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B22A-55EC-4A68-A1AE-1A1AE03C8C3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4B252-8EFF-4387-B930-F07556521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599" y="6276122"/>
            <a:ext cx="536545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International Hydrographic Organization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i="1" dirty="0" smtClean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49" y="6049723"/>
            <a:ext cx="676525" cy="8179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276" y="6036734"/>
            <a:ext cx="2121007" cy="84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E37-4826-409A-84BF-C23BE3AFE5AD}" type="datetime1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37A-A71E-4586-A91E-10B206952AFF}" type="datetime1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414"/>
            <a:ext cx="10515600" cy="54051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724182" cy="21587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992" y="893798"/>
            <a:ext cx="10568015" cy="528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20790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00292" y="626647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C878826-814C-4FD2-96B3-D147818A5C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International Hydrographic Organization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i="1" dirty="0" smtClean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7" y="6040079"/>
            <a:ext cx="676525" cy="8179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137" y="6018762"/>
            <a:ext cx="2117682" cy="83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D8A9-F208-4318-BC74-B3344BEA26B5}" type="datetime1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2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7B1D-B7C6-4688-9D52-777E0A492BB3}" type="datetime1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0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6E03-FAB4-4246-838E-712AF3C131B7}" type="datetime1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D911-1E11-4707-B3EF-A7D446B4076E}" type="datetime1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6D49-534C-4821-8ABB-97E9F0832A6F}" type="datetime1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B816-9769-4CDC-B9A1-47A4932BA44A}" type="datetime1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3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7E5F-198F-4D2D-8AD0-EFCE6F5EBE91}" type="datetime1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590C-9002-419D-8032-E96BBEE3DDA4}" type="datetime1">
              <a:rPr lang="en-US" smtClean="0"/>
              <a:t>9/5/2018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265" y="149902"/>
            <a:ext cx="9144000" cy="39023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Meeting of the </a:t>
            </a:r>
            <a:br>
              <a:rPr lang="en-US" dirty="0"/>
            </a:br>
            <a:r>
              <a:rPr lang="en-US" dirty="0" err="1" smtClean="0"/>
              <a:t>Meso</a:t>
            </a:r>
            <a:r>
              <a:rPr lang="en-US" dirty="0" smtClean="0"/>
              <a:t> America – Caribbean Sea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Hydrographic Commission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400" dirty="0" smtClean="0"/>
              <a:t>National Report by</a:t>
            </a:r>
            <a:endParaRPr lang="en-AU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163" y="4399480"/>
            <a:ext cx="9144000" cy="534027"/>
          </a:xfrm>
        </p:spPr>
        <p:txBody>
          <a:bodyPr/>
          <a:lstStyle/>
          <a:p>
            <a:r>
              <a:rPr lang="en-AU" dirty="0"/>
              <a:t>[MACHC Member of Associate Member State]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6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Main achievements during the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9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Main challenges and/or obstructions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1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on MSDI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Governance</a:t>
            </a:r>
          </a:p>
          <a:p>
            <a:r>
              <a:rPr lang="en-US" dirty="0" smtClean="0"/>
              <a:t>Standards</a:t>
            </a:r>
          </a:p>
          <a:p>
            <a:r>
              <a:rPr lang="en-US" dirty="0" smtClean="0"/>
              <a:t>Technology</a:t>
            </a:r>
          </a:p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15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Plans that affect the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67989"/>
      </p:ext>
    </p:extLst>
  </p:cSld>
  <p:clrMapOvr>
    <a:masterClrMapping/>
  </p:clrMapOvr>
</p:sld>
</file>

<file path=ppt/theme/theme1.xml><?xml version="1.0" encoding="utf-8"?>
<a:theme xmlns:a="http://schemas.openxmlformats.org/drawingml/2006/main" name="IHO_Presentations_template-Blan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O presentations template" id="{02FEB0FD-5DB0-4DCA-8FD3-AD77DA5C0D37}" vid="{4295DFCE-4179-4A75-B3EC-50B8EFC8F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IHO_Presentations_template-Blank</Template>
  <TotalTime>289</TotalTime>
  <Words>37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IHO_Presentations_template-Blank</vt:lpstr>
      <vt:lpstr>19th Meeting of the  Meso America – Caribbean Sea Hydrographic Commission  National Report by</vt:lpstr>
      <vt:lpstr>Main achievements during the year</vt:lpstr>
      <vt:lpstr>Main challenges and/or obstructions</vt:lpstr>
      <vt:lpstr>Progress on MSDI</vt:lpstr>
      <vt:lpstr>Plans that affect the region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of JCOMM-5 to HSSC 9 6-10 November 2017,  Ottawa, Canada</dc:title>
  <dc:creator>Owner</dc:creator>
  <cp:lastModifiedBy>Kathryn Ries</cp:lastModifiedBy>
  <cp:revision>36</cp:revision>
  <dcterms:created xsi:type="dcterms:W3CDTF">2017-10-26T13:07:26Z</dcterms:created>
  <dcterms:modified xsi:type="dcterms:W3CDTF">2018-09-05T20:21:30Z</dcterms:modified>
</cp:coreProperties>
</file>