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70" r:id="rId4"/>
    <p:sldId id="269" r:id="rId5"/>
    <p:sldId id="271" r:id="rId6"/>
    <p:sldId id="272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314" autoAdjust="0"/>
  </p:normalViewPr>
  <p:slideViewPr>
    <p:cSldViewPr snapToGrid="0">
      <p:cViewPr varScale="1">
        <p:scale>
          <a:sx n="63" d="100"/>
          <a:sy n="63" d="100"/>
        </p:scale>
        <p:origin x="96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599" y="6276122"/>
            <a:ext cx="536545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International Hydrographic Organization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i="1" dirty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349" y="6049723"/>
            <a:ext cx="676525" cy="8179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71276" y="6036734"/>
            <a:ext cx="2121007" cy="8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E37-4826-409A-84BF-C23BE3AFE5AD}" type="datetime1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37A-A71E-4586-A91E-10B206952AFF}" type="datetime1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20790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0292" y="626647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C878826-814C-4FD2-96B3-D147818A5C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International Hydrographic Organization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i="1" dirty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67" y="6040079"/>
            <a:ext cx="676525" cy="817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8137" y="6018762"/>
            <a:ext cx="2117682" cy="83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D8A9-F208-4318-BC74-B3344BEA26B5}" type="datetime1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7B1D-B7C6-4688-9D52-777E0A492BB3}" type="datetime1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6E03-FAB4-4246-838E-712AF3C131B7}" type="datetime1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D911-1E11-4707-B3EF-A7D446B4076E}" type="datetime1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6D49-534C-4821-8ABB-97E9F0832A6F}" type="datetime1">
              <a:rPr lang="en-US" smtClean="0"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B816-9769-4CDC-B9A1-47A4932BA44A}" type="datetime1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7E5F-198F-4D2D-8AD0-EFCE6F5EBE91}" type="datetime1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90C-9002-419D-8032-E96BBEE3DDA4}" type="datetime1">
              <a:rPr lang="en-US" smtClean="0"/>
              <a:t>12/10/2019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114" y="6002111"/>
            <a:ext cx="3715657" cy="855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3990"/>
            <a:ext cx="9144000" cy="3902322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20</a:t>
            </a:r>
            <a:r>
              <a:rPr lang="en-US" sz="4400" baseline="30000" dirty="0"/>
              <a:t>th</a:t>
            </a:r>
            <a:r>
              <a:rPr lang="en-US" sz="4400" dirty="0"/>
              <a:t> Meeting of the </a:t>
            </a:r>
            <a:br>
              <a:rPr lang="en-US" sz="4400" dirty="0"/>
            </a:br>
            <a:r>
              <a:rPr lang="en-US" sz="4400" dirty="0"/>
              <a:t>Meso America – Caribbean Sea</a:t>
            </a:r>
            <a:br>
              <a:rPr lang="en-US" sz="4400" dirty="0"/>
            </a:br>
            <a:r>
              <a:rPr lang="en-US" sz="4400" dirty="0"/>
              <a:t>Hydrographic Commission</a:t>
            </a:r>
            <a:br>
              <a:rPr lang="en-US" sz="2800" dirty="0"/>
            </a:br>
            <a:br>
              <a:rPr lang="en-US" dirty="0"/>
            </a:br>
            <a:r>
              <a:rPr lang="en-US" b="1" dirty="0"/>
              <a:t>Guatemala Technical Visit</a:t>
            </a:r>
            <a:br>
              <a:rPr lang="en-US" b="1" dirty="0"/>
            </a:br>
            <a:r>
              <a:rPr lang="en-US" sz="2800" b="1" dirty="0"/>
              <a:t>11-15 MARCH 2019</a:t>
            </a:r>
            <a:br>
              <a:rPr lang="en-US" sz="4900" b="1" dirty="0"/>
            </a:br>
            <a:r>
              <a:rPr lang="en-AU" sz="3100" dirty="0"/>
              <a:t>(CBWP Event A-02/2018)</a:t>
            </a:r>
            <a:br>
              <a:rPr lang="en-AU" sz="3100" dirty="0"/>
            </a:br>
            <a:r>
              <a:rPr lang="en-AU" sz="3100" dirty="0"/>
              <a:t>NGA Maritime Safety Office / US</a:t>
            </a:r>
            <a:endParaRPr lang="en-AU" sz="31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BB1E41-0350-4DCD-829D-8814509EEA8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725" y="4654023"/>
            <a:ext cx="2947080" cy="177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9414"/>
            <a:ext cx="10811005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Guatemala Technical Visit - Overview</a:t>
            </a:r>
            <a:endParaRPr lang="en-US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55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31603F-091D-4097-A9EE-24F6C7FE5A5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6840" y="1115507"/>
            <a:ext cx="6447183" cy="483538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7C7AA55-EC49-4EA9-A568-D11BB3075234}"/>
              </a:ext>
            </a:extLst>
          </p:cNvPr>
          <p:cNvSpPr txBox="1"/>
          <p:nvPr/>
        </p:nvSpPr>
        <p:spPr>
          <a:xfrm>
            <a:off x="427703" y="1207584"/>
            <a:ext cx="2064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CIIHO Meeting Participants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1915B1-7B62-4638-A7B4-0E36D795909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0827" y="2600607"/>
            <a:ext cx="4131173" cy="30983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3539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9414"/>
            <a:ext cx="10811005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Guatemala Technical Visit - Overview</a:t>
            </a:r>
            <a:endParaRPr lang="en-US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55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777F43-C89D-477F-9921-D3FE7E5B4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262" y="1171575"/>
            <a:ext cx="10277475" cy="45148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5040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9414"/>
            <a:ext cx="10811005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Guatemala Technical Visit - Schedule</a:t>
            </a:r>
            <a:endParaRPr lang="en-US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55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D712BD-821E-4173-BF49-4F750213D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02196" y="2628942"/>
            <a:ext cx="1547008" cy="180233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CACDC4A-9BD9-4389-BBFC-A22413A4D68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02196" y="1081934"/>
            <a:ext cx="1547008" cy="154700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53060BC-78A0-4518-8227-53BEDAD40B1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901" y="4263390"/>
            <a:ext cx="2018305" cy="162951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B3875F2-6013-44D7-80C7-73728090FDB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8561" y="1081934"/>
            <a:ext cx="6710280" cy="520425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90A64A9-2790-4190-B36C-13C078F287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238" y="1123622"/>
            <a:ext cx="1149627" cy="148886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FF7BB41-E515-4232-AD15-E37A6A2E3121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238" y="2620194"/>
            <a:ext cx="1149627" cy="147912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77A0557-3107-47CE-AB00-F8AC8FC9A2AD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02196" y="4455103"/>
            <a:ext cx="1547008" cy="154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8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9414"/>
            <a:ext cx="10811005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Guatemala Technical Visit - Achievements</a:t>
            </a:r>
            <a:endParaRPr lang="en-US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55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742843-29E9-4C51-B9C8-4B18B1F1BA7E}"/>
              </a:ext>
            </a:extLst>
          </p:cNvPr>
          <p:cNvSpPr txBox="1"/>
          <p:nvPr/>
        </p:nvSpPr>
        <p:spPr>
          <a:xfrm>
            <a:off x="838199" y="978655"/>
            <a:ext cx="106514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Guatemala Navy (DIGEMAR) is a regular contributor of MSI information in support of their National Coordinator obligations.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Guatemala has a functioning hydrographic commission (CIIHO) that regularly meets to coordinate hydrographic issues across the government.  The CIIHO is backed by regulated authority.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Guatemala Navy (DIGEMAR) and the Port Authority perform regular hydrographic surveys in the Guatemalan Ports.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Puerto Quetzal is surveyed every 3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CIIHO has coordinated several joint survey projects on the Lakes of Guatemala.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Guatemala is actively working in the IHO CB Phase 1 &amp; 2 areas.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6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9414"/>
            <a:ext cx="10811005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Guatemala Technical Visit - Recommendations</a:t>
            </a:r>
            <a:endParaRPr lang="en-US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55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86244E9-DB96-48CE-8738-9290F9B2EA07}"/>
              </a:ext>
            </a:extLst>
          </p:cNvPr>
          <p:cNvSpPr/>
          <p:nvPr/>
        </p:nvSpPr>
        <p:spPr>
          <a:xfrm>
            <a:off x="838199" y="863001"/>
            <a:ext cx="1063155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Guatemala and the US Primary Charting Authority (PCA) should work cooperatively to establish a new agreement with defined roles and clear lines of communication.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Establish a mechanism for regularly sharing Guatemala Navy (DIGEMAR) hydrographic surveys with the PCA to update the charts.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Guatemala Navy (DIGEMAR) should work toward building an MSDI as a first step to a Phase 3 Cartographic capability.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Guatemala Navy (DIGEMAR) should take initial GIS training to support a Guatemala MSDI capability.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Build a more complete Tide capability in Guatemala waters. Establish additional Tide Gauges on the Pacific Coast.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Expand hydrographic survey capability to support offshore surveys.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4259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9414"/>
            <a:ext cx="10811005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Guatemala Technical Visit</a:t>
            </a:r>
            <a:endParaRPr lang="en-US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55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09EB42D-74FA-4B56-8836-AD9F35144FE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3701" y="1134407"/>
            <a:ext cx="5691808" cy="42688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C6F09FE-9794-4ADC-8E78-022B0622F8DD}"/>
              </a:ext>
            </a:extLst>
          </p:cNvPr>
          <p:cNvSpPr txBox="1"/>
          <p:nvPr/>
        </p:nvSpPr>
        <p:spPr>
          <a:xfrm>
            <a:off x="4293519" y="5461983"/>
            <a:ext cx="3604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Please Note this Report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EE8392-4C03-4E26-821D-592C9F0F32B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1134407"/>
            <a:ext cx="5691808" cy="42747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3756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9414"/>
            <a:ext cx="10811005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Guatemala Technical Visit</a:t>
            </a:r>
            <a:endParaRPr lang="en-US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55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CE6DB6-1732-4ADD-990E-0BB8416775B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0875" y="1158999"/>
            <a:ext cx="6125304" cy="459397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C6F09FE-9794-4ADC-8E78-022B0622F8DD}"/>
              </a:ext>
            </a:extLst>
          </p:cNvPr>
          <p:cNvSpPr txBox="1"/>
          <p:nvPr/>
        </p:nvSpPr>
        <p:spPr>
          <a:xfrm>
            <a:off x="833661" y="1288833"/>
            <a:ext cx="2280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Questions?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24F8FF-D51B-4D27-A4F3-D72AE6202D2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532" y="2098565"/>
            <a:ext cx="4773661" cy="358024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02638255"/>
      </p:ext>
    </p:extLst>
  </p:cSld>
  <p:clrMapOvr>
    <a:masterClrMapping/>
  </p:clrMapOvr>
</p:sld>
</file>

<file path=ppt/theme/theme1.xml><?xml version="1.0" encoding="utf-8"?>
<a:theme xmlns:a="http://schemas.openxmlformats.org/drawingml/2006/main" name="IHO_Presentations_template-Blan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IHO_Presentations_template-Blank</Template>
  <TotalTime>1915</TotalTime>
  <Words>273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IHO_Presentations_template-Blank</vt:lpstr>
      <vt:lpstr>20th Meeting of the  Meso America – Caribbean Sea Hydrographic Commission  Guatemala Technical Visit 11-15 MARCH 2019 (CBWP Event A-02/2018) NGA Maritime Safety Office / US</vt:lpstr>
      <vt:lpstr>Guatemala Technical Visit - Overview</vt:lpstr>
      <vt:lpstr>Guatemala Technical Visit - Overview</vt:lpstr>
      <vt:lpstr>Guatemala Technical Visit - Schedule</vt:lpstr>
      <vt:lpstr>Guatemala Technical Visit - Achievements</vt:lpstr>
      <vt:lpstr>Guatemala Technical Visit - Recommendations</vt:lpstr>
      <vt:lpstr>Guatemala Technical Visit</vt:lpstr>
      <vt:lpstr>Guatemala Technical Visit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JCOMM-5 to HSSC 9 6-10 November 2017,  Ottawa, Canada</dc:title>
  <dc:creator>Owner</dc:creator>
  <cp:lastModifiedBy>Alberto Costa Neves</cp:lastModifiedBy>
  <cp:revision>162</cp:revision>
  <dcterms:created xsi:type="dcterms:W3CDTF">2017-10-26T13:07:26Z</dcterms:created>
  <dcterms:modified xsi:type="dcterms:W3CDTF">2019-12-10T13:43:06Z</dcterms:modified>
</cp:coreProperties>
</file>