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22"/>
  </p:notesMasterIdLst>
  <p:handoutMasterIdLst>
    <p:handoutMasterId r:id="rId23"/>
  </p:handoutMasterIdLst>
  <p:sldIdLst>
    <p:sldId id="535" r:id="rId2"/>
    <p:sldId id="536" r:id="rId3"/>
    <p:sldId id="569" r:id="rId4"/>
    <p:sldId id="570" r:id="rId5"/>
    <p:sldId id="571" r:id="rId6"/>
    <p:sldId id="572" r:id="rId7"/>
    <p:sldId id="580" r:id="rId8"/>
    <p:sldId id="581" r:id="rId9"/>
    <p:sldId id="573" r:id="rId10"/>
    <p:sldId id="582" r:id="rId11"/>
    <p:sldId id="575" r:id="rId12"/>
    <p:sldId id="583" r:id="rId13"/>
    <p:sldId id="584" r:id="rId14"/>
    <p:sldId id="563" r:id="rId15"/>
    <p:sldId id="564" r:id="rId16"/>
    <p:sldId id="576" r:id="rId17"/>
    <p:sldId id="566" r:id="rId18"/>
    <p:sldId id="577" r:id="rId19"/>
    <p:sldId id="568" r:id="rId20"/>
    <p:sldId id="585" r:id="rId21"/>
  </p:sldIdLst>
  <p:sldSz cx="9144000" cy="6858000" type="screen4x3"/>
  <p:notesSz cx="6858000" cy="9144000"/>
  <p:defaultTextStyle>
    <a:defPPr>
      <a:defRPr lang="en-AU"/>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66CCFF"/>
    <a:srgbClr val="F89400"/>
    <a:srgbClr val="B29EFA"/>
    <a:srgbClr val="BCADEB"/>
    <a:srgbClr val="C19DFB"/>
    <a:srgbClr val="908BF9"/>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561" autoAdjust="0"/>
    <p:restoredTop sz="86444" autoAdjust="0"/>
  </p:normalViewPr>
  <p:slideViewPr>
    <p:cSldViewPr>
      <p:cViewPr>
        <p:scale>
          <a:sx n="70" d="100"/>
          <a:sy n="70" d="100"/>
        </p:scale>
        <p:origin x="-1098" y="-138"/>
      </p:cViewPr>
      <p:guideLst>
        <p:guide orient="horz" pos="2160"/>
        <p:guide pos="2880"/>
      </p:guideLst>
    </p:cSldViewPr>
  </p:slideViewPr>
  <p:notesTextViewPr>
    <p:cViewPr>
      <p:scale>
        <a:sx n="100" d="100"/>
        <a:sy n="100" d="100"/>
      </p:scale>
      <p:origin x="0" y="0"/>
    </p:cViewPr>
  </p:notesTextViewPr>
  <p:sorterViewPr>
    <p:cViewPr>
      <p:scale>
        <a:sx n="170" d="100"/>
        <a:sy n="170" d="100"/>
      </p:scale>
      <p:origin x="0" y="0"/>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AU"/>
          </a:p>
        </p:txBody>
      </p:sp>
      <p:sp>
        <p:nvSpPr>
          <p:cNvPr id="3072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AU"/>
          </a:p>
        </p:txBody>
      </p:sp>
      <p:sp>
        <p:nvSpPr>
          <p:cNvPr id="3072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AU"/>
          </a:p>
        </p:txBody>
      </p:sp>
      <p:sp>
        <p:nvSpPr>
          <p:cNvPr id="3072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3313C19D-616B-4825-9EB6-56DA06C3057A}" type="slidenum">
              <a:rPr lang="en-AU"/>
              <a:pPr>
                <a:defRPr/>
              </a:pPr>
              <a:t>‹#›</a:t>
            </a:fld>
            <a:endParaRPr lang="en-AU"/>
          </a:p>
        </p:txBody>
      </p:sp>
    </p:spTree>
    <p:extLst>
      <p:ext uri="{BB962C8B-B14F-4D97-AF65-F5344CB8AC3E}">
        <p14:creationId xmlns:p14="http://schemas.microsoft.com/office/powerpoint/2010/main" val="25130829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AU"/>
          </a:p>
        </p:txBody>
      </p:sp>
      <p:sp>
        <p:nvSpPr>
          <p:cNvPr id="819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AU"/>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AU" noProof="0" smtClean="0"/>
              <a:t>Click to edit Master text styles</a:t>
            </a:r>
          </a:p>
          <a:p>
            <a:pPr lvl="1"/>
            <a:r>
              <a:rPr lang="en-AU" noProof="0" smtClean="0"/>
              <a:t>Second level</a:t>
            </a:r>
          </a:p>
          <a:p>
            <a:pPr lvl="2"/>
            <a:r>
              <a:rPr lang="en-AU" noProof="0" smtClean="0"/>
              <a:t>Third level</a:t>
            </a:r>
          </a:p>
          <a:p>
            <a:pPr lvl="3"/>
            <a:r>
              <a:rPr lang="en-AU" noProof="0" smtClean="0"/>
              <a:t>Fourth level</a:t>
            </a:r>
          </a:p>
          <a:p>
            <a:pPr lvl="4"/>
            <a:r>
              <a:rPr lang="en-AU" noProof="0" smtClean="0"/>
              <a:t>Fifth level</a:t>
            </a:r>
          </a:p>
        </p:txBody>
      </p:sp>
      <p:sp>
        <p:nvSpPr>
          <p:cNvPr id="819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AU"/>
          </a:p>
        </p:txBody>
      </p:sp>
      <p:sp>
        <p:nvSpPr>
          <p:cNvPr id="819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84EA165E-E13C-4250-8114-216904C5A381}" type="slidenum">
              <a:rPr lang="en-AU"/>
              <a:pPr>
                <a:defRPr/>
              </a:pPr>
              <a:t>‹#›</a:t>
            </a:fld>
            <a:endParaRPr lang="en-AU"/>
          </a:p>
        </p:txBody>
      </p:sp>
    </p:spTree>
    <p:extLst>
      <p:ext uri="{BB962C8B-B14F-4D97-AF65-F5344CB8AC3E}">
        <p14:creationId xmlns:p14="http://schemas.microsoft.com/office/powerpoint/2010/main" val="16672421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84EA165E-E13C-4250-8114-216904C5A381}" type="slidenum">
              <a:rPr lang="en-AU" smtClean="0"/>
              <a:pPr>
                <a:defRPr/>
              </a:pPr>
              <a:t>2</a:t>
            </a:fld>
            <a:endParaRPr lang="en-AU"/>
          </a:p>
        </p:txBody>
      </p:sp>
    </p:spTree>
    <p:extLst>
      <p:ext uri="{BB962C8B-B14F-4D97-AF65-F5344CB8AC3E}">
        <p14:creationId xmlns:p14="http://schemas.microsoft.com/office/powerpoint/2010/main" val="26884783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p:txBody>
          <a:bodyPr/>
          <a:lstStyle/>
          <a:p>
            <a:pPr>
              <a:defRPr/>
            </a:pPr>
            <a:fld id="{0C1DC5DF-5893-4B15-AE1A-F61935270EF5}" type="slidenum">
              <a:rPr lang="en-GB" smtClean="0">
                <a:solidFill>
                  <a:prstClr val="black"/>
                </a:solidFill>
              </a:rPr>
              <a:pPr>
                <a:defRPr/>
              </a:pPr>
              <a:t>3</a:t>
            </a:fld>
            <a:endParaRPr lang="en-GB" smtClean="0">
              <a:solidFill>
                <a:prstClr val="black"/>
              </a:solidFill>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fr-FR"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p:txBody>
          <a:bodyPr/>
          <a:lstStyle/>
          <a:p>
            <a:pPr>
              <a:defRPr/>
            </a:pPr>
            <a:fld id="{291D2976-DCB0-45B3-BE74-CDA4CE13849F}" type="slidenum">
              <a:rPr lang="en-GB" smtClean="0">
                <a:solidFill>
                  <a:prstClr val="black"/>
                </a:solidFill>
              </a:rPr>
              <a:pPr>
                <a:defRPr/>
              </a:pPr>
              <a:t>4</a:t>
            </a:fld>
            <a:endParaRPr lang="en-GB" smtClean="0">
              <a:solidFill>
                <a:prstClr val="black"/>
              </a:solidFill>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fr-FR"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p:txBody>
          <a:bodyPr/>
          <a:lstStyle/>
          <a:p>
            <a:pPr>
              <a:defRPr/>
            </a:pPr>
            <a:fld id="{291D2976-DCB0-45B3-BE74-CDA4CE13849F}" type="slidenum">
              <a:rPr lang="en-GB" smtClean="0">
                <a:solidFill>
                  <a:prstClr val="black"/>
                </a:solidFill>
              </a:rPr>
              <a:pPr>
                <a:defRPr/>
              </a:pPr>
              <a:t>5</a:t>
            </a:fld>
            <a:endParaRPr lang="en-GB" smtClean="0">
              <a:solidFill>
                <a:prstClr val="black"/>
              </a:solidFill>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fr-F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p:txBody>
          <a:bodyPr/>
          <a:lstStyle/>
          <a:p>
            <a:pPr>
              <a:defRPr/>
            </a:pPr>
            <a:fld id="{291D2976-DCB0-45B3-BE74-CDA4CE13849F}" type="slidenum">
              <a:rPr lang="en-GB" smtClean="0">
                <a:solidFill>
                  <a:prstClr val="black"/>
                </a:solidFill>
              </a:rPr>
              <a:pPr>
                <a:defRPr/>
              </a:pPr>
              <a:t>7</a:t>
            </a:fld>
            <a:endParaRPr lang="en-GB" smtClean="0">
              <a:solidFill>
                <a:prstClr val="black"/>
              </a:solidFill>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fr-F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Espace réservé de l'image des diapositives 1"/>
          <p:cNvSpPr>
            <a:spLocks noGrp="1" noRot="1" noChangeAspect="1" noTextEdit="1"/>
          </p:cNvSpPr>
          <p:nvPr>
            <p:ph type="sldImg"/>
          </p:nvPr>
        </p:nvSpPr>
        <p:spPr>
          <a:ln/>
        </p:spPr>
      </p:sp>
      <p:sp>
        <p:nvSpPr>
          <p:cNvPr id="41987"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dirty="0" smtClean="0"/>
          </a:p>
        </p:txBody>
      </p:sp>
      <p:sp>
        <p:nvSpPr>
          <p:cNvPr id="41988" name="Espace réservé du numéro de diapositive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CD4C0940-0ACB-4B3B-8617-AE751EBE3EED}" type="slidenum">
              <a:rPr lang="en-AU" smtClean="0">
                <a:solidFill>
                  <a:srgbClr val="000000"/>
                </a:solidFill>
                <a:latin typeface="Times New Roman" pitchFamily="18" charset="0"/>
              </a:rPr>
              <a:pPr eaLnBrk="1" hangingPunct="1"/>
              <a:t>11</a:t>
            </a:fld>
            <a:endParaRPr lang="en-AU" smtClean="0">
              <a:solidFill>
                <a:srgbClr val="000000"/>
              </a:solidFill>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p:txBody>
          <a:bodyPr/>
          <a:lstStyle/>
          <a:p>
            <a:pPr>
              <a:defRPr/>
            </a:pPr>
            <a:fld id="{D1E5CEA8-8CC9-453C-AAAB-468761FD3065}" type="slidenum">
              <a:rPr lang="en-GB">
                <a:solidFill>
                  <a:prstClr val="black"/>
                </a:solidFill>
              </a:rPr>
              <a:pPr>
                <a:defRPr/>
              </a:pPr>
              <a:t>16</a:t>
            </a:fld>
            <a:endParaRPr lang="en-GB">
              <a:solidFill>
                <a:prstClr val="black"/>
              </a:solidFill>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fr-F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p:txBody>
          <a:bodyPr/>
          <a:lstStyle/>
          <a:p>
            <a:pPr>
              <a:defRPr/>
            </a:pPr>
            <a:fld id="{95C2EACF-B483-4573-BD7D-EA5AA741C715}" type="slidenum">
              <a:rPr lang="en-GB">
                <a:solidFill>
                  <a:prstClr val="black"/>
                </a:solidFill>
              </a:rPr>
              <a:pPr>
                <a:defRPr/>
              </a:pPr>
              <a:t>18</a:t>
            </a:fld>
            <a:endParaRPr lang="en-GB" dirty="0">
              <a:solidFill>
                <a:prstClr val="black"/>
              </a:solidFill>
            </a:endParaRP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fr-FR"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preserve="1" userDrawn="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0782"/>
            <a:ext cx="9148763" cy="6851650"/>
            <a:chOff x="1" y="0"/>
            <a:chExt cx="5763" cy="4316"/>
          </a:xfrm>
        </p:grpSpPr>
        <p:sp>
          <p:nvSpPr>
            <p:cNvPr id="5"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p>
          </p:txBody>
        </p:sp>
        <p:sp>
          <p:nvSpPr>
            <p:cNvPr id="6"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p>
          </p:txBody>
        </p:sp>
        <p:sp>
          <p:nvSpPr>
            <p:cNvPr id="7"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p>
          </p:txBody>
        </p:sp>
        <p:grpSp>
          <p:nvGrpSpPr>
            <p:cNvPr id="8" name="Group 6"/>
            <p:cNvGrpSpPr>
              <a:grpSpLocks/>
            </p:cNvGrpSpPr>
            <p:nvPr/>
          </p:nvGrpSpPr>
          <p:grpSpPr bwMode="auto">
            <a:xfrm>
              <a:off x="288" y="0"/>
              <a:ext cx="5098" cy="4316"/>
              <a:chOff x="288" y="0"/>
              <a:chExt cx="5098" cy="4316"/>
            </a:xfrm>
          </p:grpSpPr>
          <p:sp>
            <p:nvSpPr>
              <p:cNvPr id="28" name="Freeform 7"/>
              <p:cNvSpPr>
                <a:spLocks/>
              </p:cNvSpPr>
              <p:nvPr/>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29" name="Freeform 8"/>
              <p:cNvSpPr>
                <a:spLocks/>
              </p:cNvSpPr>
              <p:nvPr/>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30" name="Freeform 9"/>
              <p:cNvSpPr>
                <a:spLocks/>
              </p:cNvSpPr>
              <p:nvPr/>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31" name="Freeform 10"/>
              <p:cNvSpPr>
                <a:spLocks/>
              </p:cNvSpPr>
              <p:nvPr/>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32" name="Freeform 11"/>
              <p:cNvSpPr>
                <a:spLocks/>
              </p:cNvSpPr>
              <p:nvPr/>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33" name="Freeform 12"/>
              <p:cNvSpPr>
                <a:spLocks/>
              </p:cNvSpPr>
              <p:nvPr/>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34" name="Freeform 13"/>
              <p:cNvSpPr>
                <a:spLocks/>
              </p:cNvSpPr>
              <p:nvPr/>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35" name="Freeform 14"/>
              <p:cNvSpPr>
                <a:spLocks/>
              </p:cNvSpPr>
              <p:nvPr/>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36" name="Freeform 15"/>
              <p:cNvSpPr>
                <a:spLocks/>
              </p:cNvSpPr>
              <p:nvPr/>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37" name="Freeform 16"/>
              <p:cNvSpPr>
                <a:spLocks/>
              </p:cNvSpPr>
              <p:nvPr/>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38" name="Freeform 17"/>
              <p:cNvSpPr>
                <a:spLocks/>
              </p:cNvSpPr>
              <p:nvPr/>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39" name="Freeform 18"/>
              <p:cNvSpPr>
                <a:spLocks/>
              </p:cNvSpPr>
              <p:nvPr/>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40" name="Freeform 19"/>
              <p:cNvSpPr>
                <a:spLocks/>
              </p:cNvSpPr>
              <p:nvPr/>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grpSp>
        <p:sp>
          <p:nvSpPr>
            <p:cNvPr id="9"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p>
          </p:txBody>
        </p:sp>
        <p:sp>
          <p:nvSpPr>
            <p:cNvPr id="10"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p>
          </p:txBody>
        </p:sp>
        <p:sp>
          <p:nvSpPr>
            <p:cNvPr id="11"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AU"/>
            </a:p>
          </p:txBody>
        </p:sp>
        <p:sp>
          <p:nvSpPr>
            <p:cNvPr id="12"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pPr>
                <a:defRPr/>
              </a:pPr>
              <a:endParaRPr lang="en-AU"/>
            </a:p>
          </p:txBody>
        </p:sp>
        <p:sp>
          <p:nvSpPr>
            <p:cNvPr id="13"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pPr>
                <a:defRPr/>
              </a:pPr>
              <a:endParaRPr lang="en-AU"/>
            </a:p>
          </p:txBody>
        </p:sp>
        <p:sp>
          <p:nvSpPr>
            <p:cNvPr id="14"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AU"/>
            </a:p>
          </p:txBody>
        </p:sp>
        <p:sp>
          <p:nvSpPr>
            <p:cNvPr id="15"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pPr>
                <a:defRPr/>
              </a:pPr>
              <a:endParaRPr lang="en-AU"/>
            </a:p>
          </p:txBody>
        </p:sp>
        <p:sp>
          <p:nvSpPr>
            <p:cNvPr id="16"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pPr>
                <a:defRPr/>
              </a:pPr>
              <a:endParaRPr lang="en-AU"/>
            </a:p>
          </p:txBody>
        </p:sp>
        <p:sp>
          <p:nvSpPr>
            <p:cNvPr id="17"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pPr>
                <a:defRPr/>
              </a:pPr>
              <a:endParaRPr lang="en-AU"/>
            </a:p>
          </p:txBody>
        </p:sp>
        <p:sp>
          <p:nvSpPr>
            <p:cNvPr id="18"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pPr>
                <a:defRPr/>
              </a:pPr>
              <a:endParaRPr lang="en-AU"/>
            </a:p>
          </p:txBody>
        </p:sp>
        <p:sp>
          <p:nvSpPr>
            <p:cNvPr id="19"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pPr>
                <a:defRPr/>
              </a:pPr>
              <a:endParaRPr lang="en-AU"/>
            </a:p>
          </p:txBody>
        </p:sp>
        <p:grpSp>
          <p:nvGrpSpPr>
            <p:cNvPr id="20" name="Group 31"/>
            <p:cNvGrpSpPr>
              <a:grpSpLocks/>
            </p:cNvGrpSpPr>
            <p:nvPr/>
          </p:nvGrpSpPr>
          <p:grpSpPr bwMode="auto">
            <a:xfrm>
              <a:off x="1" y="392"/>
              <a:ext cx="5758" cy="1571"/>
              <a:chOff x="1" y="392"/>
              <a:chExt cx="5758" cy="1571"/>
            </a:xfrm>
          </p:grpSpPr>
          <p:sp>
            <p:nvSpPr>
              <p:cNvPr id="23" name="Line 32"/>
              <p:cNvSpPr>
                <a:spLocks noChangeShapeType="1"/>
              </p:cNvSpPr>
              <p:nvPr/>
            </p:nvSpPr>
            <p:spPr bwMode="hidden">
              <a:xfrm>
                <a:off x="1" y="784"/>
                <a:ext cx="5758" cy="0"/>
              </a:xfrm>
              <a:prstGeom prst="line">
                <a:avLst/>
              </a:prstGeom>
              <a:noFill/>
              <a:ln w="15875">
                <a:solidFill>
                  <a:schemeClr val="bg1"/>
                </a:solidFill>
                <a:round/>
                <a:headEnd/>
                <a:tailEnd/>
              </a:ln>
              <a:effectLst/>
            </p:spPr>
            <p:txBody>
              <a:bodyPr/>
              <a:lstStyle/>
              <a:p>
                <a:pPr>
                  <a:defRPr/>
                </a:pPr>
                <a:endParaRPr lang="en-AU"/>
              </a:p>
            </p:txBody>
          </p:sp>
          <p:sp>
            <p:nvSpPr>
              <p:cNvPr id="24" name="Line 33"/>
              <p:cNvSpPr>
                <a:spLocks noChangeShapeType="1"/>
              </p:cNvSpPr>
              <p:nvPr/>
            </p:nvSpPr>
            <p:spPr bwMode="hidden">
              <a:xfrm>
                <a:off x="1" y="1963"/>
                <a:ext cx="5758" cy="0"/>
              </a:xfrm>
              <a:prstGeom prst="line">
                <a:avLst/>
              </a:prstGeom>
              <a:noFill/>
              <a:ln w="15875">
                <a:solidFill>
                  <a:schemeClr val="bg1"/>
                </a:solidFill>
                <a:round/>
                <a:headEnd/>
                <a:tailEnd/>
              </a:ln>
              <a:effectLst/>
            </p:spPr>
            <p:txBody>
              <a:bodyPr/>
              <a:lstStyle/>
              <a:p>
                <a:pPr>
                  <a:defRPr/>
                </a:pPr>
                <a:endParaRPr lang="en-AU"/>
              </a:p>
            </p:txBody>
          </p:sp>
          <p:sp>
            <p:nvSpPr>
              <p:cNvPr id="25" name="Line 34"/>
              <p:cNvSpPr>
                <a:spLocks noChangeShapeType="1"/>
              </p:cNvSpPr>
              <p:nvPr/>
            </p:nvSpPr>
            <p:spPr bwMode="hidden">
              <a:xfrm>
                <a:off x="1" y="1570"/>
                <a:ext cx="5758" cy="0"/>
              </a:xfrm>
              <a:prstGeom prst="line">
                <a:avLst/>
              </a:prstGeom>
              <a:noFill/>
              <a:ln w="15875">
                <a:solidFill>
                  <a:schemeClr val="bg1"/>
                </a:solidFill>
                <a:round/>
                <a:headEnd/>
                <a:tailEnd/>
              </a:ln>
              <a:effectLst/>
            </p:spPr>
            <p:txBody>
              <a:bodyPr/>
              <a:lstStyle/>
              <a:p>
                <a:pPr>
                  <a:defRPr/>
                </a:pPr>
                <a:endParaRPr lang="en-AU"/>
              </a:p>
            </p:txBody>
          </p:sp>
          <p:sp>
            <p:nvSpPr>
              <p:cNvPr id="26" name="Line 35"/>
              <p:cNvSpPr>
                <a:spLocks noChangeShapeType="1"/>
              </p:cNvSpPr>
              <p:nvPr/>
            </p:nvSpPr>
            <p:spPr bwMode="hidden">
              <a:xfrm>
                <a:off x="1" y="1177"/>
                <a:ext cx="5758" cy="0"/>
              </a:xfrm>
              <a:prstGeom prst="line">
                <a:avLst/>
              </a:prstGeom>
              <a:noFill/>
              <a:ln w="15875">
                <a:solidFill>
                  <a:schemeClr val="bg1"/>
                </a:solidFill>
                <a:round/>
                <a:headEnd/>
                <a:tailEnd/>
              </a:ln>
              <a:effectLst/>
            </p:spPr>
            <p:txBody>
              <a:bodyPr/>
              <a:lstStyle/>
              <a:p>
                <a:pPr>
                  <a:defRPr/>
                </a:pPr>
                <a:endParaRPr lang="en-AU"/>
              </a:p>
            </p:txBody>
          </p:sp>
          <p:sp>
            <p:nvSpPr>
              <p:cNvPr id="27" name="Line 36"/>
              <p:cNvSpPr>
                <a:spLocks noChangeShapeType="1"/>
              </p:cNvSpPr>
              <p:nvPr/>
            </p:nvSpPr>
            <p:spPr bwMode="hidden">
              <a:xfrm>
                <a:off x="1" y="392"/>
                <a:ext cx="5758" cy="0"/>
              </a:xfrm>
              <a:prstGeom prst="line">
                <a:avLst/>
              </a:prstGeom>
              <a:noFill/>
              <a:ln w="15875">
                <a:solidFill>
                  <a:schemeClr val="bg1"/>
                </a:solidFill>
                <a:round/>
                <a:headEnd/>
                <a:tailEnd/>
              </a:ln>
              <a:effectLst/>
            </p:spPr>
            <p:txBody>
              <a:bodyPr/>
              <a:lstStyle/>
              <a:p>
                <a:pPr>
                  <a:defRPr/>
                </a:pPr>
                <a:endParaRPr lang="en-AU"/>
              </a:p>
            </p:txBody>
          </p:sp>
        </p:grpSp>
        <p:sp>
          <p:nvSpPr>
            <p:cNvPr id="21"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pPr>
                <a:defRPr/>
              </a:pPr>
              <a:endParaRPr lang="en-AU"/>
            </a:p>
          </p:txBody>
        </p:sp>
        <p:sp>
          <p:nvSpPr>
            <p:cNvPr id="22"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pPr>
                <a:defRPr/>
              </a:pPr>
              <a:endParaRPr lang="en-AU"/>
            </a:p>
          </p:txBody>
        </p:sp>
      </p:grpSp>
      <p:sp>
        <p:nvSpPr>
          <p:cNvPr id="588840" name="Rectangle 40"/>
          <p:cNvSpPr>
            <a:spLocks noGrp="1" noChangeArrowheads="1"/>
          </p:cNvSpPr>
          <p:nvPr>
            <p:ph type="subTitle" sz="quarter" idx="1"/>
          </p:nvPr>
        </p:nvSpPr>
        <p:spPr>
          <a:xfrm>
            <a:off x="1275946" y="2564904"/>
            <a:ext cx="6400800" cy="3163958"/>
          </a:xfrm>
        </p:spPr>
        <p:txBody>
          <a:bodyPr/>
          <a:lstStyle>
            <a:lvl1pPr marL="0" indent="0" algn="ctr">
              <a:buFont typeface="Wingdings" pitchFamily="2" charset="2"/>
              <a:buNone/>
              <a:defRPr/>
            </a:lvl1pPr>
          </a:lstStyle>
          <a:p>
            <a:r>
              <a:rPr lang="en-US" smtClean="0"/>
              <a:t>Click to edit Master subtitle style</a:t>
            </a:r>
            <a:endParaRPr lang="en-AU" dirty="0"/>
          </a:p>
        </p:txBody>
      </p:sp>
      <p:pic>
        <p:nvPicPr>
          <p:cNvPr id="44" name="Picture 43" descr="IHO Colour-transparent-small.gif"/>
          <p:cNvPicPr>
            <a:picLocks noChangeAspect="1"/>
          </p:cNvPicPr>
          <p:nvPr userDrawn="1"/>
        </p:nvPicPr>
        <p:blipFill>
          <a:blip r:embed="rId2" cstate="print"/>
          <a:srcRect/>
          <a:stretch>
            <a:fillRect/>
          </a:stretch>
        </p:blipFill>
        <p:spPr bwMode="auto">
          <a:xfrm>
            <a:off x="4080456" y="780379"/>
            <a:ext cx="729701" cy="970304"/>
          </a:xfrm>
          <a:prstGeom prst="rect">
            <a:avLst/>
          </a:prstGeom>
          <a:noFill/>
          <a:ln w="9525">
            <a:noFill/>
            <a:miter lim="800000"/>
            <a:headEnd/>
            <a:tailEnd/>
          </a:ln>
        </p:spPr>
      </p:pic>
    </p:spTree>
  </p:cSld>
  <p:clrMapOvr>
    <a:masterClrMapping/>
  </p:clrMapOvr>
  <p:transition>
    <p:wipe dir="d"/>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cSld>
  <p:clrMapOvr>
    <a:masterClrMapping/>
  </p:clrMapOvr>
  <p:transition>
    <p:wipe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cSld>
  <p:clrMapOvr>
    <a:masterClrMapping/>
  </p:clrMapOvr>
  <p:transition>
    <p:wipe dir="d"/>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57042" y="277813"/>
            <a:ext cx="7429500" cy="1139825"/>
          </a:xfrm>
        </p:spPr>
        <p:txBody>
          <a:bodyPr/>
          <a:lstStyle/>
          <a:p>
            <a:r>
              <a:rPr lang="en-US" smtClean="0"/>
              <a:t>Click to edit Master title style</a:t>
            </a:r>
            <a:endParaRPr lang="en-AU" dirty="0"/>
          </a:p>
        </p:txBody>
      </p:sp>
      <p:sp>
        <p:nvSpPr>
          <p:cNvPr id="3" name="Content Placeholder 2"/>
          <p:cNvSpPr>
            <a:spLocks noGrp="1"/>
          </p:cNvSpPr>
          <p:nvPr>
            <p:ph idx="1"/>
          </p:nvPr>
        </p:nvSpPr>
        <p:spPr>
          <a:xfrm>
            <a:off x="774853" y="1600200"/>
            <a:ext cx="7488237" cy="4530725"/>
          </a:xfrm>
        </p:spPr>
        <p:txBody>
          <a:bodyPr/>
          <a:lstStyle>
            <a:lvl1pPr marL="363538" indent="-363538">
              <a:defRPr/>
            </a:lvl1pPr>
            <a:lvl2pPr marL="538163" indent="-174625">
              <a:defRPr/>
            </a:lvl2pPr>
            <a:lvl3pPr marL="901700" indent="-185738">
              <a:defRPr/>
            </a:lvl3pPr>
            <a:lvl4pPr marL="1077913" indent="-176213">
              <a:defRPr/>
            </a:lvl4pPr>
            <a:lvl5pPr marL="1252538" indent="-174625">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500"/>
                                        <p:tgtEl>
                                          <p:spTgt spid="3">
                                            <p:txEl>
                                              <p:pRg st="1" end="1"/>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left)">
                                      <p:cBhvr>
                                        <p:cTn id="19" dur="500"/>
                                        <p:tgtEl>
                                          <p:spTgt spid="3">
                                            <p:txEl>
                                              <p:pRg st="3" end="3"/>
                                            </p:tx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tmplLst>
          <p:tmpl lvl="1">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2">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3">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4">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5">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wipe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900113" y="1600200"/>
            <a:ext cx="3667125"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Content Placeholder 3"/>
          <p:cNvSpPr>
            <a:spLocks noGrp="1"/>
          </p:cNvSpPr>
          <p:nvPr>
            <p:ph sz="half" idx="2"/>
          </p:nvPr>
        </p:nvSpPr>
        <p:spPr>
          <a:xfrm>
            <a:off x="4719638" y="1600200"/>
            <a:ext cx="3668712"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Rectangle 40"/>
          <p:cNvSpPr>
            <a:spLocks noGrp="1" noChangeArrowheads="1"/>
          </p:cNvSpPr>
          <p:nvPr>
            <p:ph type="dt" sz="half" idx="10"/>
          </p:nvPr>
        </p:nvSpPr>
        <p:spPr>
          <a:xfrm>
            <a:off x="457200" y="6243638"/>
            <a:ext cx="2133600" cy="457200"/>
          </a:xfrm>
          <a:prstGeom prst="rect">
            <a:avLst/>
          </a:prstGeom>
          <a:ln/>
        </p:spPr>
        <p:txBody>
          <a:bodyPr/>
          <a:lstStyle>
            <a:lvl1pPr>
              <a:defRPr/>
            </a:lvl1pPr>
          </a:lstStyle>
          <a:p>
            <a:pPr>
              <a:defRPr/>
            </a:pPr>
            <a:endParaRPr lang="en-AU"/>
          </a:p>
        </p:txBody>
      </p:sp>
      <p:sp>
        <p:nvSpPr>
          <p:cNvPr id="6" name="Rectangle 41"/>
          <p:cNvSpPr>
            <a:spLocks noGrp="1" noChangeArrowheads="1"/>
          </p:cNvSpPr>
          <p:nvPr>
            <p:ph type="ftr" sz="quarter" idx="11"/>
          </p:nvPr>
        </p:nvSpPr>
        <p:spPr>
          <a:xfrm>
            <a:off x="3124200" y="6248400"/>
            <a:ext cx="2895600" cy="457200"/>
          </a:xfrm>
          <a:prstGeom prst="rect">
            <a:avLst/>
          </a:prstGeom>
          <a:ln/>
        </p:spPr>
        <p:txBody>
          <a:bodyPr/>
          <a:lstStyle>
            <a:lvl1pPr>
              <a:defRPr/>
            </a:lvl1pPr>
          </a:lstStyle>
          <a:p>
            <a:pPr>
              <a:defRPr/>
            </a:pPr>
            <a:endParaRPr lang="en-AU"/>
          </a:p>
        </p:txBody>
      </p:sp>
      <p:sp>
        <p:nvSpPr>
          <p:cNvPr id="7" name="Rectangle 42"/>
          <p:cNvSpPr>
            <a:spLocks noGrp="1" noChangeArrowheads="1"/>
          </p:cNvSpPr>
          <p:nvPr>
            <p:ph type="sldNum" sz="quarter" idx="12"/>
          </p:nvPr>
        </p:nvSpPr>
        <p:spPr>
          <a:xfrm>
            <a:off x="6553200" y="6243638"/>
            <a:ext cx="2133600" cy="457200"/>
          </a:xfrm>
          <a:prstGeom prst="rect">
            <a:avLst/>
          </a:prstGeom>
          <a:ln/>
        </p:spPr>
        <p:txBody>
          <a:bodyPr/>
          <a:lstStyle>
            <a:lvl1pPr>
              <a:defRPr/>
            </a:lvl1pPr>
          </a:lstStyle>
          <a:p>
            <a:pPr>
              <a:defRPr/>
            </a:pPr>
            <a:fld id="{A01B3C68-0E8A-4B98-9AFB-4933B3CA228F}" type="slidenum">
              <a:rPr lang="en-AU"/>
              <a:pPr>
                <a:defRPr/>
              </a:pPr>
              <a:t>‹#›</a:t>
            </a:fld>
            <a:endParaRPr lang="en-AU"/>
          </a:p>
        </p:txBody>
      </p:sp>
    </p:spTree>
  </p:cSld>
  <p:clrMapOvr>
    <a:masterClrMapping/>
  </p:clrMapOvr>
  <p:transition>
    <p:wipe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cSld>
  <p:clrMapOvr>
    <a:masterClrMapping/>
  </p:clrMapOvr>
  <p:transition>
    <p:wipe dir="d"/>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Tree>
  </p:cSld>
  <p:clrMapOvr>
    <a:masterClrMapping/>
  </p:clrMapOvr>
  <p:transition>
    <p:wipe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wipe dir="d"/>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AU"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wipe dir="d"/>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bg1"/>
            </a:gs>
            <a:gs pos="100000">
              <a:schemeClr val="bg1">
                <a:gamma/>
                <a:shade val="39216"/>
                <a:invGamma/>
              </a:schemeClr>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1588" y="0"/>
            <a:ext cx="9148762" cy="6851650"/>
            <a:chOff x="1" y="0"/>
            <a:chExt cx="5763" cy="4316"/>
          </a:xfrm>
        </p:grpSpPr>
        <p:sp>
          <p:nvSpPr>
            <p:cNvPr id="587779"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p>
          </p:txBody>
        </p:sp>
        <p:sp>
          <p:nvSpPr>
            <p:cNvPr id="587780"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p>
          </p:txBody>
        </p:sp>
        <p:sp>
          <p:nvSpPr>
            <p:cNvPr id="587781"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p>
          </p:txBody>
        </p:sp>
        <p:grpSp>
          <p:nvGrpSpPr>
            <p:cNvPr id="1037" name="Group 6"/>
            <p:cNvGrpSpPr>
              <a:grpSpLocks/>
            </p:cNvGrpSpPr>
            <p:nvPr/>
          </p:nvGrpSpPr>
          <p:grpSpPr bwMode="auto">
            <a:xfrm>
              <a:off x="288" y="0"/>
              <a:ext cx="5098" cy="4316"/>
              <a:chOff x="288" y="0"/>
              <a:chExt cx="5098" cy="4316"/>
            </a:xfrm>
          </p:grpSpPr>
          <p:sp>
            <p:nvSpPr>
              <p:cNvPr id="587783" name="Freeform 7"/>
              <p:cNvSpPr>
                <a:spLocks/>
              </p:cNvSpPr>
              <p:nvPr/>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587784" name="Freeform 8"/>
              <p:cNvSpPr>
                <a:spLocks/>
              </p:cNvSpPr>
              <p:nvPr/>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587785" name="Freeform 9"/>
              <p:cNvSpPr>
                <a:spLocks/>
              </p:cNvSpPr>
              <p:nvPr/>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587786" name="Freeform 10"/>
              <p:cNvSpPr>
                <a:spLocks/>
              </p:cNvSpPr>
              <p:nvPr/>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587787" name="Freeform 11"/>
              <p:cNvSpPr>
                <a:spLocks/>
              </p:cNvSpPr>
              <p:nvPr/>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587788" name="Freeform 12"/>
              <p:cNvSpPr>
                <a:spLocks/>
              </p:cNvSpPr>
              <p:nvPr/>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587789" name="Freeform 13"/>
              <p:cNvSpPr>
                <a:spLocks/>
              </p:cNvSpPr>
              <p:nvPr/>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587790" name="Freeform 14"/>
              <p:cNvSpPr>
                <a:spLocks/>
              </p:cNvSpPr>
              <p:nvPr/>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587791" name="Freeform 15"/>
              <p:cNvSpPr>
                <a:spLocks/>
              </p:cNvSpPr>
              <p:nvPr/>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587792" name="Freeform 16"/>
              <p:cNvSpPr>
                <a:spLocks/>
              </p:cNvSpPr>
              <p:nvPr/>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587793" name="Freeform 17"/>
              <p:cNvSpPr>
                <a:spLocks/>
              </p:cNvSpPr>
              <p:nvPr/>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587794" name="Freeform 18"/>
              <p:cNvSpPr>
                <a:spLocks/>
              </p:cNvSpPr>
              <p:nvPr/>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587795" name="Freeform 19"/>
              <p:cNvSpPr>
                <a:spLocks/>
              </p:cNvSpPr>
              <p:nvPr/>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grpSp>
        <p:sp>
          <p:nvSpPr>
            <p:cNvPr id="587796"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p>
          </p:txBody>
        </p:sp>
        <p:sp>
          <p:nvSpPr>
            <p:cNvPr id="587797"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p>
          </p:txBody>
        </p:sp>
        <p:sp>
          <p:nvSpPr>
            <p:cNvPr id="587798"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AU"/>
            </a:p>
          </p:txBody>
        </p:sp>
        <p:sp>
          <p:nvSpPr>
            <p:cNvPr id="587799"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pPr>
                <a:defRPr/>
              </a:pPr>
              <a:endParaRPr lang="en-AU"/>
            </a:p>
          </p:txBody>
        </p:sp>
        <p:sp>
          <p:nvSpPr>
            <p:cNvPr id="587800"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pPr>
                <a:defRPr/>
              </a:pPr>
              <a:endParaRPr lang="en-AU"/>
            </a:p>
          </p:txBody>
        </p:sp>
        <p:sp>
          <p:nvSpPr>
            <p:cNvPr id="587801"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AU"/>
            </a:p>
          </p:txBody>
        </p:sp>
        <p:sp>
          <p:nvSpPr>
            <p:cNvPr id="587802"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pPr>
                <a:defRPr/>
              </a:pPr>
              <a:endParaRPr lang="en-AU"/>
            </a:p>
          </p:txBody>
        </p:sp>
        <p:sp>
          <p:nvSpPr>
            <p:cNvPr id="587803"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pPr>
                <a:defRPr/>
              </a:pPr>
              <a:endParaRPr lang="en-AU"/>
            </a:p>
          </p:txBody>
        </p:sp>
        <p:sp>
          <p:nvSpPr>
            <p:cNvPr id="587804"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pPr>
                <a:defRPr/>
              </a:pPr>
              <a:endParaRPr lang="en-AU"/>
            </a:p>
          </p:txBody>
        </p:sp>
        <p:sp>
          <p:nvSpPr>
            <p:cNvPr id="587805"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pPr>
                <a:defRPr/>
              </a:pPr>
              <a:endParaRPr lang="en-AU"/>
            </a:p>
          </p:txBody>
        </p:sp>
        <p:sp>
          <p:nvSpPr>
            <p:cNvPr id="587806"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pPr>
                <a:defRPr/>
              </a:pPr>
              <a:endParaRPr lang="en-AU"/>
            </a:p>
          </p:txBody>
        </p:sp>
        <p:grpSp>
          <p:nvGrpSpPr>
            <p:cNvPr id="1049" name="Group 31"/>
            <p:cNvGrpSpPr>
              <a:grpSpLocks/>
            </p:cNvGrpSpPr>
            <p:nvPr/>
          </p:nvGrpSpPr>
          <p:grpSpPr bwMode="auto">
            <a:xfrm>
              <a:off x="1" y="392"/>
              <a:ext cx="5758" cy="1571"/>
              <a:chOff x="1" y="392"/>
              <a:chExt cx="5758" cy="1571"/>
            </a:xfrm>
          </p:grpSpPr>
          <p:sp>
            <p:nvSpPr>
              <p:cNvPr id="587808" name="Line 32"/>
              <p:cNvSpPr>
                <a:spLocks noChangeShapeType="1"/>
              </p:cNvSpPr>
              <p:nvPr/>
            </p:nvSpPr>
            <p:spPr bwMode="hidden">
              <a:xfrm>
                <a:off x="1" y="784"/>
                <a:ext cx="5758" cy="0"/>
              </a:xfrm>
              <a:prstGeom prst="line">
                <a:avLst/>
              </a:prstGeom>
              <a:noFill/>
              <a:ln w="15875">
                <a:solidFill>
                  <a:schemeClr val="bg1"/>
                </a:solidFill>
                <a:round/>
                <a:headEnd/>
                <a:tailEnd/>
              </a:ln>
              <a:effectLst/>
            </p:spPr>
            <p:txBody>
              <a:bodyPr/>
              <a:lstStyle/>
              <a:p>
                <a:pPr>
                  <a:defRPr/>
                </a:pPr>
                <a:endParaRPr lang="en-AU"/>
              </a:p>
            </p:txBody>
          </p:sp>
          <p:sp>
            <p:nvSpPr>
              <p:cNvPr id="587809" name="Line 33"/>
              <p:cNvSpPr>
                <a:spLocks noChangeShapeType="1"/>
              </p:cNvSpPr>
              <p:nvPr/>
            </p:nvSpPr>
            <p:spPr bwMode="hidden">
              <a:xfrm>
                <a:off x="1" y="1963"/>
                <a:ext cx="5758" cy="0"/>
              </a:xfrm>
              <a:prstGeom prst="line">
                <a:avLst/>
              </a:prstGeom>
              <a:noFill/>
              <a:ln w="15875">
                <a:solidFill>
                  <a:schemeClr val="bg1"/>
                </a:solidFill>
                <a:round/>
                <a:headEnd/>
                <a:tailEnd/>
              </a:ln>
              <a:effectLst/>
            </p:spPr>
            <p:txBody>
              <a:bodyPr/>
              <a:lstStyle/>
              <a:p>
                <a:pPr>
                  <a:defRPr/>
                </a:pPr>
                <a:endParaRPr lang="en-AU"/>
              </a:p>
            </p:txBody>
          </p:sp>
          <p:sp>
            <p:nvSpPr>
              <p:cNvPr id="587810" name="Line 34"/>
              <p:cNvSpPr>
                <a:spLocks noChangeShapeType="1"/>
              </p:cNvSpPr>
              <p:nvPr/>
            </p:nvSpPr>
            <p:spPr bwMode="hidden">
              <a:xfrm>
                <a:off x="1" y="1570"/>
                <a:ext cx="5758" cy="0"/>
              </a:xfrm>
              <a:prstGeom prst="line">
                <a:avLst/>
              </a:prstGeom>
              <a:noFill/>
              <a:ln w="15875">
                <a:solidFill>
                  <a:schemeClr val="bg1"/>
                </a:solidFill>
                <a:round/>
                <a:headEnd/>
                <a:tailEnd/>
              </a:ln>
              <a:effectLst/>
            </p:spPr>
            <p:txBody>
              <a:bodyPr/>
              <a:lstStyle/>
              <a:p>
                <a:pPr>
                  <a:defRPr/>
                </a:pPr>
                <a:endParaRPr lang="en-AU"/>
              </a:p>
            </p:txBody>
          </p:sp>
          <p:sp>
            <p:nvSpPr>
              <p:cNvPr id="587811" name="Line 35"/>
              <p:cNvSpPr>
                <a:spLocks noChangeShapeType="1"/>
              </p:cNvSpPr>
              <p:nvPr/>
            </p:nvSpPr>
            <p:spPr bwMode="hidden">
              <a:xfrm>
                <a:off x="1" y="1177"/>
                <a:ext cx="5758" cy="0"/>
              </a:xfrm>
              <a:prstGeom prst="line">
                <a:avLst/>
              </a:prstGeom>
              <a:noFill/>
              <a:ln w="15875">
                <a:solidFill>
                  <a:schemeClr val="bg1"/>
                </a:solidFill>
                <a:round/>
                <a:headEnd/>
                <a:tailEnd/>
              </a:ln>
              <a:effectLst/>
            </p:spPr>
            <p:txBody>
              <a:bodyPr/>
              <a:lstStyle/>
              <a:p>
                <a:pPr>
                  <a:defRPr/>
                </a:pPr>
                <a:endParaRPr lang="en-AU"/>
              </a:p>
            </p:txBody>
          </p:sp>
          <p:sp>
            <p:nvSpPr>
              <p:cNvPr id="587812" name="Line 36"/>
              <p:cNvSpPr>
                <a:spLocks noChangeShapeType="1"/>
              </p:cNvSpPr>
              <p:nvPr/>
            </p:nvSpPr>
            <p:spPr bwMode="hidden">
              <a:xfrm>
                <a:off x="1" y="392"/>
                <a:ext cx="5758" cy="0"/>
              </a:xfrm>
              <a:prstGeom prst="line">
                <a:avLst/>
              </a:prstGeom>
              <a:noFill/>
              <a:ln w="15875">
                <a:solidFill>
                  <a:schemeClr val="bg1"/>
                </a:solidFill>
                <a:round/>
                <a:headEnd/>
                <a:tailEnd/>
              </a:ln>
              <a:effectLst/>
            </p:spPr>
            <p:txBody>
              <a:bodyPr/>
              <a:lstStyle/>
              <a:p>
                <a:pPr>
                  <a:defRPr/>
                </a:pPr>
                <a:endParaRPr lang="en-AU"/>
              </a:p>
            </p:txBody>
          </p:sp>
        </p:grpSp>
        <p:sp>
          <p:nvSpPr>
            <p:cNvPr id="587813"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pPr>
                <a:defRPr/>
              </a:pPr>
              <a:endParaRPr lang="en-AU"/>
            </a:p>
          </p:txBody>
        </p:sp>
        <p:sp>
          <p:nvSpPr>
            <p:cNvPr id="587814"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pPr>
                <a:defRPr/>
              </a:pPr>
              <a:endParaRPr lang="en-AU"/>
            </a:p>
          </p:txBody>
        </p:sp>
      </p:grpSp>
      <p:sp>
        <p:nvSpPr>
          <p:cNvPr id="587815" name="Rectangle 39"/>
          <p:cNvSpPr>
            <a:spLocks noGrp="1" noChangeArrowheads="1"/>
          </p:cNvSpPr>
          <p:nvPr>
            <p:ph type="title"/>
          </p:nvPr>
        </p:nvSpPr>
        <p:spPr bwMode="auto">
          <a:xfrm>
            <a:off x="857250" y="277813"/>
            <a:ext cx="7429500" cy="11398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AU" dirty="0" smtClean="0"/>
          </a:p>
        </p:txBody>
      </p:sp>
      <p:sp>
        <p:nvSpPr>
          <p:cNvPr id="587819" name="Rectangle 43"/>
          <p:cNvSpPr>
            <a:spLocks noGrp="1" noChangeArrowheads="1"/>
          </p:cNvSpPr>
          <p:nvPr>
            <p:ph type="body" idx="1"/>
          </p:nvPr>
        </p:nvSpPr>
        <p:spPr bwMode="auto">
          <a:xfrm>
            <a:off x="900113" y="1600200"/>
            <a:ext cx="7488237"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dirty="0" smtClean="0"/>
              <a:t>Click to edit Master text styles</a:t>
            </a:r>
          </a:p>
          <a:p>
            <a:pPr lvl="1"/>
            <a:r>
              <a:rPr lang="en-US" noProof="0" dirty="0" smtClean="0"/>
              <a:t> Second level</a:t>
            </a:r>
          </a:p>
          <a:p>
            <a:pPr lvl="2"/>
            <a:r>
              <a:rPr lang="en-US" noProof="0" dirty="0" smtClean="0"/>
              <a:t>Third level</a:t>
            </a:r>
          </a:p>
          <a:p>
            <a:pPr lvl="3"/>
            <a:r>
              <a:rPr lang="en-US" noProof="0" dirty="0" smtClean="0"/>
              <a:t>Fourth level</a:t>
            </a:r>
          </a:p>
          <a:p>
            <a:pPr lvl="4"/>
            <a:r>
              <a:rPr lang="en-US" noProof="0" dirty="0" smtClean="0"/>
              <a:t>Fifth level</a:t>
            </a:r>
            <a:endParaRPr lang="en-AU" dirty="0" smtClean="0"/>
          </a:p>
        </p:txBody>
      </p:sp>
      <p:pic>
        <p:nvPicPr>
          <p:cNvPr id="1032" name="Picture 43" descr="IHO Colour-transparent-small.gif"/>
          <p:cNvPicPr>
            <a:picLocks noChangeAspect="1"/>
          </p:cNvPicPr>
          <p:nvPr/>
        </p:nvPicPr>
        <p:blipFill>
          <a:blip r:embed="rId13" cstate="print"/>
          <a:stretch>
            <a:fillRect/>
          </a:stretch>
        </p:blipFill>
        <p:spPr bwMode="auto">
          <a:xfrm flipH="1">
            <a:off x="90659" y="6173965"/>
            <a:ext cx="437198" cy="581216"/>
          </a:xfrm>
          <a:prstGeom prst="rect">
            <a:avLst/>
          </a:prstGeom>
          <a:noFill/>
          <a:ln>
            <a:noFill/>
          </a:ln>
        </p:spPr>
      </p:pic>
    </p:spTree>
  </p:cSld>
  <p:clrMap bg1="dk2" tx1="lt1" bg2="dk1" tx2="lt2" accent1="accent1" accent2="accent2" accent3="accent3" accent4="accent4" accent5="accent5" accent6="accent6" hlink="hlink" folHlink="folHlink"/>
  <p:sldLayoutIdLst>
    <p:sldLayoutId id="2147483686"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87819">
                                            <p:txEl>
                                              <p:pRg st="0" end="0"/>
                                            </p:txEl>
                                          </p:spTgt>
                                        </p:tgtEl>
                                        <p:attrNameLst>
                                          <p:attrName>style.visibility</p:attrName>
                                        </p:attrNameLst>
                                      </p:cBhvr>
                                      <p:to>
                                        <p:strVal val="visible"/>
                                      </p:to>
                                    </p:set>
                                    <p:animEffect transition="in" filter="wipe(left)">
                                      <p:cBhvr>
                                        <p:cTn id="7" dur="500"/>
                                        <p:tgtEl>
                                          <p:spTgt spid="5878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87819">
                                            <p:txEl>
                                              <p:pRg st="1" end="1"/>
                                            </p:txEl>
                                          </p:spTgt>
                                        </p:tgtEl>
                                        <p:attrNameLst>
                                          <p:attrName>style.visibility</p:attrName>
                                        </p:attrNameLst>
                                      </p:cBhvr>
                                      <p:to>
                                        <p:strVal val="visible"/>
                                      </p:to>
                                    </p:set>
                                    <p:animEffect transition="in" filter="wipe(left)">
                                      <p:cBhvr>
                                        <p:cTn id="12" dur="500"/>
                                        <p:tgtEl>
                                          <p:spTgt spid="5878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87819">
                                            <p:txEl>
                                              <p:pRg st="2" end="2"/>
                                            </p:txEl>
                                          </p:spTgt>
                                        </p:tgtEl>
                                        <p:attrNameLst>
                                          <p:attrName>style.visibility</p:attrName>
                                        </p:attrNameLst>
                                      </p:cBhvr>
                                      <p:to>
                                        <p:strVal val="visible"/>
                                      </p:to>
                                    </p:set>
                                    <p:animEffect transition="in" filter="wipe(left)">
                                      <p:cBhvr>
                                        <p:cTn id="17" dur="500"/>
                                        <p:tgtEl>
                                          <p:spTgt spid="58781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87819">
                                            <p:txEl>
                                              <p:pRg st="3" end="3"/>
                                            </p:txEl>
                                          </p:spTgt>
                                        </p:tgtEl>
                                        <p:attrNameLst>
                                          <p:attrName>style.visibility</p:attrName>
                                        </p:attrNameLst>
                                      </p:cBhvr>
                                      <p:to>
                                        <p:strVal val="visible"/>
                                      </p:to>
                                    </p:set>
                                    <p:animEffect transition="in" filter="wipe(left)">
                                      <p:cBhvr>
                                        <p:cTn id="22" dur="500"/>
                                        <p:tgtEl>
                                          <p:spTgt spid="58781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87819">
                                            <p:txEl>
                                              <p:pRg st="4" end="4"/>
                                            </p:txEl>
                                          </p:spTgt>
                                        </p:tgtEl>
                                        <p:attrNameLst>
                                          <p:attrName>style.visibility</p:attrName>
                                        </p:attrNameLst>
                                      </p:cBhvr>
                                      <p:to>
                                        <p:strVal val="visible"/>
                                      </p:to>
                                    </p:set>
                                    <p:animEffect transition="in" filter="wipe(left)">
                                      <p:cBhvr>
                                        <p:cTn id="27" dur="500"/>
                                        <p:tgtEl>
                                          <p:spTgt spid="58781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7819" grpId="0" uiExpand="1" build="p" bldLvl="2">
        <p:tmplLst>
          <p:tmpl lvl="1">
            <p:tnLst>
              <p:par>
                <p:cTn presetID="22" presetClass="entr" presetSubtype="8" fill="hold" nodeType="clickEffect">
                  <p:stCondLst>
                    <p:cond delay="0"/>
                  </p:stCondLst>
                  <p:childTnLst>
                    <p:set>
                      <p:cBhvr>
                        <p:cTn dur="1" fill="hold">
                          <p:stCondLst>
                            <p:cond delay="0"/>
                          </p:stCondLst>
                        </p:cTn>
                        <p:tgtEl>
                          <p:spTgt spid="587819"/>
                        </p:tgtEl>
                        <p:attrNameLst>
                          <p:attrName>style.visibility</p:attrName>
                        </p:attrNameLst>
                      </p:cBhvr>
                      <p:to>
                        <p:strVal val="visible"/>
                      </p:to>
                    </p:set>
                    <p:animEffect transition="in" filter="wipe(left)">
                      <p:cBhvr>
                        <p:cTn dur="500"/>
                        <p:tgtEl>
                          <p:spTgt spid="587819"/>
                        </p:tgtEl>
                      </p:cBhvr>
                    </p:animEffect>
                  </p:childTnLst>
                </p:cTn>
              </p:par>
            </p:tnLst>
          </p:tmpl>
          <p:tmpl lvl="2">
            <p:tnLst>
              <p:par>
                <p:cTn presetID="22" presetClass="entr" presetSubtype="8" fill="hold" nodeType="clickEffect">
                  <p:stCondLst>
                    <p:cond delay="0"/>
                  </p:stCondLst>
                  <p:childTnLst>
                    <p:set>
                      <p:cBhvr>
                        <p:cTn dur="1" fill="hold">
                          <p:stCondLst>
                            <p:cond delay="0"/>
                          </p:stCondLst>
                        </p:cTn>
                        <p:tgtEl>
                          <p:spTgt spid="587819"/>
                        </p:tgtEl>
                        <p:attrNameLst>
                          <p:attrName>style.visibility</p:attrName>
                        </p:attrNameLst>
                      </p:cBhvr>
                      <p:to>
                        <p:strVal val="visible"/>
                      </p:to>
                    </p:set>
                    <p:animEffect transition="in" filter="wipe(left)">
                      <p:cBhvr>
                        <p:cTn dur="500"/>
                        <p:tgtEl>
                          <p:spTgt spid="587819"/>
                        </p:tgtEl>
                      </p:cBhvr>
                    </p:animEffect>
                  </p:childTnLst>
                </p:cTn>
              </p:par>
            </p:tnLst>
          </p:tmpl>
          <p:tmpl lvl="3">
            <p:tnLst>
              <p:par>
                <p:cTn presetID="22" presetClass="entr" presetSubtype="8" fill="hold" nodeType="clickEffect">
                  <p:stCondLst>
                    <p:cond delay="0"/>
                  </p:stCondLst>
                  <p:childTnLst>
                    <p:set>
                      <p:cBhvr>
                        <p:cTn dur="1" fill="hold">
                          <p:stCondLst>
                            <p:cond delay="0"/>
                          </p:stCondLst>
                        </p:cTn>
                        <p:tgtEl>
                          <p:spTgt spid="587819"/>
                        </p:tgtEl>
                        <p:attrNameLst>
                          <p:attrName>style.visibility</p:attrName>
                        </p:attrNameLst>
                      </p:cBhvr>
                      <p:to>
                        <p:strVal val="visible"/>
                      </p:to>
                    </p:set>
                    <p:animEffect transition="in" filter="wipe(left)">
                      <p:cBhvr>
                        <p:cTn dur="500"/>
                        <p:tgtEl>
                          <p:spTgt spid="587819"/>
                        </p:tgtEl>
                      </p:cBhvr>
                    </p:animEffect>
                  </p:childTnLst>
                </p:cTn>
              </p:par>
            </p:tnLst>
          </p:tmpl>
          <p:tmpl lvl="4">
            <p:tnLst>
              <p:par>
                <p:cTn presetID="22" presetClass="entr" presetSubtype="8" fill="hold" nodeType="clickEffect">
                  <p:stCondLst>
                    <p:cond delay="0"/>
                  </p:stCondLst>
                  <p:childTnLst>
                    <p:set>
                      <p:cBhvr>
                        <p:cTn dur="1" fill="hold">
                          <p:stCondLst>
                            <p:cond delay="0"/>
                          </p:stCondLst>
                        </p:cTn>
                        <p:tgtEl>
                          <p:spTgt spid="587819"/>
                        </p:tgtEl>
                        <p:attrNameLst>
                          <p:attrName>style.visibility</p:attrName>
                        </p:attrNameLst>
                      </p:cBhvr>
                      <p:to>
                        <p:strVal val="visible"/>
                      </p:to>
                    </p:set>
                    <p:animEffect transition="in" filter="wipe(left)">
                      <p:cBhvr>
                        <p:cTn dur="500"/>
                        <p:tgtEl>
                          <p:spTgt spid="587819"/>
                        </p:tgtEl>
                      </p:cBhvr>
                    </p:animEffect>
                  </p:childTnLst>
                </p:cTn>
              </p:par>
            </p:tnLst>
          </p:tmpl>
          <p:tmpl lvl="5">
            <p:tnLst>
              <p:par>
                <p:cTn presetID="22" presetClass="entr" presetSubtype="8" fill="hold" nodeType="clickEffect">
                  <p:stCondLst>
                    <p:cond delay="0"/>
                  </p:stCondLst>
                  <p:childTnLst>
                    <p:set>
                      <p:cBhvr>
                        <p:cTn dur="1" fill="hold">
                          <p:stCondLst>
                            <p:cond delay="0"/>
                          </p:stCondLst>
                        </p:cTn>
                        <p:tgtEl>
                          <p:spTgt spid="587819"/>
                        </p:tgtEl>
                        <p:attrNameLst>
                          <p:attrName>style.visibility</p:attrName>
                        </p:attrNameLst>
                      </p:cBhvr>
                      <p:to>
                        <p:strVal val="visible"/>
                      </p:to>
                    </p:set>
                    <p:animEffect transition="in" filter="wipe(left)">
                      <p:cBhvr>
                        <p:cTn dur="500"/>
                        <p:tgtEl>
                          <p:spTgt spid="587819"/>
                        </p:tgtEl>
                      </p:cBhvr>
                    </p:animEffect>
                  </p:childTnLst>
                </p:cTn>
              </p:par>
            </p:tnLst>
          </p:tmpl>
        </p:tmplLst>
      </p:bldP>
    </p:bldLst>
  </p:timing>
  <p:txStyles>
    <p:titleStyle>
      <a:lvl1pPr algn="l" rtl="0" eaLnBrk="1" fontAlgn="base" hangingPunct="1">
        <a:spcBef>
          <a:spcPct val="0"/>
        </a:spcBef>
        <a:spcAft>
          <a:spcPct val="0"/>
        </a:spcAft>
        <a:defRPr sz="3600">
          <a:solidFill>
            <a:srgbClr val="FFFF00"/>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rgbClr val="FFFF00"/>
          </a:solidFill>
          <a:effectLst>
            <a:outerShdw blurRad="38100" dist="38100" dir="2700000" algn="tl">
              <a:srgbClr val="000000"/>
            </a:outerShdw>
          </a:effectLst>
          <a:latin typeface="Arial Narrow" pitchFamily="34" charset="0"/>
        </a:defRPr>
      </a:lvl2pPr>
      <a:lvl3pPr algn="ctr" rtl="0" eaLnBrk="1" fontAlgn="base" hangingPunct="1">
        <a:spcBef>
          <a:spcPct val="0"/>
        </a:spcBef>
        <a:spcAft>
          <a:spcPct val="0"/>
        </a:spcAft>
        <a:defRPr sz="4400">
          <a:solidFill>
            <a:srgbClr val="FFFF00"/>
          </a:solidFill>
          <a:effectLst>
            <a:outerShdw blurRad="38100" dist="38100" dir="2700000" algn="tl">
              <a:srgbClr val="000000"/>
            </a:outerShdw>
          </a:effectLst>
          <a:latin typeface="Arial Narrow" pitchFamily="34" charset="0"/>
        </a:defRPr>
      </a:lvl3pPr>
      <a:lvl4pPr algn="ctr" rtl="0" eaLnBrk="1" fontAlgn="base" hangingPunct="1">
        <a:spcBef>
          <a:spcPct val="0"/>
        </a:spcBef>
        <a:spcAft>
          <a:spcPct val="0"/>
        </a:spcAft>
        <a:defRPr sz="4400">
          <a:solidFill>
            <a:srgbClr val="FFFF00"/>
          </a:solidFill>
          <a:effectLst>
            <a:outerShdw blurRad="38100" dist="38100" dir="2700000" algn="tl">
              <a:srgbClr val="000000"/>
            </a:outerShdw>
          </a:effectLst>
          <a:latin typeface="Arial Narrow" pitchFamily="34" charset="0"/>
        </a:defRPr>
      </a:lvl4pPr>
      <a:lvl5pPr algn="ctr" rtl="0" eaLnBrk="1" fontAlgn="base" hangingPunct="1">
        <a:spcBef>
          <a:spcPct val="0"/>
        </a:spcBef>
        <a:spcAft>
          <a:spcPct val="0"/>
        </a:spcAft>
        <a:defRPr sz="4400">
          <a:solidFill>
            <a:srgbClr val="FFFF00"/>
          </a:solidFill>
          <a:effectLst>
            <a:outerShdw blurRad="38100" dist="38100" dir="2700000" algn="tl">
              <a:srgbClr val="000000"/>
            </a:outerShdw>
          </a:effectLst>
          <a:latin typeface="Arial Narrow" pitchFamily="34" charset="0"/>
        </a:defRPr>
      </a:lvl5pPr>
      <a:lvl6pPr marL="457200" algn="ctr" rtl="0" eaLnBrk="1" fontAlgn="base" hangingPunct="1">
        <a:spcBef>
          <a:spcPct val="0"/>
        </a:spcBef>
        <a:spcAft>
          <a:spcPct val="0"/>
        </a:spcAft>
        <a:defRPr sz="4400">
          <a:solidFill>
            <a:srgbClr val="FFFF00"/>
          </a:solidFill>
          <a:effectLst>
            <a:outerShdw blurRad="38100" dist="38100" dir="2700000" algn="tl">
              <a:srgbClr val="000000"/>
            </a:outerShdw>
          </a:effectLst>
          <a:latin typeface="Arial Narrow" pitchFamily="34" charset="0"/>
        </a:defRPr>
      </a:lvl6pPr>
      <a:lvl7pPr marL="914400" algn="ctr" rtl="0" eaLnBrk="1" fontAlgn="base" hangingPunct="1">
        <a:spcBef>
          <a:spcPct val="0"/>
        </a:spcBef>
        <a:spcAft>
          <a:spcPct val="0"/>
        </a:spcAft>
        <a:defRPr sz="4400">
          <a:solidFill>
            <a:srgbClr val="FFFF00"/>
          </a:solidFill>
          <a:effectLst>
            <a:outerShdw blurRad="38100" dist="38100" dir="2700000" algn="tl">
              <a:srgbClr val="000000"/>
            </a:outerShdw>
          </a:effectLst>
          <a:latin typeface="Arial Narrow" pitchFamily="34" charset="0"/>
        </a:defRPr>
      </a:lvl7pPr>
      <a:lvl8pPr marL="1371600" algn="ctr" rtl="0" eaLnBrk="1" fontAlgn="base" hangingPunct="1">
        <a:spcBef>
          <a:spcPct val="0"/>
        </a:spcBef>
        <a:spcAft>
          <a:spcPct val="0"/>
        </a:spcAft>
        <a:defRPr sz="4400">
          <a:solidFill>
            <a:srgbClr val="FFFF00"/>
          </a:solidFill>
          <a:effectLst>
            <a:outerShdw blurRad="38100" dist="38100" dir="2700000" algn="tl">
              <a:srgbClr val="000000"/>
            </a:outerShdw>
          </a:effectLst>
          <a:latin typeface="Arial Narrow" pitchFamily="34" charset="0"/>
        </a:defRPr>
      </a:lvl8pPr>
      <a:lvl9pPr marL="1828800" algn="ctr" rtl="0" eaLnBrk="1" fontAlgn="base" hangingPunct="1">
        <a:spcBef>
          <a:spcPct val="0"/>
        </a:spcBef>
        <a:spcAft>
          <a:spcPct val="0"/>
        </a:spcAft>
        <a:defRPr sz="4400">
          <a:solidFill>
            <a:srgbClr val="FFFF00"/>
          </a:solidFill>
          <a:effectLst>
            <a:outerShdw blurRad="38100" dist="38100" dir="2700000" algn="tl">
              <a:srgbClr val="000000"/>
            </a:outerShdw>
          </a:effectLst>
          <a:latin typeface="Arial Narrow" pitchFamily="34" charset="0"/>
        </a:defRPr>
      </a:lvl9pPr>
    </p:titleStyle>
    <p:bodyStyle>
      <a:lvl1pPr marL="355600" indent="-355600" algn="l" defTabSz="360000" rtl="0" eaLnBrk="1" fontAlgn="base" hangingPunct="1">
        <a:spcBef>
          <a:spcPts val="600"/>
        </a:spcBef>
        <a:spcAft>
          <a:spcPts val="600"/>
        </a:spcAft>
        <a:buClr>
          <a:srgbClr val="FFFF00"/>
        </a:buClr>
        <a:buSzPct val="60000"/>
        <a:buFont typeface="Wingdings" pitchFamily="2" charset="2"/>
        <a:buChar char="§"/>
        <a:defRPr sz="3200">
          <a:solidFill>
            <a:srgbClr val="FFFF00"/>
          </a:solidFill>
          <a:effectLst>
            <a:outerShdw blurRad="38100" dist="38100" dir="2700000" algn="tl">
              <a:srgbClr val="000000"/>
            </a:outerShdw>
          </a:effectLst>
          <a:latin typeface="+mn-lt"/>
          <a:ea typeface="+mn-ea"/>
          <a:cs typeface="+mn-cs"/>
        </a:defRPr>
      </a:lvl1pPr>
      <a:lvl2pPr marL="531813" indent="-176213" algn="l" rtl="0" eaLnBrk="1" fontAlgn="base" hangingPunct="1">
        <a:spcBef>
          <a:spcPts val="600"/>
        </a:spcBef>
        <a:spcAft>
          <a:spcPts val="600"/>
        </a:spcAft>
        <a:buClr>
          <a:srgbClr val="FFFF00"/>
        </a:buClr>
        <a:buSzPct val="60000"/>
        <a:buFont typeface="Arial" pitchFamily="34" charset="0"/>
        <a:buChar char="•"/>
        <a:defRPr sz="2800">
          <a:solidFill>
            <a:srgbClr val="FFFF00"/>
          </a:solidFill>
          <a:effectLst>
            <a:outerShdw blurRad="38100" dist="38100" dir="2700000" algn="tl">
              <a:srgbClr val="000000"/>
            </a:outerShdw>
          </a:effectLst>
          <a:latin typeface="+mn-lt"/>
        </a:defRPr>
      </a:lvl2pPr>
      <a:lvl3pPr marL="900113" indent="-184150" algn="l" rtl="0" eaLnBrk="1" fontAlgn="base" hangingPunct="1">
        <a:spcBef>
          <a:spcPts val="600"/>
        </a:spcBef>
        <a:spcAft>
          <a:spcPts val="600"/>
        </a:spcAft>
        <a:buClr>
          <a:srgbClr val="FFFF00"/>
        </a:buClr>
        <a:buSzPct val="60000"/>
        <a:buFont typeface="Arial" pitchFamily="34" charset="0"/>
        <a:buChar char="•"/>
        <a:defRPr sz="2400">
          <a:solidFill>
            <a:srgbClr val="FFFF00"/>
          </a:solidFill>
          <a:effectLst>
            <a:outerShdw blurRad="38100" dist="38100" dir="2700000" algn="tl">
              <a:srgbClr val="000000"/>
            </a:outerShdw>
          </a:effectLst>
          <a:latin typeface="+mn-lt"/>
        </a:defRPr>
      </a:lvl3pPr>
      <a:lvl4pPr marL="1255713" indent="-177800" algn="l" rtl="0" eaLnBrk="1" fontAlgn="base" hangingPunct="1">
        <a:spcBef>
          <a:spcPts val="600"/>
        </a:spcBef>
        <a:spcAft>
          <a:spcPts val="600"/>
        </a:spcAft>
        <a:buClr>
          <a:srgbClr val="FFFF00"/>
        </a:buClr>
        <a:buSzPct val="60000"/>
        <a:buFont typeface="Arial" pitchFamily="34" charset="0"/>
        <a:buChar char="•"/>
        <a:defRPr sz="2000">
          <a:solidFill>
            <a:srgbClr val="FFFF00"/>
          </a:solidFill>
          <a:effectLst>
            <a:outerShdw blurRad="38100" dist="38100" dir="2700000" algn="tl">
              <a:srgbClr val="000000"/>
            </a:outerShdw>
          </a:effectLst>
          <a:latin typeface="+mn-lt"/>
        </a:defRPr>
      </a:lvl4pPr>
      <a:lvl5pPr marL="1609725" indent="-176213" algn="l" rtl="0" eaLnBrk="1" fontAlgn="base" hangingPunct="1">
        <a:spcBef>
          <a:spcPts val="600"/>
        </a:spcBef>
        <a:spcAft>
          <a:spcPts val="600"/>
        </a:spcAft>
        <a:buClr>
          <a:srgbClr val="FFFF00"/>
        </a:buClr>
        <a:buSzPct val="60000"/>
        <a:buFont typeface="Arial" pitchFamily="34" charset="0"/>
        <a:buChar char="•"/>
        <a:defRPr sz="2000">
          <a:solidFill>
            <a:srgbClr val="FFFF00"/>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rgbClr val="FFFF00"/>
        </a:buClr>
        <a:buSzPct val="60000"/>
        <a:buFont typeface="Wingdings" pitchFamily="2" charset="2"/>
        <a:buChar char="n"/>
        <a:defRPr sz="2000">
          <a:solidFill>
            <a:srgbClr val="FFFF00"/>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rgbClr val="FFFF00"/>
        </a:buClr>
        <a:buSzPct val="60000"/>
        <a:buFont typeface="Wingdings" pitchFamily="2" charset="2"/>
        <a:buChar char="n"/>
        <a:defRPr sz="2000">
          <a:solidFill>
            <a:srgbClr val="FFFF00"/>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rgbClr val="FFFF00"/>
        </a:buClr>
        <a:buSzPct val="60000"/>
        <a:buFont typeface="Wingdings" pitchFamily="2" charset="2"/>
        <a:buChar char="n"/>
        <a:defRPr sz="2000">
          <a:solidFill>
            <a:srgbClr val="FFFF00"/>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rgbClr val="FFFF00"/>
        </a:buClr>
        <a:buSzPct val="60000"/>
        <a:buFont typeface="Wingdings" pitchFamily="2" charset="2"/>
        <a:buChar char="n"/>
        <a:defRPr sz="2000">
          <a:solidFill>
            <a:srgbClr val="FFFF00"/>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sz="quarter" idx="1"/>
          </p:nvPr>
        </p:nvSpPr>
        <p:spPr>
          <a:xfrm>
            <a:off x="827584" y="2132856"/>
            <a:ext cx="7400510" cy="3163958"/>
          </a:xfrm>
        </p:spPr>
        <p:txBody>
          <a:bodyPr/>
          <a:lstStyle/>
          <a:p>
            <a:r>
              <a:rPr lang="en-US" sz="4400" b="1" dirty="0" smtClean="0"/>
              <a:t>MBSHC19</a:t>
            </a:r>
          </a:p>
          <a:p>
            <a:endParaRPr lang="en-US" dirty="0"/>
          </a:p>
          <a:p>
            <a:r>
              <a:rPr lang="en-US" sz="4800" dirty="0" smtClean="0"/>
              <a:t>IHB Report</a:t>
            </a:r>
          </a:p>
          <a:p>
            <a:endParaRPr lang="en-AU" dirty="0"/>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a:r>
            <a:br>
              <a:rPr lang="en-US" dirty="0" smtClean="0"/>
            </a:br>
            <a:r>
              <a:rPr lang="en-AU" u="sng" dirty="0">
                <a:effectLst/>
              </a:rPr>
              <a:t>INT coordinator for Region F</a:t>
            </a:r>
            <a:endParaRPr lang="en-AU" u="sng" dirty="0"/>
          </a:p>
        </p:txBody>
      </p:sp>
      <p:sp>
        <p:nvSpPr>
          <p:cNvPr id="3" name="Content Placeholder 2"/>
          <p:cNvSpPr>
            <a:spLocks noGrp="1"/>
          </p:cNvSpPr>
          <p:nvPr>
            <p:ph idx="1"/>
          </p:nvPr>
        </p:nvSpPr>
        <p:spPr>
          <a:xfrm>
            <a:off x="107504" y="1628800"/>
            <a:ext cx="8784976" cy="4530725"/>
          </a:xfrm>
        </p:spPr>
        <p:txBody>
          <a:bodyPr/>
          <a:lstStyle/>
          <a:p>
            <a:r>
              <a:rPr lang="en-AU" dirty="0">
                <a:effectLst/>
              </a:rPr>
              <a:t>France, as INT coordinator for Region F, has continued to provide regular updates to S-11 Region F. </a:t>
            </a:r>
            <a:endParaRPr lang="en-AU" dirty="0" smtClean="0">
              <a:effectLst/>
            </a:endParaRPr>
          </a:p>
          <a:p>
            <a:r>
              <a:rPr lang="en-US" dirty="0" smtClean="0">
                <a:effectLst/>
              </a:rPr>
              <a:t>Member </a:t>
            </a:r>
            <a:r>
              <a:rPr lang="en-US" dirty="0">
                <a:effectLst/>
              </a:rPr>
              <a:t>States of the MBSHC are encouraged to continue to provide updates to S-11, through France </a:t>
            </a:r>
            <a:r>
              <a:rPr lang="en-US" dirty="0" smtClean="0">
                <a:effectLst/>
              </a:rPr>
              <a:t>as </a:t>
            </a:r>
            <a:r>
              <a:rPr lang="en-US" dirty="0">
                <a:effectLst/>
              </a:rPr>
              <a:t>coordinator for INT Region </a:t>
            </a:r>
            <a:r>
              <a:rPr lang="en-US" dirty="0" smtClean="0">
                <a:effectLst/>
              </a:rPr>
              <a:t>F.</a:t>
            </a:r>
            <a:endParaRPr lang="en-GB" dirty="0">
              <a:effectLst/>
            </a:endParaRPr>
          </a:p>
          <a:p>
            <a:endParaRPr lang="en-GB" dirty="0" smtClean="0">
              <a:effectLst/>
            </a:endParaRPr>
          </a:p>
          <a:p>
            <a:endParaRPr lang="en-US" dirty="0"/>
          </a:p>
        </p:txBody>
      </p:sp>
    </p:spTree>
    <p:extLst>
      <p:ext uri="{BB962C8B-B14F-4D97-AF65-F5344CB8AC3E}">
        <p14:creationId xmlns:p14="http://schemas.microsoft.com/office/powerpoint/2010/main" val="2572976731"/>
      </p:ext>
    </p:extLst>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re 1"/>
          <p:cNvSpPr>
            <a:spLocks noGrp="1"/>
          </p:cNvSpPr>
          <p:nvPr>
            <p:ph type="title"/>
          </p:nvPr>
        </p:nvSpPr>
        <p:spPr>
          <a:xfrm>
            <a:off x="757238" y="76200"/>
            <a:ext cx="7929562" cy="1139825"/>
          </a:xfrm>
        </p:spPr>
        <p:txBody>
          <a:bodyPr/>
          <a:lstStyle/>
          <a:p>
            <a:pPr defTabSz="719138" eaLnBrk="1" hangingPunct="1">
              <a:defRPr/>
            </a:pPr>
            <a:r>
              <a:rPr lang="en-US" b="1" u="sng" dirty="0" smtClean="0"/>
              <a:t>IHO GIS Development</a:t>
            </a:r>
            <a:endParaRPr lang="en-GB" b="1" u="sng" dirty="0" smtClean="0"/>
          </a:p>
        </p:txBody>
      </p:sp>
      <p:sp>
        <p:nvSpPr>
          <p:cNvPr id="3" name="Espace réservé du contenu 2"/>
          <p:cNvSpPr>
            <a:spLocks noGrp="1"/>
          </p:cNvSpPr>
          <p:nvPr>
            <p:ph idx="1"/>
          </p:nvPr>
        </p:nvSpPr>
        <p:spPr>
          <a:xfrm>
            <a:off x="774700" y="1125538"/>
            <a:ext cx="8064500" cy="5543822"/>
          </a:xfrm>
        </p:spPr>
        <p:txBody>
          <a:bodyPr/>
          <a:lstStyle/>
          <a:p>
            <a:pPr eaLnBrk="1" hangingPunct="1">
              <a:defRPr/>
            </a:pPr>
            <a:r>
              <a:rPr lang="en-US" dirty="0" smtClean="0"/>
              <a:t>Scope: </a:t>
            </a:r>
          </a:p>
          <a:p>
            <a:pPr lvl="1" eaLnBrk="1" hangingPunct="1">
              <a:defRPr/>
            </a:pPr>
            <a:r>
              <a:rPr lang="en-US" dirty="0" smtClean="0"/>
              <a:t>Country Information Database (</a:t>
            </a:r>
            <a:r>
              <a:rPr lang="en-US" sz="2000" dirty="0" smtClean="0"/>
              <a:t>to support Year Book, </a:t>
            </a:r>
            <a:r>
              <a:rPr lang="en-US" sz="2000" dirty="0" err="1" smtClean="0"/>
              <a:t>etc</a:t>
            </a:r>
            <a:r>
              <a:rPr lang="en-US" dirty="0" smtClean="0"/>
              <a:t>)</a:t>
            </a:r>
          </a:p>
          <a:p>
            <a:pPr lvl="1" eaLnBrk="1" hangingPunct="1">
              <a:defRPr/>
            </a:pPr>
            <a:r>
              <a:rPr lang="en-US" dirty="0" smtClean="0"/>
              <a:t>Regional Information Database</a:t>
            </a:r>
          </a:p>
          <a:p>
            <a:pPr lvl="2">
              <a:defRPr/>
            </a:pPr>
            <a:r>
              <a:rPr lang="en-US" dirty="0" smtClean="0"/>
              <a:t>GIS (</a:t>
            </a:r>
            <a:r>
              <a:rPr lang="en-US" sz="1600" dirty="0" smtClean="0"/>
              <a:t>to support C-55, RHC’s, </a:t>
            </a:r>
            <a:r>
              <a:rPr lang="en-US" sz="1600" dirty="0" err="1" smtClean="0"/>
              <a:t>etc</a:t>
            </a:r>
            <a:r>
              <a:rPr lang="en-US" dirty="0" smtClean="0"/>
              <a:t>)</a:t>
            </a:r>
          </a:p>
          <a:p>
            <a:pPr lvl="2">
              <a:defRPr/>
            </a:pPr>
            <a:r>
              <a:rPr lang="en-US" dirty="0" smtClean="0"/>
              <a:t>Geographical coverage and metadata for :</a:t>
            </a:r>
          </a:p>
          <a:p>
            <a:pPr lvl="3">
              <a:spcBef>
                <a:spcPts val="0"/>
              </a:spcBef>
              <a:spcAft>
                <a:spcPts val="0"/>
              </a:spcAft>
              <a:buFont typeface="Wingdings" pitchFamily="2" charset="2"/>
              <a:buChar char="§"/>
              <a:defRPr/>
            </a:pPr>
            <a:r>
              <a:rPr lang="en-US" dirty="0" smtClean="0"/>
              <a:t>International (INT) charts schemes</a:t>
            </a:r>
          </a:p>
          <a:p>
            <a:pPr lvl="3">
              <a:spcBef>
                <a:spcPts val="0"/>
              </a:spcBef>
              <a:spcAft>
                <a:spcPts val="0"/>
              </a:spcAft>
              <a:buFont typeface="Wingdings" pitchFamily="2" charset="2"/>
              <a:buChar char="§"/>
              <a:defRPr/>
            </a:pPr>
            <a:r>
              <a:rPr lang="en-US" dirty="0" smtClean="0"/>
              <a:t>ENCs</a:t>
            </a:r>
          </a:p>
          <a:p>
            <a:pPr lvl="3">
              <a:spcBef>
                <a:spcPts val="0"/>
              </a:spcBef>
              <a:spcAft>
                <a:spcPts val="0"/>
              </a:spcAft>
              <a:buFont typeface="Wingdings" pitchFamily="2" charset="2"/>
              <a:buChar char="§"/>
              <a:defRPr/>
            </a:pPr>
            <a:r>
              <a:rPr lang="en-US" dirty="0" smtClean="0"/>
              <a:t>Surveys</a:t>
            </a:r>
          </a:p>
          <a:p>
            <a:pPr lvl="3">
              <a:spcBef>
                <a:spcPts val="0"/>
              </a:spcBef>
              <a:spcAft>
                <a:spcPts val="0"/>
              </a:spcAft>
              <a:buFont typeface="Wingdings" pitchFamily="2" charset="2"/>
              <a:buChar char="§"/>
              <a:defRPr/>
            </a:pPr>
            <a:r>
              <a:rPr lang="en-US" dirty="0" smtClean="0"/>
              <a:t>Tidal records</a:t>
            </a:r>
          </a:p>
          <a:p>
            <a:pPr lvl="3">
              <a:spcBef>
                <a:spcPts val="0"/>
              </a:spcBef>
              <a:spcAft>
                <a:spcPts val="0"/>
              </a:spcAft>
              <a:buFont typeface="Wingdings" pitchFamily="2" charset="2"/>
              <a:buChar char="§"/>
              <a:defRPr/>
            </a:pPr>
            <a:r>
              <a:rPr lang="en-US" dirty="0" smtClean="0"/>
              <a:t>Undersea  Features Names </a:t>
            </a:r>
          </a:p>
          <a:p>
            <a:pPr lvl="1">
              <a:defRPr/>
            </a:pPr>
            <a:r>
              <a:rPr lang="en-US" dirty="0" smtClean="0"/>
              <a:t>Pilot project underway: Antarctica GIS</a:t>
            </a:r>
          </a:p>
          <a:p>
            <a:pPr lvl="1">
              <a:defRPr/>
            </a:pPr>
            <a:r>
              <a:rPr lang="en-US" dirty="0" smtClean="0"/>
              <a:t>ENC catalogue</a:t>
            </a:r>
          </a:p>
        </p:txBody>
      </p:sp>
    </p:spTree>
    <p:extLst>
      <p:ext uri="{BB962C8B-B14F-4D97-AF65-F5344CB8AC3E}">
        <p14:creationId xmlns:p14="http://schemas.microsoft.com/office/powerpoint/2010/main" val="2516433123"/>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500"/>
                                        <p:tgtEl>
                                          <p:spTgt spid="3">
                                            <p:txEl>
                                              <p:pRg st="1" end="1"/>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childTnLst>
                          </p:cTn>
                        </p:par>
                        <p:par>
                          <p:cTn id="21" fill="hold">
                            <p:stCondLst>
                              <p:cond delay="500"/>
                            </p:stCondLst>
                            <p:childTnLst>
                              <p:par>
                                <p:cTn id="22" presetID="22" presetClass="entr" presetSubtype="8" fill="hold" grpId="0" nodeType="after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wipe(left)">
                                      <p:cBhvr>
                                        <p:cTn id="24" dur="500"/>
                                        <p:tgtEl>
                                          <p:spTgt spid="3">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wipe(left)">
                                      <p:cBhvr>
                                        <p:cTn id="29" dur="500"/>
                                        <p:tgtEl>
                                          <p:spTgt spid="3">
                                            <p:txEl>
                                              <p:pRg st="5" end="5"/>
                                            </p:txEl>
                                          </p:spTgt>
                                        </p:tgtEl>
                                      </p:cBhvr>
                                    </p:animEffect>
                                  </p:childTnLst>
                                </p:cTn>
                              </p:par>
                              <p:par>
                                <p:cTn id="30" presetID="22" presetClass="entr" presetSubtype="8" fill="hold" grpId="0" nodeType="with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left)">
                                      <p:cBhvr>
                                        <p:cTn id="32" dur="500"/>
                                        <p:tgtEl>
                                          <p:spTgt spid="3">
                                            <p:txEl>
                                              <p:pRg st="6" end="6"/>
                                            </p:txEl>
                                          </p:spTgt>
                                        </p:tgtEl>
                                      </p:cBhvr>
                                    </p:animEffect>
                                  </p:childTnLst>
                                </p:cTn>
                              </p:par>
                              <p:par>
                                <p:cTn id="33" presetID="22" presetClass="entr" presetSubtype="8" fill="hold" grpId="0"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wipe(left)">
                                      <p:cBhvr>
                                        <p:cTn id="35" dur="500"/>
                                        <p:tgtEl>
                                          <p:spTgt spid="3">
                                            <p:txEl>
                                              <p:pRg st="7" end="7"/>
                                            </p:txEl>
                                          </p:spTgt>
                                        </p:tgtEl>
                                      </p:cBhvr>
                                    </p:animEffect>
                                  </p:childTnLst>
                                </p:cTn>
                              </p:par>
                              <p:par>
                                <p:cTn id="36" presetID="22" presetClass="entr" presetSubtype="8" fill="hold" grpId="0" nodeType="withEffect">
                                  <p:stCondLst>
                                    <p:cond delay="0"/>
                                  </p:stCondLst>
                                  <p:childTnLst>
                                    <p:set>
                                      <p:cBhvr>
                                        <p:cTn id="37" dur="1" fill="hold">
                                          <p:stCondLst>
                                            <p:cond delay="0"/>
                                          </p:stCondLst>
                                        </p:cTn>
                                        <p:tgtEl>
                                          <p:spTgt spid="3">
                                            <p:txEl>
                                              <p:pRg st="8" end="8"/>
                                            </p:txEl>
                                          </p:spTgt>
                                        </p:tgtEl>
                                        <p:attrNameLst>
                                          <p:attrName>style.visibility</p:attrName>
                                        </p:attrNameLst>
                                      </p:cBhvr>
                                      <p:to>
                                        <p:strVal val="visible"/>
                                      </p:to>
                                    </p:set>
                                    <p:animEffect transition="in" filter="wipe(left)">
                                      <p:cBhvr>
                                        <p:cTn id="38" dur="500"/>
                                        <p:tgtEl>
                                          <p:spTgt spid="3">
                                            <p:txEl>
                                              <p:pRg st="8" end="8"/>
                                            </p:txEl>
                                          </p:spTgt>
                                        </p:tgtEl>
                                      </p:cBhvr>
                                    </p:animEffect>
                                  </p:childTnLst>
                                </p:cTn>
                              </p:par>
                              <p:par>
                                <p:cTn id="39" presetID="22" presetClass="entr" presetSubtype="8" fill="hold" grpId="0" nodeType="with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animEffect transition="in" filter="wipe(left)">
                                      <p:cBhvr>
                                        <p:cTn id="41" dur="500"/>
                                        <p:tgtEl>
                                          <p:spTgt spid="3">
                                            <p:txEl>
                                              <p:pRg st="9" end="9"/>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grpId="0" nodeType="clickEffect">
                                  <p:stCondLst>
                                    <p:cond delay="0"/>
                                  </p:stCondLst>
                                  <p:childTnLst>
                                    <p:set>
                                      <p:cBhvr>
                                        <p:cTn id="45" dur="1" fill="hold">
                                          <p:stCondLst>
                                            <p:cond delay="0"/>
                                          </p:stCondLst>
                                        </p:cTn>
                                        <p:tgtEl>
                                          <p:spTgt spid="3">
                                            <p:txEl>
                                              <p:pRg st="10" end="10"/>
                                            </p:txEl>
                                          </p:spTgt>
                                        </p:tgtEl>
                                        <p:attrNameLst>
                                          <p:attrName>style.visibility</p:attrName>
                                        </p:attrNameLst>
                                      </p:cBhvr>
                                      <p:to>
                                        <p:strVal val="visible"/>
                                      </p:to>
                                    </p:set>
                                    <p:animEffect transition="in" filter="wipe(left)">
                                      <p:cBhvr>
                                        <p:cTn id="46" dur="500"/>
                                        <p:tgtEl>
                                          <p:spTgt spid="3">
                                            <p:txEl>
                                              <p:pRg st="10" end="10"/>
                                            </p:txEl>
                                          </p:spTgt>
                                        </p:tgtEl>
                                      </p:cBhvr>
                                    </p:animEffect>
                                  </p:childTnLst>
                                </p:cTn>
                              </p:par>
                            </p:childTnLst>
                          </p:cTn>
                        </p:par>
                        <p:par>
                          <p:cTn id="47" fill="hold">
                            <p:stCondLst>
                              <p:cond delay="500"/>
                            </p:stCondLst>
                            <p:childTnLst>
                              <p:par>
                                <p:cTn id="48" presetID="22" presetClass="entr" presetSubtype="8" fill="hold" grpId="0" nodeType="afterEffect">
                                  <p:stCondLst>
                                    <p:cond delay="0"/>
                                  </p:stCondLst>
                                  <p:childTnLst>
                                    <p:set>
                                      <p:cBhvr>
                                        <p:cTn id="49" dur="1" fill="hold">
                                          <p:stCondLst>
                                            <p:cond delay="0"/>
                                          </p:stCondLst>
                                        </p:cTn>
                                        <p:tgtEl>
                                          <p:spTgt spid="3">
                                            <p:txEl>
                                              <p:pRg st="11" end="11"/>
                                            </p:txEl>
                                          </p:spTgt>
                                        </p:tgtEl>
                                        <p:attrNameLst>
                                          <p:attrName>style.visibility</p:attrName>
                                        </p:attrNameLst>
                                      </p:cBhvr>
                                      <p:to>
                                        <p:strVal val="visible"/>
                                      </p:to>
                                    </p:set>
                                    <p:animEffect transition="in" filter="wipe(left)">
                                      <p:cBhvr>
                                        <p:cTn id="50"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7042" y="488975"/>
            <a:ext cx="7429500" cy="1139825"/>
          </a:xfrm>
        </p:spPr>
        <p:txBody>
          <a:bodyPr/>
          <a:lstStyle/>
          <a:p>
            <a:pPr algn="ctr"/>
            <a:r>
              <a:rPr lang="en-US" dirty="0" smtClean="0"/>
              <a:t/>
            </a:r>
            <a:br>
              <a:rPr lang="en-US" dirty="0" smtClean="0"/>
            </a:br>
            <a:r>
              <a:rPr lang="en-GB" b="1" u="sng" dirty="0" smtClean="0">
                <a:effectLst/>
              </a:rPr>
              <a:t>Crowd </a:t>
            </a:r>
            <a:r>
              <a:rPr lang="en-GB" b="1" u="sng" dirty="0">
                <a:effectLst/>
              </a:rPr>
              <a:t>Sourced Bathymetry </a:t>
            </a:r>
            <a:endParaRPr lang="en-AU" u="sng" dirty="0"/>
          </a:p>
        </p:txBody>
      </p:sp>
      <p:sp>
        <p:nvSpPr>
          <p:cNvPr id="3" name="Content Placeholder 2"/>
          <p:cNvSpPr>
            <a:spLocks noGrp="1"/>
          </p:cNvSpPr>
          <p:nvPr>
            <p:ph idx="1"/>
          </p:nvPr>
        </p:nvSpPr>
        <p:spPr>
          <a:xfrm>
            <a:off x="251520" y="2210643"/>
            <a:ext cx="8640960" cy="4530725"/>
          </a:xfrm>
        </p:spPr>
        <p:txBody>
          <a:bodyPr/>
          <a:lstStyle/>
          <a:p>
            <a:pPr algn="just"/>
            <a:r>
              <a:rPr lang="en-GB" sz="2800" dirty="0">
                <a:effectLst/>
              </a:rPr>
              <a:t>EIHC5 through Decision 8 directed the IRCC to establish a working group to provide guidelines on the collection and use of crowd-sourced bathymetry.  This CSBWG has already been established at the IRCC-7 at the beginning of June in Mexico.</a:t>
            </a:r>
          </a:p>
          <a:p>
            <a:pPr marL="0" indent="0" algn="just">
              <a:buNone/>
            </a:pPr>
            <a:endParaRPr lang="en-GB" sz="2800" dirty="0" smtClean="0">
              <a:effectLst/>
            </a:endParaRPr>
          </a:p>
        </p:txBody>
      </p:sp>
    </p:spTree>
    <p:extLst>
      <p:ext uri="{BB962C8B-B14F-4D97-AF65-F5344CB8AC3E}">
        <p14:creationId xmlns:p14="http://schemas.microsoft.com/office/powerpoint/2010/main" val="103072690"/>
      </p:ext>
    </p:extLst>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a:r>
            <a:br>
              <a:rPr lang="en-US" dirty="0" smtClean="0"/>
            </a:br>
            <a:endParaRPr lang="en-AU" u="sng" dirty="0"/>
          </a:p>
        </p:txBody>
      </p:sp>
      <p:sp>
        <p:nvSpPr>
          <p:cNvPr id="5" name="Content Placeholder 2"/>
          <p:cNvSpPr>
            <a:spLocks noGrp="1"/>
          </p:cNvSpPr>
          <p:nvPr>
            <p:ph idx="1"/>
          </p:nvPr>
        </p:nvSpPr>
        <p:spPr>
          <a:xfrm>
            <a:off x="179512" y="692696"/>
            <a:ext cx="9073007" cy="4530725"/>
          </a:xfrm>
        </p:spPr>
        <p:txBody>
          <a:bodyPr/>
          <a:lstStyle/>
          <a:p>
            <a:pPr marL="0" indent="0" algn="ctr">
              <a:buNone/>
            </a:pPr>
            <a:r>
              <a:rPr lang="en-GB" sz="3600" b="1" u="sng" dirty="0">
                <a:effectLst/>
              </a:rPr>
              <a:t>Crowd Sourced </a:t>
            </a:r>
            <a:r>
              <a:rPr lang="en-GB" sz="3600" b="1" u="sng" dirty="0" smtClean="0">
                <a:effectLst/>
              </a:rPr>
              <a:t>Bathymetry</a:t>
            </a:r>
          </a:p>
          <a:p>
            <a:r>
              <a:rPr lang="en-GB" dirty="0" smtClean="0">
                <a:effectLst/>
              </a:rPr>
              <a:t>The </a:t>
            </a:r>
            <a:r>
              <a:rPr lang="en-GB" dirty="0">
                <a:effectLst/>
              </a:rPr>
              <a:t>web-based interface portal to the IHO Data Centre for Digital Bathymetry, hosted by the USA in Boulder, Colorado, as part of its commitment to the system of World Data Centres, is being upgraded to be compatible with the crowd-sourced bathymetry concept.  The upgrade is expected to be completed by mid- year.  </a:t>
            </a:r>
            <a:endParaRPr lang="en-GB" dirty="0" smtClean="0">
              <a:effectLst/>
            </a:endParaRPr>
          </a:p>
          <a:p>
            <a:r>
              <a:rPr lang="en-GB" dirty="0" smtClean="0">
                <a:effectLst/>
              </a:rPr>
              <a:t>This </a:t>
            </a:r>
            <a:r>
              <a:rPr lang="en-GB" dirty="0">
                <a:effectLst/>
              </a:rPr>
              <a:t>will enable an IHO-led CSB infrastructure to be established and promoted in the IMO and across the wider maritime community.</a:t>
            </a:r>
          </a:p>
          <a:p>
            <a:endParaRPr lang="en-GB" dirty="0">
              <a:effectLst/>
            </a:endParaRPr>
          </a:p>
          <a:p>
            <a:endParaRPr lang="en-GB" dirty="0" smtClean="0">
              <a:effectLst/>
            </a:endParaRPr>
          </a:p>
          <a:p>
            <a:endParaRPr lang="en-US" dirty="0"/>
          </a:p>
        </p:txBody>
      </p:sp>
    </p:spTree>
    <p:extLst>
      <p:ext uri="{BB962C8B-B14F-4D97-AF65-F5344CB8AC3E}">
        <p14:creationId xmlns:p14="http://schemas.microsoft.com/office/powerpoint/2010/main" val="976612845"/>
      </p:ext>
    </p:extLst>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IHO Outreach</a:t>
            </a:r>
            <a:endParaRPr lang="en-AU" b="1" dirty="0"/>
          </a:p>
        </p:txBody>
      </p:sp>
      <p:sp>
        <p:nvSpPr>
          <p:cNvPr id="3" name="Content Placeholder 2"/>
          <p:cNvSpPr>
            <a:spLocks noGrp="1"/>
          </p:cNvSpPr>
          <p:nvPr>
            <p:ph idx="1"/>
          </p:nvPr>
        </p:nvSpPr>
        <p:spPr>
          <a:xfrm>
            <a:off x="683568" y="1628800"/>
            <a:ext cx="7488237" cy="4530725"/>
          </a:xfrm>
        </p:spPr>
        <p:txBody>
          <a:bodyPr/>
          <a:lstStyle/>
          <a:p>
            <a:pPr marL="0" indent="0">
              <a:buNone/>
            </a:pPr>
            <a:r>
              <a:rPr lang="en-US" u="sng" dirty="0" smtClean="0"/>
              <a:t>World Hydrographic Day-2015:</a:t>
            </a:r>
          </a:p>
          <a:p>
            <a:pPr marL="0" indent="0">
              <a:buNone/>
            </a:pPr>
            <a:r>
              <a:rPr lang="en-GB" i="1" dirty="0">
                <a:solidFill>
                  <a:schemeClr val="tx1"/>
                </a:solidFill>
                <a:effectLst/>
              </a:rPr>
              <a:t>“Our seas and waterways - yet to be fully charted and explored”</a:t>
            </a:r>
            <a:r>
              <a:rPr lang="en-GB" dirty="0">
                <a:solidFill>
                  <a:schemeClr val="tx1"/>
                </a:solidFill>
                <a:effectLst/>
              </a:rPr>
              <a:t> </a:t>
            </a:r>
            <a:endParaRPr lang="en-US" dirty="0" smtClean="0">
              <a:solidFill>
                <a:schemeClr val="tx1"/>
              </a:solidFill>
            </a:endParaRPr>
          </a:p>
          <a:p>
            <a:pPr marL="0" indent="0" algn="just">
              <a:buNone/>
            </a:pPr>
            <a:r>
              <a:rPr lang="en-GB" sz="2800" dirty="0" smtClean="0">
                <a:effectLst/>
              </a:rPr>
              <a:t>The </a:t>
            </a:r>
            <a:r>
              <a:rPr lang="en-GB" sz="2800" dirty="0">
                <a:effectLst/>
              </a:rPr>
              <a:t>IHB has provided supporting material for WHD-2015 on the IHO website (CL 28/2015 dated 23 March refers). Member States are invited to forward as soon as possible to the IHB any material that is created in support of national WHD-2015 celebrations for posting on the IHO website.  This will enable the widest possible dissemination of publicity and support material</a:t>
            </a:r>
            <a:r>
              <a:rPr lang="en-GB" dirty="0">
                <a:effectLst/>
              </a:rPr>
              <a:t>.</a:t>
            </a:r>
          </a:p>
          <a:p>
            <a:pPr marL="0" indent="0">
              <a:buNone/>
            </a:pPr>
            <a:endParaRPr lang="en-US" dirty="0"/>
          </a:p>
        </p:txBody>
      </p:sp>
    </p:spTree>
    <p:extLst>
      <p:ext uri="{BB962C8B-B14F-4D97-AF65-F5344CB8AC3E}">
        <p14:creationId xmlns:p14="http://schemas.microsoft.com/office/powerpoint/2010/main" val="1335380794"/>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IHO Outreach</a:t>
            </a:r>
            <a:endParaRPr lang="en-AU" b="1" dirty="0"/>
          </a:p>
        </p:txBody>
      </p:sp>
      <p:sp>
        <p:nvSpPr>
          <p:cNvPr id="3" name="Content Placeholder 2"/>
          <p:cNvSpPr>
            <a:spLocks noGrp="1"/>
          </p:cNvSpPr>
          <p:nvPr>
            <p:ph idx="1"/>
          </p:nvPr>
        </p:nvSpPr>
        <p:spPr/>
        <p:txBody>
          <a:bodyPr/>
          <a:lstStyle/>
          <a:p>
            <a:pPr marL="0" indent="0">
              <a:buNone/>
            </a:pPr>
            <a:r>
              <a:rPr lang="en-US" dirty="0" smtClean="0"/>
              <a:t>IHO </a:t>
            </a:r>
            <a:r>
              <a:rPr lang="en-US" dirty="0"/>
              <a:t>Stakeholders’ </a:t>
            </a:r>
            <a:r>
              <a:rPr lang="en-US" dirty="0" smtClean="0"/>
              <a:t>Forum</a:t>
            </a:r>
            <a:endParaRPr lang="en-US" dirty="0"/>
          </a:p>
          <a:p>
            <a:r>
              <a:rPr lang="en-US" i="1" dirty="0" smtClean="0"/>
              <a:t>HSSC-7, </a:t>
            </a:r>
            <a:r>
              <a:rPr lang="en-US" i="1" dirty="0" err="1" smtClean="0"/>
              <a:t>Busan</a:t>
            </a:r>
            <a:r>
              <a:rPr lang="en-US" i="1" dirty="0" smtClean="0"/>
              <a:t> </a:t>
            </a:r>
            <a:r>
              <a:rPr lang="en-US" i="1" dirty="0"/>
              <a:t>, </a:t>
            </a:r>
            <a:r>
              <a:rPr lang="en-US" i="1" dirty="0" smtClean="0"/>
              <a:t>ROK, </a:t>
            </a:r>
            <a:r>
              <a:rPr lang="en-US" sz="2800" i="1" dirty="0" smtClean="0"/>
              <a:t>12 November</a:t>
            </a:r>
            <a:endParaRPr lang="en-AU" i="1" dirty="0"/>
          </a:p>
          <a:p>
            <a:pPr marL="0" indent="0">
              <a:buNone/>
            </a:pPr>
            <a:endParaRPr lang="en-US" dirty="0"/>
          </a:p>
          <a:p>
            <a:pPr marL="0" indent="0">
              <a:buNone/>
            </a:pPr>
            <a:r>
              <a:rPr lang="en-US" dirty="0" smtClean="0"/>
              <a:t>International Hydrographic Review</a:t>
            </a:r>
          </a:p>
          <a:p>
            <a:r>
              <a:rPr lang="en-GB" sz="2800" dirty="0" smtClean="0">
                <a:effectLst/>
              </a:rPr>
              <a:t>Editor: Mr </a:t>
            </a:r>
            <a:r>
              <a:rPr lang="en-GB" sz="2800" dirty="0">
                <a:effectLst/>
              </a:rPr>
              <a:t>Ian Halls (Australia</a:t>
            </a:r>
            <a:r>
              <a:rPr lang="en-GB" sz="2800" dirty="0" smtClean="0">
                <a:effectLst/>
              </a:rPr>
              <a:t>)</a:t>
            </a:r>
            <a:r>
              <a:rPr lang="en-US" sz="2800" i="1" dirty="0" smtClean="0"/>
              <a:t> </a:t>
            </a:r>
          </a:p>
        </p:txBody>
      </p:sp>
    </p:spTree>
    <p:extLst>
      <p:ext uri="{BB962C8B-B14F-4D97-AF65-F5344CB8AC3E}">
        <p14:creationId xmlns:p14="http://schemas.microsoft.com/office/powerpoint/2010/main" val="4117651926"/>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left)">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6947" name="Rectangle 3"/>
          <p:cNvSpPr>
            <a:spLocks noGrp="1" noChangeArrowheads="1"/>
          </p:cNvSpPr>
          <p:nvPr>
            <p:ph type="title"/>
          </p:nvPr>
        </p:nvSpPr>
        <p:spPr>
          <a:xfrm>
            <a:off x="-71438" y="71438"/>
            <a:ext cx="9144001" cy="1270000"/>
          </a:xfrm>
        </p:spPr>
        <p:txBody>
          <a:bodyPr/>
          <a:lstStyle/>
          <a:p>
            <a:pPr algn="ctr" eaLnBrk="1" hangingPunct="1">
              <a:defRPr/>
            </a:pPr>
            <a:r>
              <a:rPr lang="en-GB" sz="4000" b="1" u="sng" dirty="0" smtClean="0"/>
              <a:t>EIHC-5</a:t>
            </a:r>
            <a:endParaRPr lang="en-GB" sz="4000" b="1" u="sng" dirty="0"/>
          </a:p>
        </p:txBody>
      </p:sp>
      <p:sp>
        <p:nvSpPr>
          <p:cNvPr id="466946" name="Rectangle 2"/>
          <p:cNvSpPr>
            <a:spLocks noGrp="1" noChangeArrowheads="1"/>
          </p:cNvSpPr>
          <p:nvPr>
            <p:ph idx="1"/>
          </p:nvPr>
        </p:nvSpPr>
        <p:spPr>
          <a:xfrm>
            <a:off x="179388" y="1412875"/>
            <a:ext cx="8964612" cy="5111750"/>
          </a:xfrm>
        </p:spPr>
        <p:txBody>
          <a:bodyPr/>
          <a:lstStyle/>
          <a:p>
            <a:pPr marL="273050" indent="-273050" eaLnBrk="1" hangingPunct="1">
              <a:spcBef>
                <a:spcPts val="0"/>
              </a:spcBef>
              <a:tabLst>
                <a:tab pos="273050" algn="l"/>
              </a:tabLst>
              <a:defRPr/>
            </a:pPr>
            <a:r>
              <a:rPr lang="en-GB" sz="2800" dirty="0" smtClean="0"/>
              <a:t>~ 300 participants from 65 Member States, 2 pending Member States, 10 non Member States, 20 Observers</a:t>
            </a:r>
          </a:p>
          <a:p>
            <a:pPr marL="273050" indent="-273050" eaLnBrk="1" hangingPunct="1">
              <a:tabLst>
                <a:tab pos="273050" algn="l"/>
              </a:tabLst>
              <a:defRPr/>
            </a:pPr>
            <a:r>
              <a:rPr lang="en-GB" sz="2800" dirty="0" smtClean="0"/>
              <a:t>Industry </a:t>
            </a:r>
            <a:r>
              <a:rPr lang="en-GB" sz="2800" dirty="0"/>
              <a:t>Exhibition and Capacity Building Exhibition</a:t>
            </a:r>
            <a:endParaRPr lang="es-ES" sz="2800" dirty="0" smtClean="0"/>
          </a:p>
          <a:p>
            <a:pPr marL="273050" indent="-273050" eaLnBrk="1" hangingPunct="1">
              <a:tabLst>
                <a:tab pos="273050" algn="l"/>
              </a:tabLst>
              <a:defRPr/>
            </a:pPr>
            <a:r>
              <a:rPr lang="en-GB" sz="2800" dirty="0" smtClean="0"/>
              <a:t>The proceedings are posted on the IHO website</a:t>
            </a:r>
          </a:p>
          <a:p>
            <a:pPr marL="273050" indent="-273050" eaLnBrk="1" hangingPunct="1">
              <a:tabLst>
                <a:tab pos="273050" algn="l"/>
              </a:tabLst>
              <a:defRPr/>
            </a:pPr>
            <a:endParaRPr lang="en-GB" sz="2800" dirty="0" smtClean="0"/>
          </a:p>
          <a:p>
            <a:pPr marL="273050" indent="-273050" eaLnBrk="1" hangingPunct="1">
              <a:tabLst>
                <a:tab pos="273050" algn="l"/>
              </a:tabLst>
              <a:defRPr/>
            </a:pPr>
            <a:r>
              <a:rPr lang="en-GB" sz="2800" dirty="0" smtClean="0"/>
              <a:t>7 Proposal and 3 Report were examined</a:t>
            </a:r>
          </a:p>
          <a:p>
            <a:pPr marL="273050" indent="-273050" eaLnBrk="1" hangingPunct="1">
              <a:tabLst>
                <a:tab pos="273050" algn="l"/>
              </a:tabLst>
              <a:defRPr/>
            </a:pPr>
            <a:r>
              <a:rPr lang="en-GB" sz="2800" dirty="0" smtClean="0"/>
              <a:t>18 Decisions</a:t>
            </a:r>
          </a:p>
          <a:p>
            <a:pPr marL="273050" indent="-273050" eaLnBrk="1" hangingPunct="1">
              <a:tabLst>
                <a:tab pos="273050" algn="l"/>
              </a:tabLst>
              <a:defRPr/>
            </a:pPr>
            <a:endParaRPr lang="en-GB" sz="2800" dirty="0" smtClean="0"/>
          </a:p>
          <a:p>
            <a:pPr marL="673100" lvl="1" indent="-273050" eaLnBrk="1" hangingPunct="1">
              <a:tabLst>
                <a:tab pos="273050" algn="l"/>
              </a:tabLst>
              <a:defRPr/>
            </a:pPr>
            <a:endParaRPr lang="en-US" sz="2400" i="1" dirty="0"/>
          </a:p>
          <a:p>
            <a:pPr marL="673100" lvl="1" indent="-273050" eaLnBrk="1" hangingPunct="1">
              <a:tabLst>
                <a:tab pos="273050" algn="l"/>
              </a:tabLst>
              <a:defRPr/>
            </a:pPr>
            <a:endParaRPr lang="en-GB" sz="2400" i="1" dirty="0" smtClean="0"/>
          </a:p>
          <a:p>
            <a:pPr marL="263525" indent="0" eaLnBrk="1" hangingPunct="1">
              <a:buFont typeface="Wingdings" pitchFamily="2" charset="2"/>
              <a:buNone/>
              <a:tabLst>
                <a:tab pos="273050" algn="l"/>
              </a:tabLst>
              <a:defRPr/>
            </a:pPr>
            <a:endParaRPr lang="en-GB" sz="2800" i="1" dirty="0" smtClean="0"/>
          </a:p>
        </p:txBody>
      </p:sp>
    </p:spTree>
    <p:extLst>
      <p:ext uri="{BB962C8B-B14F-4D97-AF65-F5344CB8AC3E}">
        <p14:creationId xmlns:p14="http://schemas.microsoft.com/office/powerpoint/2010/main" val="420731549"/>
      </p:ext>
    </p:extLst>
  </p:cSld>
  <p:clrMapOvr>
    <a:masterClrMapping/>
  </p:clrMapOvr>
  <p:transition>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t>EIHC 5</a:t>
            </a:r>
            <a:endParaRPr lang="en-AU" u="sng" dirty="0"/>
          </a:p>
        </p:txBody>
      </p:sp>
      <p:sp>
        <p:nvSpPr>
          <p:cNvPr id="3" name="Content Placeholder 2"/>
          <p:cNvSpPr>
            <a:spLocks noGrp="1"/>
          </p:cNvSpPr>
          <p:nvPr>
            <p:ph idx="1"/>
          </p:nvPr>
        </p:nvSpPr>
        <p:spPr>
          <a:xfrm>
            <a:off x="774853" y="1340768"/>
            <a:ext cx="7488237" cy="5184576"/>
          </a:xfrm>
        </p:spPr>
        <p:txBody>
          <a:bodyPr/>
          <a:lstStyle/>
          <a:p>
            <a:r>
              <a:rPr lang="en-US" dirty="0" smtClean="0"/>
              <a:t>Four </a:t>
            </a:r>
            <a:r>
              <a:rPr lang="en-US" dirty="0"/>
              <a:t>information sessions</a:t>
            </a:r>
          </a:p>
          <a:p>
            <a:pPr marL="877888" lvl="1" indent="-514350">
              <a:buFont typeface="+mj-lt"/>
              <a:buAutoNum type="arabicPeriod"/>
            </a:pPr>
            <a:r>
              <a:rPr lang="en-GB" dirty="0">
                <a:ea typeface="+mn-ea"/>
                <a:cs typeface="+mn-cs"/>
              </a:rPr>
              <a:t>The place of hydrographic data in a geospatial world</a:t>
            </a:r>
          </a:p>
          <a:p>
            <a:pPr marL="877888" lvl="1" indent="-514350">
              <a:buFont typeface="+mj-lt"/>
              <a:buAutoNum type="arabicPeriod"/>
            </a:pPr>
            <a:r>
              <a:rPr lang="en-GB" dirty="0">
                <a:ea typeface="+mn-ea"/>
                <a:cs typeface="+mn-cs"/>
              </a:rPr>
              <a:t>E-navigation - its impact on the IHO and Member </a:t>
            </a:r>
            <a:r>
              <a:rPr lang="en-GB" dirty="0" smtClean="0">
                <a:ea typeface="+mn-ea"/>
                <a:cs typeface="+mn-cs"/>
              </a:rPr>
              <a:t>States</a:t>
            </a:r>
          </a:p>
          <a:p>
            <a:pPr marL="877888" lvl="1" indent="-514350">
              <a:buFont typeface="+mj-lt"/>
              <a:buAutoNum type="arabicPeriod"/>
            </a:pPr>
            <a:r>
              <a:rPr lang="en-GB" dirty="0" smtClean="0">
                <a:ea typeface="+mn-ea"/>
                <a:cs typeface="+mn-cs"/>
              </a:rPr>
              <a:t>Technology Updates</a:t>
            </a:r>
          </a:p>
          <a:p>
            <a:pPr lvl="3">
              <a:spcBef>
                <a:spcPts val="0"/>
              </a:spcBef>
              <a:spcAft>
                <a:spcPts val="0"/>
              </a:spcAft>
            </a:pPr>
            <a:r>
              <a:rPr lang="en-GB" sz="2400" dirty="0" smtClean="0">
                <a:ea typeface="+mn-ea"/>
                <a:cs typeface="+mn-cs"/>
              </a:rPr>
              <a:t>ECDIS</a:t>
            </a:r>
          </a:p>
          <a:p>
            <a:pPr lvl="3">
              <a:spcBef>
                <a:spcPts val="0"/>
              </a:spcBef>
              <a:spcAft>
                <a:spcPts val="0"/>
              </a:spcAft>
            </a:pPr>
            <a:r>
              <a:rPr lang="en-GB" sz="2400" dirty="0" smtClean="0">
                <a:ea typeface="+mn-ea"/>
                <a:cs typeface="+mn-cs"/>
              </a:rPr>
              <a:t>Sensors and vehicles</a:t>
            </a:r>
          </a:p>
          <a:p>
            <a:pPr lvl="3">
              <a:spcBef>
                <a:spcPts val="0"/>
              </a:spcBef>
              <a:spcAft>
                <a:spcPts val="0"/>
              </a:spcAft>
            </a:pPr>
            <a:r>
              <a:rPr lang="en-GB" sz="2400" dirty="0" smtClean="0">
                <a:ea typeface="+mn-ea"/>
                <a:cs typeface="+mn-cs"/>
              </a:rPr>
              <a:t>Satellite derived bathymetry</a:t>
            </a:r>
          </a:p>
          <a:p>
            <a:pPr lvl="3">
              <a:spcBef>
                <a:spcPts val="0"/>
              </a:spcBef>
              <a:spcAft>
                <a:spcPts val="0"/>
              </a:spcAft>
            </a:pPr>
            <a:r>
              <a:rPr lang="en-GB" sz="2400" dirty="0" smtClean="0">
                <a:ea typeface="+mn-ea"/>
                <a:cs typeface="+mn-cs"/>
              </a:rPr>
              <a:t>Crowd-</a:t>
            </a:r>
            <a:r>
              <a:rPr lang="en-GB" dirty="0" smtClean="0">
                <a:ea typeface="+mn-ea"/>
                <a:cs typeface="+mn-cs"/>
              </a:rPr>
              <a:t>sourced (passage sounding) bathymetry</a:t>
            </a:r>
          </a:p>
          <a:p>
            <a:pPr marL="877888" lvl="1" indent="-514350">
              <a:buFont typeface="+mj-lt"/>
              <a:buAutoNum type="arabicPeriod"/>
            </a:pPr>
            <a:r>
              <a:rPr lang="en-GB" dirty="0" smtClean="0">
                <a:ea typeface="+mn-ea"/>
                <a:cs typeface="+mn-cs"/>
              </a:rPr>
              <a:t>Capacity Building</a:t>
            </a:r>
          </a:p>
          <a:p>
            <a:pPr lvl="2"/>
            <a:endParaRPr lang="en-US" dirty="0">
              <a:ea typeface="+mn-ea"/>
              <a:cs typeface="+mn-cs"/>
            </a:endParaRPr>
          </a:p>
          <a:p>
            <a:endParaRPr lang="en-AU" dirty="0"/>
          </a:p>
        </p:txBody>
      </p:sp>
    </p:spTree>
    <p:extLst>
      <p:ext uri="{BB962C8B-B14F-4D97-AF65-F5344CB8AC3E}">
        <p14:creationId xmlns:p14="http://schemas.microsoft.com/office/powerpoint/2010/main" val="1940986919"/>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wipe(left)">
                                      <p:cBhvr>
                                        <p:cTn id="16" dur="500"/>
                                        <p:tgtEl>
                                          <p:spTgt spid="3">
                                            <p:txEl>
                                              <p:pRg st="2" end="2"/>
                                            </p:txEl>
                                          </p:spTgt>
                                        </p:tgtEl>
                                      </p:cBhvr>
                                    </p:animEffect>
                                  </p:childTnLst>
                                </p:cTn>
                              </p:par>
                            </p:childTnLst>
                          </p:cTn>
                        </p:par>
                        <p:par>
                          <p:cTn id="17" fill="hold">
                            <p:stCondLst>
                              <p:cond delay="1000"/>
                            </p:stCondLst>
                            <p:childTnLst>
                              <p:par>
                                <p:cTn id="18" presetID="22" presetClass="entr" presetSubtype="8" fill="hold" grpId="0" nodeType="after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wipe(left)">
                                      <p:cBhvr>
                                        <p:cTn id="25" dur="500"/>
                                        <p:tgtEl>
                                          <p:spTgt spid="3">
                                            <p:txEl>
                                              <p:pRg st="4" end="4"/>
                                            </p:txEl>
                                          </p:spTgt>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wipe(left)">
                                      <p:cBhvr>
                                        <p:cTn id="28" dur="500"/>
                                        <p:tgtEl>
                                          <p:spTgt spid="3">
                                            <p:txEl>
                                              <p:pRg st="5" end="5"/>
                                            </p:txEl>
                                          </p:spTgt>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wipe(left)">
                                      <p:cBhvr>
                                        <p:cTn id="31" dur="500"/>
                                        <p:tgtEl>
                                          <p:spTgt spid="3">
                                            <p:txEl>
                                              <p:pRg st="6" end="6"/>
                                            </p:txEl>
                                          </p:spTgt>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wipe(left)">
                                      <p:cBhvr>
                                        <p:cTn id="34" dur="500"/>
                                        <p:tgtEl>
                                          <p:spTgt spid="3">
                                            <p:txEl>
                                              <p:pRg st="7" end="7"/>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wipe(left)">
                                      <p:cBhvr>
                                        <p:cTn id="39"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6947" name="Rectangle 3"/>
          <p:cNvSpPr>
            <a:spLocks noGrp="1" noChangeArrowheads="1"/>
          </p:cNvSpPr>
          <p:nvPr>
            <p:ph type="title"/>
          </p:nvPr>
        </p:nvSpPr>
        <p:spPr>
          <a:xfrm>
            <a:off x="-71438" y="71438"/>
            <a:ext cx="9144001" cy="1844675"/>
          </a:xfrm>
        </p:spPr>
        <p:txBody>
          <a:bodyPr/>
          <a:lstStyle/>
          <a:p>
            <a:pPr algn="ctr" eaLnBrk="1" hangingPunct="1">
              <a:defRPr/>
            </a:pPr>
            <a:r>
              <a:rPr lang="en-GB" sz="4000" u="sng" dirty="0" smtClean="0"/>
              <a:t>Capacity Building</a:t>
            </a:r>
            <a:endParaRPr lang="en-GB" sz="4000" u="sng" dirty="0"/>
          </a:p>
        </p:txBody>
      </p:sp>
      <p:sp>
        <p:nvSpPr>
          <p:cNvPr id="466946" name="Rectangle 2"/>
          <p:cNvSpPr>
            <a:spLocks noGrp="1" noChangeArrowheads="1"/>
          </p:cNvSpPr>
          <p:nvPr>
            <p:ph idx="1"/>
          </p:nvPr>
        </p:nvSpPr>
        <p:spPr>
          <a:xfrm>
            <a:off x="179388" y="1628775"/>
            <a:ext cx="8964612" cy="4895850"/>
          </a:xfrm>
        </p:spPr>
        <p:txBody>
          <a:bodyPr/>
          <a:lstStyle/>
          <a:p>
            <a:pPr marL="273050" indent="-273050">
              <a:tabLst>
                <a:tab pos="273050" algn="l"/>
              </a:tabLst>
              <a:defRPr/>
            </a:pPr>
            <a:r>
              <a:rPr lang="en-AU" sz="2800" u="sng" dirty="0" smtClean="0">
                <a:effectLst/>
              </a:rPr>
              <a:t>Funded by:</a:t>
            </a:r>
          </a:p>
          <a:p>
            <a:pPr marL="273050" indent="-273050">
              <a:tabLst>
                <a:tab pos="273050" algn="l"/>
              </a:tabLst>
              <a:defRPr/>
            </a:pPr>
            <a:r>
              <a:rPr lang="en-AU" sz="2800" dirty="0" smtClean="0">
                <a:effectLst/>
              </a:rPr>
              <a:t>IHO budget</a:t>
            </a:r>
          </a:p>
          <a:p>
            <a:pPr marL="273050" indent="-273050">
              <a:tabLst>
                <a:tab pos="273050" algn="l"/>
              </a:tabLst>
              <a:defRPr/>
            </a:pPr>
            <a:r>
              <a:rPr lang="en-AU" sz="2800" dirty="0" smtClean="0">
                <a:effectLst/>
              </a:rPr>
              <a:t>Nippon </a:t>
            </a:r>
            <a:r>
              <a:rPr lang="en-AU" sz="2800" dirty="0">
                <a:effectLst/>
              </a:rPr>
              <a:t>Foundation of Japan and the Republic of Korea</a:t>
            </a:r>
            <a:endParaRPr lang="en-US" sz="2800" dirty="0" smtClean="0"/>
          </a:p>
          <a:p>
            <a:pPr marL="273050" indent="-273050">
              <a:tabLst>
                <a:tab pos="273050" algn="l"/>
              </a:tabLst>
              <a:defRPr/>
            </a:pPr>
            <a:r>
              <a:rPr lang="en-AU" sz="2800" dirty="0">
                <a:effectLst/>
              </a:rPr>
              <a:t>I</a:t>
            </a:r>
            <a:r>
              <a:rPr lang="en-AU" sz="2800" dirty="0" smtClean="0">
                <a:effectLst/>
              </a:rPr>
              <a:t>n-kind </a:t>
            </a:r>
            <a:r>
              <a:rPr lang="en-AU" sz="2800" dirty="0">
                <a:effectLst/>
              </a:rPr>
              <a:t>support from Member States and from </a:t>
            </a:r>
            <a:r>
              <a:rPr lang="en-AU" sz="2800" dirty="0" smtClean="0">
                <a:effectLst/>
              </a:rPr>
              <a:t>industry</a:t>
            </a:r>
          </a:p>
          <a:p>
            <a:pPr marL="273050" indent="-273050">
              <a:tabLst>
                <a:tab pos="273050" algn="l"/>
              </a:tabLst>
              <a:defRPr/>
            </a:pPr>
            <a:endParaRPr lang="en-AU" sz="2800" dirty="0">
              <a:effectLst/>
            </a:endParaRPr>
          </a:p>
          <a:p>
            <a:pPr marL="273050" indent="-273050">
              <a:tabLst>
                <a:tab pos="273050" algn="l"/>
              </a:tabLst>
              <a:defRPr/>
            </a:pPr>
            <a:r>
              <a:rPr lang="en-AU" sz="2800" dirty="0">
                <a:effectLst/>
              </a:rPr>
              <a:t>11 technical visits and 31 different training activities were planned last year with a rate off execution of over 80%. </a:t>
            </a:r>
            <a:endParaRPr lang="en-US" sz="2800" dirty="0" smtClean="0"/>
          </a:p>
          <a:p>
            <a:pPr marL="273050" indent="-273050" eaLnBrk="1" hangingPunct="1">
              <a:tabLst>
                <a:tab pos="273050" algn="l"/>
              </a:tabLst>
              <a:defRPr/>
            </a:pPr>
            <a:endParaRPr lang="en-US" sz="2800" dirty="0" smtClean="0"/>
          </a:p>
          <a:p>
            <a:pPr marL="273050" indent="-273050" eaLnBrk="1" hangingPunct="1">
              <a:tabLst>
                <a:tab pos="273050" algn="l"/>
              </a:tabLst>
              <a:defRPr/>
            </a:pPr>
            <a:endParaRPr lang="en-GB" sz="2400" i="1" dirty="0" smtClean="0"/>
          </a:p>
        </p:txBody>
      </p:sp>
    </p:spTree>
    <p:extLst>
      <p:ext uri="{BB962C8B-B14F-4D97-AF65-F5344CB8AC3E}">
        <p14:creationId xmlns:p14="http://schemas.microsoft.com/office/powerpoint/2010/main" val="3392380361"/>
      </p:ext>
    </p:extLst>
  </p:cSld>
  <p:clrMapOvr>
    <a:masterClrMapping/>
  </p:clrMapOvr>
  <p:transition>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t>Action Requested</a:t>
            </a:r>
            <a:endParaRPr lang="en-AU" u="sng" dirty="0"/>
          </a:p>
        </p:txBody>
      </p:sp>
      <p:sp>
        <p:nvSpPr>
          <p:cNvPr id="3" name="Content Placeholder 2"/>
          <p:cNvSpPr>
            <a:spLocks noGrp="1"/>
          </p:cNvSpPr>
          <p:nvPr>
            <p:ph idx="1"/>
          </p:nvPr>
        </p:nvSpPr>
        <p:spPr>
          <a:xfrm>
            <a:off x="179512" y="1600200"/>
            <a:ext cx="8964487" cy="4530725"/>
          </a:xfrm>
        </p:spPr>
        <p:txBody>
          <a:bodyPr/>
          <a:lstStyle/>
          <a:p>
            <a:pPr lvl="0"/>
            <a:r>
              <a:rPr lang="en-GB" sz="2800" b="1" dirty="0">
                <a:effectLst/>
              </a:rPr>
              <a:t>Note</a:t>
            </a:r>
            <a:r>
              <a:rPr lang="en-GB" sz="2800" dirty="0">
                <a:effectLst/>
              </a:rPr>
              <a:t> this report;</a:t>
            </a:r>
          </a:p>
          <a:p>
            <a:pPr lvl="0"/>
            <a:r>
              <a:rPr lang="en-GB" sz="2800" b="1" dirty="0">
                <a:effectLst/>
              </a:rPr>
              <a:t>Report</a:t>
            </a:r>
            <a:r>
              <a:rPr lang="en-GB" sz="2800" dirty="0">
                <a:effectLst/>
              </a:rPr>
              <a:t> in-country progress on voting the Protocol of Amendments to the IHO Convention, including any difficulties being encountered or IHB assistance required;</a:t>
            </a:r>
          </a:p>
          <a:p>
            <a:pPr lvl="0"/>
            <a:r>
              <a:rPr lang="en-GB" sz="2800" b="1" dirty="0">
                <a:effectLst/>
              </a:rPr>
              <a:t>Continue to provide</a:t>
            </a:r>
            <a:r>
              <a:rPr lang="en-GB" sz="2800" dirty="0">
                <a:effectLst/>
              </a:rPr>
              <a:t> updates to S-11, through France as coordinator for INT Region F;</a:t>
            </a:r>
          </a:p>
          <a:p>
            <a:pPr lvl="0"/>
            <a:r>
              <a:rPr lang="en-GB" sz="2800" b="1" dirty="0">
                <a:effectLst/>
              </a:rPr>
              <a:t>Provide</a:t>
            </a:r>
            <a:r>
              <a:rPr lang="en-GB" sz="2800" dirty="0">
                <a:effectLst/>
              </a:rPr>
              <a:t> updates to C-55 as appropriate; and</a:t>
            </a:r>
          </a:p>
          <a:p>
            <a:pPr lvl="0"/>
            <a:r>
              <a:rPr lang="en-GB" sz="2800" b="1" dirty="0">
                <a:effectLst/>
              </a:rPr>
              <a:t>Take any other actions</a:t>
            </a:r>
            <a:r>
              <a:rPr lang="en-GB" sz="2800" dirty="0">
                <a:effectLst/>
              </a:rPr>
              <a:t> as considered appropriate.</a:t>
            </a:r>
          </a:p>
          <a:p>
            <a:r>
              <a:rPr lang="en-US" dirty="0">
                <a:effectLst/>
              </a:rPr>
              <a:t> </a:t>
            </a:r>
            <a:endParaRPr lang="en-GB" dirty="0">
              <a:effectLst/>
            </a:endParaRPr>
          </a:p>
          <a:p>
            <a:r>
              <a:rPr lang="en-US" dirty="0">
                <a:effectLst/>
              </a:rPr>
              <a:t> </a:t>
            </a:r>
            <a:endParaRPr lang="en-GB" dirty="0">
              <a:effectLst/>
            </a:endParaRPr>
          </a:p>
          <a:p>
            <a:endParaRPr lang="en-US" b="1" u="sng" dirty="0" smtClean="0"/>
          </a:p>
        </p:txBody>
      </p:sp>
    </p:spTree>
    <p:extLst>
      <p:ext uri="{BB962C8B-B14F-4D97-AF65-F5344CB8AC3E}">
        <p14:creationId xmlns:p14="http://schemas.microsoft.com/office/powerpoint/2010/main" val="3434040215"/>
      </p:ext>
    </p:extLst>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7042" y="277813"/>
            <a:ext cx="7429500" cy="1134963"/>
          </a:xfrm>
        </p:spPr>
        <p:txBody>
          <a:bodyPr/>
          <a:lstStyle/>
          <a:p>
            <a:pPr algn="ctr"/>
            <a:r>
              <a:rPr lang="en-US" b="1" u="sng" dirty="0" smtClean="0"/>
              <a:t>Ratification of Protocol of Amendments on IHO Convention</a:t>
            </a:r>
            <a:endParaRPr lang="en-AU" b="1" u="sng" dirty="0"/>
          </a:p>
        </p:txBody>
      </p:sp>
      <p:sp>
        <p:nvSpPr>
          <p:cNvPr id="5" name="Content Placeholder 2"/>
          <p:cNvSpPr txBox="1">
            <a:spLocks/>
          </p:cNvSpPr>
          <p:nvPr/>
        </p:nvSpPr>
        <p:spPr bwMode="auto">
          <a:xfrm>
            <a:off x="774853" y="1484784"/>
            <a:ext cx="7488237" cy="479715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63538" indent="-363538" algn="l" defTabSz="360000" rtl="0" eaLnBrk="1" fontAlgn="base" hangingPunct="1">
              <a:spcBef>
                <a:spcPts val="600"/>
              </a:spcBef>
              <a:spcAft>
                <a:spcPts val="600"/>
              </a:spcAft>
              <a:buClr>
                <a:srgbClr val="FFFF00"/>
              </a:buClr>
              <a:buSzPct val="60000"/>
              <a:buFont typeface="Wingdings" pitchFamily="2" charset="2"/>
              <a:buChar char="§"/>
              <a:defRPr sz="3200">
                <a:solidFill>
                  <a:srgbClr val="FFFF00"/>
                </a:solidFill>
                <a:effectLst>
                  <a:outerShdw blurRad="38100" dist="38100" dir="2700000" algn="tl">
                    <a:srgbClr val="000000"/>
                  </a:outerShdw>
                </a:effectLst>
                <a:latin typeface="+mn-lt"/>
                <a:ea typeface="+mn-ea"/>
                <a:cs typeface="+mn-cs"/>
              </a:defRPr>
            </a:lvl1pPr>
            <a:lvl2pPr marL="538163" indent="-174625" algn="l" rtl="0" eaLnBrk="1" fontAlgn="base" hangingPunct="1">
              <a:spcBef>
                <a:spcPts val="600"/>
              </a:spcBef>
              <a:spcAft>
                <a:spcPts val="600"/>
              </a:spcAft>
              <a:buClr>
                <a:srgbClr val="FFFF00"/>
              </a:buClr>
              <a:buSzPct val="60000"/>
              <a:buFont typeface="Arial" pitchFamily="34" charset="0"/>
              <a:buChar char="•"/>
              <a:defRPr sz="2800">
                <a:solidFill>
                  <a:srgbClr val="FFFF00"/>
                </a:solidFill>
                <a:effectLst>
                  <a:outerShdw blurRad="38100" dist="38100" dir="2700000" algn="tl">
                    <a:srgbClr val="000000"/>
                  </a:outerShdw>
                </a:effectLst>
                <a:latin typeface="+mn-lt"/>
              </a:defRPr>
            </a:lvl2pPr>
            <a:lvl3pPr marL="901700" indent="-185738" algn="l" rtl="0" eaLnBrk="1" fontAlgn="base" hangingPunct="1">
              <a:spcBef>
                <a:spcPts val="600"/>
              </a:spcBef>
              <a:spcAft>
                <a:spcPts val="600"/>
              </a:spcAft>
              <a:buClr>
                <a:srgbClr val="FFFF00"/>
              </a:buClr>
              <a:buSzPct val="60000"/>
              <a:buFont typeface="Arial" pitchFamily="34" charset="0"/>
              <a:buChar char="•"/>
              <a:defRPr sz="2400">
                <a:solidFill>
                  <a:srgbClr val="FFFF00"/>
                </a:solidFill>
                <a:effectLst>
                  <a:outerShdw blurRad="38100" dist="38100" dir="2700000" algn="tl">
                    <a:srgbClr val="000000"/>
                  </a:outerShdw>
                </a:effectLst>
                <a:latin typeface="+mn-lt"/>
              </a:defRPr>
            </a:lvl3pPr>
            <a:lvl4pPr marL="1077913" indent="-176213" algn="l" rtl="0" eaLnBrk="1" fontAlgn="base" hangingPunct="1">
              <a:spcBef>
                <a:spcPts val="600"/>
              </a:spcBef>
              <a:spcAft>
                <a:spcPts val="600"/>
              </a:spcAft>
              <a:buClr>
                <a:srgbClr val="FFFF00"/>
              </a:buClr>
              <a:buSzPct val="60000"/>
              <a:buFont typeface="Arial" pitchFamily="34" charset="0"/>
              <a:buChar char="•"/>
              <a:defRPr sz="2000">
                <a:solidFill>
                  <a:srgbClr val="FFFF00"/>
                </a:solidFill>
                <a:effectLst>
                  <a:outerShdw blurRad="38100" dist="38100" dir="2700000" algn="tl">
                    <a:srgbClr val="000000"/>
                  </a:outerShdw>
                </a:effectLst>
                <a:latin typeface="+mn-lt"/>
              </a:defRPr>
            </a:lvl4pPr>
            <a:lvl5pPr marL="1252538" indent="-174625" algn="l" rtl="0" eaLnBrk="1" fontAlgn="base" hangingPunct="1">
              <a:spcBef>
                <a:spcPts val="600"/>
              </a:spcBef>
              <a:spcAft>
                <a:spcPts val="600"/>
              </a:spcAft>
              <a:buClr>
                <a:srgbClr val="FFFF00"/>
              </a:buClr>
              <a:buSzPct val="60000"/>
              <a:buFont typeface="Arial" pitchFamily="34" charset="0"/>
              <a:buChar char="•"/>
              <a:defRPr sz="2000">
                <a:solidFill>
                  <a:srgbClr val="FFFF00"/>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rgbClr val="FFFF00"/>
              </a:buClr>
              <a:buSzPct val="60000"/>
              <a:buFont typeface="Wingdings" pitchFamily="2" charset="2"/>
              <a:buChar char="n"/>
              <a:defRPr sz="2000">
                <a:solidFill>
                  <a:srgbClr val="FFFF00"/>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rgbClr val="FFFF00"/>
              </a:buClr>
              <a:buSzPct val="60000"/>
              <a:buFont typeface="Wingdings" pitchFamily="2" charset="2"/>
              <a:buChar char="n"/>
              <a:defRPr sz="2000">
                <a:solidFill>
                  <a:srgbClr val="FFFF00"/>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rgbClr val="FFFF00"/>
              </a:buClr>
              <a:buSzPct val="60000"/>
              <a:buFont typeface="Wingdings" pitchFamily="2" charset="2"/>
              <a:buChar char="n"/>
              <a:defRPr sz="2000">
                <a:solidFill>
                  <a:srgbClr val="FFFF00"/>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rgbClr val="FFFF00"/>
              </a:buClr>
              <a:buSzPct val="60000"/>
              <a:buFont typeface="Wingdings" pitchFamily="2" charset="2"/>
              <a:buChar char="n"/>
              <a:defRPr sz="2000">
                <a:solidFill>
                  <a:srgbClr val="FFFF00"/>
                </a:solidFill>
                <a:effectLst>
                  <a:outerShdw blurRad="38100" dist="38100" dir="2700000" algn="tl">
                    <a:srgbClr val="000000"/>
                  </a:outerShdw>
                </a:effectLst>
                <a:latin typeface="+mn-lt"/>
              </a:defRPr>
            </a:lvl9pPr>
          </a:lstStyle>
          <a:p>
            <a:pPr marL="0" indent="0">
              <a:buNone/>
            </a:pPr>
            <a:r>
              <a:rPr lang="en-US" kern="0" dirty="0" smtClean="0"/>
              <a:t>42 of 48 approvals officially received</a:t>
            </a:r>
          </a:p>
          <a:p>
            <a:pPr marL="0" indent="0">
              <a:spcBef>
                <a:spcPts val="0"/>
              </a:spcBef>
              <a:spcAft>
                <a:spcPts val="0"/>
              </a:spcAft>
              <a:buNone/>
            </a:pPr>
            <a:r>
              <a:rPr lang="en-GB" u="sng" kern="0" dirty="0"/>
              <a:t>Yet to respond</a:t>
            </a:r>
            <a:r>
              <a:rPr lang="en-GB" kern="0" dirty="0"/>
              <a:t>:</a:t>
            </a:r>
          </a:p>
          <a:p>
            <a:pPr marL="187325" indent="-187325">
              <a:spcBef>
                <a:spcPts val="0"/>
              </a:spcBef>
              <a:spcAft>
                <a:spcPts val="0"/>
              </a:spcAft>
            </a:pPr>
            <a:r>
              <a:rPr lang="en-GB" sz="2800" b="1" u="sng" kern="0" dirty="0" smtClean="0">
                <a:solidFill>
                  <a:schemeClr val="tx1"/>
                </a:solidFill>
              </a:rPr>
              <a:t>Algeria</a:t>
            </a:r>
            <a:r>
              <a:rPr lang="en-GB" sz="2800" kern="0" dirty="0" smtClean="0"/>
              <a:t>; </a:t>
            </a:r>
            <a:r>
              <a:rPr lang="en-GB" sz="2800" u="sng" kern="0" dirty="0" smtClean="0"/>
              <a:t>Argentina</a:t>
            </a:r>
            <a:r>
              <a:rPr lang="en-GB" sz="2800" kern="0" dirty="0"/>
              <a:t>; Bahrain; Belgium; Colombia; </a:t>
            </a:r>
            <a:r>
              <a:rPr lang="en-GB" sz="2800" b="1" kern="0" dirty="0">
                <a:solidFill>
                  <a:schemeClr val="tx1"/>
                </a:solidFill>
              </a:rPr>
              <a:t>Croatia</a:t>
            </a:r>
            <a:r>
              <a:rPr lang="en-GB" sz="2800" kern="0" dirty="0"/>
              <a:t>; Ecuador; </a:t>
            </a:r>
            <a:r>
              <a:rPr lang="en-GB" sz="2800" b="1" kern="0" dirty="0">
                <a:solidFill>
                  <a:schemeClr val="tx1"/>
                </a:solidFill>
              </a:rPr>
              <a:t>Egypt</a:t>
            </a:r>
            <a:r>
              <a:rPr lang="en-GB" sz="2800" kern="0" dirty="0"/>
              <a:t>; Fiji; Guatemala; </a:t>
            </a:r>
            <a:r>
              <a:rPr lang="en-GB" sz="2800" u="sng" kern="0" dirty="0"/>
              <a:t>India;</a:t>
            </a:r>
            <a:r>
              <a:rPr lang="en-GB" sz="2800" kern="0" dirty="0"/>
              <a:t> Indonesia; Jamaica; Kuwait; Malaysia; Mozambique; Myanmar; Nigeria; Oman; Philippines; </a:t>
            </a:r>
            <a:r>
              <a:rPr lang="en-GB" sz="2800" kern="0" dirty="0" smtClean="0">
                <a:solidFill>
                  <a:srgbClr val="FF0000"/>
                </a:solidFill>
              </a:rPr>
              <a:t>Serbia</a:t>
            </a:r>
            <a:r>
              <a:rPr lang="en-GB" sz="2800" kern="0" dirty="0"/>
              <a:t>; Singapore; Suriname; </a:t>
            </a:r>
            <a:r>
              <a:rPr lang="en-GB" sz="2800" b="1" kern="0" dirty="0">
                <a:solidFill>
                  <a:schemeClr val="tx1"/>
                </a:solidFill>
              </a:rPr>
              <a:t>Syria</a:t>
            </a:r>
            <a:r>
              <a:rPr lang="en-GB" sz="2800" kern="0" dirty="0"/>
              <a:t>; Thailand; Tonga; Trinidad &amp; Tobago; </a:t>
            </a:r>
            <a:r>
              <a:rPr lang="en-GB" sz="2800" b="1" kern="0" dirty="0">
                <a:solidFill>
                  <a:schemeClr val="tx1"/>
                </a:solidFill>
              </a:rPr>
              <a:t>Turkey</a:t>
            </a:r>
            <a:r>
              <a:rPr lang="en-GB" sz="2800" kern="0" dirty="0"/>
              <a:t>; </a:t>
            </a:r>
            <a:r>
              <a:rPr lang="en-GB" sz="2800" b="1" kern="0" dirty="0">
                <a:solidFill>
                  <a:schemeClr val="tx1"/>
                </a:solidFill>
              </a:rPr>
              <a:t>Ukraine</a:t>
            </a:r>
            <a:r>
              <a:rPr lang="en-GB" sz="2800" kern="0" dirty="0"/>
              <a:t>; United Arab Emirates; Uruguay; Venezuela</a:t>
            </a:r>
            <a:endParaRPr lang="en-US" sz="2800" kern="0" dirty="0"/>
          </a:p>
          <a:p>
            <a:pPr marL="0" indent="0" algn="ctr">
              <a:buNone/>
            </a:pPr>
            <a:r>
              <a:rPr lang="en-US" u="sng" kern="0" dirty="0" smtClean="0"/>
              <a:t>* </a:t>
            </a:r>
            <a:r>
              <a:rPr lang="en-US" u="sng" kern="0" dirty="0" smtClean="0">
                <a:solidFill>
                  <a:schemeClr val="tx1"/>
                </a:solidFill>
              </a:rPr>
              <a:t>Next IHC will be Assembly-1 if 6 more approvals received before January  2017</a:t>
            </a:r>
          </a:p>
          <a:p>
            <a:pPr marL="0" indent="0">
              <a:buNone/>
            </a:pPr>
            <a:endParaRPr lang="en-US" kern="0" dirty="0" smtClean="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left)">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left)">
                                      <p:cBhvr>
                                        <p:cTn id="12" dur="500"/>
                                        <p:tgtEl>
                                          <p:spTgt spid="5">
                                            <p:txEl>
                                              <p:pRg st="1" end="1"/>
                                            </p:txEl>
                                          </p:spTgt>
                                        </p:tgtEl>
                                      </p:cBhvr>
                                    </p:animEffect>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5">
                                            <p:txEl>
                                              <p:pRg st="2" end="2"/>
                                            </p:txEl>
                                          </p:spTgt>
                                        </p:tgtEl>
                                        <p:attrNameLst>
                                          <p:attrName>style.visibility</p:attrName>
                                        </p:attrNameLst>
                                      </p:cBhvr>
                                      <p:to>
                                        <p:strVal val="visible"/>
                                      </p:to>
                                    </p:set>
                                    <p:animEffect transition="in" filter="wipe(left)">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Effect transition="in" filter="wipe(left)">
                                      <p:cBhvr>
                                        <p:cTn id="21"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sz="quarter" idx="1"/>
          </p:nvPr>
        </p:nvSpPr>
        <p:spPr>
          <a:xfrm>
            <a:off x="827584" y="2132856"/>
            <a:ext cx="7400510" cy="3163958"/>
          </a:xfrm>
        </p:spPr>
        <p:txBody>
          <a:bodyPr/>
          <a:lstStyle/>
          <a:p>
            <a:r>
              <a:rPr lang="en-US" sz="4400" b="1" dirty="0" smtClean="0"/>
              <a:t>MBSHC19</a:t>
            </a:r>
          </a:p>
          <a:p>
            <a:endParaRPr lang="en-US" dirty="0"/>
          </a:p>
          <a:p>
            <a:r>
              <a:rPr lang="en-US" sz="4800" dirty="0" smtClean="0"/>
              <a:t>IHB Report</a:t>
            </a:r>
          </a:p>
          <a:p>
            <a:endParaRPr lang="en-US" sz="4800" dirty="0" smtClean="0"/>
          </a:p>
          <a:p>
            <a:endParaRPr lang="en-AU" dirty="0"/>
          </a:p>
        </p:txBody>
      </p:sp>
    </p:spTree>
    <p:extLst>
      <p:ext uri="{BB962C8B-B14F-4D97-AF65-F5344CB8AC3E}">
        <p14:creationId xmlns:p14="http://schemas.microsoft.com/office/powerpoint/2010/main" val="495178142"/>
      </p:ext>
    </p:extLst>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6947" name="Rectangle 3"/>
          <p:cNvSpPr>
            <a:spLocks noGrp="1" noChangeArrowheads="1"/>
          </p:cNvSpPr>
          <p:nvPr>
            <p:ph type="title"/>
          </p:nvPr>
        </p:nvSpPr>
        <p:spPr>
          <a:xfrm>
            <a:off x="0" y="349250"/>
            <a:ext cx="9144000" cy="703263"/>
          </a:xfrm>
        </p:spPr>
        <p:txBody>
          <a:bodyPr/>
          <a:lstStyle/>
          <a:p>
            <a:pPr eaLnBrk="1" hangingPunct="1">
              <a:defRPr/>
            </a:pPr>
            <a:endParaRPr lang="en-GB" sz="4000" dirty="0"/>
          </a:p>
        </p:txBody>
      </p:sp>
      <p:sp>
        <p:nvSpPr>
          <p:cNvPr id="466946" name="Rectangle 2"/>
          <p:cNvSpPr>
            <a:spLocks noGrp="1" noChangeArrowheads="1"/>
          </p:cNvSpPr>
          <p:nvPr>
            <p:ph idx="1"/>
          </p:nvPr>
        </p:nvSpPr>
        <p:spPr>
          <a:xfrm>
            <a:off x="611188" y="981075"/>
            <a:ext cx="8424862" cy="5761038"/>
          </a:xfrm>
        </p:spPr>
        <p:txBody>
          <a:bodyPr/>
          <a:lstStyle/>
          <a:p>
            <a:pPr marL="0" indent="0" algn="ctr" eaLnBrk="1" hangingPunct="1">
              <a:buNone/>
              <a:tabLst>
                <a:tab pos="536575" algn="l"/>
              </a:tabLst>
              <a:defRPr/>
            </a:pPr>
            <a:endParaRPr lang="en-GB" sz="2800" dirty="0"/>
          </a:p>
          <a:p>
            <a:pPr marL="0" indent="0" algn="ctr" eaLnBrk="1" hangingPunct="1">
              <a:buNone/>
              <a:tabLst>
                <a:tab pos="536575" algn="l"/>
              </a:tabLst>
              <a:defRPr/>
            </a:pPr>
            <a:r>
              <a:rPr lang="en-GB" sz="3600" b="1" u="sng" dirty="0" smtClean="0"/>
              <a:t>New Member States</a:t>
            </a:r>
          </a:p>
          <a:p>
            <a:pPr marL="365125" indent="-365125" algn="ctr" eaLnBrk="1" hangingPunct="1">
              <a:tabLst>
                <a:tab pos="536575" algn="l"/>
              </a:tabLst>
              <a:defRPr/>
            </a:pPr>
            <a:endParaRPr lang="en-GB" sz="3600" u="sng" dirty="0" smtClean="0"/>
          </a:p>
          <a:p>
            <a:pPr marL="765175" lvl="1" indent="-365125" algn="just">
              <a:tabLst>
                <a:tab pos="627063" algn="l"/>
              </a:tabLst>
              <a:defRPr/>
            </a:pPr>
            <a:r>
              <a:rPr lang="en-GB" sz="2800" b="1" dirty="0" smtClean="0">
                <a:solidFill>
                  <a:schemeClr val="tx1"/>
                </a:solidFill>
              </a:rPr>
              <a:t>Georgia (83</a:t>
            </a:r>
            <a:r>
              <a:rPr lang="en-GB" sz="2800" b="1" baseline="30000" dirty="0" smtClean="0">
                <a:solidFill>
                  <a:schemeClr val="tx1"/>
                </a:solidFill>
              </a:rPr>
              <a:t>rd</a:t>
            </a:r>
            <a:r>
              <a:rPr lang="en-GB" sz="2800" b="1" dirty="0" smtClean="0">
                <a:solidFill>
                  <a:schemeClr val="tx1"/>
                </a:solidFill>
              </a:rPr>
              <a:t>) </a:t>
            </a:r>
          </a:p>
          <a:p>
            <a:pPr marL="765175" lvl="1" indent="-365125" algn="just">
              <a:tabLst>
                <a:tab pos="627063" algn="l"/>
              </a:tabLst>
              <a:defRPr/>
            </a:pPr>
            <a:r>
              <a:rPr lang="en-GB" sz="2800" dirty="0" smtClean="0"/>
              <a:t>Viet Nam (84</a:t>
            </a:r>
            <a:r>
              <a:rPr lang="en-GB" sz="2800" baseline="30000" dirty="0" smtClean="0"/>
              <a:t>th</a:t>
            </a:r>
            <a:r>
              <a:rPr lang="en-GB" sz="2800" dirty="0" smtClean="0"/>
              <a:t>)</a:t>
            </a:r>
            <a:r>
              <a:rPr lang="en-GB" dirty="0"/>
              <a:t> </a:t>
            </a:r>
            <a:r>
              <a:rPr lang="en-GB" dirty="0" smtClean="0"/>
              <a:t> </a:t>
            </a:r>
          </a:p>
          <a:p>
            <a:pPr marL="765175" lvl="1" indent="-365125" algn="just">
              <a:tabLst>
                <a:tab pos="627063" algn="l"/>
              </a:tabLst>
              <a:defRPr/>
            </a:pPr>
            <a:r>
              <a:rPr lang="en-GB" dirty="0" smtClean="0"/>
              <a:t>Brunei Darussalam (85</a:t>
            </a:r>
            <a:r>
              <a:rPr lang="en-GB" baseline="30000" dirty="0" smtClean="0"/>
              <a:t>th</a:t>
            </a:r>
            <a:r>
              <a:rPr lang="en-GB" dirty="0"/>
              <a:t>)</a:t>
            </a:r>
            <a:endParaRPr lang="en-GB" sz="2800" dirty="0" smtClean="0"/>
          </a:p>
          <a:p>
            <a:pPr marL="765175" lvl="1" indent="-365125" eaLnBrk="1" hangingPunct="1">
              <a:tabLst>
                <a:tab pos="627063" algn="l"/>
              </a:tabLst>
              <a:defRPr/>
            </a:pPr>
            <a:endParaRPr lang="en-GB" dirty="0"/>
          </a:p>
          <a:p>
            <a:pPr marL="765175" lvl="1" indent="-365125" eaLnBrk="1" hangingPunct="1">
              <a:tabLst>
                <a:tab pos="627063" algn="l"/>
              </a:tabLst>
              <a:defRPr/>
            </a:pPr>
            <a:endParaRPr lang="en-GB" sz="2800" dirty="0"/>
          </a:p>
        </p:txBody>
      </p:sp>
    </p:spTree>
    <p:extLst>
      <p:ext uri="{BB962C8B-B14F-4D97-AF65-F5344CB8AC3E}">
        <p14:creationId xmlns:p14="http://schemas.microsoft.com/office/powerpoint/2010/main" val="3993402097"/>
      </p:ext>
    </p:extLst>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6947" name="Rectangle 3"/>
          <p:cNvSpPr>
            <a:spLocks noGrp="1" noChangeArrowheads="1"/>
          </p:cNvSpPr>
          <p:nvPr>
            <p:ph type="title"/>
          </p:nvPr>
        </p:nvSpPr>
        <p:spPr>
          <a:xfrm>
            <a:off x="0" y="349250"/>
            <a:ext cx="9144000" cy="703263"/>
          </a:xfrm>
        </p:spPr>
        <p:txBody>
          <a:bodyPr/>
          <a:lstStyle/>
          <a:p>
            <a:pPr eaLnBrk="1" hangingPunct="1">
              <a:defRPr/>
            </a:pPr>
            <a:endParaRPr lang="en-GB" sz="4000" dirty="0"/>
          </a:p>
        </p:txBody>
      </p:sp>
      <p:sp>
        <p:nvSpPr>
          <p:cNvPr id="466946" name="Rectangle 2"/>
          <p:cNvSpPr>
            <a:spLocks noGrp="1" noChangeArrowheads="1"/>
          </p:cNvSpPr>
          <p:nvPr>
            <p:ph idx="1"/>
          </p:nvPr>
        </p:nvSpPr>
        <p:spPr>
          <a:xfrm>
            <a:off x="611188" y="1268413"/>
            <a:ext cx="8424862" cy="5256212"/>
          </a:xfrm>
        </p:spPr>
        <p:txBody>
          <a:bodyPr/>
          <a:lstStyle/>
          <a:p>
            <a:pPr marL="365125" indent="-365125" eaLnBrk="1" hangingPunct="1">
              <a:tabLst>
                <a:tab pos="536575" algn="l"/>
              </a:tabLst>
              <a:defRPr/>
            </a:pPr>
            <a:r>
              <a:rPr lang="en-GB" sz="3600" b="1" u="sng" dirty="0" smtClean="0"/>
              <a:t>Awaiting accession</a:t>
            </a:r>
          </a:p>
          <a:p>
            <a:pPr marL="627063" lvl="1" indent="-227013" eaLnBrk="1" hangingPunct="1">
              <a:defRPr/>
            </a:pPr>
            <a:r>
              <a:rPr lang="it-IT" sz="2800" dirty="0" smtClean="0">
                <a:effectLst>
                  <a:outerShdw blurRad="38100" dist="38100" dir="2700000" algn="tl">
                    <a:srgbClr val="000000">
                      <a:alpha val="43137"/>
                    </a:srgbClr>
                  </a:outerShdw>
                </a:effectLst>
              </a:rPr>
              <a:t>Bulgaria </a:t>
            </a:r>
            <a:r>
              <a:rPr lang="it-IT" sz="2800" dirty="0">
                <a:effectLst>
                  <a:outerShdw blurRad="38100" dist="38100" dir="2700000" algn="tl">
                    <a:srgbClr val="000000">
                      <a:alpha val="43137"/>
                    </a:srgbClr>
                  </a:outerShdw>
                </a:effectLst>
              </a:rPr>
              <a:t>(1992)</a:t>
            </a:r>
          </a:p>
          <a:p>
            <a:pPr marL="627063" lvl="1" indent="-227013" eaLnBrk="1" hangingPunct="1">
              <a:defRPr/>
            </a:pPr>
            <a:r>
              <a:rPr lang="it-IT" sz="2800" dirty="0">
                <a:effectLst>
                  <a:outerShdw blurRad="38100" dist="38100" dir="2700000" algn="tl">
                    <a:srgbClr val="000000">
                      <a:alpha val="43137"/>
                    </a:srgbClr>
                  </a:outerShdw>
                </a:effectLst>
              </a:rPr>
              <a:t>Haiti (2012)</a:t>
            </a:r>
          </a:p>
          <a:p>
            <a:pPr marL="627063" lvl="1" indent="-227013" eaLnBrk="1" hangingPunct="1">
              <a:defRPr/>
            </a:pPr>
            <a:r>
              <a:rPr lang="it-IT" sz="2800" dirty="0">
                <a:effectLst>
                  <a:outerShdw blurRad="38100" dist="38100" dir="2700000" algn="tl">
                    <a:srgbClr val="000000">
                      <a:alpha val="43137"/>
                    </a:srgbClr>
                  </a:outerShdw>
                </a:effectLst>
              </a:rPr>
              <a:t>Mauritania (1991)</a:t>
            </a:r>
          </a:p>
          <a:p>
            <a:pPr marL="627063" lvl="1" indent="-227013" eaLnBrk="1" hangingPunct="1">
              <a:defRPr/>
            </a:pPr>
            <a:r>
              <a:rPr lang="it-IT" sz="2800" dirty="0">
                <a:effectLst>
                  <a:outerShdw blurRad="38100" dist="38100" dir="2700000" algn="tl">
                    <a:srgbClr val="000000">
                      <a:alpha val="43137"/>
                    </a:srgbClr>
                  </a:outerShdw>
                </a:effectLst>
              </a:rPr>
              <a:t>Sierra Leone (2010</a:t>
            </a:r>
            <a:r>
              <a:rPr lang="it-IT" sz="2800" dirty="0" smtClean="0">
                <a:effectLst>
                  <a:outerShdw blurRad="38100" dist="38100" dir="2700000" algn="tl">
                    <a:srgbClr val="000000">
                      <a:alpha val="43137"/>
                    </a:srgbClr>
                  </a:outerShdw>
                </a:effectLst>
              </a:rPr>
              <a:t>)</a:t>
            </a:r>
            <a:endParaRPr lang="es-ES" sz="2800" dirty="0" smtClean="0"/>
          </a:p>
        </p:txBody>
      </p:sp>
    </p:spTree>
    <p:extLst>
      <p:ext uri="{BB962C8B-B14F-4D97-AF65-F5344CB8AC3E}">
        <p14:creationId xmlns:p14="http://schemas.microsoft.com/office/powerpoint/2010/main" val="3270629738"/>
      </p:ext>
    </p:extLst>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6947" name="Rectangle 3"/>
          <p:cNvSpPr>
            <a:spLocks noGrp="1" noChangeArrowheads="1"/>
          </p:cNvSpPr>
          <p:nvPr>
            <p:ph type="title"/>
          </p:nvPr>
        </p:nvSpPr>
        <p:spPr>
          <a:xfrm>
            <a:off x="0" y="349250"/>
            <a:ext cx="9144000" cy="703263"/>
          </a:xfrm>
        </p:spPr>
        <p:txBody>
          <a:bodyPr/>
          <a:lstStyle/>
          <a:p>
            <a:pPr eaLnBrk="1" hangingPunct="1">
              <a:defRPr/>
            </a:pPr>
            <a:endParaRPr lang="en-GB" sz="4000" dirty="0"/>
          </a:p>
        </p:txBody>
      </p:sp>
      <p:sp>
        <p:nvSpPr>
          <p:cNvPr id="466946" name="Rectangle 2"/>
          <p:cNvSpPr>
            <a:spLocks noGrp="1" noChangeArrowheads="1"/>
          </p:cNvSpPr>
          <p:nvPr>
            <p:ph idx="1"/>
          </p:nvPr>
        </p:nvSpPr>
        <p:spPr>
          <a:xfrm>
            <a:off x="611188" y="1268413"/>
            <a:ext cx="8424862" cy="5256212"/>
          </a:xfrm>
        </p:spPr>
        <p:txBody>
          <a:bodyPr/>
          <a:lstStyle/>
          <a:p>
            <a:pPr marL="0" indent="0" algn="ctr" eaLnBrk="1" hangingPunct="1">
              <a:buNone/>
              <a:tabLst>
                <a:tab pos="355600" algn="l"/>
              </a:tabLst>
              <a:defRPr/>
            </a:pPr>
            <a:r>
              <a:rPr lang="en-GB" sz="3600" b="1" u="sng" dirty="0" smtClean="0"/>
              <a:t>New Applications for IHO membership</a:t>
            </a:r>
          </a:p>
          <a:p>
            <a:pPr marL="0" indent="0" algn="ctr" eaLnBrk="1" hangingPunct="1">
              <a:buNone/>
              <a:tabLst>
                <a:tab pos="355600" algn="l"/>
              </a:tabLst>
              <a:defRPr/>
            </a:pPr>
            <a:r>
              <a:rPr lang="en-GB" sz="2800" dirty="0" smtClean="0"/>
              <a:t> (in the course of notification)</a:t>
            </a:r>
          </a:p>
          <a:p>
            <a:pPr marL="627063" lvl="1" indent="-227013" eaLnBrk="1" hangingPunct="1">
              <a:tabLst>
                <a:tab pos="627063" algn="l"/>
              </a:tabLst>
              <a:defRPr/>
            </a:pPr>
            <a:r>
              <a:rPr lang="en-GB" sz="2800" b="1" dirty="0" smtClean="0">
                <a:solidFill>
                  <a:schemeClr val="tx1"/>
                </a:solidFill>
                <a:effectLst>
                  <a:outerShdw blurRad="38100" dist="38100" dir="2700000" algn="tl">
                    <a:srgbClr val="000000">
                      <a:alpha val="43137"/>
                    </a:srgbClr>
                  </a:outerShdw>
                </a:effectLst>
              </a:rPr>
              <a:t>Malta</a:t>
            </a:r>
            <a:endParaRPr lang="en-GB" sz="2800" b="1" dirty="0">
              <a:solidFill>
                <a:schemeClr val="tx1"/>
              </a:solidFill>
              <a:effectLst>
                <a:outerShdw blurRad="38100" dist="38100" dir="2700000" algn="tl">
                  <a:srgbClr val="000000">
                    <a:alpha val="43137"/>
                  </a:srgbClr>
                </a:outerShdw>
              </a:effectLst>
            </a:endParaRPr>
          </a:p>
          <a:p>
            <a:pPr marL="627063" lvl="1" indent="-227013" eaLnBrk="1" hangingPunct="1">
              <a:tabLst>
                <a:tab pos="627063" algn="l"/>
              </a:tabLst>
              <a:defRPr/>
            </a:pPr>
            <a:r>
              <a:rPr lang="en-GB" sz="2800" dirty="0" smtClean="0">
                <a:effectLst>
                  <a:outerShdw blurRad="38100" dist="38100" dir="2700000" algn="tl">
                    <a:srgbClr val="000000">
                      <a:alpha val="43137"/>
                    </a:srgbClr>
                  </a:outerShdw>
                </a:effectLst>
              </a:rPr>
              <a:t>Vanuatu</a:t>
            </a:r>
            <a:endParaRPr lang="es-AR" sz="2800" dirty="0">
              <a:effectLst>
                <a:outerShdw blurRad="38100" dist="38100" dir="2700000" algn="tl">
                  <a:srgbClr val="000000">
                    <a:alpha val="43137"/>
                  </a:srgbClr>
                </a:outerShdw>
              </a:effectLst>
            </a:endParaRPr>
          </a:p>
          <a:p>
            <a:pPr marL="627063" lvl="1" indent="-227013" eaLnBrk="1" hangingPunct="1">
              <a:tabLst>
                <a:tab pos="627063" algn="l"/>
              </a:tabLst>
              <a:defRPr/>
            </a:pPr>
            <a:r>
              <a:rPr lang="es-AR" sz="2800" dirty="0" smtClean="0">
                <a:effectLst>
                  <a:outerShdw blurRad="38100" dist="38100" dir="2700000" algn="tl">
                    <a:srgbClr val="000000">
                      <a:alpha val="43137"/>
                    </a:srgbClr>
                  </a:outerShdw>
                </a:effectLst>
              </a:rPr>
              <a:t>Solomon </a:t>
            </a:r>
            <a:r>
              <a:rPr lang="es-AR" sz="2800" dirty="0" err="1" smtClean="0">
                <a:effectLst>
                  <a:outerShdw blurRad="38100" dist="38100" dir="2700000" algn="tl">
                    <a:srgbClr val="000000">
                      <a:alpha val="43137"/>
                    </a:srgbClr>
                  </a:outerShdw>
                </a:effectLst>
              </a:rPr>
              <a:t>Islands</a:t>
            </a:r>
            <a:endParaRPr lang="en-GB" sz="2800"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31058117"/>
      </p:ext>
    </p:extLst>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a:r>
            <a:br>
              <a:rPr lang="en-US" dirty="0" smtClean="0"/>
            </a:br>
            <a:r>
              <a:rPr lang="en-US" b="1" u="sng" dirty="0" smtClean="0"/>
              <a:t>Suspended Member States</a:t>
            </a:r>
            <a:endParaRPr lang="en-AU" b="1" u="sng" dirty="0"/>
          </a:p>
        </p:txBody>
      </p:sp>
      <p:sp>
        <p:nvSpPr>
          <p:cNvPr id="3" name="Content Placeholder 2"/>
          <p:cNvSpPr>
            <a:spLocks noGrp="1"/>
          </p:cNvSpPr>
          <p:nvPr>
            <p:ph idx="1"/>
          </p:nvPr>
        </p:nvSpPr>
        <p:spPr>
          <a:xfrm>
            <a:off x="611560" y="1556792"/>
            <a:ext cx="7488237" cy="4530725"/>
          </a:xfrm>
        </p:spPr>
        <p:txBody>
          <a:bodyPr/>
          <a:lstStyle/>
          <a:p>
            <a:r>
              <a:rPr lang="en-US" sz="2800" dirty="0" smtClean="0"/>
              <a:t>Congo </a:t>
            </a:r>
            <a:r>
              <a:rPr lang="en-US" sz="2800" smtClean="0"/>
              <a:t>(Democratic Republic of), </a:t>
            </a:r>
            <a:endParaRPr lang="en-US" sz="2800" dirty="0" smtClean="0"/>
          </a:p>
          <a:p>
            <a:r>
              <a:rPr lang="en-US" sz="2800" dirty="0" smtClean="0"/>
              <a:t>Dominican Republic, </a:t>
            </a:r>
          </a:p>
          <a:p>
            <a:r>
              <a:rPr lang="en-US" sz="2800" dirty="0" smtClean="0"/>
              <a:t>Serbia</a:t>
            </a:r>
          </a:p>
          <a:p>
            <a:endParaRPr lang="en-US" dirty="0"/>
          </a:p>
          <a:p>
            <a:r>
              <a:rPr lang="en-GB" b="1" u="sng" dirty="0">
                <a:effectLst/>
              </a:rPr>
              <a:t>82 Member States having the right to vote</a:t>
            </a:r>
            <a:endParaRPr lang="en-US" b="1" u="sng" dirty="0" smtClean="0"/>
          </a:p>
          <a:p>
            <a:r>
              <a:rPr lang="en-GB" sz="2800" dirty="0"/>
              <a:t>Majority: simple = </a:t>
            </a:r>
            <a:r>
              <a:rPr lang="en-GB" sz="2800" dirty="0" smtClean="0"/>
              <a:t>42 </a:t>
            </a:r>
          </a:p>
          <a:p>
            <a:r>
              <a:rPr lang="en-GB" sz="2800" dirty="0" smtClean="0"/>
              <a:t>2/3 </a:t>
            </a:r>
            <a:r>
              <a:rPr lang="en-GB" sz="2800" dirty="0"/>
              <a:t>= </a:t>
            </a:r>
            <a:r>
              <a:rPr lang="en-GB" sz="2800" dirty="0" smtClean="0"/>
              <a:t>55 </a:t>
            </a:r>
            <a:r>
              <a:rPr lang="en-GB" sz="2800" dirty="0"/>
              <a:t>(abstention = </a:t>
            </a:r>
            <a:r>
              <a:rPr lang="en-GB" sz="2800" dirty="0" smtClean="0"/>
              <a:t>NO)</a:t>
            </a:r>
            <a:endParaRPr lang="en-AU" sz="2800" dirty="0"/>
          </a:p>
        </p:txBody>
      </p:sp>
    </p:spTree>
    <p:extLst>
      <p:ext uri="{BB962C8B-B14F-4D97-AF65-F5344CB8AC3E}">
        <p14:creationId xmlns:p14="http://schemas.microsoft.com/office/powerpoint/2010/main" val="2171245660"/>
      </p:ext>
    </p:extLst>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6947" name="Rectangle 3"/>
          <p:cNvSpPr>
            <a:spLocks noGrp="1" noChangeArrowheads="1"/>
          </p:cNvSpPr>
          <p:nvPr>
            <p:ph type="title"/>
          </p:nvPr>
        </p:nvSpPr>
        <p:spPr>
          <a:xfrm>
            <a:off x="0" y="349250"/>
            <a:ext cx="9144000" cy="703263"/>
          </a:xfrm>
        </p:spPr>
        <p:txBody>
          <a:bodyPr/>
          <a:lstStyle/>
          <a:p>
            <a:pPr eaLnBrk="1" hangingPunct="1">
              <a:defRPr/>
            </a:pPr>
            <a:endParaRPr lang="en-GB" sz="4000" dirty="0"/>
          </a:p>
        </p:txBody>
      </p:sp>
      <p:sp>
        <p:nvSpPr>
          <p:cNvPr id="466946" name="Rectangle 2"/>
          <p:cNvSpPr>
            <a:spLocks noGrp="1" noChangeArrowheads="1"/>
          </p:cNvSpPr>
          <p:nvPr>
            <p:ph idx="1"/>
          </p:nvPr>
        </p:nvSpPr>
        <p:spPr>
          <a:xfrm>
            <a:off x="611188" y="1268413"/>
            <a:ext cx="8424862" cy="5256212"/>
          </a:xfrm>
        </p:spPr>
        <p:txBody>
          <a:bodyPr/>
          <a:lstStyle/>
          <a:p>
            <a:pPr marL="0" indent="0" algn="ctr" eaLnBrk="1" hangingPunct="1">
              <a:buNone/>
              <a:tabLst>
                <a:tab pos="355600" algn="l"/>
              </a:tabLst>
              <a:defRPr/>
            </a:pPr>
            <a:r>
              <a:rPr lang="en-GB" sz="3600" b="1" u="sng" dirty="0" smtClean="0"/>
              <a:t>Regional Applications for membership of IHO</a:t>
            </a:r>
          </a:p>
          <a:p>
            <a:pPr marL="0" indent="0" algn="ctr">
              <a:buNone/>
              <a:tabLst>
                <a:tab pos="355600" algn="l"/>
              </a:tabLst>
              <a:defRPr/>
            </a:pPr>
            <a:r>
              <a:rPr lang="en-GB" sz="3600" dirty="0" smtClean="0">
                <a:effectLst/>
              </a:rPr>
              <a:t>(non-IHO </a:t>
            </a:r>
            <a:r>
              <a:rPr lang="en-US" sz="3600" dirty="0">
                <a:effectLst/>
              </a:rPr>
              <a:t>Member States of the MBSHC </a:t>
            </a:r>
            <a:r>
              <a:rPr lang="en-US" sz="3600" dirty="0" smtClean="0">
                <a:effectLst/>
              </a:rPr>
              <a:t>region) </a:t>
            </a:r>
            <a:endParaRPr lang="en-GB" sz="3600" b="1" u="sng" dirty="0" smtClean="0"/>
          </a:p>
          <a:p>
            <a:pPr marL="627063" lvl="1" indent="-227013" eaLnBrk="1" hangingPunct="1">
              <a:tabLst>
                <a:tab pos="627063" algn="l"/>
              </a:tabLst>
              <a:defRPr/>
            </a:pPr>
            <a:r>
              <a:rPr lang="en-GB" dirty="0" smtClean="0">
                <a:effectLst>
                  <a:outerShdw blurRad="38100" dist="38100" dir="2700000" algn="tl">
                    <a:srgbClr val="000000">
                      <a:alpha val="43137"/>
                    </a:srgbClr>
                  </a:outerShdw>
                </a:effectLst>
              </a:rPr>
              <a:t>Lebanon</a:t>
            </a:r>
            <a:endParaRPr lang="en-GB" sz="2800" dirty="0">
              <a:effectLst>
                <a:outerShdw blurRad="38100" dist="38100" dir="2700000" algn="tl">
                  <a:srgbClr val="000000">
                    <a:alpha val="43137"/>
                  </a:srgbClr>
                </a:outerShdw>
              </a:effectLst>
            </a:endParaRPr>
          </a:p>
          <a:p>
            <a:pPr marL="627063" lvl="1" indent="-227013" eaLnBrk="1" hangingPunct="1">
              <a:tabLst>
                <a:tab pos="627063" algn="l"/>
              </a:tabLst>
              <a:defRPr/>
            </a:pPr>
            <a:r>
              <a:rPr lang="en-GB" dirty="0" smtClean="0">
                <a:effectLst>
                  <a:outerShdw blurRad="38100" dist="38100" dir="2700000" algn="tl">
                    <a:srgbClr val="000000">
                      <a:alpha val="43137"/>
                    </a:srgbClr>
                  </a:outerShdw>
                </a:effectLst>
              </a:rPr>
              <a:t>Israel</a:t>
            </a:r>
            <a:endParaRPr lang="es-AR" sz="2800" dirty="0">
              <a:effectLst>
                <a:outerShdw blurRad="38100" dist="38100" dir="2700000" algn="tl">
                  <a:srgbClr val="000000">
                    <a:alpha val="43137"/>
                  </a:srgbClr>
                </a:outerShdw>
              </a:effectLst>
            </a:endParaRPr>
          </a:p>
          <a:p>
            <a:pPr marL="627063" lvl="1" indent="-227013" eaLnBrk="1" hangingPunct="1">
              <a:tabLst>
                <a:tab pos="627063" algn="l"/>
              </a:tabLst>
              <a:defRPr/>
            </a:pPr>
            <a:r>
              <a:rPr lang="es-AR" dirty="0" err="1" smtClean="0">
                <a:effectLst>
                  <a:outerShdw blurRad="38100" dist="38100" dir="2700000" algn="tl">
                    <a:srgbClr val="000000">
                      <a:alpha val="43137"/>
                    </a:srgbClr>
                  </a:outerShdw>
                </a:effectLst>
              </a:rPr>
              <a:t>Libya</a:t>
            </a:r>
            <a:r>
              <a:rPr lang="es-AR" dirty="0" smtClean="0">
                <a:effectLst>
                  <a:outerShdw blurRad="38100" dist="38100" dir="2700000" algn="tl">
                    <a:srgbClr val="000000">
                      <a:alpha val="43137"/>
                    </a:srgbClr>
                  </a:outerShdw>
                </a:effectLst>
              </a:rPr>
              <a:t> </a:t>
            </a:r>
          </a:p>
          <a:p>
            <a:pPr marL="627063" lvl="1" indent="-227013" eaLnBrk="1" hangingPunct="1">
              <a:tabLst>
                <a:tab pos="627063" algn="l"/>
              </a:tabLst>
              <a:defRPr/>
            </a:pPr>
            <a:r>
              <a:rPr lang="es-AR" sz="2800" dirty="0" smtClean="0">
                <a:effectLst>
                  <a:outerShdw blurRad="38100" dist="38100" dir="2700000" algn="tl">
                    <a:srgbClr val="000000">
                      <a:alpha val="43137"/>
                    </a:srgbClr>
                  </a:outerShdw>
                </a:effectLst>
              </a:rPr>
              <a:t>Albania</a:t>
            </a:r>
            <a:endParaRPr lang="en-GB" sz="2800"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09360469"/>
      </p:ext>
    </p:extLst>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a:r>
            <a:br>
              <a:rPr lang="en-US" dirty="0" smtClean="0"/>
            </a:br>
            <a:r>
              <a:rPr lang="en-US" u="sng" dirty="0" smtClean="0"/>
              <a:t>Diplomatic </a:t>
            </a:r>
            <a:r>
              <a:rPr lang="en-US" u="sng" dirty="0"/>
              <a:t>E</a:t>
            </a:r>
            <a:r>
              <a:rPr lang="en-US" u="sng" dirty="0" smtClean="0"/>
              <a:t>ngagement</a:t>
            </a:r>
            <a:endParaRPr lang="en-AU" u="sng" dirty="0"/>
          </a:p>
        </p:txBody>
      </p:sp>
      <p:sp>
        <p:nvSpPr>
          <p:cNvPr id="3" name="Content Placeholder 2"/>
          <p:cNvSpPr>
            <a:spLocks noGrp="1"/>
          </p:cNvSpPr>
          <p:nvPr>
            <p:ph idx="1"/>
          </p:nvPr>
        </p:nvSpPr>
        <p:spPr>
          <a:xfrm>
            <a:off x="323528" y="1628800"/>
            <a:ext cx="8424936" cy="4530725"/>
          </a:xfrm>
        </p:spPr>
        <p:txBody>
          <a:bodyPr/>
          <a:lstStyle/>
          <a:p>
            <a:pPr algn="just"/>
            <a:r>
              <a:rPr lang="en-GB" dirty="0">
                <a:effectLst/>
              </a:rPr>
              <a:t>The Directing Committee, in cooperation with the Department of External Relations of the Government of Monaco, stands ready to assist, through diplomatic or other channels, for membership of the IHO of </a:t>
            </a:r>
            <a:r>
              <a:rPr lang="en-AU" dirty="0">
                <a:effectLst/>
              </a:rPr>
              <a:t>non-member States in the Mediterranean and Black Sea region</a:t>
            </a:r>
            <a:r>
              <a:rPr lang="en-AU" sz="2800" dirty="0">
                <a:effectLst/>
              </a:rPr>
              <a:t>. </a:t>
            </a:r>
            <a:endParaRPr lang="en-GB" sz="2800" dirty="0">
              <a:effectLst/>
            </a:endParaRPr>
          </a:p>
          <a:p>
            <a:endParaRPr lang="en-GB" dirty="0">
              <a:effectLst/>
            </a:endParaRPr>
          </a:p>
          <a:p>
            <a:endParaRPr lang="en-GB" dirty="0" smtClean="0">
              <a:effectLst/>
            </a:endParaRPr>
          </a:p>
          <a:p>
            <a:endParaRPr lang="en-US" dirty="0"/>
          </a:p>
        </p:txBody>
      </p:sp>
    </p:spTree>
    <p:extLst>
      <p:ext uri="{BB962C8B-B14F-4D97-AF65-F5344CB8AC3E}">
        <p14:creationId xmlns:p14="http://schemas.microsoft.com/office/powerpoint/2010/main" val="2757107300"/>
      </p:ext>
    </p:extLst>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a:r>
            <a:br>
              <a:rPr lang="en-US" dirty="0" smtClean="0"/>
            </a:br>
            <a:r>
              <a:rPr lang="en-US" u="sng" dirty="0" smtClean="0"/>
              <a:t>Diplomatic Engagement</a:t>
            </a:r>
            <a:endParaRPr lang="en-AU" u="sng" dirty="0"/>
          </a:p>
        </p:txBody>
      </p:sp>
      <p:sp>
        <p:nvSpPr>
          <p:cNvPr id="3" name="Content Placeholder 2"/>
          <p:cNvSpPr>
            <a:spLocks noGrp="1"/>
          </p:cNvSpPr>
          <p:nvPr>
            <p:ph idx="1"/>
          </p:nvPr>
        </p:nvSpPr>
        <p:spPr>
          <a:xfrm>
            <a:off x="251520" y="1628800"/>
            <a:ext cx="8496944" cy="4530725"/>
          </a:xfrm>
        </p:spPr>
        <p:txBody>
          <a:bodyPr/>
          <a:lstStyle/>
          <a:p>
            <a:pPr algn="just"/>
            <a:r>
              <a:rPr lang="en-US" dirty="0" smtClean="0">
                <a:effectLst/>
              </a:rPr>
              <a:t>The </a:t>
            </a:r>
            <a:r>
              <a:rPr lang="en-US" dirty="0">
                <a:effectLst/>
              </a:rPr>
              <a:t>Directing Committee, in consultation with individual Member State representatives, also briefs relevant diplomatic missions in order to raise the profile of the respective national hydrographic service and the importance of </a:t>
            </a:r>
            <a:r>
              <a:rPr lang="en-US" dirty="0" smtClean="0">
                <a:effectLst/>
              </a:rPr>
              <a:t>hydrography</a:t>
            </a:r>
            <a:r>
              <a:rPr lang="en-GB" dirty="0" smtClean="0">
                <a:effectLst/>
              </a:rPr>
              <a:t>. </a:t>
            </a:r>
          </a:p>
          <a:p>
            <a:endParaRPr lang="en-GB" dirty="0">
              <a:effectLst/>
            </a:endParaRPr>
          </a:p>
          <a:p>
            <a:endParaRPr lang="en-GB" dirty="0" smtClean="0">
              <a:effectLst/>
            </a:endParaRPr>
          </a:p>
          <a:p>
            <a:endParaRPr lang="en-US" dirty="0"/>
          </a:p>
        </p:txBody>
      </p:sp>
    </p:spTree>
    <p:extLst>
      <p:ext uri="{BB962C8B-B14F-4D97-AF65-F5344CB8AC3E}">
        <p14:creationId xmlns:p14="http://schemas.microsoft.com/office/powerpoint/2010/main" val="374357471"/>
      </p:ext>
    </p:extLst>
  </p:cSld>
  <p:clrMapOvr>
    <a:masterClrMapping/>
  </p:clrMapOvr>
  <p:transition>
    <p:wipe dir="d"/>
  </p:transition>
  <p:timing>
    <p:tnLst>
      <p:par>
        <p:cTn id="1" dur="indefinite" restart="never" nodeType="tmRoot"/>
      </p:par>
    </p:tnLst>
  </p:timing>
</p:sld>
</file>

<file path=ppt/theme/theme1.xml><?xml version="1.0" encoding="utf-8"?>
<a:theme xmlns:a="http://schemas.openxmlformats.org/drawingml/2006/main" name="IHO">
  <a:themeElements>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Arial Narrow">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AU"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AU"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IHO</Template>
  <TotalTime>347</TotalTime>
  <Words>821</Words>
  <Application>Microsoft Office PowerPoint</Application>
  <PresentationFormat>On-screen Show (4:3)</PresentationFormat>
  <Paragraphs>122</Paragraphs>
  <Slides>20</Slides>
  <Notes>8</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IHO</vt:lpstr>
      <vt:lpstr>PowerPoint Presentation</vt:lpstr>
      <vt:lpstr>Ratification of Protocol of Amendments on IHO Convention</vt:lpstr>
      <vt:lpstr>PowerPoint Presentation</vt:lpstr>
      <vt:lpstr>PowerPoint Presentation</vt:lpstr>
      <vt:lpstr>PowerPoint Presentation</vt:lpstr>
      <vt:lpstr> Suspended Member States</vt:lpstr>
      <vt:lpstr>PowerPoint Presentation</vt:lpstr>
      <vt:lpstr> Diplomatic Engagement</vt:lpstr>
      <vt:lpstr> Diplomatic Engagement</vt:lpstr>
      <vt:lpstr> INT coordinator for Region F</vt:lpstr>
      <vt:lpstr>IHO GIS Development</vt:lpstr>
      <vt:lpstr> Crowd Sourced Bathymetry </vt:lpstr>
      <vt:lpstr> </vt:lpstr>
      <vt:lpstr>IHO Outreach</vt:lpstr>
      <vt:lpstr>IHO Outreach</vt:lpstr>
      <vt:lpstr>EIHC-5</vt:lpstr>
      <vt:lpstr>EIHC 5</vt:lpstr>
      <vt:lpstr>Capacity Building</vt:lpstr>
      <vt:lpstr>Action Requested</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Ward</dc:creator>
  <cp:lastModifiedBy>Yves GUILLAM</cp:lastModifiedBy>
  <cp:revision>49</cp:revision>
  <dcterms:created xsi:type="dcterms:W3CDTF">2013-11-11T01:21:15Z</dcterms:created>
  <dcterms:modified xsi:type="dcterms:W3CDTF">2015-07-04T09:31:58Z</dcterms:modified>
</cp:coreProperties>
</file>