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7"/>
  </p:notesMasterIdLst>
  <p:handoutMasterIdLst>
    <p:handoutMasterId r:id="rId28"/>
  </p:handoutMasterIdLst>
  <p:sldIdLst>
    <p:sldId id="271" r:id="rId2"/>
    <p:sldId id="375" r:id="rId3"/>
    <p:sldId id="416" r:id="rId4"/>
    <p:sldId id="435" r:id="rId5"/>
    <p:sldId id="441" r:id="rId6"/>
    <p:sldId id="436" r:id="rId7"/>
    <p:sldId id="459" r:id="rId8"/>
    <p:sldId id="407" r:id="rId9"/>
    <p:sldId id="437" r:id="rId10"/>
    <p:sldId id="411" r:id="rId11"/>
    <p:sldId id="415" r:id="rId12"/>
    <p:sldId id="419" r:id="rId13"/>
    <p:sldId id="451" r:id="rId14"/>
    <p:sldId id="457" r:id="rId15"/>
    <p:sldId id="444" r:id="rId16"/>
    <p:sldId id="446" r:id="rId17"/>
    <p:sldId id="447" r:id="rId18"/>
    <p:sldId id="440" r:id="rId19"/>
    <p:sldId id="448" r:id="rId20"/>
    <p:sldId id="450" r:id="rId21"/>
    <p:sldId id="449" r:id="rId22"/>
    <p:sldId id="452" r:id="rId23"/>
    <p:sldId id="454" r:id="rId24"/>
    <p:sldId id="396" r:id="rId25"/>
    <p:sldId id="428" r:id="rId26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2C6"/>
    <a:srgbClr val="FF9400"/>
    <a:srgbClr val="444444"/>
    <a:srgbClr val="777777"/>
    <a:srgbClr val="008DFF"/>
    <a:srgbClr val="3366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2256" autoAdjust="0"/>
  </p:normalViewPr>
  <p:slideViewPr>
    <p:cSldViewPr>
      <p:cViewPr varScale="1">
        <p:scale>
          <a:sx n="56" d="100"/>
          <a:sy n="56" d="100"/>
        </p:scale>
        <p:origin x="8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phen.cooper\Documents\IC-ENC\MBSHC%20-%2011%20to%2013%20Jun%2019\Week23_Cell_totals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c-enc.org\DFS\Data\PRODUCTS\CELL%20TOTALS\Week23_Cell_total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'ENC Summary'!$A$15</c:f>
          <c:strCache>
            <c:ptCount val="1"/>
            <c:pt idx="0">
              <c:v>1747 Cells available Week 23/2019</c:v>
            </c:pt>
          </c:strCache>
        </c:strRef>
      </c:tx>
      <c:layout>
        <c:manualLayout>
          <c:xMode val="edge"/>
          <c:yMode val="edge"/>
          <c:x val="1.3721203924653924E-2"/>
          <c:y val="2.7018421762700213E-2"/>
        </c:manualLayout>
      </c:layout>
      <c:overlay val="0"/>
      <c:txPr>
        <a:bodyPr/>
        <a:lstStyle/>
        <a:p>
          <a:pPr>
            <a:defRPr sz="17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3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49608904346016"/>
          <c:y val="1.6378607900221521E-7"/>
          <c:w val="0.74689869721619784"/>
          <c:h val="0.997330237566458"/>
        </c:manualLayout>
      </c:layout>
      <c:pie3DChart>
        <c:varyColors val="1"/>
        <c:ser>
          <c:idx val="6"/>
          <c:order val="0"/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explosion val="23"/>
          <c:dPt>
            <c:idx val="0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70-437F-BE2C-35268B76056C}"/>
              </c:ext>
            </c:extLst>
          </c:dPt>
          <c:dPt>
            <c:idx val="1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570-437F-BE2C-35268B76056C}"/>
              </c:ext>
            </c:extLst>
          </c:dPt>
          <c:dPt>
            <c:idx val="2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570-437F-BE2C-35268B76056C}"/>
              </c:ext>
            </c:extLst>
          </c:dPt>
          <c:dPt>
            <c:idx val="3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570-437F-BE2C-35268B76056C}"/>
              </c:ext>
            </c:extLst>
          </c:dPt>
          <c:dPt>
            <c:idx val="4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70-437F-BE2C-35268B76056C}"/>
              </c:ext>
            </c:extLst>
          </c:dPt>
          <c:dPt>
            <c:idx val="5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570-437F-BE2C-35268B76056C}"/>
              </c:ext>
            </c:extLst>
          </c:dPt>
          <c:dPt>
            <c:idx val="6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570-437F-BE2C-35268B76056C}"/>
              </c:ext>
            </c:extLst>
          </c:dPt>
          <c:dPt>
            <c:idx val="7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570-437F-BE2C-35268B76056C}"/>
              </c:ext>
            </c:extLst>
          </c:dPt>
          <c:dPt>
            <c:idx val="8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C570-437F-BE2C-35268B76056C}"/>
              </c:ext>
            </c:extLst>
          </c:dPt>
          <c:dPt>
            <c:idx val="9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C570-437F-BE2C-35268B76056C}"/>
              </c:ext>
            </c:extLst>
          </c:dPt>
          <c:dPt>
            <c:idx val="10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C570-437F-BE2C-35268B76056C}"/>
              </c:ext>
            </c:extLst>
          </c:dPt>
          <c:dPt>
            <c:idx val="11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C570-437F-BE2C-35268B76056C}"/>
              </c:ext>
            </c:extLst>
          </c:dPt>
          <c:dPt>
            <c:idx val="12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C570-437F-BE2C-35268B76056C}"/>
              </c:ext>
            </c:extLst>
          </c:dPt>
          <c:dPt>
            <c:idx val="13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C570-437F-BE2C-35268B76056C}"/>
              </c:ext>
            </c:extLst>
          </c:dPt>
          <c:dPt>
            <c:idx val="14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C570-437F-BE2C-35268B76056C}"/>
              </c:ext>
            </c:extLst>
          </c:dPt>
          <c:dPt>
            <c:idx val="15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C570-437F-BE2C-35268B76056C}"/>
              </c:ext>
            </c:extLst>
          </c:dPt>
          <c:dPt>
            <c:idx val="16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C570-437F-BE2C-35268B76056C}"/>
              </c:ext>
            </c:extLst>
          </c:dPt>
          <c:dPt>
            <c:idx val="17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C570-437F-BE2C-35268B76056C}"/>
              </c:ext>
            </c:extLst>
          </c:dPt>
          <c:dPt>
            <c:idx val="18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C570-437F-BE2C-35268B76056C}"/>
              </c:ext>
            </c:extLst>
          </c:dPt>
          <c:dPt>
            <c:idx val="19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C570-437F-BE2C-35268B76056C}"/>
              </c:ext>
            </c:extLst>
          </c:dPt>
          <c:dPt>
            <c:idx val="20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C570-437F-BE2C-35268B76056C}"/>
              </c:ext>
            </c:extLst>
          </c:dPt>
          <c:dPt>
            <c:idx val="21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C570-437F-BE2C-35268B76056C}"/>
              </c:ext>
            </c:extLst>
          </c:dPt>
          <c:dPt>
            <c:idx val="22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C570-437F-BE2C-35268B76056C}"/>
              </c:ext>
            </c:extLst>
          </c:dPt>
          <c:dPt>
            <c:idx val="23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C570-437F-BE2C-35268B76056C}"/>
              </c:ext>
            </c:extLst>
          </c:dPt>
          <c:dPt>
            <c:idx val="24"/>
            <c:bubble3D val="0"/>
            <c:spPr>
              <a:solidFill>
                <a:srgbClr val="4472C4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C570-437F-BE2C-35268B76056C}"/>
              </c:ext>
            </c:extLst>
          </c:dPt>
          <c:dPt>
            <c:idx val="25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C570-437F-BE2C-35268B76056C}"/>
              </c:ext>
            </c:extLst>
          </c:dPt>
          <c:dPt>
            <c:idx val="26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C570-437F-BE2C-35268B76056C}"/>
              </c:ext>
            </c:extLst>
          </c:dPt>
          <c:dPt>
            <c:idx val="27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C570-437F-BE2C-35268B76056C}"/>
              </c:ext>
            </c:extLst>
          </c:dPt>
          <c:dPt>
            <c:idx val="28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C570-437F-BE2C-35268B76056C}"/>
              </c:ext>
            </c:extLst>
          </c:dPt>
          <c:dPt>
            <c:idx val="29"/>
            <c:bubble3D val="0"/>
            <c:spPr>
              <a:solidFill>
                <a:srgbClr val="ED7D3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C570-437F-BE2C-35268B76056C}"/>
              </c:ext>
            </c:extLst>
          </c:dPt>
          <c:dPt>
            <c:idx val="3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C570-437F-BE2C-35268B76056C}"/>
              </c:ext>
            </c:extLst>
          </c:dPt>
          <c:dPt>
            <c:idx val="31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C570-437F-BE2C-35268B76056C}"/>
              </c:ext>
            </c:extLst>
          </c:dPt>
          <c:dPt>
            <c:idx val="32"/>
            <c:bubble3D val="0"/>
            <c:spPr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C570-437F-BE2C-35268B76056C}"/>
              </c:ext>
            </c:extLst>
          </c:dPt>
          <c:dPt>
            <c:idx val="33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C570-437F-BE2C-35268B76056C}"/>
              </c:ext>
            </c:extLst>
          </c:dPt>
          <c:dPt>
            <c:idx val="34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C570-437F-BE2C-35268B76056C}"/>
              </c:ext>
            </c:extLst>
          </c:dPt>
          <c:dPt>
            <c:idx val="3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C570-437F-BE2C-35268B76056C}"/>
              </c:ext>
            </c:extLst>
          </c:dPt>
          <c:dPt>
            <c:idx val="36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9-C570-437F-BE2C-35268B76056C}"/>
              </c:ext>
            </c:extLst>
          </c:dPt>
          <c:dPt>
            <c:idx val="37"/>
            <c:bubble3D val="0"/>
            <c:spPr>
              <a:solidFill>
                <a:srgbClr val="ED7D3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B-C570-437F-BE2C-35268B76056C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4C-C570-437F-BE2C-35268B76056C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4D-C570-437F-BE2C-35268B76056C}"/>
              </c:ext>
            </c:extLst>
          </c:dPt>
          <c:dLbls>
            <c:dLbl>
              <c:idx val="0"/>
              <c:layout>
                <c:manualLayout>
                  <c:x val="-2.9910336352464612E-2"/>
                  <c:y val="-0.1887191437518908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70-437F-BE2C-35268B76056C}"/>
                </c:ext>
              </c:extLst>
            </c:dLbl>
            <c:dLbl>
              <c:idx val="1"/>
              <c:layout>
                <c:manualLayout>
                  <c:x val="2.0326967799545289E-2"/>
                  <c:y val="-0.1664725554165542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70-437F-BE2C-35268B76056C}"/>
                </c:ext>
              </c:extLst>
            </c:dLbl>
            <c:dLbl>
              <c:idx val="2"/>
              <c:layout>
                <c:manualLayout>
                  <c:x val="4.5886287335470309E-2"/>
                  <c:y val="-0.1301237111716175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70-437F-BE2C-35268B76056C}"/>
                </c:ext>
              </c:extLst>
            </c:dLbl>
            <c:dLbl>
              <c:idx val="3"/>
              <c:layout>
                <c:manualLayout>
                  <c:x val="6.1282599790633066E-2"/>
                  <c:y val="1.609062885830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70-437F-BE2C-35268B76056C}"/>
                </c:ext>
              </c:extLst>
            </c:dLbl>
            <c:dLbl>
              <c:idx val="4"/>
              <c:layout>
                <c:manualLayout>
                  <c:x val="5.5436191863300281E-2"/>
                  <c:y val="3.17663796698309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70-437F-BE2C-35268B76056C}"/>
                </c:ext>
              </c:extLst>
            </c:dLbl>
            <c:dLbl>
              <c:idx val="5"/>
              <c:layout>
                <c:manualLayout>
                  <c:x val="3.0421312942818482E-2"/>
                  <c:y val="9.07518335908946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70-437F-BE2C-35268B76056C}"/>
                </c:ext>
              </c:extLst>
            </c:dLbl>
            <c:dLbl>
              <c:idx val="6"/>
              <c:layout>
                <c:manualLayout>
                  <c:x val="-6.0038709034203094E-2"/>
                  <c:y val="5.39663616814253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70-437F-BE2C-35268B76056C}"/>
                </c:ext>
              </c:extLst>
            </c:dLbl>
            <c:dLbl>
              <c:idx val="7"/>
              <c:layout>
                <c:manualLayout>
                  <c:x val="-6.4554358450858385E-2"/>
                  <c:y val="-5.03987702471770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70-437F-BE2C-35268B76056C}"/>
                </c:ext>
              </c:extLst>
            </c:dLbl>
            <c:dLbl>
              <c:idx val="8"/>
              <c:layout>
                <c:manualLayout>
                  <c:x val="-3.6789794339291401E-2"/>
                  <c:y val="-9.21402114455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70-437F-BE2C-35268B76056C}"/>
                </c:ext>
              </c:extLst>
            </c:dLbl>
            <c:dLbl>
              <c:idx val="9"/>
              <c:layout>
                <c:manualLayout>
                  <c:x val="-4.50940742233812E-2"/>
                  <c:y val="-0.14555661850679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70-437F-BE2C-35268B76056C}"/>
                </c:ext>
              </c:extLst>
            </c:dLbl>
            <c:dLbl>
              <c:idx val="10"/>
              <c:layout>
                <c:manualLayout>
                  <c:x val="-2.9434013056060301E-2"/>
                  <c:y val="5.46399488525472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570-437F-BE2C-35268B76056C}"/>
                </c:ext>
              </c:extLst>
            </c:dLbl>
            <c:dLbl>
              <c:idx val="11"/>
              <c:layout>
                <c:manualLayout>
                  <c:x val="-6.132683786735095E-2"/>
                  <c:y val="1.62056665993673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570-437F-BE2C-35268B76056C}"/>
                </c:ext>
              </c:extLst>
            </c:dLbl>
            <c:dLbl>
              <c:idx val="12"/>
              <c:layout>
                <c:manualLayout>
                  <c:x val="5.6059084425861161E-2"/>
                  <c:y val="-0.133647620970455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70-437F-BE2C-35268B76056C}"/>
                </c:ext>
              </c:extLst>
            </c:dLbl>
            <c:dLbl>
              <c:idx val="13"/>
              <c:layout>
                <c:manualLayout>
                  <c:x val="0.10379928315412182"/>
                  <c:y val="2.76808668147250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70-437F-BE2C-35268B76056C}"/>
                </c:ext>
              </c:extLst>
            </c:dLbl>
            <c:dLbl>
              <c:idx val="14"/>
              <c:layout>
                <c:manualLayout>
                  <c:x val="3.6225509032214567E-2"/>
                  <c:y val="8.92003163066155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570-437F-BE2C-35268B76056C}"/>
                </c:ext>
              </c:extLst>
            </c:dLbl>
            <c:dLbl>
              <c:idx val="15"/>
              <c:layout>
                <c:manualLayout>
                  <c:x val="-1.8722920180883097E-2"/>
                  <c:y val="4.00686263671018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70-437F-BE2C-35268B76056C}"/>
                </c:ext>
              </c:extLst>
            </c:dLbl>
            <c:dLbl>
              <c:idx val="16"/>
              <c:layout>
                <c:manualLayout>
                  <c:x val="2.1391271500491717E-2"/>
                  <c:y val="8.72850410079395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570-437F-BE2C-35268B76056C}"/>
                </c:ext>
              </c:extLst>
            </c:dLbl>
            <c:dLbl>
              <c:idx val="17"/>
              <c:layout>
                <c:manualLayout>
                  <c:x val="4.1712527869499378E-3"/>
                  <c:y val="5.82423296931877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570-437F-BE2C-35268B76056C}"/>
                </c:ext>
              </c:extLst>
            </c:dLbl>
            <c:dLbl>
              <c:idx val="18"/>
              <c:layout>
                <c:manualLayout>
                  <c:x val="-5.8600739423701875E-3"/>
                  <c:y val="9.7780289164321526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570-437F-BE2C-35268B76056C}"/>
                </c:ext>
              </c:extLst>
            </c:dLbl>
            <c:dLbl>
              <c:idx val="19"/>
              <c:layout>
                <c:manualLayout>
                  <c:x val="-3.9720469184528111E-3"/>
                  <c:y val="5.94890693265525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570-437F-BE2C-35268B76056C}"/>
                </c:ext>
              </c:extLst>
            </c:dLbl>
            <c:dLbl>
              <c:idx val="20"/>
              <c:layout>
                <c:manualLayout>
                  <c:x val="-2.311309101250681E-2"/>
                  <c:y val="6.59885922995975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570-437F-BE2C-35268B76056C}"/>
                </c:ext>
              </c:extLst>
            </c:dLbl>
            <c:dLbl>
              <c:idx val="21"/>
              <c:layout>
                <c:manualLayout>
                  <c:x val="-3.0496994327321988E-2"/>
                  <c:y val="7.4549035504727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570-437F-BE2C-35268B76056C}"/>
                </c:ext>
              </c:extLst>
            </c:dLbl>
            <c:dLbl>
              <c:idx val="22"/>
              <c:layout>
                <c:manualLayout>
                  <c:x val="-4.7039591515080546E-2"/>
                  <c:y val="8.77911399920563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570-437F-BE2C-35268B76056C}"/>
                </c:ext>
              </c:extLst>
            </c:dLbl>
            <c:dLbl>
              <c:idx val="23"/>
              <c:layout>
                <c:manualLayout>
                  <c:x val="-4.2626234996059817E-2"/>
                  <c:y val="5.5721111784103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570-437F-BE2C-35268B76056C}"/>
                </c:ext>
              </c:extLst>
            </c:dLbl>
            <c:dLbl>
              <c:idx val="24"/>
              <c:layout>
                <c:manualLayout>
                  <c:x val="-3.5231997985363493E-2"/>
                  <c:y val="5.323145839219395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570-437F-BE2C-35268B76056C}"/>
                </c:ext>
              </c:extLst>
            </c:dLbl>
            <c:dLbl>
              <c:idx val="25"/>
              <c:layout>
                <c:manualLayout>
                  <c:x val="3.6697125018181662E-2"/>
                  <c:y val="-5.87415034659129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570-437F-BE2C-35268B76056C}"/>
                </c:ext>
              </c:extLst>
            </c:dLbl>
            <c:dLbl>
              <c:idx val="26"/>
              <c:layout>
                <c:manualLayout>
                  <c:x val="5.9855979541018914E-2"/>
                  <c:y val="-2.73748776722722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570-437F-BE2C-35268B76056C}"/>
                </c:ext>
              </c:extLst>
            </c:dLbl>
            <c:dLbl>
              <c:idx val="27"/>
              <c:layout>
                <c:manualLayout>
                  <c:x val="-3.5750072183905052E-2"/>
                  <c:y val="4.19141679052988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570-437F-BE2C-35268B76056C}"/>
                </c:ext>
              </c:extLst>
            </c:dLbl>
            <c:dLbl>
              <c:idx val="28"/>
              <c:layout>
                <c:manualLayout>
                  <c:x val="6.8237214765027657E-2"/>
                  <c:y val="-1.637860790022152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570-437F-BE2C-35268B76056C}"/>
                </c:ext>
              </c:extLst>
            </c:dLbl>
            <c:dLbl>
              <c:idx val="29"/>
              <c:layout>
                <c:manualLayout>
                  <c:x val="-4.9601740229121484E-2"/>
                  <c:y val="3.36672112553793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570-437F-BE2C-35268B76056C}"/>
                </c:ext>
              </c:extLst>
            </c:dLbl>
            <c:dLbl>
              <c:idx val="30"/>
              <c:layout>
                <c:manualLayout>
                  <c:x val="1.5469890085079315E-2"/>
                  <c:y val="-3.82114560172958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C570-437F-BE2C-35268B76056C}"/>
                </c:ext>
              </c:extLst>
            </c:dLbl>
            <c:dLbl>
              <c:idx val="31"/>
              <c:layout>
                <c:manualLayout>
                  <c:x val="4.0809067601041187E-2"/>
                  <c:y val="-1.29207562003267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C570-437F-BE2C-35268B76056C}"/>
                </c:ext>
              </c:extLst>
            </c:dLbl>
            <c:dLbl>
              <c:idx val="32"/>
              <c:layout>
                <c:manualLayout>
                  <c:x val="5.2035542703564037E-2"/>
                  <c:y val="4.16386797204171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C570-437F-BE2C-35268B76056C}"/>
                </c:ext>
              </c:extLst>
            </c:dLbl>
            <c:dLbl>
              <c:idx val="33"/>
              <c:layout>
                <c:manualLayout>
                  <c:x val="3.8263852254200238E-2"/>
                  <c:y val="9.93619713292468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570-437F-BE2C-35268B76056C}"/>
                </c:ext>
              </c:extLst>
            </c:dLbl>
            <c:dLbl>
              <c:idx val="34"/>
              <c:layout>
                <c:manualLayout>
                  <c:x val="-5.8483421582227781E-2"/>
                  <c:y val="6.43499125791795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C570-437F-BE2C-35268B76056C}"/>
                </c:ext>
              </c:extLst>
            </c:dLbl>
            <c:dLbl>
              <c:idx val="35"/>
              <c:layout>
                <c:manualLayout>
                  <c:x val="-0.10786094666206426"/>
                  <c:y val="-0.153654272155138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C570-437F-BE2C-35268B76056C}"/>
                </c:ext>
              </c:extLst>
            </c:dLbl>
            <c:dLbl>
              <c:idx val="36"/>
              <c:layout>
                <c:manualLayout>
                  <c:x val="4.5546415879156546E-5"/>
                  <c:y val="5.22634430311595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C570-437F-BE2C-35268B76056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'ENC Summary'!$A$3:$A$12</c:f>
              <c:strCache>
                <c:ptCount val="10"/>
                <c:pt idx="0">
                  <c:v>EG</c:v>
                </c:pt>
                <c:pt idx="1">
                  <c:v>ES</c:v>
                </c:pt>
                <c:pt idx="2">
                  <c:v>GR</c:v>
                </c:pt>
                <c:pt idx="3">
                  <c:v>I1</c:v>
                </c:pt>
                <c:pt idx="4">
                  <c:v>IT</c:v>
                </c:pt>
                <c:pt idx="5">
                  <c:v>MT</c:v>
                </c:pt>
                <c:pt idx="6">
                  <c:v>RU</c:v>
                </c:pt>
                <c:pt idx="7">
                  <c:v>SI</c:v>
                </c:pt>
                <c:pt idx="8">
                  <c:v>TN</c:v>
                </c:pt>
                <c:pt idx="9">
                  <c:v>TR</c:v>
                </c:pt>
              </c:strCache>
            </c:strRef>
          </c:cat>
          <c:val>
            <c:numRef>
              <c:f>'ENC Summary'!$H$3:$H$12</c:f>
              <c:numCache>
                <c:formatCode>General</c:formatCode>
                <c:ptCount val="10"/>
                <c:pt idx="0">
                  <c:v>28</c:v>
                </c:pt>
                <c:pt idx="1">
                  <c:v>299</c:v>
                </c:pt>
                <c:pt idx="2">
                  <c:v>301</c:v>
                </c:pt>
                <c:pt idx="3">
                  <c:v>4</c:v>
                </c:pt>
                <c:pt idx="4">
                  <c:v>263</c:v>
                </c:pt>
                <c:pt idx="5">
                  <c:v>5</c:v>
                </c:pt>
                <c:pt idx="6">
                  <c:v>562</c:v>
                </c:pt>
                <c:pt idx="7">
                  <c:v>1</c:v>
                </c:pt>
                <c:pt idx="8">
                  <c:v>11</c:v>
                </c:pt>
                <c:pt idx="9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C570-437F-BE2C-35268B760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bg1">
            <a:lumMod val="85000"/>
          </a:schemeClr>
        </a:gs>
        <a:gs pos="100000">
          <a:schemeClr val="bg1">
            <a:lumMod val="75000"/>
          </a:scheme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'ENC Summary'!$A$45</c:f>
          <c:strCache>
            <c:ptCount val="1"/>
            <c:pt idx="0">
              <c:v>8144 Cells available Week 23/2019</c:v>
            </c:pt>
          </c:strCache>
        </c:strRef>
      </c:tx>
      <c:layout>
        <c:manualLayout>
          <c:xMode val="edge"/>
          <c:yMode val="edge"/>
          <c:x val="1.1519127038254078E-2"/>
          <c:y val="1.248055949528048E-2"/>
        </c:manualLayout>
      </c:layout>
      <c:overlay val="0"/>
      <c:txPr>
        <a:bodyPr/>
        <a:lstStyle/>
        <a:p>
          <a:pPr>
            <a:defRPr sz="17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3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49608904346016"/>
          <c:y val="1.6378607900221521E-7"/>
          <c:w val="0.74689869721619784"/>
          <c:h val="0.997330237566458"/>
        </c:manualLayout>
      </c:layout>
      <c:pie3DChart>
        <c:varyColors val="1"/>
        <c:ser>
          <c:idx val="6"/>
          <c:order val="0"/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explosion val="23"/>
          <c:dPt>
            <c:idx val="0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C7B-4FCD-8C87-2581FA8CE978}"/>
              </c:ext>
            </c:extLst>
          </c:dPt>
          <c:dPt>
            <c:idx val="1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C7B-4FCD-8C87-2581FA8CE978}"/>
              </c:ext>
            </c:extLst>
          </c:dPt>
          <c:dPt>
            <c:idx val="2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C7B-4FCD-8C87-2581FA8CE978}"/>
              </c:ext>
            </c:extLst>
          </c:dPt>
          <c:dPt>
            <c:idx val="3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C7B-4FCD-8C87-2581FA8CE978}"/>
              </c:ext>
            </c:extLst>
          </c:dPt>
          <c:dPt>
            <c:idx val="4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C7B-4FCD-8C87-2581FA8CE978}"/>
              </c:ext>
            </c:extLst>
          </c:dPt>
          <c:dPt>
            <c:idx val="5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C7B-4FCD-8C87-2581FA8CE978}"/>
              </c:ext>
            </c:extLst>
          </c:dPt>
          <c:dPt>
            <c:idx val="6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C7B-4FCD-8C87-2581FA8CE978}"/>
              </c:ext>
            </c:extLst>
          </c:dPt>
          <c:dPt>
            <c:idx val="7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C7B-4FCD-8C87-2581FA8CE978}"/>
              </c:ext>
            </c:extLst>
          </c:dPt>
          <c:dPt>
            <c:idx val="8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CC7B-4FCD-8C87-2581FA8CE978}"/>
              </c:ext>
            </c:extLst>
          </c:dPt>
          <c:dPt>
            <c:idx val="9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CC7B-4FCD-8C87-2581FA8CE978}"/>
              </c:ext>
            </c:extLst>
          </c:dPt>
          <c:dPt>
            <c:idx val="10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CC7B-4FCD-8C87-2581FA8CE978}"/>
              </c:ext>
            </c:extLst>
          </c:dPt>
          <c:dPt>
            <c:idx val="11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CC7B-4FCD-8C87-2581FA8CE978}"/>
              </c:ext>
            </c:extLst>
          </c:dPt>
          <c:dPt>
            <c:idx val="12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CC7B-4FCD-8C87-2581FA8CE978}"/>
              </c:ext>
            </c:extLst>
          </c:dPt>
          <c:dPt>
            <c:idx val="13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CC7B-4FCD-8C87-2581FA8CE978}"/>
              </c:ext>
            </c:extLst>
          </c:dPt>
          <c:dPt>
            <c:idx val="14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CC7B-4FCD-8C87-2581FA8CE978}"/>
              </c:ext>
            </c:extLst>
          </c:dPt>
          <c:dPt>
            <c:idx val="15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CC7B-4FCD-8C87-2581FA8CE978}"/>
              </c:ext>
            </c:extLst>
          </c:dPt>
          <c:dPt>
            <c:idx val="16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CC7B-4FCD-8C87-2581FA8CE978}"/>
              </c:ext>
            </c:extLst>
          </c:dPt>
          <c:dPt>
            <c:idx val="17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CC7B-4FCD-8C87-2581FA8CE978}"/>
              </c:ext>
            </c:extLst>
          </c:dPt>
          <c:dPt>
            <c:idx val="18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CC7B-4FCD-8C87-2581FA8CE978}"/>
              </c:ext>
            </c:extLst>
          </c:dPt>
          <c:dPt>
            <c:idx val="19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CC7B-4FCD-8C87-2581FA8CE978}"/>
              </c:ext>
            </c:extLst>
          </c:dPt>
          <c:dPt>
            <c:idx val="20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CC7B-4FCD-8C87-2581FA8CE978}"/>
              </c:ext>
            </c:extLst>
          </c:dPt>
          <c:dPt>
            <c:idx val="21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CC7B-4FCD-8C87-2581FA8CE978}"/>
              </c:ext>
            </c:extLst>
          </c:dPt>
          <c:dPt>
            <c:idx val="22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CC7B-4FCD-8C87-2581FA8CE978}"/>
              </c:ext>
            </c:extLst>
          </c:dPt>
          <c:dPt>
            <c:idx val="23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CC7B-4FCD-8C87-2581FA8CE978}"/>
              </c:ext>
            </c:extLst>
          </c:dPt>
          <c:dPt>
            <c:idx val="24"/>
            <c:bubble3D val="0"/>
            <c:spPr>
              <a:solidFill>
                <a:srgbClr val="4472C4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CC7B-4FCD-8C87-2581FA8CE978}"/>
              </c:ext>
            </c:extLst>
          </c:dPt>
          <c:dPt>
            <c:idx val="25"/>
            <c:bubble3D val="0"/>
            <c:spPr>
              <a:solidFill>
                <a:srgbClr val="FF94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CC7B-4FCD-8C87-2581FA8CE978}"/>
              </c:ext>
            </c:extLst>
          </c:dPt>
          <c:dPt>
            <c:idx val="26"/>
            <c:bubble3D val="0"/>
            <c:spPr>
              <a:solidFill>
                <a:srgbClr val="77777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CC7B-4FCD-8C87-2581FA8CE978}"/>
              </c:ext>
            </c:extLst>
          </c:dPt>
          <c:dPt>
            <c:idx val="27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CC7B-4FCD-8C87-2581FA8CE978}"/>
              </c:ext>
            </c:extLst>
          </c:dPt>
          <c:dPt>
            <c:idx val="28"/>
            <c:bubble3D val="0"/>
            <c:spPr>
              <a:solidFill>
                <a:srgbClr val="0072C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CC7B-4FCD-8C87-2581FA8CE978}"/>
              </c:ext>
            </c:extLst>
          </c:dPt>
          <c:dPt>
            <c:idx val="29"/>
            <c:bubble3D val="0"/>
            <c:spPr>
              <a:solidFill>
                <a:srgbClr val="ED7D3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CC7B-4FCD-8C87-2581FA8CE978}"/>
              </c:ext>
            </c:extLst>
          </c:dPt>
          <c:dPt>
            <c:idx val="3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CC7B-4FCD-8C87-2581FA8CE978}"/>
              </c:ext>
            </c:extLst>
          </c:dPt>
          <c:dPt>
            <c:idx val="31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CC7B-4FCD-8C87-2581FA8CE978}"/>
              </c:ext>
            </c:extLst>
          </c:dPt>
          <c:dPt>
            <c:idx val="32"/>
            <c:bubble3D val="0"/>
            <c:spPr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CC7B-4FCD-8C87-2581FA8CE978}"/>
              </c:ext>
            </c:extLst>
          </c:dPt>
          <c:dPt>
            <c:idx val="33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CC7B-4FCD-8C87-2581FA8CE978}"/>
              </c:ext>
            </c:extLst>
          </c:dPt>
          <c:dPt>
            <c:idx val="34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CC7B-4FCD-8C87-2581FA8CE978}"/>
              </c:ext>
            </c:extLst>
          </c:dPt>
          <c:dPt>
            <c:idx val="3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CC7B-4FCD-8C87-2581FA8CE978}"/>
              </c:ext>
            </c:extLst>
          </c:dPt>
          <c:dPt>
            <c:idx val="36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9-CC7B-4FCD-8C87-2581FA8CE978}"/>
              </c:ext>
            </c:extLst>
          </c:dPt>
          <c:dPt>
            <c:idx val="37"/>
            <c:bubble3D val="0"/>
            <c:spPr>
              <a:solidFill>
                <a:srgbClr val="ED7D3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B-CC7B-4FCD-8C87-2581FA8CE978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4C-CC7B-4FCD-8C87-2581FA8CE978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4D-CC7B-4FCD-8C87-2581FA8CE978}"/>
              </c:ext>
            </c:extLst>
          </c:dPt>
          <c:dLbls>
            <c:dLbl>
              <c:idx val="0"/>
              <c:layout>
                <c:manualLayout>
                  <c:x val="-2.8809302063048572E-2"/>
                  <c:y val="-0.172104448482401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7B-4FCD-8C87-2581FA8CE978}"/>
                </c:ext>
              </c:extLst>
            </c:dLbl>
            <c:dLbl>
              <c:idx val="1"/>
              <c:layout>
                <c:manualLayout>
                  <c:x val="-1.6006634406431287E-2"/>
                  <c:y val="-0.2183935661888418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B-4FCD-8C87-2581FA8CE978}"/>
                </c:ext>
              </c:extLst>
            </c:dLbl>
            <c:dLbl>
              <c:idx val="2"/>
              <c:layout>
                <c:manualLayout>
                  <c:x val="4.8088331390337996E-2"/>
                  <c:y val="6.7176458711891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7B-4FCD-8C87-2581FA8CE978}"/>
                </c:ext>
              </c:extLst>
            </c:dLbl>
            <c:dLbl>
              <c:idx val="3"/>
              <c:layout>
                <c:manualLayout>
                  <c:x val="-8.0815580434580071E-3"/>
                  <c:y val="7.00884985530654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7B-4FCD-8C87-2581FA8CE978}"/>
                </c:ext>
              </c:extLst>
            </c:dLbl>
            <c:dLbl>
              <c:idx val="4"/>
              <c:layout>
                <c:manualLayout>
                  <c:x val="2.7910704710298228E-2"/>
                  <c:y val="-0.1822462441804760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7B-4FCD-8C87-2581FA8CE978}"/>
                </c:ext>
              </c:extLst>
            </c:dLbl>
            <c:dLbl>
              <c:idx val="5"/>
              <c:layout>
                <c:manualLayout>
                  <c:x val="4.0330504592633119E-2"/>
                  <c:y val="-0.1801764923615317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7B-4FCD-8C87-2581FA8CE978}"/>
                </c:ext>
              </c:extLst>
            </c:dLbl>
            <c:dLbl>
              <c:idx val="6"/>
              <c:layout>
                <c:manualLayout>
                  <c:x val="-2.5907096600518029E-2"/>
                  <c:y val="8.30420956995760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7B-4FCD-8C87-2581FA8CE978}"/>
                </c:ext>
              </c:extLst>
            </c:dLbl>
            <c:dLbl>
              <c:idx val="7"/>
              <c:layout>
                <c:manualLayout>
                  <c:x val="-5.5746207902672214E-2"/>
                  <c:y val="5.7597079211252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7B-4FCD-8C87-2581FA8CE978}"/>
                </c:ext>
              </c:extLst>
            </c:dLbl>
            <c:dLbl>
              <c:idx val="8"/>
              <c:layout>
                <c:manualLayout>
                  <c:x val="5.2392706494814659E-2"/>
                  <c:y val="-0.16690658859950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7B-4FCD-8C87-2581FA8CE978}"/>
                </c:ext>
              </c:extLst>
            </c:dLbl>
            <c:dLbl>
              <c:idx val="9"/>
              <c:layout>
                <c:manualLayout>
                  <c:x val="4.7391458201719819E-2"/>
                  <c:y val="-0.149710276600040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7B-4FCD-8C87-2581FA8CE978}"/>
                </c:ext>
              </c:extLst>
            </c:dLbl>
            <c:dLbl>
              <c:idx val="10"/>
              <c:layout>
                <c:manualLayout>
                  <c:x val="-2.9434013056060301E-2"/>
                  <c:y val="5.46399488525472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7B-4FCD-8C87-2581FA8CE978}"/>
                </c:ext>
              </c:extLst>
            </c:dLbl>
            <c:dLbl>
              <c:idx val="11"/>
              <c:layout>
                <c:manualLayout>
                  <c:x val="-6.132683786735095E-2"/>
                  <c:y val="1.62056665993673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7B-4FCD-8C87-2581FA8CE978}"/>
                </c:ext>
              </c:extLst>
            </c:dLbl>
            <c:dLbl>
              <c:idx val="12"/>
              <c:layout>
                <c:manualLayout>
                  <c:x val="5.6059084425861161E-2"/>
                  <c:y val="-0.133647620970455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C7B-4FCD-8C87-2581FA8CE978}"/>
                </c:ext>
              </c:extLst>
            </c:dLbl>
            <c:dLbl>
              <c:idx val="13"/>
              <c:layout>
                <c:manualLayout>
                  <c:x val="0.10379928315412182"/>
                  <c:y val="2.76808668147250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C7B-4FCD-8C87-2581FA8CE978}"/>
                </c:ext>
              </c:extLst>
            </c:dLbl>
            <c:dLbl>
              <c:idx val="14"/>
              <c:layout>
                <c:manualLayout>
                  <c:x val="3.6225509032214567E-2"/>
                  <c:y val="8.92003163066155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C7B-4FCD-8C87-2581FA8CE978}"/>
                </c:ext>
              </c:extLst>
            </c:dLbl>
            <c:dLbl>
              <c:idx val="15"/>
              <c:layout>
                <c:manualLayout>
                  <c:x val="-1.8722920180883097E-2"/>
                  <c:y val="4.00686263671018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C7B-4FCD-8C87-2581FA8CE978}"/>
                </c:ext>
              </c:extLst>
            </c:dLbl>
            <c:dLbl>
              <c:idx val="16"/>
              <c:layout>
                <c:manualLayout>
                  <c:x val="2.1391271500491717E-2"/>
                  <c:y val="8.72850410079395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C7B-4FCD-8C87-2581FA8CE978}"/>
                </c:ext>
              </c:extLst>
            </c:dLbl>
            <c:dLbl>
              <c:idx val="17"/>
              <c:layout>
                <c:manualLayout>
                  <c:x val="4.1712527869499378E-3"/>
                  <c:y val="5.82423296931877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C7B-4FCD-8C87-2581FA8CE978}"/>
                </c:ext>
              </c:extLst>
            </c:dLbl>
            <c:dLbl>
              <c:idx val="18"/>
              <c:layout>
                <c:manualLayout>
                  <c:x val="-5.8600739423701875E-3"/>
                  <c:y val="9.7780289164321526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C7B-4FCD-8C87-2581FA8CE978}"/>
                </c:ext>
              </c:extLst>
            </c:dLbl>
            <c:dLbl>
              <c:idx val="19"/>
              <c:layout>
                <c:manualLayout>
                  <c:x val="-3.9720469184528111E-3"/>
                  <c:y val="5.94890693265525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C7B-4FCD-8C87-2581FA8CE978}"/>
                </c:ext>
              </c:extLst>
            </c:dLbl>
            <c:dLbl>
              <c:idx val="20"/>
              <c:layout>
                <c:manualLayout>
                  <c:x val="-2.311309101250681E-2"/>
                  <c:y val="6.59885922995975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C7B-4FCD-8C87-2581FA8CE978}"/>
                </c:ext>
              </c:extLst>
            </c:dLbl>
            <c:dLbl>
              <c:idx val="21"/>
              <c:layout>
                <c:manualLayout>
                  <c:x val="-3.0496994327321988E-2"/>
                  <c:y val="7.4549035504727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C7B-4FCD-8C87-2581FA8CE978}"/>
                </c:ext>
              </c:extLst>
            </c:dLbl>
            <c:dLbl>
              <c:idx val="22"/>
              <c:layout>
                <c:manualLayout>
                  <c:x val="-4.7039591515080546E-2"/>
                  <c:y val="8.77911399920563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C7B-4FCD-8C87-2581FA8CE978}"/>
                </c:ext>
              </c:extLst>
            </c:dLbl>
            <c:dLbl>
              <c:idx val="23"/>
              <c:layout>
                <c:manualLayout>
                  <c:x val="-4.2626234996059817E-2"/>
                  <c:y val="5.5721111784103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C7B-4FCD-8C87-2581FA8CE978}"/>
                </c:ext>
              </c:extLst>
            </c:dLbl>
            <c:dLbl>
              <c:idx val="24"/>
              <c:layout>
                <c:manualLayout>
                  <c:x val="-3.5231997985363493E-2"/>
                  <c:y val="5.323145839219395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C7B-4FCD-8C87-2581FA8CE978}"/>
                </c:ext>
              </c:extLst>
            </c:dLbl>
            <c:dLbl>
              <c:idx val="25"/>
              <c:layout>
                <c:manualLayout>
                  <c:x val="3.6697125018181662E-2"/>
                  <c:y val="-5.87415034659129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C7B-4FCD-8C87-2581FA8CE978}"/>
                </c:ext>
              </c:extLst>
            </c:dLbl>
            <c:dLbl>
              <c:idx val="26"/>
              <c:layout>
                <c:manualLayout>
                  <c:x val="5.9855979541018914E-2"/>
                  <c:y val="-2.73748776722722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C7B-4FCD-8C87-2581FA8CE978}"/>
                </c:ext>
              </c:extLst>
            </c:dLbl>
            <c:dLbl>
              <c:idx val="27"/>
              <c:layout>
                <c:manualLayout>
                  <c:x val="-3.5750072183905052E-2"/>
                  <c:y val="4.19141679052988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C7B-4FCD-8C87-2581FA8CE978}"/>
                </c:ext>
              </c:extLst>
            </c:dLbl>
            <c:dLbl>
              <c:idx val="28"/>
              <c:layout>
                <c:manualLayout>
                  <c:x val="6.8237214765027657E-2"/>
                  <c:y val="-1.637860790022152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C7B-4FCD-8C87-2581FA8CE978}"/>
                </c:ext>
              </c:extLst>
            </c:dLbl>
            <c:dLbl>
              <c:idx val="29"/>
              <c:layout>
                <c:manualLayout>
                  <c:x val="-4.9601740229121484E-2"/>
                  <c:y val="3.36672112553793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C7B-4FCD-8C87-2581FA8CE978}"/>
                </c:ext>
              </c:extLst>
            </c:dLbl>
            <c:dLbl>
              <c:idx val="30"/>
              <c:layout>
                <c:manualLayout>
                  <c:x val="1.5469890085079315E-2"/>
                  <c:y val="-3.82114560172958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CC7B-4FCD-8C87-2581FA8CE978}"/>
                </c:ext>
              </c:extLst>
            </c:dLbl>
            <c:dLbl>
              <c:idx val="31"/>
              <c:layout>
                <c:manualLayout>
                  <c:x val="4.0809067601041187E-2"/>
                  <c:y val="-1.29207562003267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CC7B-4FCD-8C87-2581FA8CE978}"/>
                </c:ext>
              </c:extLst>
            </c:dLbl>
            <c:dLbl>
              <c:idx val="32"/>
              <c:layout>
                <c:manualLayout>
                  <c:x val="5.2035542703564037E-2"/>
                  <c:y val="4.16386797204171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CC7B-4FCD-8C87-2581FA8CE978}"/>
                </c:ext>
              </c:extLst>
            </c:dLbl>
            <c:dLbl>
              <c:idx val="33"/>
              <c:layout>
                <c:manualLayout>
                  <c:x val="3.8263852254200238E-2"/>
                  <c:y val="9.93619713292468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C7B-4FCD-8C87-2581FA8CE978}"/>
                </c:ext>
              </c:extLst>
            </c:dLbl>
            <c:dLbl>
              <c:idx val="34"/>
              <c:layout>
                <c:manualLayout>
                  <c:x val="-5.8483421582227781E-2"/>
                  <c:y val="6.43499125791795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CC7B-4FCD-8C87-2581FA8CE978}"/>
                </c:ext>
              </c:extLst>
            </c:dLbl>
            <c:dLbl>
              <c:idx val="35"/>
              <c:layout>
                <c:manualLayout>
                  <c:x val="-0.10786094666206426"/>
                  <c:y val="-0.153654272155138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CC7B-4FCD-8C87-2581FA8CE978}"/>
                </c:ext>
              </c:extLst>
            </c:dLbl>
            <c:dLbl>
              <c:idx val="36"/>
              <c:layout>
                <c:manualLayout>
                  <c:x val="4.5546415879156546E-5"/>
                  <c:y val="5.22634430311595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CC7B-4FCD-8C87-2581FA8CE97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'ENC Summary'!$A$3:$A$42</c:f>
              <c:strCache>
                <c:ptCount val="40"/>
                <c:pt idx="0">
                  <c:v>AR</c:v>
                </c:pt>
                <c:pt idx="1">
                  <c:v>AU</c:v>
                </c:pt>
                <c:pt idx="2">
                  <c:v>BD</c:v>
                </c:pt>
                <c:pt idx="3">
                  <c:v>BE</c:v>
                </c:pt>
                <c:pt idx="4">
                  <c:v>BH</c:v>
                </c:pt>
                <c:pt idx="5">
                  <c:v>BR</c:v>
                </c:pt>
                <c:pt idx="6">
                  <c:v>CL</c:v>
                </c:pt>
                <c:pt idx="7">
                  <c:v>CO</c:v>
                </c:pt>
                <c:pt idx="8">
                  <c:v>CU</c:v>
                </c:pt>
                <c:pt idx="9">
                  <c:v>DE</c:v>
                </c:pt>
                <c:pt idx="10">
                  <c:v>DK</c:v>
                </c:pt>
                <c:pt idx="11">
                  <c:v>EC</c:v>
                </c:pt>
                <c:pt idx="12">
                  <c:v>EG</c:v>
                </c:pt>
                <c:pt idx="13">
                  <c:v>ES</c:v>
                </c:pt>
                <c:pt idx="14">
                  <c:v>GB</c:v>
                </c:pt>
                <c:pt idx="15">
                  <c:v>GR</c:v>
                </c:pt>
                <c:pt idx="16">
                  <c:v>I1</c:v>
                </c:pt>
                <c:pt idx="17">
                  <c:v>IS</c:v>
                </c:pt>
                <c:pt idx="18">
                  <c:v>IT</c:v>
                </c:pt>
                <c:pt idx="19">
                  <c:v>MT</c:v>
                </c:pt>
                <c:pt idx="20">
                  <c:v>MX</c:v>
                </c:pt>
                <c:pt idx="21">
                  <c:v>MY</c:v>
                </c:pt>
                <c:pt idx="22">
                  <c:v>NL</c:v>
                </c:pt>
                <c:pt idx="23">
                  <c:v>NZ</c:v>
                </c:pt>
                <c:pt idx="24">
                  <c:v>PA</c:v>
                </c:pt>
                <c:pt idx="25">
                  <c:v>PE</c:v>
                </c:pt>
                <c:pt idx="26">
                  <c:v>PH</c:v>
                </c:pt>
                <c:pt idx="27">
                  <c:v>PK</c:v>
                </c:pt>
                <c:pt idx="28">
                  <c:v>PT</c:v>
                </c:pt>
                <c:pt idx="29">
                  <c:v>RO</c:v>
                </c:pt>
                <c:pt idx="30">
                  <c:v>RU</c:v>
                </c:pt>
                <c:pt idx="31">
                  <c:v>SB</c:v>
                </c:pt>
                <c:pt idx="32">
                  <c:v>SI</c:v>
                </c:pt>
                <c:pt idx="33">
                  <c:v>SR</c:v>
                </c:pt>
                <c:pt idx="34">
                  <c:v>TN</c:v>
                </c:pt>
                <c:pt idx="35">
                  <c:v>TR</c:v>
                </c:pt>
                <c:pt idx="36">
                  <c:v>US</c:v>
                </c:pt>
                <c:pt idx="37">
                  <c:v>UY</c:v>
                </c:pt>
                <c:pt idx="38">
                  <c:v>VE</c:v>
                </c:pt>
                <c:pt idx="39">
                  <c:v>ZA</c:v>
                </c:pt>
              </c:strCache>
            </c:strRef>
          </c:cat>
          <c:val>
            <c:numRef>
              <c:f>'ENC Summary'!$H$3:$H$42</c:f>
              <c:numCache>
                <c:formatCode>General</c:formatCode>
                <c:ptCount val="40"/>
                <c:pt idx="0">
                  <c:v>78</c:v>
                </c:pt>
                <c:pt idx="1">
                  <c:v>848</c:v>
                </c:pt>
                <c:pt idx="2">
                  <c:v>2</c:v>
                </c:pt>
                <c:pt idx="3">
                  <c:v>7</c:v>
                </c:pt>
                <c:pt idx="4">
                  <c:v>8</c:v>
                </c:pt>
                <c:pt idx="5">
                  <c:v>156</c:v>
                </c:pt>
                <c:pt idx="6">
                  <c:v>282</c:v>
                </c:pt>
                <c:pt idx="7">
                  <c:v>64</c:v>
                </c:pt>
                <c:pt idx="8">
                  <c:v>45</c:v>
                </c:pt>
                <c:pt idx="9">
                  <c:v>226</c:v>
                </c:pt>
                <c:pt idx="10">
                  <c:v>351</c:v>
                </c:pt>
                <c:pt idx="11">
                  <c:v>74</c:v>
                </c:pt>
                <c:pt idx="12">
                  <c:v>28</c:v>
                </c:pt>
                <c:pt idx="13">
                  <c:v>299</c:v>
                </c:pt>
                <c:pt idx="14">
                  <c:v>1682</c:v>
                </c:pt>
                <c:pt idx="15">
                  <c:v>301</c:v>
                </c:pt>
                <c:pt idx="16">
                  <c:v>4</c:v>
                </c:pt>
                <c:pt idx="17">
                  <c:v>73</c:v>
                </c:pt>
                <c:pt idx="18">
                  <c:v>263</c:v>
                </c:pt>
                <c:pt idx="19">
                  <c:v>5</c:v>
                </c:pt>
                <c:pt idx="20">
                  <c:v>147</c:v>
                </c:pt>
                <c:pt idx="21">
                  <c:v>96</c:v>
                </c:pt>
                <c:pt idx="22">
                  <c:v>176</c:v>
                </c:pt>
                <c:pt idx="23">
                  <c:v>306</c:v>
                </c:pt>
                <c:pt idx="24">
                  <c:v>17</c:v>
                </c:pt>
                <c:pt idx="25">
                  <c:v>129</c:v>
                </c:pt>
                <c:pt idx="26">
                  <c:v>25</c:v>
                </c:pt>
                <c:pt idx="27">
                  <c:v>7</c:v>
                </c:pt>
                <c:pt idx="28">
                  <c:v>96</c:v>
                </c:pt>
                <c:pt idx="29">
                  <c:v>14</c:v>
                </c:pt>
                <c:pt idx="30">
                  <c:v>562</c:v>
                </c:pt>
                <c:pt idx="31">
                  <c:v>41</c:v>
                </c:pt>
                <c:pt idx="32">
                  <c:v>1</c:v>
                </c:pt>
                <c:pt idx="33">
                  <c:v>7</c:v>
                </c:pt>
                <c:pt idx="34">
                  <c:v>11</c:v>
                </c:pt>
                <c:pt idx="35">
                  <c:v>273</c:v>
                </c:pt>
                <c:pt idx="36">
                  <c:v>1258</c:v>
                </c:pt>
                <c:pt idx="37">
                  <c:v>36</c:v>
                </c:pt>
                <c:pt idx="38">
                  <c:v>89</c:v>
                </c:pt>
                <c:pt idx="3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CC7B-4FCD-8C87-2581FA8CE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bg1">
            <a:lumMod val="85000"/>
          </a:schemeClr>
        </a:gs>
        <a:gs pos="100000">
          <a:schemeClr val="bg1">
            <a:lumMod val="75000"/>
          </a:scheme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F2EC3-ECF4-49E4-9CB2-266331114C60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09638A-2C07-454E-843E-15E598100CD9}">
      <dgm:prSet/>
      <dgm:spPr/>
      <dgm:t>
        <a:bodyPr/>
        <a:lstStyle/>
        <a:p>
          <a:pPr algn="ctr" rtl="0"/>
          <a:r>
            <a:rPr lang="en-GB" b="1" dirty="0"/>
            <a:t>ENC Production Support</a:t>
          </a:r>
        </a:p>
      </dgm:t>
    </dgm:pt>
    <dgm:pt modelId="{1F143949-0A48-4118-9DF9-E833B57883BB}" type="parTrans" cxnId="{C71D6546-008D-4F7A-B832-461A705B3CF3}">
      <dgm:prSet/>
      <dgm:spPr/>
      <dgm:t>
        <a:bodyPr/>
        <a:lstStyle/>
        <a:p>
          <a:endParaRPr lang="en-GB"/>
        </a:p>
      </dgm:t>
    </dgm:pt>
    <dgm:pt modelId="{698DC781-DF9E-4EFB-9EDE-FBF90A60F747}" type="sibTrans" cxnId="{C71D6546-008D-4F7A-B832-461A705B3CF3}">
      <dgm:prSet/>
      <dgm:spPr/>
      <dgm:t>
        <a:bodyPr/>
        <a:lstStyle/>
        <a:p>
          <a:endParaRPr lang="en-GB"/>
        </a:p>
      </dgm:t>
    </dgm:pt>
    <dgm:pt modelId="{EE7AC4C7-1357-4F66-93BF-66DFB426053C}">
      <dgm:prSet/>
      <dgm:spPr/>
      <dgm:t>
        <a:bodyPr/>
        <a:lstStyle/>
        <a:p>
          <a:pPr algn="l" rtl="0"/>
          <a:r>
            <a:rPr lang="en-GB" b="1" dirty="0"/>
            <a:t>ENC Validation</a:t>
          </a:r>
        </a:p>
      </dgm:t>
    </dgm:pt>
    <dgm:pt modelId="{B9F41EDC-6E62-416F-B452-F7C8677482C2}" type="parTrans" cxnId="{C3226A30-9D6E-40F9-AC33-E82C362EADAB}">
      <dgm:prSet/>
      <dgm:spPr/>
      <dgm:t>
        <a:bodyPr/>
        <a:lstStyle/>
        <a:p>
          <a:endParaRPr lang="en-GB"/>
        </a:p>
      </dgm:t>
    </dgm:pt>
    <dgm:pt modelId="{2439B745-448B-47E9-AF30-0C600B546576}" type="sibTrans" cxnId="{C3226A30-9D6E-40F9-AC33-E82C362EADAB}">
      <dgm:prSet/>
      <dgm:spPr/>
      <dgm:t>
        <a:bodyPr/>
        <a:lstStyle/>
        <a:p>
          <a:endParaRPr lang="en-GB"/>
        </a:p>
      </dgm:t>
    </dgm:pt>
    <dgm:pt modelId="{F6068059-0C50-430A-945B-1DACB97E09BD}">
      <dgm:prSet/>
      <dgm:spPr/>
      <dgm:t>
        <a:bodyPr/>
        <a:lstStyle/>
        <a:p>
          <a:pPr rtl="0"/>
          <a:r>
            <a:rPr lang="en-GB" b="1" dirty="0"/>
            <a:t>      ENC Distribution</a:t>
          </a:r>
        </a:p>
      </dgm:t>
    </dgm:pt>
    <dgm:pt modelId="{63D9C63F-5C84-4869-9960-E0CA2B168C95}" type="parTrans" cxnId="{9B52F59D-0EB8-480C-9517-64653B3AB10A}">
      <dgm:prSet/>
      <dgm:spPr/>
      <dgm:t>
        <a:bodyPr/>
        <a:lstStyle/>
        <a:p>
          <a:endParaRPr lang="en-GB"/>
        </a:p>
      </dgm:t>
    </dgm:pt>
    <dgm:pt modelId="{B0A69ACF-4AC1-4888-91D7-17B675EA7B04}" type="sibTrans" cxnId="{9B52F59D-0EB8-480C-9517-64653B3AB10A}">
      <dgm:prSet/>
      <dgm:spPr/>
      <dgm:t>
        <a:bodyPr/>
        <a:lstStyle/>
        <a:p>
          <a:endParaRPr lang="en-GB"/>
        </a:p>
      </dgm:t>
    </dgm:pt>
    <dgm:pt modelId="{89F18B25-147A-4064-98ED-FEC82ECB40D8}">
      <dgm:prSet/>
      <dgm:spPr/>
      <dgm:t>
        <a:bodyPr/>
        <a:lstStyle/>
        <a:p>
          <a:pPr algn="l" rtl="0"/>
          <a:r>
            <a:rPr lang="en-GB" b="1" dirty="0"/>
            <a:t>Revenue Management</a:t>
          </a:r>
        </a:p>
      </dgm:t>
    </dgm:pt>
    <dgm:pt modelId="{8429774C-4E5B-42D5-A1AD-C3813187CBAD}" type="parTrans" cxnId="{AC1EED7D-9189-440F-9FB2-024CAA047835}">
      <dgm:prSet/>
      <dgm:spPr/>
      <dgm:t>
        <a:bodyPr/>
        <a:lstStyle/>
        <a:p>
          <a:endParaRPr lang="en-GB"/>
        </a:p>
      </dgm:t>
    </dgm:pt>
    <dgm:pt modelId="{AA8253C9-4D74-4EE3-B03E-DE5600D07004}" type="sibTrans" cxnId="{AC1EED7D-9189-440F-9FB2-024CAA047835}">
      <dgm:prSet/>
      <dgm:spPr/>
      <dgm:t>
        <a:bodyPr/>
        <a:lstStyle/>
        <a:p>
          <a:endParaRPr lang="en-GB"/>
        </a:p>
      </dgm:t>
    </dgm:pt>
    <dgm:pt modelId="{07604329-1F08-4CF9-9177-0DA17975E12C}" type="pres">
      <dgm:prSet presAssocID="{FE9F2EC3-ECF4-49E4-9CB2-266331114C60}" presName="Name0" presStyleCnt="0">
        <dgm:presLayoutVars>
          <dgm:dir/>
          <dgm:resizeHandles val="exact"/>
        </dgm:presLayoutVars>
      </dgm:prSet>
      <dgm:spPr/>
    </dgm:pt>
    <dgm:pt modelId="{C128D1E0-381F-4067-A474-6B6B945B7084}" type="pres">
      <dgm:prSet presAssocID="{F709638A-2C07-454E-843E-15E598100CD9}" presName="composite" presStyleCnt="0"/>
      <dgm:spPr/>
    </dgm:pt>
    <dgm:pt modelId="{BE83572A-4FCD-4821-8A9D-C6256840C5C9}" type="pres">
      <dgm:prSet presAssocID="{F709638A-2C07-454E-843E-15E598100CD9}" presName="rect1" presStyleLbl="trAlignAcc1" presStyleIdx="0" presStyleCnt="4" custScaleX="79019" custScaleY="76917" custLinFactNeighborX="-4736" custLinFactNeighborY="45">
        <dgm:presLayoutVars>
          <dgm:bulletEnabled val="1"/>
        </dgm:presLayoutVars>
      </dgm:prSet>
      <dgm:spPr/>
    </dgm:pt>
    <dgm:pt modelId="{9844400E-61DC-4EB4-8861-100193A40330}" type="pres">
      <dgm:prSet presAssocID="{F709638A-2C07-454E-843E-15E598100CD9}" presName="rect2" presStyleLbl="fgImgPlace1" presStyleIdx="0" presStyleCnt="4" custScaleX="151180" custScaleY="99815" custLinFactNeighborX="6370" custLinFactNeighborY="118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56E29A-1CFA-4D9C-9A8B-794BBF7BE50E}" type="pres">
      <dgm:prSet presAssocID="{698DC781-DF9E-4EFB-9EDE-FBF90A60F747}" presName="sibTrans" presStyleCnt="0"/>
      <dgm:spPr/>
    </dgm:pt>
    <dgm:pt modelId="{31F75385-5B9C-4A9E-9ED0-0496A8FA97F4}" type="pres">
      <dgm:prSet presAssocID="{EE7AC4C7-1357-4F66-93BF-66DFB426053C}" presName="composite" presStyleCnt="0"/>
      <dgm:spPr/>
    </dgm:pt>
    <dgm:pt modelId="{E4547C12-A2BA-450C-921E-B4DCC252D69D}" type="pres">
      <dgm:prSet presAssocID="{EE7AC4C7-1357-4F66-93BF-66DFB426053C}" presName="rect1" presStyleLbl="trAlignAcc1" presStyleIdx="1" presStyleCnt="4" custScaleX="66419" custScaleY="80769">
        <dgm:presLayoutVars>
          <dgm:bulletEnabled val="1"/>
        </dgm:presLayoutVars>
      </dgm:prSet>
      <dgm:spPr/>
    </dgm:pt>
    <dgm:pt modelId="{C8FAD2B7-2475-4796-AAC2-D3EA3187B130}" type="pres">
      <dgm:prSet presAssocID="{EE7AC4C7-1357-4F66-93BF-66DFB426053C}" presName="rect2" presStyleLbl="fgImgPlace1" presStyleIdx="1" presStyleCnt="4" custScaleX="164883" custLinFactNeighborX="-12457" custLinFactNeighborY="88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90C835-E542-4E56-B2E3-4BE444E84A72}" type="pres">
      <dgm:prSet presAssocID="{2439B745-448B-47E9-AF30-0C600B546576}" presName="sibTrans" presStyleCnt="0"/>
      <dgm:spPr/>
    </dgm:pt>
    <dgm:pt modelId="{28ED83C8-8C96-4205-BEF5-0483A26B3FD2}" type="pres">
      <dgm:prSet presAssocID="{F6068059-0C50-430A-945B-1DACB97E09BD}" presName="composite" presStyleCnt="0"/>
      <dgm:spPr/>
    </dgm:pt>
    <dgm:pt modelId="{53131A72-4658-4853-978B-56DE0D365F31}" type="pres">
      <dgm:prSet presAssocID="{F6068059-0C50-430A-945B-1DACB97E09BD}" presName="rect1" presStyleLbl="trAlignAcc1" presStyleIdx="2" presStyleCnt="4" custScaleX="91368" custScaleY="73370" custLinFactNeighborX="-2453" custLinFactNeighborY="4242">
        <dgm:presLayoutVars>
          <dgm:bulletEnabled val="1"/>
        </dgm:presLayoutVars>
      </dgm:prSet>
      <dgm:spPr/>
    </dgm:pt>
    <dgm:pt modelId="{B5A3156C-2C05-4748-93B1-49D7364189F2}" type="pres">
      <dgm:prSet presAssocID="{F6068059-0C50-430A-945B-1DACB97E09BD}" presName="rect2" presStyleLbl="fgImgPlace1" presStyleIdx="2" presStyleCnt="4" custScaleX="128690" custScaleY="90431" custLinFactNeighborX="38387" custLinFactNeighborY="148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A515CB-9DAA-4EC1-BD53-B33CA1B1CFD3}" type="pres">
      <dgm:prSet presAssocID="{B0A69ACF-4AC1-4888-91D7-17B675EA7B04}" presName="sibTrans" presStyleCnt="0"/>
      <dgm:spPr/>
    </dgm:pt>
    <dgm:pt modelId="{104D28A2-B48D-4781-AC1D-2FE5C50347A2}" type="pres">
      <dgm:prSet presAssocID="{89F18B25-147A-4064-98ED-FEC82ECB40D8}" presName="composite" presStyleCnt="0"/>
      <dgm:spPr/>
    </dgm:pt>
    <dgm:pt modelId="{88653292-6912-437D-A7D0-78A41EE5D97A}" type="pres">
      <dgm:prSet presAssocID="{89F18B25-147A-4064-98ED-FEC82ECB40D8}" presName="rect1" presStyleLbl="trAlignAcc1" presStyleIdx="3" presStyleCnt="4" custScaleX="76057" custScaleY="74261" custLinFactNeighborX="-2997" custLinFactNeighborY="2478">
        <dgm:presLayoutVars>
          <dgm:bulletEnabled val="1"/>
        </dgm:presLayoutVars>
      </dgm:prSet>
      <dgm:spPr/>
    </dgm:pt>
    <dgm:pt modelId="{92971C0B-97D1-4F69-9C16-EF4EB525317C}" type="pres">
      <dgm:prSet presAssocID="{89F18B25-147A-4064-98ED-FEC82ECB40D8}" presName="rect2" presStyleLbl="fgImgPlace1" presStyleIdx="3" presStyleCnt="4" custScaleX="174772" custScaleY="106051" custLinFactNeighborX="-11690" custLinFactNeighborY="1288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BFDEA20-AAF2-438D-8F82-2C1C13B2BEC8}" type="presOf" srcId="{F709638A-2C07-454E-843E-15E598100CD9}" destId="{BE83572A-4FCD-4821-8A9D-C6256840C5C9}" srcOrd="0" destOrd="0" presId="urn:microsoft.com/office/officeart/2008/layout/PictureStrips"/>
    <dgm:cxn modelId="{C3226A30-9D6E-40F9-AC33-E82C362EADAB}" srcId="{FE9F2EC3-ECF4-49E4-9CB2-266331114C60}" destId="{EE7AC4C7-1357-4F66-93BF-66DFB426053C}" srcOrd="1" destOrd="0" parTransId="{B9F41EDC-6E62-416F-B452-F7C8677482C2}" sibTransId="{2439B745-448B-47E9-AF30-0C600B546576}"/>
    <dgm:cxn modelId="{C71D6546-008D-4F7A-B832-461A705B3CF3}" srcId="{FE9F2EC3-ECF4-49E4-9CB2-266331114C60}" destId="{F709638A-2C07-454E-843E-15E598100CD9}" srcOrd="0" destOrd="0" parTransId="{1F143949-0A48-4118-9DF9-E833B57883BB}" sibTransId="{698DC781-DF9E-4EFB-9EDE-FBF90A60F747}"/>
    <dgm:cxn modelId="{3A42D469-9114-4284-A64B-C7DB65820B4E}" type="presOf" srcId="{F6068059-0C50-430A-945B-1DACB97E09BD}" destId="{53131A72-4658-4853-978B-56DE0D365F31}" srcOrd="0" destOrd="0" presId="urn:microsoft.com/office/officeart/2008/layout/PictureStrips"/>
    <dgm:cxn modelId="{72E75650-6828-429C-A794-619001FB65EF}" type="presOf" srcId="{89F18B25-147A-4064-98ED-FEC82ECB40D8}" destId="{88653292-6912-437D-A7D0-78A41EE5D97A}" srcOrd="0" destOrd="0" presId="urn:microsoft.com/office/officeart/2008/layout/PictureStrips"/>
    <dgm:cxn modelId="{AC1EED7D-9189-440F-9FB2-024CAA047835}" srcId="{FE9F2EC3-ECF4-49E4-9CB2-266331114C60}" destId="{89F18B25-147A-4064-98ED-FEC82ECB40D8}" srcOrd="3" destOrd="0" parTransId="{8429774C-4E5B-42D5-A1AD-C3813187CBAD}" sibTransId="{AA8253C9-4D74-4EE3-B03E-DE5600D07004}"/>
    <dgm:cxn modelId="{9B52F59D-0EB8-480C-9517-64653B3AB10A}" srcId="{FE9F2EC3-ECF4-49E4-9CB2-266331114C60}" destId="{F6068059-0C50-430A-945B-1DACB97E09BD}" srcOrd="2" destOrd="0" parTransId="{63D9C63F-5C84-4869-9960-E0CA2B168C95}" sibTransId="{B0A69ACF-4AC1-4888-91D7-17B675EA7B04}"/>
    <dgm:cxn modelId="{AB11CEC0-267B-4CC7-8AAB-1AC775C57661}" type="presOf" srcId="{EE7AC4C7-1357-4F66-93BF-66DFB426053C}" destId="{E4547C12-A2BA-450C-921E-B4DCC252D69D}" srcOrd="0" destOrd="0" presId="urn:microsoft.com/office/officeart/2008/layout/PictureStrips"/>
    <dgm:cxn modelId="{DB093CEB-6622-43AE-9E8D-C343217B7221}" type="presOf" srcId="{FE9F2EC3-ECF4-49E4-9CB2-266331114C60}" destId="{07604329-1F08-4CF9-9177-0DA17975E12C}" srcOrd="0" destOrd="0" presId="urn:microsoft.com/office/officeart/2008/layout/PictureStrips"/>
    <dgm:cxn modelId="{BBA17526-6704-4261-82F9-DDA2B18CE3F9}" type="presParOf" srcId="{07604329-1F08-4CF9-9177-0DA17975E12C}" destId="{C128D1E0-381F-4067-A474-6B6B945B7084}" srcOrd="0" destOrd="0" presId="urn:microsoft.com/office/officeart/2008/layout/PictureStrips"/>
    <dgm:cxn modelId="{C215FA2C-D904-44B7-BB62-C39818BE51E8}" type="presParOf" srcId="{C128D1E0-381F-4067-A474-6B6B945B7084}" destId="{BE83572A-4FCD-4821-8A9D-C6256840C5C9}" srcOrd="0" destOrd="0" presId="urn:microsoft.com/office/officeart/2008/layout/PictureStrips"/>
    <dgm:cxn modelId="{89751B82-C226-40DE-8731-7091723164AE}" type="presParOf" srcId="{C128D1E0-381F-4067-A474-6B6B945B7084}" destId="{9844400E-61DC-4EB4-8861-100193A40330}" srcOrd="1" destOrd="0" presId="urn:microsoft.com/office/officeart/2008/layout/PictureStrips"/>
    <dgm:cxn modelId="{9D32F160-AD0A-4A06-B6C1-066D3D87E043}" type="presParOf" srcId="{07604329-1F08-4CF9-9177-0DA17975E12C}" destId="{5656E29A-1CFA-4D9C-9A8B-794BBF7BE50E}" srcOrd="1" destOrd="0" presId="urn:microsoft.com/office/officeart/2008/layout/PictureStrips"/>
    <dgm:cxn modelId="{ED25032D-9D2F-486C-AEBF-5C3512B4AB20}" type="presParOf" srcId="{07604329-1F08-4CF9-9177-0DA17975E12C}" destId="{31F75385-5B9C-4A9E-9ED0-0496A8FA97F4}" srcOrd="2" destOrd="0" presId="urn:microsoft.com/office/officeart/2008/layout/PictureStrips"/>
    <dgm:cxn modelId="{ECDC4D8B-49FA-417E-852A-18DB32DC0343}" type="presParOf" srcId="{31F75385-5B9C-4A9E-9ED0-0496A8FA97F4}" destId="{E4547C12-A2BA-450C-921E-B4DCC252D69D}" srcOrd="0" destOrd="0" presId="urn:microsoft.com/office/officeart/2008/layout/PictureStrips"/>
    <dgm:cxn modelId="{68C6C48C-9FE8-411E-8ABE-9675B68FE8F1}" type="presParOf" srcId="{31F75385-5B9C-4A9E-9ED0-0496A8FA97F4}" destId="{C8FAD2B7-2475-4796-AAC2-D3EA3187B130}" srcOrd="1" destOrd="0" presId="urn:microsoft.com/office/officeart/2008/layout/PictureStrips"/>
    <dgm:cxn modelId="{73C2B84A-DF82-41AB-89E2-8F95F95EBAB2}" type="presParOf" srcId="{07604329-1F08-4CF9-9177-0DA17975E12C}" destId="{7D90C835-E542-4E56-B2E3-4BE444E84A72}" srcOrd="3" destOrd="0" presId="urn:microsoft.com/office/officeart/2008/layout/PictureStrips"/>
    <dgm:cxn modelId="{92B0A0A6-B659-41A9-870A-DBD7B812C88E}" type="presParOf" srcId="{07604329-1F08-4CF9-9177-0DA17975E12C}" destId="{28ED83C8-8C96-4205-BEF5-0483A26B3FD2}" srcOrd="4" destOrd="0" presId="urn:microsoft.com/office/officeart/2008/layout/PictureStrips"/>
    <dgm:cxn modelId="{0805CC1D-272A-4472-A8B6-3C799B8E7B16}" type="presParOf" srcId="{28ED83C8-8C96-4205-BEF5-0483A26B3FD2}" destId="{53131A72-4658-4853-978B-56DE0D365F31}" srcOrd="0" destOrd="0" presId="urn:microsoft.com/office/officeart/2008/layout/PictureStrips"/>
    <dgm:cxn modelId="{C72AFF25-2FA6-4420-A951-1A3376BF1D7C}" type="presParOf" srcId="{28ED83C8-8C96-4205-BEF5-0483A26B3FD2}" destId="{B5A3156C-2C05-4748-93B1-49D7364189F2}" srcOrd="1" destOrd="0" presId="urn:microsoft.com/office/officeart/2008/layout/PictureStrips"/>
    <dgm:cxn modelId="{36466F39-4F34-4DC7-8F6A-DC6025EA4461}" type="presParOf" srcId="{07604329-1F08-4CF9-9177-0DA17975E12C}" destId="{34A515CB-9DAA-4EC1-BD53-B33CA1B1CFD3}" srcOrd="5" destOrd="0" presId="urn:microsoft.com/office/officeart/2008/layout/PictureStrips"/>
    <dgm:cxn modelId="{F6F559AF-E515-4A1D-877A-3C0F4C481489}" type="presParOf" srcId="{07604329-1F08-4CF9-9177-0DA17975E12C}" destId="{104D28A2-B48D-4781-AC1D-2FE5C50347A2}" srcOrd="6" destOrd="0" presId="urn:microsoft.com/office/officeart/2008/layout/PictureStrips"/>
    <dgm:cxn modelId="{9EC2963E-00DC-4F58-9E3D-090A55CCD959}" type="presParOf" srcId="{104D28A2-B48D-4781-AC1D-2FE5C50347A2}" destId="{88653292-6912-437D-A7D0-78A41EE5D97A}" srcOrd="0" destOrd="0" presId="urn:microsoft.com/office/officeart/2008/layout/PictureStrips"/>
    <dgm:cxn modelId="{D1E777B8-5E61-4259-BF2F-DC55A94944E4}" type="presParOf" srcId="{104D28A2-B48D-4781-AC1D-2FE5C50347A2}" destId="{92971C0B-97D1-4F69-9C16-EF4EB52531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3572A-4FCD-4821-8A9D-C6256840C5C9}">
      <dsp:nvSpPr>
        <dsp:cNvPr id="0" name=""/>
        <dsp:cNvSpPr/>
      </dsp:nvSpPr>
      <dsp:spPr>
        <a:xfrm>
          <a:off x="893517" y="1169325"/>
          <a:ext cx="3458077" cy="1051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6309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ENC Production Support</a:t>
          </a:r>
        </a:p>
      </dsp:txBody>
      <dsp:txXfrm>
        <a:off x="893517" y="1169325"/>
        <a:ext cx="3458077" cy="1051902"/>
      </dsp:txXfrm>
    </dsp:sp>
    <dsp:sp modelId="{9844400E-61DC-4EB4-8861-100193A40330}">
      <dsp:nvSpPr>
        <dsp:cNvPr id="0" name=""/>
        <dsp:cNvSpPr/>
      </dsp:nvSpPr>
      <dsp:spPr>
        <a:xfrm>
          <a:off x="275346" y="984318"/>
          <a:ext cx="1447256" cy="14333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547C12-A2BA-450C-921E-B4DCC252D69D}">
      <dsp:nvSpPr>
        <dsp:cNvPr id="0" name=""/>
        <dsp:cNvSpPr/>
      </dsp:nvSpPr>
      <dsp:spPr>
        <a:xfrm>
          <a:off x="6022964" y="1142370"/>
          <a:ext cx="2906668" cy="11045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6309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ENC Validation</a:t>
          </a:r>
        </a:p>
      </dsp:txBody>
      <dsp:txXfrm>
        <a:off x="6022964" y="1142370"/>
        <a:ext cx="2906668" cy="1104582"/>
      </dsp:txXfrm>
    </dsp:sp>
    <dsp:sp modelId="{C8FAD2B7-2475-4796-AAC2-D3EA3187B130}">
      <dsp:nvSpPr>
        <dsp:cNvPr id="0" name=""/>
        <dsp:cNvSpPr/>
      </dsp:nvSpPr>
      <dsp:spPr>
        <a:xfrm>
          <a:off x="4676007" y="940298"/>
          <a:ext cx="1578436" cy="14359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131A72-4658-4853-978B-56DE0D365F31}">
      <dsp:nvSpPr>
        <dsp:cNvPr id="0" name=""/>
        <dsp:cNvSpPr/>
      </dsp:nvSpPr>
      <dsp:spPr>
        <a:xfrm>
          <a:off x="405171" y="2879009"/>
          <a:ext cx="3998502" cy="10033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6309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      ENC Distribution</a:t>
          </a:r>
        </a:p>
      </dsp:txBody>
      <dsp:txXfrm>
        <a:off x="405171" y="2879009"/>
        <a:ext cx="3998502" cy="1003394"/>
      </dsp:txXfrm>
    </dsp:sp>
    <dsp:sp modelId="{B5A3156C-2C05-4748-93B1-49D7364189F2}">
      <dsp:nvSpPr>
        <dsp:cNvPr id="0" name=""/>
        <dsp:cNvSpPr/>
      </dsp:nvSpPr>
      <dsp:spPr>
        <a:xfrm>
          <a:off x="371453" y="2722977"/>
          <a:ext cx="1231958" cy="129855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653292-6912-437D-A7D0-78A41EE5D97A}">
      <dsp:nvSpPr>
        <dsp:cNvPr id="0" name=""/>
        <dsp:cNvSpPr/>
      </dsp:nvSpPr>
      <dsp:spPr>
        <a:xfrm>
          <a:off x="5680418" y="2856678"/>
          <a:ext cx="3328453" cy="10155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6309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Revenue Management</a:t>
          </a:r>
        </a:p>
      </dsp:txBody>
      <dsp:txXfrm>
        <a:off x="5680418" y="2856678"/>
        <a:ext cx="3328453" cy="1015579"/>
      </dsp:txXfrm>
    </dsp:sp>
    <dsp:sp modelId="{92971C0B-97D1-4F69-9C16-EF4EB525317C}">
      <dsp:nvSpPr>
        <dsp:cNvPr id="0" name=""/>
        <dsp:cNvSpPr/>
      </dsp:nvSpPr>
      <dsp:spPr>
        <a:xfrm>
          <a:off x="4635518" y="2590784"/>
          <a:ext cx="1673104" cy="152285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11E5A4-9637-41B4-9CF3-E76EA28B5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190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06938"/>
            <a:ext cx="54324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13742A-75FF-4B98-BBA3-4E0B5DCD65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98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0970D6-E0C2-404B-9B1A-5099E17919E3}" type="slidenum">
              <a:rPr lang="en-US" altLang="en-US" sz="1200" b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A05A59F-C235-402B-8330-FC184AE77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B06BC50-C419-4FA9-A9B9-FC9EFD8F1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RENC definition from WEND Resolution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RENCs are organisational entities where IHO members have established co-operation amongst each other to guarantee a world-wide consistent level of high quality data, and for bringing about coordinated services with official ENCs and updates to them. 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https://www.iho.int/iho_pubs/misc/M3-E-JUNE17.pdf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https://www.iho.int/mtg_docs/com_wg/WEND/WEND_Misc/Guidelines_en_June_2014.pdf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C388407-25AD-4874-AF5C-49EB88679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6D0589-358B-4A2C-909F-D63E9B1646BF}" type="slidenum">
              <a:rPr lang="en-GB" altLang="en-US" sz="1200" smtClean="0">
                <a:latin typeface="Arial" panose="020B0604020202020204" pitchFamily="34" charset="0"/>
              </a:rPr>
              <a:pPr/>
              <a:t>3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41</a:t>
            </a:r>
            <a:r>
              <a:rPr lang="en-GB" baseline="0" dirty="0"/>
              <a:t> – the dominant RENC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864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Services are beneficial</a:t>
            </a:r>
            <a:r>
              <a:rPr lang="en-GB" baseline="0" dirty="0"/>
              <a:t> to all sizes and maturity levels of every HO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91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Services are beneficial</a:t>
            </a:r>
            <a:r>
              <a:rPr lang="en-GB" baseline="0" dirty="0"/>
              <a:t> to all sizes and maturity levels of every HO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65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IC-ENCF can help emerging ENC producers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704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Tomorrow (13 Jun)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confirmation from the UKHO that they are preparing clips to the following existing coverage so that IC-ENC can release these cells without any overlaps between the cells.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TN313208 - GB302121 - clip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TN313210 - GB302122 - Replace/cancel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04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4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S10x - Seek input from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3742A-75FF-4B98-BBA3-4E0B5DCD654C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65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2"/>
          </a:xfrm>
        </p:spPr>
        <p:txBody>
          <a:bodyPr/>
          <a:lstStyle>
            <a:lvl1pPr>
              <a:buClr>
                <a:srgbClr val="0072C6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72C6"/>
              </a:buClr>
              <a:defRPr sz="2400">
                <a:solidFill>
                  <a:srgbClr val="444444"/>
                </a:solidFill>
              </a:defRPr>
            </a:lvl2pPr>
            <a:lvl3pPr>
              <a:buClr>
                <a:srgbClr val="0072C6"/>
              </a:buClr>
              <a:defRPr sz="2400">
                <a:solidFill>
                  <a:srgbClr val="FF9400"/>
                </a:solidFill>
              </a:defRPr>
            </a:lvl3pPr>
            <a:lvl4pPr>
              <a:buClr>
                <a:srgbClr val="0072C6"/>
              </a:buClr>
              <a:defRPr sz="2000"/>
            </a:lvl4pPr>
            <a:lvl5pPr>
              <a:buClr>
                <a:srgbClr val="0072C6"/>
              </a:buClr>
              <a:defRPr sz="20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9E4B-3373-4B3F-8F1E-D267CB40A7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311915"/>
      </p:ext>
    </p:extLst>
  </p:cSld>
  <p:clrMapOvr>
    <a:masterClrMapping/>
  </p:clrMapOvr>
  <p:transition spd="med" advClick="0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ic-enc logo onl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72C6"/>
              </a:buClr>
              <a:defRPr sz="2400">
                <a:solidFill>
                  <a:srgbClr val="444444"/>
                </a:solidFill>
              </a:defRPr>
            </a:lvl2pPr>
            <a:lvl3pPr>
              <a:buClr>
                <a:srgbClr val="0072C6"/>
              </a:buClr>
              <a:defRPr sz="2400">
                <a:solidFill>
                  <a:srgbClr val="FF9400"/>
                </a:solidFill>
              </a:defRPr>
            </a:lvl3pPr>
            <a:lvl4pPr>
              <a:buClr>
                <a:srgbClr val="0072C6"/>
              </a:buClr>
              <a:defRPr sz="2000"/>
            </a:lvl4pPr>
            <a:lvl5pPr>
              <a:buClr>
                <a:srgbClr val="0072C6"/>
              </a:buClr>
              <a:defRPr sz="20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9400"/>
                </a:solidFill>
              </a:defRPr>
            </a:lvl1pPr>
          </a:lstStyle>
          <a:p>
            <a:pPr>
              <a:defRPr/>
            </a:pPr>
            <a:r>
              <a:rPr lang="en-US"/>
              <a:t>16/04/2012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9400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11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DFF3-2903-4AE7-BE23-A6616A470D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0967486"/>
      </p:ext>
    </p:extLst>
  </p:cSld>
  <p:clrMapOvr>
    <a:masterClrMapping/>
  </p:clrMapOvr>
  <p:transition spd="med" advClick="0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4" descr="ic-enc logo onl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50900"/>
            <a:ext cx="75596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7584" y="3861047"/>
            <a:ext cx="7772400" cy="792089"/>
          </a:xfrm>
        </p:spPr>
        <p:txBody>
          <a:bodyPr anchor="b"/>
          <a:lstStyle>
            <a:lvl1pPr algn="ctr">
              <a:defRPr sz="40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12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AC89-19E0-45A4-92EB-67695B00C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Powerpoint Title</a:t>
            </a:r>
          </a:p>
        </p:txBody>
      </p:sp>
    </p:spTree>
    <p:extLst>
      <p:ext uri="{BB962C8B-B14F-4D97-AF65-F5344CB8AC3E}">
        <p14:creationId xmlns:p14="http://schemas.microsoft.com/office/powerpoint/2010/main" val="3944889664"/>
      </p:ext>
    </p:extLst>
  </p:cSld>
  <p:clrMapOvr>
    <a:masterClrMapping/>
  </p:clrMapOvr>
  <p:transition spd="med" advClick="0" advTm="6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143750" y="6357938"/>
            <a:ext cx="8461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FF94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29063" y="63579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rgbClr val="FF9400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72500" y="6357938"/>
            <a:ext cx="4556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06CF04-3288-4275-B9BB-F57DA3547B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7" name="Picture 14" descr="ic-enc logo only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25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 spd="med" advClick="0" advTm="6000">
    <p:pull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2C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rgbClr val="0072C6"/>
        </a:buClr>
        <a:buSzPct val="68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rgbClr val="0072C6"/>
        </a:buClr>
        <a:buFont typeface="Verdana" panose="020B0604030504040204" pitchFamily="34" charset="0"/>
        <a:buChar char="◦"/>
        <a:defRPr sz="2400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SzPct val="100000"/>
        <a:buFont typeface="Wingdings 2" panose="05020102010507070707" pitchFamily="18" charset="2"/>
        <a:buChar char=""/>
        <a:defRPr sz="2400" kern="1200">
          <a:solidFill>
            <a:srgbClr val="FF9400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50825" y="3789363"/>
            <a:ext cx="8715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300" b="0" dirty="0">
                <a:latin typeface="Arial" panose="020B0604020202020204" pitchFamily="34" charset="0"/>
                <a:cs typeface="Arial" panose="020B0604020202020204" pitchFamily="34" charset="0"/>
              </a:rPr>
              <a:t>International Centre for Electronic Navigational Charts</a:t>
            </a:r>
          </a:p>
          <a:p>
            <a:pPr algn="ctr"/>
            <a:endParaRPr lang="en-GB" alt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69016EB-4A95-4C9D-BC3B-0CCADCAB668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600" dirty="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1588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3200" dirty="0"/>
              <a:t>IC-ENC Validation</a:t>
            </a:r>
            <a:endParaRPr lang="en-US" altLang="en-US" sz="3200" dirty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4736525" cy="466179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GB" altLang="en-US" sz="3000" b="1" dirty="0"/>
          </a:p>
          <a:p>
            <a:r>
              <a:rPr lang="en-GB" altLang="en-US" sz="2400" dirty="0"/>
              <a:t>Software analysis and testing</a:t>
            </a:r>
          </a:p>
          <a:p>
            <a:pPr lvl="1"/>
            <a:r>
              <a:rPr lang="en-GB" altLang="en-US" dirty="0"/>
              <a:t>Assessment of S-58 errors</a:t>
            </a:r>
          </a:p>
          <a:p>
            <a:pPr lvl="1"/>
            <a:r>
              <a:rPr lang="en-GB" altLang="en-US" dirty="0"/>
              <a:t>Exchange set checks</a:t>
            </a:r>
          </a:p>
          <a:p>
            <a:endParaRPr lang="en-GB" altLang="en-US" sz="2400" dirty="0"/>
          </a:p>
          <a:p>
            <a:r>
              <a:rPr lang="en-GB" altLang="en-US" sz="2400" dirty="0"/>
              <a:t>IC-ENC validation team expertise</a:t>
            </a:r>
          </a:p>
          <a:p>
            <a:pPr lvl="1"/>
            <a:r>
              <a:rPr lang="en-GB" altLang="en-US" dirty="0"/>
              <a:t>Consistency Checks </a:t>
            </a:r>
          </a:p>
          <a:p>
            <a:pPr lvl="1"/>
            <a:r>
              <a:rPr lang="en-GB" altLang="en-US" dirty="0"/>
              <a:t>ECDIS Checks</a:t>
            </a:r>
          </a:p>
          <a:p>
            <a:endParaRPr lang="en-US" altLang="en-US" sz="3200" dirty="0"/>
          </a:p>
        </p:txBody>
      </p:sp>
      <p:sp>
        <p:nvSpPr>
          <p:cNvPr id="20486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4DF2640-E050-4C40-8665-A521C3CF0741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17" b="16667"/>
          <a:stretch>
            <a:fillRect/>
          </a:stretch>
        </p:blipFill>
        <p:spPr bwMode="auto">
          <a:xfrm>
            <a:off x="5403850" y="1578729"/>
            <a:ext cx="3168650" cy="214230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"/>
          <a:stretch>
            <a:fillRect/>
          </a:stretch>
        </p:blipFill>
        <p:spPr bwMode="auto">
          <a:xfrm>
            <a:off x="5403850" y="3992129"/>
            <a:ext cx="3168650" cy="2038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37208"/>
      </p:ext>
    </p:extLst>
  </p:cSld>
  <p:clrMapOvr>
    <a:masterClrMapping/>
  </p:clrMapOvr>
  <p:transition spd="med" advClick="0" advTm="5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3200" dirty="0"/>
              <a:t>Ensuring seamless coverage</a:t>
            </a:r>
            <a:endParaRPr lang="en-US" altLang="en-US" sz="3200" dirty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196975"/>
            <a:ext cx="8229600" cy="1583953"/>
          </a:xfrm>
        </p:spPr>
        <p:txBody>
          <a:bodyPr/>
          <a:lstStyle/>
          <a:p>
            <a:r>
              <a:rPr lang="en-GB" altLang="en-US" sz="1800" dirty="0"/>
              <a:t>IC-ENC act as coordinators for consistency between HOs in resolution of overlap and gaps</a:t>
            </a:r>
          </a:p>
          <a:p>
            <a:endParaRPr lang="en-GB" altLang="en-US" sz="1800" dirty="0"/>
          </a:p>
          <a:p>
            <a:r>
              <a:rPr lang="en-GB" altLang="en-US" sz="1800" dirty="0"/>
              <a:t>Coordinate cancellation and replacement coverage on behalf of new and developing producers</a:t>
            </a:r>
          </a:p>
          <a:p>
            <a:endParaRPr lang="en-US" altLang="en-US" sz="2400" dirty="0"/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8298839-87C0-463E-B4F3-9AD527637D9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8" y="2976563"/>
            <a:ext cx="77914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6538"/>
      </p:ext>
    </p:extLst>
  </p:cSld>
  <p:clrMapOvr>
    <a:masterClrMapping/>
  </p:clrMapOvr>
  <p:transition spd="med" advClick="0" advTm="5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087C4AA-7D87-499D-BB4C-AF0A7B8EBF97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altLang="en-US" sz="3200" dirty="0"/>
              <a:t>ENC Distribution - VARs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23555" name="Picture 3" descr="AVCS">
            <a:extLst>
              <a:ext uri="{FF2B5EF4-FFF2-40B4-BE49-F238E27FC236}">
                <a16:creationId xmlns:a16="http://schemas.microsoft.com/office/drawing/2014/main" id="{C50923AC-9BEA-4BAF-BF23-42F5D8E960E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717675"/>
            <a:ext cx="2808287" cy="525463"/>
          </a:xfrm>
        </p:spPr>
      </p:pic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09C2E406-1005-4AC8-B34F-CBBFCCBCB29B}"/>
              </a:ext>
            </a:extLst>
          </p:cNvPr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rgbClr val="0072C6"/>
              </a:buClr>
              <a:buFont typeface="Verdana" panose="020B0604030504040204" pitchFamily="34" charset="0"/>
              <a:buChar char="◦"/>
              <a:defRPr sz="24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4A6A159-1F34-48ED-953E-77E74A99A51C}" type="slidenum">
              <a:rPr lang="en-US" altLang="en-US" sz="1600" b="1">
                <a:solidFill>
                  <a:srgbClr val="FF94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600" b="1">
              <a:solidFill>
                <a:srgbClr val="FF9400"/>
              </a:solidFill>
            </a:endParaRPr>
          </a:p>
        </p:txBody>
      </p:sp>
      <p:pic>
        <p:nvPicPr>
          <p:cNvPr id="23557" name="Picture 7" descr="Datema">
            <a:extLst>
              <a:ext uri="{FF2B5EF4-FFF2-40B4-BE49-F238E27FC236}">
                <a16:creationId xmlns:a16="http://schemas.microsoft.com/office/drawing/2014/main" id="{913567A6-76B0-4514-B6E0-663A4E1497C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013" y="2817813"/>
            <a:ext cx="2593975" cy="714375"/>
          </a:xfrm>
        </p:spPr>
      </p:pic>
      <p:pic>
        <p:nvPicPr>
          <p:cNvPr id="23558" name="Picture 10" descr="Navtor">
            <a:extLst>
              <a:ext uri="{FF2B5EF4-FFF2-40B4-BE49-F238E27FC236}">
                <a16:creationId xmlns:a16="http://schemas.microsoft.com/office/drawing/2014/main" id="{797727FA-2FE2-413B-9507-0E18C06F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781300"/>
            <a:ext cx="2736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Primar">
            <a:extLst>
              <a:ext uri="{FF2B5EF4-FFF2-40B4-BE49-F238E27FC236}">
                <a16:creationId xmlns:a16="http://schemas.microsoft.com/office/drawing/2014/main" id="{B4C3C576-FA8D-4698-AECE-5C3D5CBB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800475"/>
            <a:ext cx="1647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5B83D36F-CA0A-4E7F-A555-55B18E03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181600"/>
            <a:ext cx="6696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4400" b="1">
                <a:solidFill>
                  <a:schemeClr val="folHlink"/>
                </a:solidFill>
                <a:latin typeface="Arial" panose="020B0604020202020204" pitchFamily="34" charset="0"/>
              </a:rPr>
              <a:t>V</a:t>
            </a:r>
            <a:r>
              <a:rPr lang="en-GB" altLang="en-US" sz="4400">
                <a:latin typeface="Arial" panose="020B0604020202020204" pitchFamily="34" charset="0"/>
              </a:rPr>
              <a:t>alue </a:t>
            </a:r>
            <a:r>
              <a:rPr lang="en-GB" altLang="en-US" sz="4400" b="1">
                <a:solidFill>
                  <a:srgbClr val="0072C6"/>
                </a:solidFill>
                <a:latin typeface="Arial" panose="020B0604020202020204" pitchFamily="34" charset="0"/>
              </a:rPr>
              <a:t>A</a:t>
            </a:r>
            <a:r>
              <a:rPr lang="en-GB" altLang="en-US" sz="4400">
                <a:latin typeface="Arial" panose="020B0604020202020204" pitchFamily="34" charset="0"/>
              </a:rPr>
              <a:t>dded </a:t>
            </a:r>
            <a:r>
              <a:rPr lang="en-GB" altLang="en-US" sz="4400" b="1">
                <a:solidFill>
                  <a:srgbClr val="0072C6"/>
                </a:solidFill>
                <a:latin typeface="Arial" panose="020B0604020202020204" pitchFamily="34" charset="0"/>
              </a:rPr>
              <a:t>R</a:t>
            </a:r>
            <a:r>
              <a:rPr lang="en-GB" altLang="en-US" sz="4400">
                <a:latin typeface="Arial" panose="020B0604020202020204" pitchFamily="34" charset="0"/>
              </a:rPr>
              <a:t>esellers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E650B-ED10-4514-A94B-A1463A072A60}"/>
              </a:ext>
            </a:extLst>
          </p:cNvPr>
          <p:cNvSpPr/>
          <p:nvPr/>
        </p:nvSpPr>
        <p:spPr>
          <a:xfrm>
            <a:off x="250825" y="1341438"/>
            <a:ext cx="8642350" cy="3630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62" name="Picture 15" descr="http://www.ic-enc.org/Images/Vars/ChartWorld.png">
            <a:extLst>
              <a:ext uri="{FF2B5EF4-FFF2-40B4-BE49-F238E27FC236}">
                <a16:creationId xmlns:a16="http://schemas.microsoft.com/office/drawing/2014/main" id="{34F0F66C-F952-4118-A272-DEC5C531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792413"/>
            <a:ext cx="26352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7" descr="http://www.ic-enc.org/Images/Vars/c-map_logo.png">
            <a:extLst>
              <a:ext uri="{FF2B5EF4-FFF2-40B4-BE49-F238E27FC236}">
                <a16:creationId xmlns:a16="http://schemas.microsoft.com/office/drawing/2014/main" id="{8DC61B59-D937-405B-956F-E3394995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762125"/>
            <a:ext cx="2119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 descr="http://www.ic-enc.org/Images/Vars/ChartCO.png">
            <a:extLst>
              <a:ext uri="{FF2B5EF4-FFF2-40B4-BE49-F238E27FC236}">
                <a16:creationId xmlns:a16="http://schemas.microsoft.com/office/drawing/2014/main" id="{F6B107DD-D7C9-4F0D-A19B-A4F9599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739900"/>
            <a:ext cx="241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CD8DD0-BD08-4C26-BAF2-AC172857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VARs invest and develop their own services regarding ENCs</a:t>
            </a:r>
          </a:p>
          <a:p>
            <a:endParaRPr lang="en-GB" sz="2400" dirty="0"/>
          </a:p>
          <a:p>
            <a:r>
              <a:rPr lang="en-GB" sz="2400" dirty="0"/>
              <a:t>The advantage of this is that is gives choice and drives innovation and high quality customer service</a:t>
            </a:r>
          </a:p>
          <a:p>
            <a:pPr marL="109537" indent="0">
              <a:buNone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402F2-8902-4356-9F4E-BAC6A723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Examples of VAR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3A970-6E65-4CBB-AD94-FE56BA22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8766290"/>
      </p:ext>
    </p:extLst>
  </p:cSld>
  <p:clrMapOvr>
    <a:masterClrMapping/>
  </p:clrMapOvr>
  <p:transition spd="med" advClick="0" advTm="6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DB1097-C5E5-4476-AF1D-0667F67AB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90" y="1393750"/>
            <a:ext cx="7849320" cy="44835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513C2C-33A1-447C-8DCA-8E6EEAF5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Chartworld</a:t>
            </a:r>
            <a:endParaRPr lang="en-GB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97186-9AC6-4D4C-887E-0805DC1E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036917"/>
      </p:ext>
    </p:extLst>
  </p:cSld>
  <p:clrMapOvr>
    <a:masterClrMapping/>
  </p:clrMapOvr>
  <p:transition spd="med" advClick="0" advTm="6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A00A2C-1937-4CD8-A2A0-D90C559A7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73730"/>
            <a:ext cx="7540769" cy="4880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F2E9B0-4A6E-4F20-A74D-B3A26E82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Datema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9986-AA08-45B8-9161-73EC4B3E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0918677"/>
      </p:ext>
    </p:extLst>
  </p:cSld>
  <p:clrMapOvr>
    <a:masterClrMapping/>
  </p:clrMapOvr>
  <p:transition spd="med" advClick="0" advTm="6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77E01A-994C-4396-897C-C23EA79EB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4937"/>
            <a:ext cx="8229600" cy="4158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B96DF6-67C4-4CD2-81B2-16D70814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PRIMAR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EE21A-984C-478F-86FA-BA9CE116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130403"/>
      </p:ext>
    </p:extLst>
  </p:cSld>
  <p:clrMapOvr>
    <a:masterClrMapping/>
  </p:clrMapOvr>
  <p:transition spd="med" advClick="0" advTm="6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290669-28F1-43CE-A043-F9AF7270F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01" y="1378560"/>
            <a:ext cx="8339180" cy="43546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6FCBB9-745D-44A4-9BC3-E705C5C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Admiralty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50E75-062A-4F72-9BCC-BCCBC6C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569984"/>
      </p:ext>
    </p:extLst>
  </p:cSld>
  <p:clrMapOvr>
    <a:masterClrMapping/>
  </p:clrMapOvr>
  <p:transition spd="med" advClick="0" advTm="6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Monitor &amp; audit VAR activity according to the contractual terms &amp; the licensing permissions (VAR Agreement)</a:t>
            </a:r>
          </a:p>
          <a:p>
            <a:endParaRPr lang="en-GB" sz="2400" dirty="0"/>
          </a:p>
          <a:p>
            <a:r>
              <a:rPr lang="en-GB" sz="2400" dirty="0"/>
              <a:t>Every ENC sale must be recorded within 24 hours of being made </a:t>
            </a:r>
          </a:p>
          <a:p>
            <a:endParaRPr lang="en-GB" sz="2400" dirty="0"/>
          </a:p>
          <a:p>
            <a:r>
              <a:rPr lang="en-GB" sz="2400" dirty="0"/>
              <a:t>IC-ENC manages the collection and settlements of ENC revenue generated.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IC-ENC and the VARs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755385"/>
      </p:ext>
    </p:extLst>
  </p:cSld>
  <p:clrMapOvr>
    <a:masterClrMapping/>
  </p:clrMapOvr>
  <p:transition spd="med" advClick="0" advTm="6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0C98E6-8059-4DA4-91EF-3B138EAC8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0290"/>
            <a:ext cx="8229600" cy="14243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A4F36A-F349-4B35-A63E-03591B37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Sales report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016C0-C7AA-4F42-9F36-E3660A76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C515C-7B76-4DEB-9608-08976BD6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6" y="3228159"/>
            <a:ext cx="4183720" cy="227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66D94-D303-41DD-9955-C5F10DE3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11" y="3228159"/>
            <a:ext cx="3806529" cy="22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977"/>
      </p:ext>
    </p:extLst>
  </p:cSld>
  <p:clrMapOvr>
    <a:masterClrMapping/>
  </p:clrMapOvr>
  <p:transition spd="med" advClick="0" advTm="6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3200" dirty="0"/>
              <a:t>IC-ENC Update to MBSHC21</a:t>
            </a:r>
            <a:endParaRPr lang="en-US" altLang="en-US" sz="3200" dirty="0"/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1D40EE5-09D9-4D42-9C6C-27054774BEBB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en-US" sz="1600" dirty="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577680"/>
            <a:ext cx="8229600" cy="454570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400" dirty="0">
                <a:solidFill>
                  <a:srgbClr val="000000"/>
                </a:solidFill>
              </a:rPr>
              <a:t>Current Status / membership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400" dirty="0">
                <a:solidFill>
                  <a:srgbClr val="000000"/>
                </a:solidFill>
              </a:rPr>
              <a:t>RENC Service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altLang="en-US" dirty="0">
                <a:solidFill>
                  <a:srgbClr val="000000"/>
                </a:solidFill>
              </a:rPr>
              <a:t>S-58 Standard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AU" altLang="en-US" sz="2400" dirty="0">
                <a:solidFill>
                  <a:srgbClr val="000000"/>
                </a:solidFill>
              </a:rPr>
              <a:t>Value Added Reseller Services</a:t>
            </a:r>
          </a:p>
          <a:p>
            <a:pPr>
              <a:lnSpc>
                <a:spcPct val="90000"/>
              </a:lnSpc>
            </a:pPr>
            <a:r>
              <a:rPr lang="en-AU" altLang="en-US" sz="2400" dirty="0">
                <a:solidFill>
                  <a:srgbClr val="000000"/>
                </a:solidFill>
              </a:rPr>
              <a:t>What next? / targets</a:t>
            </a:r>
          </a:p>
          <a:p>
            <a:pPr marL="109537" indent="0">
              <a:lnSpc>
                <a:spcPct val="90000"/>
              </a:lnSpc>
              <a:buNone/>
            </a:pPr>
            <a:endParaRPr lang="en-US" altLang="en-US" sz="3200" dirty="0"/>
          </a:p>
        </p:txBody>
      </p:sp>
    </p:spTree>
  </p:cSld>
  <p:clrMapOvr>
    <a:masterClrMapping/>
  </p:clrMapOvr>
  <p:transition spd="med" advClick="0" advTm="6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C3B315-07F3-4DF8-B3B9-D000947B2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79" y="2636912"/>
            <a:ext cx="5760640" cy="33906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5EF7A4-9FAE-432D-B7D7-1F5894C1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IC-ENC Steering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6299-803B-44C0-BCE4-686D08F5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4E000D3-B1B9-46E7-B66C-5A05644785D0}"/>
              </a:ext>
            </a:extLst>
          </p:cNvPr>
          <p:cNvSpPr txBox="1">
            <a:spLocks/>
          </p:cNvSpPr>
          <p:nvPr/>
        </p:nvSpPr>
        <p:spPr bwMode="auto">
          <a:xfrm>
            <a:off x="827583" y="1237060"/>
            <a:ext cx="7488833" cy="96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72C6"/>
              </a:buClr>
              <a:buFont typeface="Verdana" panose="020B0604030504040204" pitchFamily="34" charset="0"/>
              <a:buChar char="◦"/>
              <a:defRPr sz="2400" kern="1200">
                <a:solidFill>
                  <a:srgbClr val="4444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 kern="1200">
                <a:solidFill>
                  <a:srgbClr val="FF94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b="0" dirty="0"/>
              <a:t>Agrees IC-ENC services, budget, provides support and guidance. Next convenes in July to consider future opportunities.</a:t>
            </a:r>
          </a:p>
          <a:p>
            <a:pPr marL="392113" lvl="1" indent="0"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04347553"/>
      </p:ext>
    </p:extLst>
  </p:cSld>
  <p:clrMapOvr>
    <a:masterClrMapping/>
  </p:clrMapOvr>
  <p:transition spd="med" advClick="0" advTm="6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DDDD39-3080-4150-9183-E3E8EC3C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S-101 ENC Standard</a:t>
            </a:r>
          </a:p>
          <a:p>
            <a:pPr lvl="1"/>
            <a:r>
              <a:rPr lang="en-GB" u="sng" dirty="0"/>
              <a:t>Interoperability</a:t>
            </a:r>
            <a:r>
              <a:rPr lang="en-GB" dirty="0"/>
              <a:t> with other S-10x data standards</a:t>
            </a:r>
          </a:p>
          <a:p>
            <a:pPr lvl="1"/>
            <a:endParaRPr lang="en-GB" dirty="0"/>
          </a:p>
          <a:p>
            <a:r>
              <a:rPr lang="en-GB" sz="2400" dirty="0"/>
              <a:t>S-10x new data types</a:t>
            </a:r>
          </a:p>
          <a:p>
            <a:endParaRPr lang="en-GB" sz="2400" dirty="0"/>
          </a:p>
          <a:p>
            <a:r>
              <a:rPr lang="en-GB" sz="2400" dirty="0"/>
              <a:t>Core service in line with S-57 services</a:t>
            </a:r>
          </a:p>
          <a:p>
            <a:pPr lvl="1"/>
            <a:endParaRPr lang="en-GB" dirty="0"/>
          </a:p>
          <a:p>
            <a:r>
              <a:rPr lang="en-GB" sz="2400" dirty="0"/>
              <a:t>Using ENCs more widely</a:t>
            </a:r>
          </a:p>
          <a:p>
            <a:pPr lvl="1"/>
            <a:r>
              <a:rPr lang="en-GB" dirty="0"/>
              <a:t>Licensing service to support safe navigation of non-ECDIS equipped craft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0C431-1F7C-4E16-990D-E57522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next for ENCs?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A149-CB97-454E-A0CD-38C0EA85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9393984"/>
      </p:ext>
    </p:extLst>
  </p:cSld>
  <p:clrMapOvr>
    <a:masterClrMapping/>
  </p:clrMapOvr>
  <p:transition spd="med" advClick="0" advTm="6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75D77-66F6-46C5-8F14-50F1AA0A0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5824"/>
            <a:ext cx="8229600" cy="4525962"/>
          </a:xfrm>
        </p:spPr>
        <p:txBody>
          <a:bodyPr/>
          <a:lstStyle/>
          <a:p>
            <a:r>
              <a:rPr lang="en-GB" sz="2400" dirty="0"/>
              <a:t>IC-ENC members consulted – mixture of responses (non-core service) </a:t>
            </a:r>
          </a:p>
          <a:p>
            <a:endParaRPr lang="en-GB" sz="2400" dirty="0"/>
          </a:p>
          <a:p>
            <a:r>
              <a:rPr lang="en-GB" sz="2400" dirty="0"/>
              <a:t>Challenge is to replicate the benefits of ECDIS distribution, but without the ‘backing’ of such strong regulation, nor the Standards</a:t>
            </a:r>
          </a:p>
          <a:p>
            <a:pPr marL="109537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D0EFD-9DB9-4D0A-A73B-B15723D0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Non-ECDIS navigation management service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7533A-D4CD-4BDD-849C-22B7E337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374482"/>
      </p:ext>
    </p:extLst>
  </p:cSld>
  <p:clrMapOvr>
    <a:masterClrMapping/>
  </p:clrMapOvr>
  <p:transition spd="med" advClick="0" advTm="600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9D78E-5D98-4988-9517-C89C67C5D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Data Coverage, Data Supply &amp; Updating, </a:t>
            </a:r>
          </a:p>
          <a:p>
            <a:pPr marL="109537" indent="0">
              <a:buNone/>
            </a:pPr>
            <a:endParaRPr lang="en-GB" sz="2400" dirty="0"/>
          </a:p>
          <a:p>
            <a:r>
              <a:rPr lang="en-GB" sz="2400" dirty="0"/>
              <a:t>System – Display and functionality</a:t>
            </a:r>
          </a:p>
          <a:p>
            <a:pPr marL="109537" indent="0">
              <a:buNone/>
            </a:pPr>
            <a:endParaRPr lang="en-GB" sz="2400" dirty="0"/>
          </a:p>
          <a:p>
            <a:r>
              <a:rPr lang="en-GB" sz="2400" dirty="0"/>
              <a:t>Data Protection / Integrity, </a:t>
            </a:r>
          </a:p>
          <a:p>
            <a:endParaRPr lang="en-GB" sz="2400" dirty="0"/>
          </a:p>
          <a:p>
            <a:r>
              <a:rPr lang="en-GB" sz="2400" dirty="0"/>
              <a:t>Licensing terms (duration etc)</a:t>
            </a:r>
          </a:p>
          <a:p>
            <a:pPr marL="109537" indent="0">
              <a:buNone/>
            </a:pPr>
            <a:endParaRPr lang="en-GB" sz="2400" dirty="0"/>
          </a:p>
          <a:p>
            <a:r>
              <a:rPr lang="en-GB" sz="2400" dirty="0"/>
              <a:t>Costs &amp; Revenue</a:t>
            </a:r>
          </a:p>
          <a:p>
            <a:pPr marL="109537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9F610-A59C-4174-804F-B2969840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Non-ECDIS navigation management service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2F13B-7D61-479F-83C3-0A2D4A06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5618007"/>
      </p:ext>
    </p:extLst>
  </p:cSld>
  <p:clrMapOvr>
    <a:masterClrMapping/>
  </p:clrMapOvr>
  <p:transition spd="med" advClick="0" advTm="600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3200" dirty="0"/>
              <a:t>Summary</a:t>
            </a:r>
            <a:endParaRPr lang="en-US" altLang="en-US" sz="3200" dirty="0"/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altLang="en-US" sz="2400" dirty="0"/>
              <a:t>IC-ENC’s services support HOs with their ENC requirements.</a:t>
            </a:r>
          </a:p>
          <a:p>
            <a:r>
              <a:rPr lang="en-GB" altLang="en-US" sz="2400" dirty="0"/>
              <a:t>The VAR network is a key concept in the ENC distribution chain.</a:t>
            </a:r>
          </a:p>
          <a:p>
            <a:r>
              <a:rPr lang="en-GB" altLang="en-US" sz="2400" dirty="0"/>
              <a:t>45 Member HOs with over 8000 ENCs</a:t>
            </a:r>
          </a:p>
          <a:p>
            <a:r>
              <a:rPr lang="en-GB" altLang="en-US" sz="2400" dirty="0"/>
              <a:t>S-57 WEND is established, and successful</a:t>
            </a:r>
          </a:p>
          <a:p>
            <a:pPr lvl="1"/>
            <a:r>
              <a:rPr lang="en-GB" altLang="en-US" dirty="0"/>
              <a:t>S-101 WEND is coming</a:t>
            </a:r>
          </a:p>
          <a:p>
            <a:pPr lvl="1"/>
            <a:r>
              <a:rPr lang="en-GB" altLang="en-US" dirty="0"/>
              <a:t>S-10x is coming too</a:t>
            </a:r>
          </a:p>
          <a:p>
            <a:pPr lvl="1"/>
            <a:r>
              <a:rPr lang="en-GB" altLang="en-US" dirty="0"/>
              <a:t>Quality Assured, Official, data to as many users as possible – safe navigation!</a:t>
            </a:r>
          </a:p>
          <a:p>
            <a:pPr marL="109537" indent="0">
              <a:buNone/>
            </a:pPr>
            <a:endParaRPr lang="en-GB" altLang="en-US" sz="2400" dirty="0"/>
          </a:p>
        </p:txBody>
      </p:sp>
      <p:sp>
        <p:nvSpPr>
          <p:cNvPr id="33796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66B8BAF-5CC3-4B5E-8E33-DD2251720845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24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9BAC89-19E0-45A4-92EB-67695B00C26D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Powerpoint Title</a:t>
            </a:r>
          </a:p>
        </p:txBody>
      </p:sp>
    </p:spTree>
    <p:extLst>
      <p:ext uri="{BB962C8B-B14F-4D97-AF65-F5344CB8AC3E}">
        <p14:creationId xmlns:p14="http://schemas.microsoft.com/office/powerpoint/2010/main" val="1956529273"/>
      </p:ext>
    </p:extLst>
  </p:cSld>
  <p:clrMapOvr>
    <a:masterClrMapping/>
  </p:clrMapOvr>
  <p:transition spd="med" advClick="0" advTm="6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F4697-44F8-4BC7-9720-FDE7022D7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IC-ENC - Regional ENC Coordination Centre</a:t>
            </a:r>
            <a:r>
              <a:rPr lang="en-GB" sz="2400" baseline="30000" dirty="0"/>
              <a:t> </a:t>
            </a:r>
            <a:r>
              <a:rPr lang="en-GB" sz="2400" dirty="0"/>
              <a:t>as referenced in the IHO WEND principles</a:t>
            </a:r>
          </a:p>
          <a:p>
            <a:pPr>
              <a:defRPr/>
            </a:pPr>
            <a:endParaRPr lang="en-GB" sz="2400" baseline="30000" dirty="0"/>
          </a:p>
          <a:p>
            <a:pPr>
              <a:defRPr/>
            </a:pPr>
            <a:r>
              <a:rPr lang="en-GB" sz="2400" dirty="0"/>
              <a:t>Formed in 2002 with 6 members (participating HOs) – now has 45 members</a:t>
            </a:r>
          </a:p>
          <a:p>
            <a:pPr marL="109537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Our focus is ENC Quality Assurance &amp; Distribution</a:t>
            </a:r>
          </a:p>
          <a:p>
            <a:pPr marL="109537" indent="0">
              <a:buNone/>
              <a:defRPr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A7D750-A600-4C83-8599-F83863C0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IC-ENC Current Status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F95D6197-40CF-49C9-A3FE-A67B7C6B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15032A-9BC7-4FD1-AB14-3189B1FF5C11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sz="140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IC-ENC Members – 45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4FE02C-41B2-4F2C-B2D3-FD700CC6895C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sz="140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47B4A-0EE6-4CD5-83EA-A300C7903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31100" r="28738" b="16562"/>
          <a:stretch/>
        </p:blipFill>
        <p:spPr>
          <a:xfrm>
            <a:off x="847308" y="1196752"/>
            <a:ext cx="7715200" cy="50499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7764F-F2AC-481F-85A6-6F864C27D527}"/>
              </a:ext>
            </a:extLst>
          </p:cNvPr>
          <p:cNvSpPr/>
          <p:nvPr/>
        </p:nvSpPr>
        <p:spPr>
          <a:xfrm>
            <a:off x="6804248" y="227687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8BCFB3-6B22-40C6-96AE-BCE5F6A67ACD}"/>
              </a:ext>
            </a:extLst>
          </p:cNvPr>
          <p:cNvSpPr/>
          <p:nvPr/>
        </p:nvSpPr>
        <p:spPr>
          <a:xfrm>
            <a:off x="1722508" y="550255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395B1C-3E5A-4E9F-8070-4DB6D734F80A}"/>
              </a:ext>
            </a:extLst>
          </p:cNvPr>
          <p:cNvSpPr/>
          <p:nvPr/>
        </p:nvSpPr>
        <p:spPr>
          <a:xfrm>
            <a:off x="6759825" y="515719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89973C-3465-4ADA-85C7-15055CBE8589}"/>
              </a:ext>
            </a:extLst>
          </p:cNvPr>
          <p:cNvSpPr/>
          <p:nvPr/>
        </p:nvSpPr>
        <p:spPr>
          <a:xfrm>
            <a:off x="1726614" y="515719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C31569-7C08-49D3-BB18-A197A698B25B}"/>
              </a:ext>
            </a:extLst>
          </p:cNvPr>
          <p:cNvSpPr/>
          <p:nvPr/>
        </p:nvSpPr>
        <p:spPr>
          <a:xfrm>
            <a:off x="4236856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BBCA21-02B4-450A-A557-6EFBD11AA02B}"/>
              </a:ext>
            </a:extLst>
          </p:cNvPr>
          <p:cNvSpPr/>
          <p:nvPr/>
        </p:nvSpPr>
        <p:spPr>
          <a:xfrm>
            <a:off x="1735802" y="324651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A2B95F-2D7F-4590-88AF-618E7418315B}"/>
              </a:ext>
            </a:extLst>
          </p:cNvPr>
          <p:cNvSpPr/>
          <p:nvPr/>
        </p:nvSpPr>
        <p:spPr>
          <a:xfrm>
            <a:off x="1735802" y="290115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7AD40-2493-4969-97F7-F412C5DC0B3C}"/>
              </a:ext>
            </a:extLst>
          </p:cNvPr>
          <p:cNvSpPr/>
          <p:nvPr/>
        </p:nvSpPr>
        <p:spPr>
          <a:xfrm>
            <a:off x="4242234" y="260929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8F4212-55D0-48F4-83DA-94FF78A32DE5}"/>
              </a:ext>
            </a:extLst>
          </p:cNvPr>
          <p:cNvSpPr/>
          <p:nvPr/>
        </p:nvSpPr>
        <p:spPr>
          <a:xfrm>
            <a:off x="1735802" y="4513013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56273"/>
      </p:ext>
    </p:extLst>
  </p:cSld>
  <p:clrMapOvr>
    <a:masterClrMapping/>
  </p:clrMapOvr>
  <p:transition spd="med" advClick="0" advTm="6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3512D-A6DC-4CDB-ADBA-3A9F84282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44551" r="29525" b="16562"/>
          <a:stretch/>
        </p:blipFill>
        <p:spPr>
          <a:xfrm>
            <a:off x="445096" y="1412776"/>
            <a:ext cx="8387158" cy="4232803"/>
          </a:xfrm>
          <a:prstGeom prst="rect">
            <a:avLst/>
          </a:prstGeom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C4C9A001-42D0-41A3-AE79-5A2F82BC63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512" y="557213"/>
            <a:ext cx="6347048" cy="6762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altLang="en-US" sz="3200" dirty="0"/>
              <a:t>Membership &amp; IC-ENC Offices</a:t>
            </a:r>
            <a:endParaRPr lang="en-US" altLang="en-US" sz="3200" dirty="0"/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CB8727EF-2AFB-4D3E-A8DA-D45C152BBCFA}"/>
              </a:ext>
            </a:extLst>
          </p:cNvPr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rgbClr val="0072C6"/>
              </a:buClr>
              <a:buFont typeface="Verdana" panose="020B0604030504040204" pitchFamily="34" charset="0"/>
              <a:buChar char="◦"/>
              <a:defRPr sz="24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A573E5D-ECA3-44EC-8F18-1D127D792FA2}" type="slidenum">
              <a:rPr lang="en-US" altLang="en-US" sz="1600" b="1">
                <a:solidFill>
                  <a:srgbClr val="FF94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 b="1">
              <a:solidFill>
                <a:srgbClr val="FF9400"/>
              </a:solidFill>
            </a:endParaRP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CA799391-9E69-4100-A735-5EE5EBF1A959}"/>
              </a:ext>
            </a:extLst>
          </p:cNvPr>
          <p:cNvSpPr>
            <a:spLocks noChangeAspect="1"/>
          </p:cNvSpPr>
          <p:nvPr/>
        </p:nvSpPr>
        <p:spPr>
          <a:xfrm>
            <a:off x="4392939" y="2329155"/>
            <a:ext cx="293688" cy="246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30A817C-4532-4C81-852C-E9C438542576}"/>
              </a:ext>
            </a:extLst>
          </p:cNvPr>
          <p:cNvSpPr>
            <a:spLocks noChangeAspect="1"/>
          </p:cNvSpPr>
          <p:nvPr/>
        </p:nvSpPr>
        <p:spPr>
          <a:xfrm>
            <a:off x="7675562" y="4670426"/>
            <a:ext cx="295275" cy="246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D4A73611-40DE-4361-A6FC-12E84FC58E4C}"/>
              </a:ext>
            </a:extLst>
          </p:cNvPr>
          <p:cNvSpPr>
            <a:spLocks noChangeAspect="1"/>
          </p:cNvSpPr>
          <p:nvPr/>
        </p:nvSpPr>
        <p:spPr>
          <a:xfrm>
            <a:off x="3583781" y="4289146"/>
            <a:ext cx="293687" cy="246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E88F2E71-2EFB-47C5-BD29-D685808537A1}"/>
              </a:ext>
            </a:extLst>
          </p:cNvPr>
          <p:cNvSpPr>
            <a:spLocks noChangeAspect="1"/>
          </p:cNvSpPr>
          <p:nvPr/>
        </p:nvSpPr>
        <p:spPr>
          <a:xfrm>
            <a:off x="2997201" y="2690020"/>
            <a:ext cx="293688" cy="246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5" name="TextBox 14">
            <a:extLst>
              <a:ext uri="{FF2B5EF4-FFF2-40B4-BE49-F238E27FC236}">
                <a16:creationId xmlns:a16="http://schemas.microsoft.com/office/drawing/2014/main" id="{C9B1BC86-388B-49B1-A93F-C6859AC6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468" y="44294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IC-ENC Latin America - </a:t>
            </a:r>
          </a:p>
          <a:p>
            <a:r>
              <a:rPr lang="en-GB" altLang="en-US" sz="700" dirty="0" err="1">
                <a:solidFill>
                  <a:schemeClr val="bg1"/>
                </a:solidFill>
                <a:latin typeface="Calibri" panose="020F0502020204030204" pitchFamily="34" charset="0"/>
              </a:rPr>
              <a:t>Niterói</a:t>
            </a:r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, Brazil.</a:t>
            </a:r>
          </a:p>
        </p:txBody>
      </p:sp>
      <p:sp>
        <p:nvSpPr>
          <p:cNvPr id="14346" name="TextBox 15">
            <a:extLst>
              <a:ext uri="{FF2B5EF4-FFF2-40B4-BE49-F238E27FC236}">
                <a16:creationId xmlns:a16="http://schemas.microsoft.com/office/drawing/2014/main" id="{85DCE6CD-617F-40C4-95EA-3F787F9C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788" y="2812673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IC-ENC North America - </a:t>
            </a:r>
          </a:p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Washington, USA.</a:t>
            </a:r>
            <a:endParaRPr lang="en-GB" alt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7" name="TextBox 16">
            <a:extLst>
              <a:ext uri="{FF2B5EF4-FFF2-40B4-BE49-F238E27FC236}">
                <a16:creationId xmlns:a16="http://schemas.microsoft.com/office/drawing/2014/main" id="{E341A0CB-6E45-4ABE-AC24-1D013A59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035" y="2406806"/>
            <a:ext cx="1115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IC-ENC Head Office - </a:t>
            </a:r>
          </a:p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Taunton, UK.</a:t>
            </a:r>
            <a:endParaRPr lang="en-GB" alt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8" name="TextBox 17">
            <a:extLst>
              <a:ext uri="{FF2B5EF4-FFF2-40B4-BE49-F238E27FC236}">
                <a16:creationId xmlns:a16="http://schemas.microsoft.com/office/drawing/2014/main" id="{D0E51670-3170-472B-9DFA-8C35719C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580" y="45834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IC-ENC Australia - </a:t>
            </a:r>
          </a:p>
          <a:p>
            <a:r>
              <a:rPr lang="en-GB" alt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Wollongong.</a:t>
            </a:r>
          </a:p>
        </p:txBody>
      </p:sp>
    </p:spTree>
  </p:cSld>
  <p:clrMapOvr>
    <a:masterClrMapping/>
  </p:clrMapOvr>
  <p:transition spd="med" advClick="0" advTm="6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/>
              <a:t>IC-ENC ENC Folio - MBSHC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8948EC-B7BE-4FD6-90A2-CFC29DE1BA1C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sz="140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B812AF-44BE-4C3C-AACA-D88048F43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710886"/>
              </p:ext>
            </p:extLst>
          </p:nvPr>
        </p:nvGraphicFramePr>
        <p:xfrm>
          <a:off x="457200" y="1268759"/>
          <a:ext cx="8115300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718817"/>
      </p:ext>
    </p:extLst>
  </p:cSld>
  <p:clrMapOvr>
    <a:masterClrMapping/>
  </p:clrMapOvr>
  <p:transition spd="med" advClick="0" advTm="6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/>
              <a:t>IC-ENC ENC Folio - Total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8948EC-B7BE-4FD6-90A2-CFC29DE1BA1C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7</a:t>
            </a:fld>
            <a:endParaRPr lang="en-GB" altLang="en-US" sz="140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CF5F27-8673-4525-AF75-8E8DD251C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779327"/>
              </p:ext>
            </p:extLst>
          </p:nvPr>
        </p:nvGraphicFramePr>
        <p:xfrm>
          <a:off x="482144" y="1268760"/>
          <a:ext cx="8090356" cy="445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8427063"/>
      </p:ext>
    </p:extLst>
  </p:cSld>
  <p:clrMapOvr>
    <a:masterClrMapping/>
  </p:clrMapOvr>
  <p:transition spd="med" advClick="0" advTm="6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3200" dirty="0"/>
              <a:t>IC-ENC Core Services</a:t>
            </a:r>
            <a:endParaRPr lang="en-US" alt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9858865"/>
              </p:ext>
            </p:extLst>
          </p:nvPr>
        </p:nvGraphicFramePr>
        <p:xfrm>
          <a:off x="-31998" y="1052736"/>
          <a:ext cx="9144000" cy="474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3AE3FD9-8172-4552-9AF4-DED90194C73C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AutoShape 7" descr="Image result for Israel flag"/>
          <p:cNvSpPr>
            <a:spLocks noChangeAspect="1" noChangeArrowheads="1"/>
          </p:cNvSpPr>
          <p:nvPr/>
        </p:nvSpPr>
        <p:spPr bwMode="auto">
          <a:xfrm>
            <a:off x="1809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594779"/>
      </p:ext>
    </p:extLst>
  </p:cSld>
  <p:clrMapOvr>
    <a:masterClrMapping/>
  </p:clrMapOvr>
  <p:transition spd="med" advClick="0" advTm="5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/>
              <a:t>ENC Production Support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DFF3-2903-4AE7-BE23-A6616A470DB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7504" y="4485918"/>
            <a:ext cx="4311234" cy="12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72C6"/>
              </a:buClr>
              <a:buSzPct val="68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72C6"/>
              </a:buClr>
              <a:buFont typeface="Verdana" panose="020B0604030504040204" pitchFamily="34" charset="0"/>
              <a:buChar char="◦"/>
              <a:defRPr sz="2400" kern="1200">
                <a:solidFill>
                  <a:srgbClr val="4444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SzPct val="100000"/>
              <a:buFont typeface="Wingdings 2" panose="05020102010507070707" pitchFamily="18" charset="2"/>
              <a:buChar char=""/>
              <a:defRPr sz="2400" kern="1200">
                <a:solidFill>
                  <a:srgbClr val="FF94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72C6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2000" b="0" dirty="0"/>
              <a:t>ENC Validation Training </a:t>
            </a:r>
          </a:p>
          <a:p>
            <a:r>
              <a:rPr lang="en-GB" altLang="en-US" sz="2000" b="0" dirty="0"/>
              <a:t>Technical Conferences</a:t>
            </a:r>
          </a:p>
          <a:p>
            <a:r>
              <a:rPr lang="en-GB" altLang="en-US" sz="2000" b="0" dirty="0"/>
              <a:t>Bespoke Support &amp; Advice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2400" b="0" dirty="0"/>
          </a:p>
          <a:p>
            <a:pPr marL="109537" indent="0">
              <a:buFont typeface="Wingdings 3" panose="05040102010807070707" pitchFamily="18" charset="2"/>
              <a:buNone/>
            </a:pPr>
            <a:endParaRPr lang="en-AU" altLang="en-US" sz="2000" b="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F1544-A747-4D0A-8622-76464D2AD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16098" r="22438" b="14685"/>
          <a:stretch/>
        </p:blipFill>
        <p:spPr>
          <a:xfrm>
            <a:off x="323528" y="1152808"/>
            <a:ext cx="5822189" cy="2941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47AE3-67CC-4C0E-A134-1511F8948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" t="15392" r="49924" b="14685"/>
          <a:stretch/>
        </p:blipFill>
        <p:spPr>
          <a:xfrm>
            <a:off x="5335539" y="3588971"/>
            <a:ext cx="3464767" cy="27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362"/>
      </p:ext>
    </p:extLst>
  </p:cSld>
  <p:clrMapOvr>
    <a:masterClrMapping/>
  </p:clrMapOvr>
  <p:transition spd="med" advClick="0" advTm="6000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CBE8FF"/>
      </a:lt2>
      <a:accent1>
        <a:srgbClr val="0072C6"/>
      </a:accent1>
      <a:accent2>
        <a:srgbClr val="262626"/>
      </a:accent2>
      <a:accent3>
        <a:srgbClr val="444444"/>
      </a:accent3>
      <a:accent4>
        <a:srgbClr val="777777"/>
      </a:accent4>
      <a:accent5>
        <a:srgbClr val="FF9400"/>
      </a:accent5>
      <a:accent6>
        <a:srgbClr val="FFFFFF"/>
      </a:accent6>
      <a:hlink>
        <a:srgbClr val="FF8119"/>
      </a:hlink>
      <a:folHlink>
        <a:srgbClr val="0072C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3829</TotalTime>
  <Words>721</Words>
  <Application>Microsoft Office PowerPoint</Application>
  <PresentationFormat>On-screen Show (4:3)</PresentationFormat>
  <Paragraphs>197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Presentation1</vt:lpstr>
      <vt:lpstr>PowerPoint Presentation</vt:lpstr>
      <vt:lpstr>IC-ENC Update to MBSHC21</vt:lpstr>
      <vt:lpstr>IC-ENC Current Status</vt:lpstr>
      <vt:lpstr>IC-ENC Members – 45</vt:lpstr>
      <vt:lpstr>Membership &amp; IC-ENC Offices</vt:lpstr>
      <vt:lpstr>IC-ENC ENC Folio - MBSHC</vt:lpstr>
      <vt:lpstr>IC-ENC ENC Folio - Total</vt:lpstr>
      <vt:lpstr>IC-ENC Core Services</vt:lpstr>
      <vt:lpstr>ENC Production Support</vt:lpstr>
      <vt:lpstr>IC-ENC Validation</vt:lpstr>
      <vt:lpstr>Ensuring seamless coverage</vt:lpstr>
      <vt:lpstr>ENC Distribution - VARs</vt:lpstr>
      <vt:lpstr>Examples of VAR services</vt:lpstr>
      <vt:lpstr>Chartworld</vt:lpstr>
      <vt:lpstr>Datema</vt:lpstr>
      <vt:lpstr>PRIMAR</vt:lpstr>
      <vt:lpstr>Admiralty</vt:lpstr>
      <vt:lpstr>IC-ENC and the VARs </vt:lpstr>
      <vt:lpstr>Sales report information</vt:lpstr>
      <vt:lpstr>IC-ENC Steering Committee</vt:lpstr>
      <vt:lpstr>What next for ENCs?</vt:lpstr>
      <vt:lpstr>Non-ECDIS navigation management service</vt:lpstr>
      <vt:lpstr>Non-ECDIS navigation management service</vt:lpstr>
      <vt:lpstr>Summary</vt:lpstr>
      <vt:lpstr>PowerPoint Presentation</vt:lpstr>
    </vt:vector>
  </TitlesOfParts>
  <Company>United Kingdom Hydrographic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northoverr</dc:creator>
  <cp:lastModifiedBy>Stephen Cooper</cp:lastModifiedBy>
  <cp:revision>161</cp:revision>
  <dcterms:created xsi:type="dcterms:W3CDTF">2014-03-20T09:00:27Z</dcterms:created>
  <dcterms:modified xsi:type="dcterms:W3CDTF">2019-06-11T08:04:32Z</dcterms:modified>
</cp:coreProperties>
</file>