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8" r:id="rId6"/>
    <p:sldMasterId id="2147483739" r:id="rId7"/>
  </p:sldMasterIdLst>
  <p:notesMasterIdLst>
    <p:notesMasterId r:id="rId15"/>
  </p:notesMasterIdLst>
  <p:sldIdLst>
    <p:sldId id="256" r:id="rId8"/>
    <p:sldId id="258" r:id="rId9"/>
    <p:sldId id="265" r:id="rId10"/>
    <p:sldId id="266" r:id="rId11"/>
    <p:sldId id="267" r:id="rId12"/>
    <p:sldId id="263" r:id="rId13"/>
    <p:sldId id="257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285"/>
    <a:srgbClr val="0058B1"/>
    <a:srgbClr val="159637"/>
    <a:srgbClr val="0099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67295" autoAdjust="0"/>
  </p:normalViewPr>
  <p:slideViewPr>
    <p:cSldViewPr snapToGrid="0">
      <p:cViewPr varScale="1">
        <p:scale>
          <a:sx n="59" d="100"/>
          <a:sy n="59" d="100"/>
        </p:scale>
        <p:origin x="96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D4607-7A0A-4831-BA8B-45AD4A07B8D4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2987E-5F77-48AA-929B-8ABF940306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267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2987E-5F77-48AA-929B-8ABF9403061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61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suunnikas 3"/>
          <p:cNvSpPr/>
          <p:nvPr userDrawn="1"/>
        </p:nvSpPr>
        <p:spPr>
          <a:xfrm>
            <a:off x="6005690" y="-2"/>
            <a:ext cx="6237906" cy="6858002"/>
          </a:xfrm>
          <a:custGeom>
            <a:avLst/>
            <a:gdLst>
              <a:gd name="connsiteX0" fmla="*/ 0 w 6221708"/>
              <a:gd name="connsiteY0" fmla="*/ 6858002 h 6858002"/>
              <a:gd name="connsiteX1" fmla="*/ 1555427 w 6221708"/>
              <a:gd name="connsiteY1" fmla="*/ 0 h 6858002"/>
              <a:gd name="connsiteX2" fmla="*/ 4666281 w 6221708"/>
              <a:gd name="connsiteY2" fmla="*/ 0 h 6858002"/>
              <a:gd name="connsiteX3" fmla="*/ 6221708 w 6221708"/>
              <a:gd name="connsiteY3" fmla="*/ 6858002 h 6858002"/>
              <a:gd name="connsiteX4" fmla="*/ 0 w 6221708"/>
              <a:gd name="connsiteY4" fmla="*/ 6858002 h 6858002"/>
              <a:gd name="connsiteX0" fmla="*/ 0 w 6237906"/>
              <a:gd name="connsiteY0" fmla="*/ 6858002 h 6858002"/>
              <a:gd name="connsiteX1" fmla="*/ 1555427 w 6237906"/>
              <a:gd name="connsiteY1" fmla="*/ 0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58002 h 6858002"/>
              <a:gd name="connsiteX1" fmla="*/ 2517452 w 6237906"/>
              <a:gd name="connsiteY1" fmla="*/ 38100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67527 h 6867527"/>
              <a:gd name="connsiteX1" fmla="*/ 2955602 w 6237906"/>
              <a:gd name="connsiteY1" fmla="*/ 0 h 6867527"/>
              <a:gd name="connsiteX2" fmla="*/ 6237906 w 6237906"/>
              <a:gd name="connsiteY2" fmla="*/ 9525 h 6867527"/>
              <a:gd name="connsiteX3" fmla="*/ 6221708 w 6237906"/>
              <a:gd name="connsiteY3" fmla="*/ 6867527 h 6867527"/>
              <a:gd name="connsiteX4" fmla="*/ 0 w 6237906"/>
              <a:gd name="connsiteY4" fmla="*/ 6867527 h 6867527"/>
              <a:gd name="connsiteX0" fmla="*/ 0 w 6237906"/>
              <a:gd name="connsiteY0" fmla="*/ 6858002 h 6858002"/>
              <a:gd name="connsiteX1" fmla="*/ 3050852 w 6237906"/>
              <a:gd name="connsiteY1" fmla="*/ 9525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58002 h 6858002"/>
              <a:gd name="connsiteX1" fmla="*/ 2974652 w 6237906"/>
              <a:gd name="connsiteY1" fmla="*/ 9525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7906" h="6858002">
                <a:moveTo>
                  <a:pt x="0" y="6858002"/>
                </a:moveTo>
                <a:lnTo>
                  <a:pt x="2974652" y="9525"/>
                </a:lnTo>
                <a:lnTo>
                  <a:pt x="6237906" y="0"/>
                </a:lnTo>
                <a:cubicBezTo>
                  <a:pt x="6232507" y="2286001"/>
                  <a:pt x="6227107" y="4572001"/>
                  <a:pt x="6221708" y="6858002"/>
                </a:cubicBezTo>
                <a:lnTo>
                  <a:pt x="0" y="6858002"/>
                </a:lnTo>
                <a:close/>
              </a:path>
            </a:pathLst>
          </a:custGeom>
          <a:solidFill>
            <a:srgbClr val="0182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39381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suunnikas 5"/>
          <p:cNvSpPr/>
          <p:nvPr userDrawn="1"/>
        </p:nvSpPr>
        <p:spPr>
          <a:xfrm>
            <a:off x="-4445" y="1515368"/>
            <a:ext cx="8230972" cy="5349363"/>
          </a:xfrm>
          <a:custGeom>
            <a:avLst/>
            <a:gdLst>
              <a:gd name="connsiteX0" fmla="*/ 0 w 8185969"/>
              <a:gd name="connsiteY0" fmla="*/ 5338916 h 5338916"/>
              <a:gd name="connsiteX1" fmla="*/ 1334729 w 8185969"/>
              <a:gd name="connsiteY1" fmla="*/ 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8185969"/>
              <a:gd name="connsiteY0" fmla="*/ 5338916 h 5338916"/>
              <a:gd name="connsiteX1" fmla="*/ 1229 w 8185969"/>
              <a:gd name="connsiteY1" fmla="*/ 1905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6023794 w 6851240"/>
              <a:gd name="connsiteY3" fmla="*/ 5310341 h 5338916"/>
              <a:gd name="connsiteX4" fmla="*/ 0 w 6851240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5814244 w 6851240"/>
              <a:gd name="connsiteY3" fmla="*/ 5329391 h 5338916"/>
              <a:gd name="connsiteX4" fmla="*/ 0 w 6851240"/>
              <a:gd name="connsiteY4" fmla="*/ 5338916 h 5338916"/>
              <a:gd name="connsiteX0" fmla="*/ 0 w 8051390"/>
              <a:gd name="connsiteY0" fmla="*/ 5338916 h 5338916"/>
              <a:gd name="connsiteX1" fmla="*/ 1229 w 8051390"/>
              <a:gd name="connsiteY1" fmla="*/ 19050 h 5338916"/>
              <a:gd name="connsiteX2" fmla="*/ 8051390 w 8051390"/>
              <a:gd name="connsiteY2" fmla="*/ 0 h 5338916"/>
              <a:gd name="connsiteX3" fmla="*/ 5814244 w 8051390"/>
              <a:gd name="connsiteY3" fmla="*/ 5329391 h 5338916"/>
              <a:gd name="connsiteX4" fmla="*/ 0 w 805139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142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523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8309 w 8116849"/>
              <a:gd name="connsiteY0" fmla="*/ 5338916 h 5338916"/>
              <a:gd name="connsiteX1" fmla="*/ 13 w 8116849"/>
              <a:gd name="connsiteY1" fmla="*/ 9525 h 5338916"/>
              <a:gd name="connsiteX2" fmla="*/ 8116849 w 8116849"/>
              <a:gd name="connsiteY2" fmla="*/ 0 h 5338916"/>
              <a:gd name="connsiteX3" fmla="*/ 5841603 w 8116849"/>
              <a:gd name="connsiteY3" fmla="*/ 5329391 h 5338916"/>
              <a:gd name="connsiteX4" fmla="*/ 8309 w 8116849"/>
              <a:gd name="connsiteY4" fmla="*/ 5338916 h 5338916"/>
              <a:gd name="connsiteX0" fmla="*/ 0 w 8108540"/>
              <a:gd name="connsiteY0" fmla="*/ 5348441 h 5348441"/>
              <a:gd name="connsiteX1" fmla="*/ 1229 w 8108540"/>
              <a:gd name="connsiteY1" fmla="*/ 0 h 5348441"/>
              <a:gd name="connsiteX2" fmla="*/ 8108540 w 8108540"/>
              <a:gd name="connsiteY2" fmla="*/ 9525 h 5348441"/>
              <a:gd name="connsiteX3" fmla="*/ 5833294 w 8108540"/>
              <a:gd name="connsiteY3" fmla="*/ 5338916 h 5348441"/>
              <a:gd name="connsiteX4" fmla="*/ 0 w 8108540"/>
              <a:gd name="connsiteY4" fmla="*/ 5348441 h 5348441"/>
              <a:gd name="connsiteX0" fmla="*/ 0 w 8108540"/>
              <a:gd name="connsiteY0" fmla="*/ 5338916 h 5338916"/>
              <a:gd name="connsiteX1" fmla="*/ 2027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57966 h 5357966"/>
              <a:gd name="connsiteX1" fmla="*/ 1229 w 8108540"/>
              <a:gd name="connsiteY1" fmla="*/ 0 h 5357966"/>
              <a:gd name="connsiteX2" fmla="*/ 8108540 w 8108540"/>
              <a:gd name="connsiteY2" fmla="*/ 19050 h 5357966"/>
              <a:gd name="connsiteX3" fmla="*/ 5833294 w 8108540"/>
              <a:gd name="connsiteY3" fmla="*/ 5348441 h 5357966"/>
              <a:gd name="connsiteX4" fmla="*/ 0 w 8108540"/>
              <a:gd name="connsiteY4" fmla="*/ 5357966 h 5357966"/>
              <a:gd name="connsiteX0" fmla="*/ 0 w 8108540"/>
              <a:gd name="connsiteY0" fmla="*/ 5338916 h 5338916"/>
              <a:gd name="connsiteX1" fmla="*/ 10754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702 w 8109242"/>
              <a:gd name="connsiteY0" fmla="*/ 5338916 h 5338916"/>
              <a:gd name="connsiteX1" fmla="*/ 73 w 8109242"/>
              <a:gd name="connsiteY1" fmla="*/ 7668 h 5338916"/>
              <a:gd name="connsiteX2" fmla="*/ 8109242 w 8109242"/>
              <a:gd name="connsiteY2" fmla="*/ 0 h 5338916"/>
              <a:gd name="connsiteX3" fmla="*/ 5833996 w 8109242"/>
              <a:gd name="connsiteY3" fmla="*/ 5329391 h 5338916"/>
              <a:gd name="connsiteX4" fmla="*/ 702 w 8109242"/>
              <a:gd name="connsiteY4" fmla="*/ 5338916 h 5338916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83773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11481 w 8230972"/>
              <a:gd name="connsiteY3" fmla="*/ 5311227 h 5342631"/>
              <a:gd name="connsiteX4" fmla="*/ 4445 w 8230972"/>
              <a:gd name="connsiteY4" fmla="*/ 5342631 h 5342631"/>
              <a:gd name="connsiteX0" fmla="*/ 4445 w 8230972"/>
              <a:gd name="connsiteY0" fmla="*/ 5342631 h 5355417"/>
              <a:gd name="connsiteX1" fmla="*/ 22 w 8230972"/>
              <a:gd name="connsiteY1" fmla="*/ 0 h 5355417"/>
              <a:gd name="connsiteX2" fmla="*/ 8230972 w 8230972"/>
              <a:gd name="connsiteY2" fmla="*/ 3715 h 5355417"/>
              <a:gd name="connsiteX3" fmla="*/ 5940978 w 8230972"/>
              <a:gd name="connsiteY3" fmla="*/ 5355417 h 5355417"/>
              <a:gd name="connsiteX4" fmla="*/ 4445 w 8230972"/>
              <a:gd name="connsiteY4" fmla="*/ 5342631 h 5355417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8 h 5342631"/>
              <a:gd name="connsiteX4" fmla="*/ 4445 w 8230972"/>
              <a:gd name="connsiteY4" fmla="*/ 5342631 h 534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972" h="5342631">
                <a:moveTo>
                  <a:pt x="4445" y="5342631"/>
                </a:moveTo>
                <a:cubicBezTo>
                  <a:pt x="4855" y="3569342"/>
                  <a:pt x="-388" y="1773289"/>
                  <a:pt x="22" y="0"/>
                </a:cubicBezTo>
                <a:lnTo>
                  <a:pt x="8230972" y="3715"/>
                </a:lnTo>
                <a:lnTo>
                  <a:pt x="5926229" y="5340688"/>
                </a:lnTo>
                <a:lnTo>
                  <a:pt x="4445" y="5342631"/>
                </a:lnTo>
                <a:close/>
              </a:path>
            </a:pathLst>
          </a:cu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6019356" y="1525931"/>
            <a:ext cx="6167444" cy="5340632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58000 h 6858000"/>
              <a:gd name="connsiteX1" fmla="*/ 2955375 w 6220800"/>
              <a:gd name="connsiteY1" fmla="*/ 0 h 6858000"/>
              <a:gd name="connsiteX2" fmla="*/ 6180075 w 6220800"/>
              <a:gd name="connsiteY2" fmla="*/ 1571625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3810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1905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43525 h 5343525"/>
              <a:gd name="connsiteX1" fmla="*/ 2298150 w 6220800"/>
              <a:gd name="connsiteY1" fmla="*/ 19050 h 5343525"/>
              <a:gd name="connsiteX2" fmla="*/ 6170550 w 6220800"/>
              <a:gd name="connsiteY2" fmla="*/ 0 h 5343525"/>
              <a:gd name="connsiteX3" fmla="*/ 6220800 w 6220800"/>
              <a:gd name="connsiteY3" fmla="*/ 5343525 h 5343525"/>
              <a:gd name="connsiteX4" fmla="*/ 0 w 6220800"/>
              <a:gd name="connsiteY4" fmla="*/ 5343525 h 534352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99125 w 6220800"/>
              <a:gd name="connsiteY2" fmla="*/ 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199125"/>
              <a:gd name="connsiteY0" fmla="*/ 5324475 h 5324475"/>
              <a:gd name="connsiteX1" fmla="*/ 2298150 w 6199125"/>
              <a:gd name="connsiteY1" fmla="*/ 0 h 5324475"/>
              <a:gd name="connsiteX2" fmla="*/ 6199125 w 6199125"/>
              <a:gd name="connsiteY2" fmla="*/ 0 h 5324475"/>
              <a:gd name="connsiteX3" fmla="*/ 6163650 w 6199125"/>
              <a:gd name="connsiteY3" fmla="*/ 5314950 h 5324475"/>
              <a:gd name="connsiteX4" fmla="*/ 0 w 6199125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63650"/>
              <a:gd name="connsiteY0" fmla="*/ 5324475 h 5324475"/>
              <a:gd name="connsiteX1" fmla="*/ 2298150 w 6163650"/>
              <a:gd name="connsiteY1" fmla="*/ 0 h 5324475"/>
              <a:gd name="connsiteX2" fmla="*/ 6161025 w 6163650"/>
              <a:gd name="connsiteY2" fmla="*/ 0 h 5324475"/>
              <a:gd name="connsiteX3" fmla="*/ 6163650 w 6163650"/>
              <a:gd name="connsiteY3" fmla="*/ 5314950 h 5324475"/>
              <a:gd name="connsiteX4" fmla="*/ 0 w 6163650"/>
              <a:gd name="connsiteY4" fmla="*/ 5324475 h 5324475"/>
              <a:gd name="connsiteX0" fmla="*/ 0 w 6167444"/>
              <a:gd name="connsiteY0" fmla="*/ 5316907 h 5316907"/>
              <a:gd name="connsiteX1" fmla="*/ 2301944 w 6167444"/>
              <a:gd name="connsiteY1" fmla="*/ 0 h 5316907"/>
              <a:gd name="connsiteX2" fmla="*/ 6164819 w 6167444"/>
              <a:gd name="connsiteY2" fmla="*/ 0 h 5316907"/>
              <a:gd name="connsiteX3" fmla="*/ 6167444 w 6167444"/>
              <a:gd name="connsiteY3" fmla="*/ 5314950 h 5316907"/>
              <a:gd name="connsiteX4" fmla="*/ 0 w 6167444"/>
              <a:gd name="connsiteY4" fmla="*/ 5316907 h 5316907"/>
              <a:gd name="connsiteX0" fmla="*/ 0 w 6167444"/>
              <a:gd name="connsiteY0" fmla="*/ 5316907 h 5326302"/>
              <a:gd name="connsiteX1" fmla="*/ 2301944 w 6167444"/>
              <a:gd name="connsiteY1" fmla="*/ 0 h 5326302"/>
              <a:gd name="connsiteX2" fmla="*/ 6164819 w 6167444"/>
              <a:gd name="connsiteY2" fmla="*/ 0 h 5326302"/>
              <a:gd name="connsiteX3" fmla="*/ 6167444 w 6167444"/>
              <a:gd name="connsiteY3" fmla="*/ 5326302 h 5326302"/>
              <a:gd name="connsiteX4" fmla="*/ 0 w 6167444"/>
              <a:gd name="connsiteY4" fmla="*/ 5316907 h 532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444" h="5326302">
                <a:moveTo>
                  <a:pt x="0" y="5316907"/>
                </a:moveTo>
                <a:lnTo>
                  <a:pt x="2301944" y="0"/>
                </a:lnTo>
                <a:lnTo>
                  <a:pt x="6164819" y="0"/>
                </a:lnTo>
                <a:lnTo>
                  <a:pt x="6167444" y="5326302"/>
                </a:lnTo>
                <a:lnTo>
                  <a:pt x="0" y="5316907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6340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suunnikas 5"/>
          <p:cNvSpPr/>
          <p:nvPr userDrawn="1"/>
        </p:nvSpPr>
        <p:spPr>
          <a:xfrm>
            <a:off x="-4445" y="1515368"/>
            <a:ext cx="8230972" cy="5349363"/>
          </a:xfrm>
          <a:custGeom>
            <a:avLst/>
            <a:gdLst>
              <a:gd name="connsiteX0" fmla="*/ 0 w 8185969"/>
              <a:gd name="connsiteY0" fmla="*/ 5338916 h 5338916"/>
              <a:gd name="connsiteX1" fmla="*/ 1334729 w 8185969"/>
              <a:gd name="connsiteY1" fmla="*/ 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8185969"/>
              <a:gd name="connsiteY0" fmla="*/ 5338916 h 5338916"/>
              <a:gd name="connsiteX1" fmla="*/ 1229 w 8185969"/>
              <a:gd name="connsiteY1" fmla="*/ 1905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6023794 w 6851240"/>
              <a:gd name="connsiteY3" fmla="*/ 5310341 h 5338916"/>
              <a:gd name="connsiteX4" fmla="*/ 0 w 6851240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5814244 w 6851240"/>
              <a:gd name="connsiteY3" fmla="*/ 5329391 h 5338916"/>
              <a:gd name="connsiteX4" fmla="*/ 0 w 6851240"/>
              <a:gd name="connsiteY4" fmla="*/ 5338916 h 5338916"/>
              <a:gd name="connsiteX0" fmla="*/ 0 w 8051390"/>
              <a:gd name="connsiteY0" fmla="*/ 5338916 h 5338916"/>
              <a:gd name="connsiteX1" fmla="*/ 1229 w 8051390"/>
              <a:gd name="connsiteY1" fmla="*/ 19050 h 5338916"/>
              <a:gd name="connsiteX2" fmla="*/ 8051390 w 8051390"/>
              <a:gd name="connsiteY2" fmla="*/ 0 h 5338916"/>
              <a:gd name="connsiteX3" fmla="*/ 5814244 w 8051390"/>
              <a:gd name="connsiteY3" fmla="*/ 5329391 h 5338916"/>
              <a:gd name="connsiteX4" fmla="*/ 0 w 805139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142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523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8309 w 8116849"/>
              <a:gd name="connsiteY0" fmla="*/ 5338916 h 5338916"/>
              <a:gd name="connsiteX1" fmla="*/ 13 w 8116849"/>
              <a:gd name="connsiteY1" fmla="*/ 9525 h 5338916"/>
              <a:gd name="connsiteX2" fmla="*/ 8116849 w 8116849"/>
              <a:gd name="connsiteY2" fmla="*/ 0 h 5338916"/>
              <a:gd name="connsiteX3" fmla="*/ 5841603 w 8116849"/>
              <a:gd name="connsiteY3" fmla="*/ 5329391 h 5338916"/>
              <a:gd name="connsiteX4" fmla="*/ 8309 w 8116849"/>
              <a:gd name="connsiteY4" fmla="*/ 5338916 h 5338916"/>
              <a:gd name="connsiteX0" fmla="*/ 0 w 8108540"/>
              <a:gd name="connsiteY0" fmla="*/ 5348441 h 5348441"/>
              <a:gd name="connsiteX1" fmla="*/ 1229 w 8108540"/>
              <a:gd name="connsiteY1" fmla="*/ 0 h 5348441"/>
              <a:gd name="connsiteX2" fmla="*/ 8108540 w 8108540"/>
              <a:gd name="connsiteY2" fmla="*/ 9525 h 5348441"/>
              <a:gd name="connsiteX3" fmla="*/ 5833294 w 8108540"/>
              <a:gd name="connsiteY3" fmla="*/ 5338916 h 5348441"/>
              <a:gd name="connsiteX4" fmla="*/ 0 w 8108540"/>
              <a:gd name="connsiteY4" fmla="*/ 5348441 h 5348441"/>
              <a:gd name="connsiteX0" fmla="*/ 0 w 8108540"/>
              <a:gd name="connsiteY0" fmla="*/ 5338916 h 5338916"/>
              <a:gd name="connsiteX1" fmla="*/ 2027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57966 h 5357966"/>
              <a:gd name="connsiteX1" fmla="*/ 1229 w 8108540"/>
              <a:gd name="connsiteY1" fmla="*/ 0 h 5357966"/>
              <a:gd name="connsiteX2" fmla="*/ 8108540 w 8108540"/>
              <a:gd name="connsiteY2" fmla="*/ 19050 h 5357966"/>
              <a:gd name="connsiteX3" fmla="*/ 5833294 w 8108540"/>
              <a:gd name="connsiteY3" fmla="*/ 5348441 h 5357966"/>
              <a:gd name="connsiteX4" fmla="*/ 0 w 8108540"/>
              <a:gd name="connsiteY4" fmla="*/ 5357966 h 5357966"/>
              <a:gd name="connsiteX0" fmla="*/ 0 w 8108540"/>
              <a:gd name="connsiteY0" fmla="*/ 5338916 h 5338916"/>
              <a:gd name="connsiteX1" fmla="*/ 10754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702 w 8109242"/>
              <a:gd name="connsiteY0" fmla="*/ 5338916 h 5338916"/>
              <a:gd name="connsiteX1" fmla="*/ 73 w 8109242"/>
              <a:gd name="connsiteY1" fmla="*/ 7668 h 5338916"/>
              <a:gd name="connsiteX2" fmla="*/ 8109242 w 8109242"/>
              <a:gd name="connsiteY2" fmla="*/ 0 h 5338916"/>
              <a:gd name="connsiteX3" fmla="*/ 5833996 w 8109242"/>
              <a:gd name="connsiteY3" fmla="*/ 5329391 h 5338916"/>
              <a:gd name="connsiteX4" fmla="*/ 702 w 8109242"/>
              <a:gd name="connsiteY4" fmla="*/ 5338916 h 5338916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83773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11481 w 8230972"/>
              <a:gd name="connsiteY3" fmla="*/ 5311227 h 5342631"/>
              <a:gd name="connsiteX4" fmla="*/ 4445 w 8230972"/>
              <a:gd name="connsiteY4" fmla="*/ 5342631 h 5342631"/>
              <a:gd name="connsiteX0" fmla="*/ 4445 w 8230972"/>
              <a:gd name="connsiteY0" fmla="*/ 5342631 h 5355417"/>
              <a:gd name="connsiteX1" fmla="*/ 22 w 8230972"/>
              <a:gd name="connsiteY1" fmla="*/ 0 h 5355417"/>
              <a:gd name="connsiteX2" fmla="*/ 8230972 w 8230972"/>
              <a:gd name="connsiteY2" fmla="*/ 3715 h 5355417"/>
              <a:gd name="connsiteX3" fmla="*/ 5940978 w 8230972"/>
              <a:gd name="connsiteY3" fmla="*/ 5355417 h 5355417"/>
              <a:gd name="connsiteX4" fmla="*/ 4445 w 8230972"/>
              <a:gd name="connsiteY4" fmla="*/ 5342631 h 5355417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8 h 5342631"/>
              <a:gd name="connsiteX4" fmla="*/ 4445 w 8230972"/>
              <a:gd name="connsiteY4" fmla="*/ 5342631 h 534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972" h="5342631">
                <a:moveTo>
                  <a:pt x="4445" y="5342631"/>
                </a:moveTo>
                <a:cubicBezTo>
                  <a:pt x="4855" y="3569342"/>
                  <a:pt x="-388" y="1773289"/>
                  <a:pt x="22" y="0"/>
                </a:cubicBezTo>
                <a:lnTo>
                  <a:pt x="8230972" y="3715"/>
                </a:lnTo>
                <a:lnTo>
                  <a:pt x="5926229" y="5340688"/>
                </a:lnTo>
                <a:lnTo>
                  <a:pt x="4445" y="5342631"/>
                </a:lnTo>
                <a:close/>
              </a:path>
            </a:pathLst>
          </a:custGeom>
          <a:solidFill>
            <a:schemeClr val="accent3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6019356" y="1525931"/>
            <a:ext cx="6167444" cy="5340632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58000 h 6858000"/>
              <a:gd name="connsiteX1" fmla="*/ 2955375 w 6220800"/>
              <a:gd name="connsiteY1" fmla="*/ 0 h 6858000"/>
              <a:gd name="connsiteX2" fmla="*/ 6180075 w 6220800"/>
              <a:gd name="connsiteY2" fmla="*/ 1571625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3810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1905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43525 h 5343525"/>
              <a:gd name="connsiteX1" fmla="*/ 2298150 w 6220800"/>
              <a:gd name="connsiteY1" fmla="*/ 19050 h 5343525"/>
              <a:gd name="connsiteX2" fmla="*/ 6170550 w 6220800"/>
              <a:gd name="connsiteY2" fmla="*/ 0 h 5343525"/>
              <a:gd name="connsiteX3" fmla="*/ 6220800 w 6220800"/>
              <a:gd name="connsiteY3" fmla="*/ 5343525 h 5343525"/>
              <a:gd name="connsiteX4" fmla="*/ 0 w 6220800"/>
              <a:gd name="connsiteY4" fmla="*/ 5343525 h 534352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99125 w 6220800"/>
              <a:gd name="connsiteY2" fmla="*/ 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199125"/>
              <a:gd name="connsiteY0" fmla="*/ 5324475 h 5324475"/>
              <a:gd name="connsiteX1" fmla="*/ 2298150 w 6199125"/>
              <a:gd name="connsiteY1" fmla="*/ 0 h 5324475"/>
              <a:gd name="connsiteX2" fmla="*/ 6199125 w 6199125"/>
              <a:gd name="connsiteY2" fmla="*/ 0 h 5324475"/>
              <a:gd name="connsiteX3" fmla="*/ 6163650 w 6199125"/>
              <a:gd name="connsiteY3" fmla="*/ 5314950 h 5324475"/>
              <a:gd name="connsiteX4" fmla="*/ 0 w 6199125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63650"/>
              <a:gd name="connsiteY0" fmla="*/ 5324475 h 5324475"/>
              <a:gd name="connsiteX1" fmla="*/ 2298150 w 6163650"/>
              <a:gd name="connsiteY1" fmla="*/ 0 h 5324475"/>
              <a:gd name="connsiteX2" fmla="*/ 6161025 w 6163650"/>
              <a:gd name="connsiteY2" fmla="*/ 0 h 5324475"/>
              <a:gd name="connsiteX3" fmla="*/ 6163650 w 6163650"/>
              <a:gd name="connsiteY3" fmla="*/ 5314950 h 5324475"/>
              <a:gd name="connsiteX4" fmla="*/ 0 w 6163650"/>
              <a:gd name="connsiteY4" fmla="*/ 5324475 h 5324475"/>
              <a:gd name="connsiteX0" fmla="*/ 0 w 6167444"/>
              <a:gd name="connsiteY0" fmla="*/ 5316907 h 5316907"/>
              <a:gd name="connsiteX1" fmla="*/ 2301944 w 6167444"/>
              <a:gd name="connsiteY1" fmla="*/ 0 h 5316907"/>
              <a:gd name="connsiteX2" fmla="*/ 6164819 w 6167444"/>
              <a:gd name="connsiteY2" fmla="*/ 0 h 5316907"/>
              <a:gd name="connsiteX3" fmla="*/ 6167444 w 6167444"/>
              <a:gd name="connsiteY3" fmla="*/ 5314950 h 5316907"/>
              <a:gd name="connsiteX4" fmla="*/ 0 w 6167444"/>
              <a:gd name="connsiteY4" fmla="*/ 5316907 h 5316907"/>
              <a:gd name="connsiteX0" fmla="*/ 0 w 6167444"/>
              <a:gd name="connsiteY0" fmla="*/ 5316907 h 5326302"/>
              <a:gd name="connsiteX1" fmla="*/ 2301944 w 6167444"/>
              <a:gd name="connsiteY1" fmla="*/ 0 h 5326302"/>
              <a:gd name="connsiteX2" fmla="*/ 6164819 w 6167444"/>
              <a:gd name="connsiteY2" fmla="*/ 0 h 5326302"/>
              <a:gd name="connsiteX3" fmla="*/ 6167444 w 6167444"/>
              <a:gd name="connsiteY3" fmla="*/ 5326302 h 5326302"/>
              <a:gd name="connsiteX4" fmla="*/ 0 w 6167444"/>
              <a:gd name="connsiteY4" fmla="*/ 5316907 h 532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444" h="5326302">
                <a:moveTo>
                  <a:pt x="0" y="5316907"/>
                </a:moveTo>
                <a:lnTo>
                  <a:pt x="2301944" y="0"/>
                </a:lnTo>
                <a:lnTo>
                  <a:pt x="6164819" y="0"/>
                </a:lnTo>
                <a:lnTo>
                  <a:pt x="6167444" y="5326302"/>
                </a:lnTo>
                <a:lnTo>
                  <a:pt x="0" y="5316907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18524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28149" y="6387121"/>
            <a:ext cx="2743200" cy="360000"/>
          </a:xfrm>
          <a:prstGeom prst="rect">
            <a:avLst/>
          </a:prstGeom>
        </p:spPr>
        <p:txBody>
          <a:bodyPr/>
          <a:lstStyle/>
          <a:p>
            <a:fld id="{E08AC535-1A83-404A-A0BA-CA30F4115037}" type="datetime1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06953" y="6387121"/>
            <a:ext cx="4114800" cy="360000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305308" y="6387121"/>
            <a:ext cx="505691" cy="360000"/>
          </a:xfrm>
          <a:prstGeom prst="rect">
            <a:avLst/>
          </a:prstGeom>
        </p:spPr>
        <p:txBody>
          <a:bodyPr/>
          <a:lstStyle/>
          <a:p>
            <a:fld id="{6B32E1D9-9C4A-4BEA-95F0-31304F06325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6" y="1515599"/>
            <a:ext cx="10127453" cy="4697631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8037734" cy="1012262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3650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_li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58271" y="6356351"/>
            <a:ext cx="1104032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fi-FI" smtClean="0"/>
              <a:t>9.10.2018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464056" y="6356351"/>
            <a:ext cx="3889779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fi-FI" smtClean="0"/>
              <a:t>Susanna Jansson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9367" y="6356351"/>
            <a:ext cx="497959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CD67F47F-A4DF-4926-BB4C-9F1DAEA89B92}" type="slidenum">
              <a:rPr lang="fi-FI" smtClean="0"/>
              <a:t>‹#›</a:t>
            </a:fld>
            <a:endParaRPr lang="fi-FI"/>
          </a:p>
        </p:txBody>
      </p:sp>
      <p:sp>
        <p:nvSpPr>
          <p:cNvPr id="5" name="eulogoplaceholder"/>
          <p:cNvSpPr txBox="1"/>
          <p:nvPr userDrawn="1"/>
        </p:nvSpPr>
        <p:spPr>
          <a:xfrm>
            <a:off x="10005765" y="715200"/>
            <a:ext cx="1487984" cy="318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fi-FI" sz="19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7" name="eukarelialogoplaceholder"/>
          <p:cNvSpPr txBox="1"/>
          <p:nvPr userDrawn="1"/>
        </p:nvSpPr>
        <p:spPr>
          <a:xfrm>
            <a:off x="10333565" y="715200"/>
            <a:ext cx="1487984" cy="318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fi-FI" sz="19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8" name="eufinancelogoplaceholder"/>
          <p:cNvSpPr txBox="1"/>
          <p:nvPr userDrawn="1"/>
        </p:nvSpPr>
        <p:spPr>
          <a:xfrm>
            <a:off x="600881" y="6240000"/>
            <a:ext cx="4506540" cy="318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fi-FI" sz="19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9" name="eulogotenplaceholder"/>
          <p:cNvSpPr txBox="1"/>
          <p:nvPr userDrawn="1"/>
        </p:nvSpPr>
        <p:spPr>
          <a:xfrm>
            <a:off x="648000" y="6240000"/>
            <a:ext cx="5280000" cy="318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fi-FI" sz="19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</p:spTree>
    <p:extLst>
      <p:ext uri="{BB962C8B-B14F-4D97-AF65-F5344CB8AC3E}">
        <p14:creationId xmlns:p14="http://schemas.microsoft.com/office/powerpoint/2010/main" val="1034855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C535-1A83-404A-A0BA-CA30F4115037}" type="datetime1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6" y="1515599"/>
            <a:ext cx="10127453" cy="4697631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8037734" cy="1012262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2782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C535-1A83-404A-A0BA-CA30F4115037}" type="datetime1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1334" y="0"/>
            <a:ext cx="5032685" cy="686235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5401 w 4976812"/>
              <a:gd name="connsiteY0" fmla="*/ 0 h 6879722"/>
              <a:gd name="connsiteX1" fmla="*/ 4976146 w 4976812"/>
              <a:gd name="connsiteY1" fmla="*/ 6872291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6812"/>
              <a:gd name="connsiteY0" fmla="*/ 0 h 6879722"/>
              <a:gd name="connsiteX1" fmla="*/ 4976146 w 4976812"/>
              <a:gd name="connsiteY1" fmla="*/ 6872292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9001"/>
              <a:gd name="connsiteY0" fmla="*/ 0 h 6879722"/>
              <a:gd name="connsiteX1" fmla="*/ 4976146 w 4979001"/>
              <a:gd name="connsiteY1" fmla="*/ 6872292 h 6879722"/>
              <a:gd name="connsiteX2" fmla="*/ 0 w 4979001"/>
              <a:gd name="connsiteY2" fmla="*/ 6879722 h 6879722"/>
              <a:gd name="connsiteX3" fmla="*/ 2884444 w 4979001"/>
              <a:gd name="connsiteY3" fmla="*/ 3536 h 6879722"/>
              <a:gd name="connsiteX4" fmla="*/ 4975401 w 4979001"/>
              <a:gd name="connsiteY4" fmla="*/ 0 h 6879722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475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9870"/>
              <a:gd name="connsiteY0" fmla="*/ 4475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4475 h 6880310"/>
              <a:gd name="connsiteX0" fmla="*/ 4975401 w 4979870"/>
              <a:gd name="connsiteY0" fmla="*/ 700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700 h 6880310"/>
              <a:gd name="connsiteX0" fmla="*/ 4975401 w 4979870"/>
              <a:gd name="connsiteY0" fmla="*/ 4475 h 6884085"/>
              <a:gd name="connsiteX1" fmla="*/ 4979870 w 4979870"/>
              <a:gd name="connsiteY1" fmla="*/ 6884085 h 6884085"/>
              <a:gd name="connsiteX2" fmla="*/ 0 w 4979870"/>
              <a:gd name="connsiteY2" fmla="*/ 6883966 h 6884085"/>
              <a:gd name="connsiteX3" fmla="*/ 2884444 w 4979870"/>
              <a:gd name="connsiteY3" fmla="*/ 0 h 6884085"/>
              <a:gd name="connsiteX4" fmla="*/ 4975401 w 4979870"/>
              <a:gd name="connsiteY4" fmla="*/ 4475 h 68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9870" h="6884085">
                <a:moveTo>
                  <a:pt x="4975401" y="4475"/>
                </a:moveTo>
                <a:cubicBezTo>
                  <a:pt x="4975884" y="1999863"/>
                  <a:pt x="4978426" y="5618144"/>
                  <a:pt x="4979870" y="6884085"/>
                </a:cubicBezTo>
                <a:lnTo>
                  <a:pt x="0" y="6883966"/>
                </a:lnTo>
                <a:cubicBezTo>
                  <a:pt x="172103" y="6463703"/>
                  <a:pt x="1442222" y="3440095"/>
                  <a:pt x="2884444" y="0"/>
                </a:cubicBezTo>
                <a:lnTo>
                  <a:pt x="4975401" y="4475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631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6398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7A9-BD82-48DE-9581-4F086D86B15B}" type="datetime1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0400" y="0"/>
            <a:ext cx="5025600" cy="685800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5067281 w 5089998"/>
              <a:gd name="connsiteY0" fmla="*/ 11213 h 6883504"/>
              <a:gd name="connsiteX1" fmla="*/ 5068026 w 5089998"/>
              <a:gd name="connsiteY1" fmla="*/ 6883504 h 6883504"/>
              <a:gd name="connsiteX2" fmla="*/ 95831 w 5089998"/>
              <a:gd name="connsiteY2" fmla="*/ 6874929 h 6883504"/>
              <a:gd name="connsiteX3" fmla="*/ 86789 w 5089998"/>
              <a:gd name="connsiteY3" fmla="*/ 0 h 6883504"/>
              <a:gd name="connsiteX4" fmla="*/ 5067281 w 5089998"/>
              <a:gd name="connsiteY4" fmla="*/ 11213 h 6883504"/>
              <a:gd name="connsiteX0" fmla="*/ 4995749 w 5018466"/>
              <a:gd name="connsiteY0" fmla="*/ 11213 h 6883504"/>
              <a:gd name="connsiteX1" fmla="*/ 4996494 w 5018466"/>
              <a:gd name="connsiteY1" fmla="*/ 6883504 h 6883504"/>
              <a:gd name="connsiteX2" fmla="*/ 2884647 w 5018466"/>
              <a:gd name="connsiteY2" fmla="*/ 6845432 h 6883504"/>
              <a:gd name="connsiteX3" fmla="*/ 15257 w 5018466"/>
              <a:gd name="connsiteY3" fmla="*/ 0 h 6883504"/>
              <a:gd name="connsiteX4" fmla="*/ 4995749 w 5018466"/>
              <a:gd name="connsiteY4" fmla="*/ 11213 h 688350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8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9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8244 w 5030961"/>
              <a:gd name="connsiteY0" fmla="*/ 11213 h 6883504"/>
              <a:gd name="connsiteX1" fmla="*/ 5008989 w 5030961"/>
              <a:gd name="connsiteY1" fmla="*/ 6883504 h 6883504"/>
              <a:gd name="connsiteX2" fmla="*/ 2897143 w 5030961"/>
              <a:gd name="connsiteY2" fmla="*/ 6845432 h 6883504"/>
              <a:gd name="connsiteX3" fmla="*/ 27752 w 5030961"/>
              <a:gd name="connsiteY3" fmla="*/ 0 h 6883504"/>
              <a:gd name="connsiteX4" fmla="*/ 5008244 w 5030961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69391 w 5009089"/>
              <a:gd name="connsiteY2" fmla="*/ 6845432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64101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1460"/>
              <a:gd name="connsiteY0" fmla="*/ 0 h 6872291"/>
              <a:gd name="connsiteX1" fmla="*/ 4981237 w 4981460"/>
              <a:gd name="connsiteY1" fmla="*/ 6872291 h 6872291"/>
              <a:gd name="connsiteX2" fmla="*/ 2887133 w 4981460"/>
              <a:gd name="connsiteY2" fmla="*/ 6870078 h 6872291"/>
              <a:gd name="connsiteX3" fmla="*/ 0 w 4981460"/>
              <a:gd name="connsiteY3" fmla="*/ 740 h 6872291"/>
              <a:gd name="connsiteX4" fmla="*/ 4980492 w 4981460"/>
              <a:gd name="connsiteY4" fmla="*/ 0 h 687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1460" h="6872291">
                <a:moveTo>
                  <a:pt x="4980492" y="0"/>
                </a:moveTo>
                <a:cubicBezTo>
                  <a:pt x="4982963" y="2686624"/>
                  <a:pt x="4979742" y="3608234"/>
                  <a:pt x="4981237" y="6872291"/>
                </a:cubicBezTo>
                <a:lnTo>
                  <a:pt x="2887133" y="6870078"/>
                </a:lnTo>
                <a:lnTo>
                  <a:pt x="0" y="740"/>
                </a:lnTo>
                <a:lnTo>
                  <a:pt x="4980492" y="0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194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893946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43896" y="1515599"/>
            <a:ext cx="5075903" cy="4680101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515599"/>
            <a:ext cx="5110316" cy="4680101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BF61-1BD9-48F9-BF0E-F5E46882FA19}" type="datetime1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323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AB13-BA5A-4109-8375-8799F7F93DA7}" type="datetime1">
              <a:rPr lang="fi-FI" smtClean="0"/>
              <a:t>10.4.2019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857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FB5-DACF-427D-A955-AC07F074A6D9}" type="datetime1">
              <a:rPr lang="fi-FI" smtClean="0"/>
              <a:t>10.4.2019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3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suunnikas 3"/>
          <p:cNvSpPr/>
          <p:nvPr userDrawn="1"/>
        </p:nvSpPr>
        <p:spPr>
          <a:xfrm>
            <a:off x="6005690" y="-2"/>
            <a:ext cx="6237906" cy="6858002"/>
          </a:xfrm>
          <a:custGeom>
            <a:avLst/>
            <a:gdLst>
              <a:gd name="connsiteX0" fmla="*/ 0 w 6221708"/>
              <a:gd name="connsiteY0" fmla="*/ 6858002 h 6858002"/>
              <a:gd name="connsiteX1" fmla="*/ 1555427 w 6221708"/>
              <a:gd name="connsiteY1" fmla="*/ 0 h 6858002"/>
              <a:gd name="connsiteX2" fmla="*/ 4666281 w 6221708"/>
              <a:gd name="connsiteY2" fmla="*/ 0 h 6858002"/>
              <a:gd name="connsiteX3" fmla="*/ 6221708 w 6221708"/>
              <a:gd name="connsiteY3" fmla="*/ 6858002 h 6858002"/>
              <a:gd name="connsiteX4" fmla="*/ 0 w 6221708"/>
              <a:gd name="connsiteY4" fmla="*/ 6858002 h 6858002"/>
              <a:gd name="connsiteX0" fmla="*/ 0 w 6237906"/>
              <a:gd name="connsiteY0" fmla="*/ 6858002 h 6858002"/>
              <a:gd name="connsiteX1" fmla="*/ 1555427 w 6237906"/>
              <a:gd name="connsiteY1" fmla="*/ 0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58002 h 6858002"/>
              <a:gd name="connsiteX1" fmla="*/ 2517452 w 6237906"/>
              <a:gd name="connsiteY1" fmla="*/ 38100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67527 h 6867527"/>
              <a:gd name="connsiteX1" fmla="*/ 2955602 w 6237906"/>
              <a:gd name="connsiteY1" fmla="*/ 0 h 6867527"/>
              <a:gd name="connsiteX2" fmla="*/ 6237906 w 6237906"/>
              <a:gd name="connsiteY2" fmla="*/ 9525 h 6867527"/>
              <a:gd name="connsiteX3" fmla="*/ 6221708 w 6237906"/>
              <a:gd name="connsiteY3" fmla="*/ 6867527 h 6867527"/>
              <a:gd name="connsiteX4" fmla="*/ 0 w 6237906"/>
              <a:gd name="connsiteY4" fmla="*/ 6867527 h 6867527"/>
              <a:gd name="connsiteX0" fmla="*/ 0 w 6237906"/>
              <a:gd name="connsiteY0" fmla="*/ 6858002 h 6858002"/>
              <a:gd name="connsiteX1" fmla="*/ 3050852 w 6237906"/>
              <a:gd name="connsiteY1" fmla="*/ 9525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58002 h 6858002"/>
              <a:gd name="connsiteX1" fmla="*/ 2974652 w 6237906"/>
              <a:gd name="connsiteY1" fmla="*/ 9525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7906" h="6858002">
                <a:moveTo>
                  <a:pt x="0" y="6858002"/>
                </a:moveTo>
                <a:lnTo>
                  <a:pt x="2974652" y="9525"/>
                </a:lnTo>
                <a:lnTo>
                  <a:pt x="6237906" y="0"/>
                </a:lnTo>
                <a:cubicBezTo>
                  <a:pt x="6232507" y="2286001"/>
                  <a:pt x="6227107" y="4572001"/>
                  <a:pt x="6221708" y="6858002"/>
                </a:cubicBezTo>
                <a:lnTo>
                  <a:pt x="0" y="68580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34971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/>
          <p:cNvSpPr>
            <a:spLocks noGrp="1"/>
          </p:cNvSpPr>
          <p:nvPr>
            <p:ph type="pic" sz="quarter" idx="15"/>
          </p:nvPr>
        </p:nvSpPr>
        <p:spPr>
          <a:xfrm>
            <a:off x="2832000" y="0"/>
            <a:ext cx="9360000" cy="6858000"/>
          </a:xfrm>
          <a:custGeom>
            <a:avLst/>
            <a:gdLst>
              <a:gd name="connsiteX0" fmla="*/ 0 w 9360000"/>
              <a:gd name="connsiteY0" fmla="*/ 0 h 6858000"/>
              <a:gd name="connsiteX1" fmla="*/ 9360000 w 9360000"/>
              <a:gd name="connsiteY1" fmla="*/ 0 h 6858000"/>
              <a:gd name="connsiteX2" fmla="*/ 9360000 w 9360000"/>
              <a:gd name="connsiteY2" fmla="*/ 6858000 h 6858000"/>
              <a:gd name="connsiteX3" fmla="*/ 0 w 9360000"/>
              <a:gd name="connsiteY3" fmla="*/ 6858000 h 6858000"/>
              <a:gd name="connsiteX4" fmla="*/ 0 w 9360000"/>
              <a:gd name="connsiteY4" fmla="*/ 0 h 6858000"/>
              <a:gd name="connsiteX0" fmla="*/ 2926080 w 9360000"/>
              <a:gd name="connsiteY0" fmla="*/ 0 h 6858000"/>
              <a:gd name="connsiteX1" fmla="*/ 9360000 w 9360000"/>
              <a:gd name="connsiteY1" fmla="*/ 0 h 6858000"/>
              <a:gd name="connsiteX2" fmla="*/ 9360000 w 9360000"/>
              <a:gd name="connsiteY2" fmla="*/ 6858000 h 6858000"/>
              <a:gd name="connsiteX3" fmla="*/ 0 w 9360000"/>
              <a:gd name="connsiteY3" fmla="*/ 6858000 h 6858000"/>
              <a:gd name="connsiteX4" fmla="*/ 2926080 w 9360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0000" h="6858000">
                <a:moveTo>
                  <a:pt x="2926080" y="0"/>
                </a:moveTo>
                <a:lnTo>
                  <a:pt x="9360000" y="0"/>
                </a:lnTo>
                <a:lnTo>
                  <a:pt x="9360000" y="6858000"/>
                </a:lnTo>
                <a:lnTo>
                  <a:pt x="0" y="6858000"/>
                </a:lnTo>
                <a:lnTo>
                  <a:pt x="2926080" y="0"/>
                </a:lnTo>
                <a:close/>
              </a:path>
            </a:pathLst>
          </a:custGeom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3965755" cy="20057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9381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/>
          <p:cNvSpPr>
            <a:spLocks noGrp="1"/>
          </p:cNvSpPr>
          <p:nvPr>
            <p:ph type="pic" sz="quarter" idx="15"/>
          </p:nvPr>
        </p:nvSpPr>
        <p:spPr>
          <a:xfrm>
            <a:off x="-5906" y="-16328"/>
            <a:ext cx="12197906" cy="6874328"/>
          </a:xfrm>
          <a:custGeom>
            <a:avLst/>
            <a:gdLst>
              <a:gd name="connsiteX0" fmla="*/ 0 w 9360000"/>
              <a:gd name="connsiteY0" fmla="*/ 0 h 6858000"/>
              <a:gd name="connsiteX1" fmla="*/ 9360000 w 9360000"/>
              <a:gd name="connsiteY1" fmla="*/ 0 h 6858000"/>
              <a:gd name="connsiteX2" fmla="*/ 9360000 w 9360000"/>
              <a:gd name="connsiteY2" fmla="*/ 6858000 h 6858000"/>
              <a:gd name="connsiteX3" fmla="*/ 0 w 9360000"/>
              <a:gd name="connsiteY3" fmla="*/ 6858000 h 6858000"/>
              <a:gd name="connsiteX4" fmla="*/ 0 w 9360000"/>
              <a:gd name="connsiteY4" fmla="*/ 0 h 6858000"/>
              <a:gd name="connsiteX0" fmla="*/ 2926080 w 9360000"/>
              <a:gd name="connsiteY0" fmla="*/ 0 h 6858000"/>
              <a:gd name="connsiteX1" fmla="*/ 9360000 w 9360000"/>
              <a:gd name="connsiteY1" fmla="*/ 0 h 6858000"/>
              <a:gd name="connsiteX2" fmla="*/ 9360000 w 9360000"/>
              <a:gd name="connsiteY2" fmla="*/ 6858000 h 6858000"/>
              <a:gd name="connsiteX3" fmla="*/ 0 w 9360000"/>
              <a:gd name="connsiteY3" fmla="*/ 6858000 h 6858000"/>
              <a:gd name="connsiteX4" fmla="*/ 2926080 w 9360000"/>
              <a:gd name="connsiteY4" fmla="*/ 0 h 6858000"/>
              <a:gd name="connsiteX0" fmla="*/ 0 w 12214235"/>
              <a:gd name="connsiteY0" fmla="*/ 32658 h 6858000"/>
              <a:gd name="connsiteX1" fmla="*/ 12214235 w 12214235"/>
              <a:gd name="connsiteY1" fmla="*/ 0 h 6858000"/>
              <a:gd name="connsiteX2" fmla="*/ 12214235 w 12214235"/>
              <a:gd name="connsiteY2" fmla="*/ 6858000 h 6858000"/>
              <a:gd name="connsiteX3" fmla="*/ 2854235 w 12214235"/>
              <a:gd name="connsiteY3" fmla="*/ 6858000 h 6858000"/>
              <a:gd name="connsiteX4" fmla="*/ 0 w 12214235"/>
              <a:gd name="connsiteY4" fmla="*/ 32658 h 6858000"/>
              <a:gd name="connsiteX0" fmla="*/ 0 w 12214235"/>
              <a:gd name="connsiteY0" fmla="*/ 32658 h 6858000"/>
              <a:gd name="connsiteX1" fmla="*/ 12214235 w 12214235"/>
              <a:gd name="connsiteY1" fmla="*/ 0 h 6858000"/>
              <a:gd name="connsiteX2" fmla="*/ 12214235 w 12214235"/>
              <a:gd name="connsiteY2" fmla="*/ 6858000 h 6858000"/>
              <a:gd name="connsiteX3" fmla="*/ 2854235 w 12214235"/>
              <a:gd name="connsiteY3" fmla="*/ 6858000 h 6858000"/>
              <a:gd name="connsiteX4" fmla="*/ 0 w 12214235"/>
              <a:gd name="connsiteY4" fmla="*/ 32658 h 6858000"/>
              <a:gd name="connsiteX0" fmla="*/ 0 w 12197906"/>
              <a:gd name="connsiteY0" fmla="*/ 0 h 6874328"/>
              <a:gd name="connsiteX1" fmla="*/ 12197906 w 12197906"/>
              <a:gd name="connsiteY1" fmla="*/ 16328 h 6874328"/>
              <a:gd name="connsiteX2" fmla="*/ 12197906 w 12197906"/>
              <a:gd name="connsiteY2" fmla="*/ 6874328 h 6874328"/>
              <a:gd name="connsiteX3" fmla="*/ 2837906 w 12197906"/>
              <a:gd name="connsiteY3" fmla="*/ 6874328 h 6874328"/>
              <a:gd name="connsiteX4" fmla="*/ 0 w 12197906"/>
              <a:gd name="connsiteY4" fmla="*/ 0 h 687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7906" h="6874328">
                <a:moveTo>
                  <a:pt x="0" y="0"/>
                </a:moveTo>
                <a:lnTo>
                  <a:pt x="12197906" y="16328"/>
                </a:lnTo>
                <a:lnTo>
                  <a:pt x="12197906" y="6874328"/>
                </a:lnTo>
                <a:lnTo>
                  <a:pt x="2837906" y="6874328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966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19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>
          <a:xfrm>
            <a:off x="2600761" y="6353175"/>
            <a:ext cx="8986838" cy="36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4663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suunnikas 3"/>
          <p:cNvSpPr/>
          <p:nvPr userDrawn="1"/>
        </p:nvSpPr>
        <p:spPr>
          <a:xfrm>
            <a:off x="5994307" y="-2"/>
            <a:ext cx="6237906" cy="6858002"/>
          </a:xfrm>
          <a:custGeom>
            <a:avLst/>
            <a:gdLst>
              <a:gd name="connsiteX0" fmla="*/ 0 w 6221708"/>
              <a:gd name="connsiteY0" fmla="*/ 6858002 h 6858002"/>
              <a:gd name="connsiteX1" fmla="*/ 1555427 w 6221708"/>
              <a:gd name="connsiteY1" fmla="*/ 0 h 6858002"/>
              <a:gd name="connsiteX2" fmla="*/ 4666281 w 6221708"/>
              <a:gd name="connsiteY2" fmla="*/ 0 h 6858002"/>
              <a:gd name="connsiteX3" fmla="*/ 6221708 w 6221708"/>
              <a:gd name="connsiteY3" fmla="*/ 6858002 h 6858002"/>
              <a:gd name="connsiteX4" fmla="*/ 0 w 6221708"/>
              <a:gd name="connsiteY4" fmla="*/ 6858002 h 6858002"/>
              <a:gd name="connsiteX0" fmla="*/ 0 w 6237906"/>
              <a:gd name="connsiteY0" fmla="*/ 6858002 h 6858002"/>
              <a:gd name="connsiteX1" fmla="*/ 1555427 w 6237906"/>
              <a:gd name="connsiteY1" fmla="*/ 0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58002 h 6858002"/>
              <a:gd name="connsiteX1" fmla="*/ 2517452 w 6237906"/>
              <a:gd name="connsiteY1" fmla="*/ 38100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67527 h 6867527"/>
              <a:gd name="connsiteX1" fmla="*/ 2955602 w 6237906"/>
              <a:gd name="connsiteY1" fmla="*/ 0 h 6867527"/>
              <a:gd name="connsiteX2" fmla="*/ 6237906 w 6237906"/>
              <a:gd name="connsiteY2" fmla="*/ 9525 h 6867527"/>
              <a:gd name="connsiteX3" fmla="*/ 6221708 w 6237906"/>
              <a:gd name="connsiteY3" fmla="*/ 6867527 h 6867527"/>
              <a:gd name="connsiteX4" fmla="*/ 0 w 6237906"/>
              <a:gd name="connsiteY4" fmla="*/ 6867527 h 6867527"/>
              <a:gd name="connsiteX0" fmla="*/ 0 w 6237906"/>
              <a:gd name="connsiteY0" fmla="*/ 6858002 h 6858002"/>
              <a:gd name="connsiteX1" fmla="*/ 3050852 w 6237906"/>
              <a:gd name="connsiteY1" fmla="*/ 9525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  <a:gd name="connsiteX0" fmla="*/ 0 w 6237906"/>
              <a:gd name="connsiteY0" fmla="*/ 6858002 h 6858002"/>
              <a:gd name="connsiteX1" fmla="*/ 2974652 w 6237906"/>
              <a:gd name="connsiteY1" fmla="*/ 9525 h 6858002"/>
              <a:gd name="connsiteX2" fmla="*/ 6237906 w 6237906"/>
              <a:gd name="connsiteY2" fmla="*/ 0 h 6858002"/>
              <a:gd name="connsiteX3" fmla="*/ 6221708 w 6237906"/>
              <a:gd name="connsiteY3" fmla="*/ 6858002 h 6858002"/>
              <a:gd name="connsiteX4" fmla="*/ 0 w 6237906"/>
              <a:gd name="connsiteY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7906" h="6858002">
                <a:moveTo>
                  <a:pt x="0" y="6858002"/>
                </a:moveTo>
                <a:lnTo>
                  <a:pt x="2974652" y="9525"/>
                </a:lnTo>
                <a:lnTo>
                  <a:pt x="6237906" y="0"/>
                </a:lnTo>
                <a:cubicBezTo>
                  <a:pt x="6232507" y="2286001"/>
                  <a:pt x="6227107" y="4572001"/>
                  <a:pt x="6221708" y="6858002"/>
                </a:cubicBezTo>
                <a:lnTo>
                  <a:pt x="0" y="68580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8416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6015562" y="-9531"/>
            <a:ext cx="6199125" cy="6872097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199125"/>
              <a:gd name="connsiteY0" fmla="*/ 6867525 h 6867525"/>
              <a:gd name="connsiteX1" fmla="*/ 2955375 w 6199125"/>
              <a:gd name="connsiteY1" fmla="*/ 9525 h 6867525"/>
              <a:gd name="connsiteX2" fmla="*/ 6199125 w 6199125"/>
              <a:gd name="connsiteY2" fmla="*/ 0 h 6867525"/>
              <a:gd name="connsiteX3" fmla="*/ 6184224 w 6199125"/>
              <a:gd name="connsiteY3" fmla="*/ 6862953 h 6867525"/>
              <a:gd name="connsiteX4" fmla="*/ 0 w 6199125"/>
              <a:gd name="connsiteY4" fmla="*/ 6867525 h 6867525"/>
              <a:gd name="connsiteX0" fmla="*/ 0 w 6199125"/>
              <a:gd name="connsiteY0" fmla="*/ 6867525 h 6872097"/>
              <a:gd name="connsiteX1" fmla="*/ 2955375 w 6199125"/>
              <a:gd name="connsiteY1" fmla="*/ 9525 h 6872097"/>
              <a:gd name="connsiteX2" fmla="*/ 6199125 w 6199125"/>
              <a:gd name="connsiteY2" fmla="*/ 0 h 6872097"/>
              <a:gd name="connsiteX3" fmla="*/ 6184224 w 6199125"/>
              <a:gd name="connsiteY3" fmla="*/ 6872097 h 6872097"/>
              <a:gd name="connsiteX4" fmla="*/ 0 w 6199125"/>
              <a:gd name="connsiteY4" fmla="*/ 6867525 h 687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9125" h="6872097">
                <a:moveTo>
                  <a:pt x="0" y="6867525"/>
                </a:moveTo>
                <a:lnTo>
                  <a:pt x="2955375" y="9525"/>
                </a:lnTo>
                <a:lnTo>
                  <a:pt x="6199125" y="0"/>
                </a:lnTo>
                <a:lnTo>
                  <a:pt x="6184224" y="6872097"/>
                </a:lnTo>
                <a:lnTo>
                  <a:pt x="0" y="6867525"/>
                </a:lnTo>
                <a:close/>
              </a:path>
            </a:pathLst>
          </a:custGeom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8806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olisuunnikas 5"/>
          <p:cNvSpPr/>
          <p:nvPr userDrawn="1"/>
        </p:nvSpPr>
        <p:spPr>
          <a:xfrm>
            <a:off x="-4445" y="1515368"/>
            <a:ext cx="8230972" cy="5349363"/>
          </a:xfrm>
          <a:custGeom>
            <a:avLst/>
            <a:gdLst>
              <a:gd name="connsiteX0" fmla="*/ 0 w 8185969"/>
              <a:gd name="connsiteY0" fmla="*/ 5338916 h 5338916"/>
              <a:gd name="connsiteX1" fmla="*/ 1334729 w 8185969"/>
              <a:gd name="connsiteY1" fmla="*/ 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8185969"/>
              <a:gd name="connsiteY0" fmla="*/ 5338916 h 5338916"/>
              <a:gd name="connsiteX1" fmla="*/ 1229 w 8185969"/>
              <a:gd name="connsiteY1" fmla="*/ 1905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6023794 w 6851240"/>
              <a:gd name="connsiteY3" fmla="*/ 5310341 h 5338916"/>
              <a:gd name="connsiteX4" fmla="*/ 0 w 6851240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5814244 w 6851240"/>
              <a:gd name="connsiteY3" fmla="*/ 5329391 h 5338916"/>
              <a:gd name="connsiteX4" fmla="*/ 0 w 6851240"/>
              <a:gd name="connsiteY4" fmla="*/ 5338916 h 5338916"/>
              <a:gd name="connsiteX0" fmla="*/ 0 w 8051390"/>
              <a:gd name="connsiteY0" fmla="*/ 5338916 h 5338916"/>
              <a:gd name="connsiteX1" fmla="*/ 1229 w 8051390"/>
              <a:gd name="connsiteY1" fmla="*/ 19050 h 5338916"/>
              <a:gd name="connsiteX2" fmla="*/ 8051390 w 8051390"/>
              <a:gd name="connsiteY2" fmla="*/ 0 h 5338916"/>
              <a:gd name="connsiteX3" fmla="*/ 5814244 w 8051390"/>
              <a:gd name="connsiteY3" fmla="*/ 5329391 h 5338916"/>
              <a:gd name="connsiteX4" fmla="*/ 0 w 805139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142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523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8309 w 8116849"/>
              <a:gd name="connsiteY0" fmla="*/ 5338916 h 5338916"/>
              <a:gd name="connsiteX1" fmla="*/ 13 w 8116849"/>
              <a:gd name="connsiteY1" fmla="*/ 9525 h 5338916"/>
              <a:gd name="connsiteX2" fmla="*/ 8116849 w 8116849"/>
              <a:gd name="connsiteY2" fmla="*/ 0 h 5338916"/>
              <a:gd name="connsiteX3" fmla="*/ 5841603 w 8116849"/>
              <a:gd name="connsiteY3" fmla="*/ 5329391 h 5338916"/>
              <a:gd name="connsiteX4" fmla="*/ 8309 w 8116849"/>
              <a:gd name="connsiteY4" fmla="*/ 5338916 h 5338916"/>
              <a:gd name="connsiteX0" fmla="*/ 0 w 8108540"/>
              <a:gd name="connsiteY0" fmla="*/ 5348441 h 5348441"/>
              <a:gd name="connsiteX1" fmla="*/ 1229 w 8108540"/>
              <a:gd name="connsiteY1" fmla="*/ 0 h 5348441"/>
              <a:gd name="connsiteX2" fmla="*/ 8108540 w 8108540"/>
              <a:gd name="connsiteY2" fmla="*/ 9525 h 5348441"/>
              <a:gd name="connsiteX3" fmla="*/ 5833294 w 8108540"/>
              <a:gd name="connsiteY3" fmla="*/ 5338916 h 5348441"/>
              <a:gd name="connsiteX4" fmla="*/ 0 w 8108540"/>
              <a:gd name="connsiteY4" fmla="*/ 5348441 h 5348441"/>
              <a:gd name="connsiteX0" fmla="*/ 0 w 8108540"/>
              <a:gd name="connsiteY0" fmla="*/ 5338916 h 5338916"/>
              <a:gd name="connsiteX1" fmla="*/ 2027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57966 h 5357966"/>
              <a:gd name="connsiteX1" fmla="*/ 1229 w 8108540"/>
              <a:gd name="connsiteY1" fmla="*/ 0 h 5357966"/>
              <a:gd name="connsiteX2" fmla="*/ 8108540 w 8108540"/>
              <a:gd name="connsiteY2" fmla="*/ 19050 h 5357966"/>
              <a:gd name="connsiteX3" fmla="*/ 5833294 w 8108540"/>
              <a:gd name="connsiteY3" fmla="*/ 5348441 h 5357966"/>
              <a:gd name="connsiteX4" fmla="*/ 0 w 8108540"/>
              <a:gd name="connsiteY4" fmla="*/ 5357966 h 5357966"/>
              <a:gd name="connsiteX0" fmla="*/ 0 w 8108540"/>
              <a:gd name="connsiteY0" fmla="*/ 5338916 h 5338916"/>
              <a:gd name="connsiteX1" fmla="*/ 10754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702 w 8109242"/>
              <a:gd name="connsiteY0" fmla="*/ 5338916 h 5338916"/>
              <a:gd name="connsiteX1" fmla="*/ 73 w 8109242"/>
              <a:gd name="connsiteY1" fmla="*/ 7668 h 5338916"/>
              <a:gd name="connsiteX2" fmla="*/ 8109242 w 8109242"/>
              <a:gd name="connsiteY2" fmla="*/ 0 h 5338916"/>
              <a:gd name="connsiteX3" fmla="*/ 5833996 w 8109242"/>
              <a:gd name="connsiteY3" fmla="*/ 5329391 h 5338916"/>
              <a:gd name="connsiteX4" fmla="*/ 702 w 8109242"/>
              <a:gd name="connsiteY4" fmla="*/ 5338916 h 5338916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83773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11481 w 8230972"/>
              <a:gd name="connsiteY3" fmla="*/ 5311227 h 5342631"/>
              <a:gd name="connsiteX4" fmla="*/ 4445 w 8230972"/>
              <a:gd name="connsiteY4" fmla="*/ 5342631 h 5342631"/>
              <a:gd name="connsiteX0" fmla="*/ 4445 w 8230972"/>
              <a:gd name="connsiteY0" fmla="*/ 5342631 h 5355417"/>
              <a:gd name="connsiteX1" fmla="*/ 22 w 8230972"/>
              <a:gd name="connsiteY1" fmla="*/ 0 h 5355417"/>
              <a:gd name="connsiteX2" fmla="*/ 8230972 w 8230972"/>
              <a:gd name="connsiteY2" fmla="*/ 3715 h 5355417"/>
              <a:gd name="connsiteX3" fmla="*/ 5940978 w 8230972"/>
              <a:gd name="connsiteY3" fmla="*/ 5355417 h 5355417"/>
              <a:gd name="connsiteX4" fmla="*/ 4445 w 8230972"/>
              <a:gd name="connsiteY4" fmla="*/ 5342631 h 5355417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8 h 5342631"/>
              <a:gd name="connsiteX4" fmla="*/ 4445 w 8230972"/>
              <a:gd name="connsiteY4" fmla="*/ 5342631 h 534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972" h="5342631">
                <a:moveTo>
                  <a:pt x="4445" y="5342631"/>
                </a:moveTo>
                <a:cubicBezTo>
                  <a:pt x="4855" y="3569342"/>
                  <a:pt x="-388" y="1773289"/>
                  <a:pt x="22" y="0"/>
                </a:cubicBezTo>
                <a:lnTo>
                  <a:pt x="8230972" y="3715"/>
                </a:lnTo>
                <a:lnTo>
                  <a:pt x="5926229" y="5340688"/>
                </a:lnTo>
                <a:lnTo>
                  <a:pt x="4445" y="5342631"/>
                </a:lnTo>
                <a:close/>
              </a:path>
            </a:pathLst>
          </a:custGeom>
          <a:solidFill>
            <a:srgbClr val="0182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7" name="Kuvan paikkamerkki 4"/>
          <p:cNvSpPr>
            <a:spLocks noGrp="1"/>
          </p:cNvSpPr>
          <p:nvPr>
            <p:ph type="pic" sz="quarter" idx="11"/>
          </p:nvPr>
        </p:nvSpPr>
        <p:spPr>
          <a:xfrm>
            <a:off x="6019356" y="1525931"/>
            <a:ext cx="6167444" cy="5340632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58000 h 6858000"/>
              <a:gd name="connsiteX1" fmla="*/ 2955375 w 6220800"/>
              <a:gd name="connsiteY1" fmla="*/ 0 h 6858000"/>
              <a:gd name="connsiteX2" fmla="*/ 6180075 w 6220800"/>
              <a:gd name="connsiteY2" fmla="*/ 1571625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3810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1905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43525 h 5343525"/>
              <a:gd name="connsiteX1" fmla="*/ 2298150 w 6220800"/>
              <a:gd name="connsiteY1" fmla="*/ 19050 h 5343525"/>
              <a:gd name="connsiteX2" fmla="*/ 6170550 w 6220800"/>
              <a:gd name="connsiteY2" fmla="*/ 0 h 5343525"/>
              <a:gd name="connsiteX3" fmla="*/ 6220800 w 6220800"/>
              <a:gd name="connsiteY3" fmla="*/ 5343525 h 5343525"/>
              <a:gd name="connsiteX4" fmla="*/ 0 w 6220800"/>
              <a:gd name="connsiteY4" fmla="*/ 5343525 h 534352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99125 w 6220800"/>
              <a:gd name="connsiteY2" fmla="*/ 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199125"/>
              <a:gd name="connsiteY0" fmla="*/ 5324475 h 5324475"/>
              <a:gd name="connsiteX1" fmla="*/ 2298150 w 6199125"/>
              <a:gd name="connsiteY1" fmla="*/ 0 h 5324475"/>
              <a:gd name="connsiteX2" fmla="*/ 6199125 w 6199125"/>
              <a:gd name="connsiteY2" fmla="*/ 0 h 5324475"/>
              <a:gd name="connsiteX3" fmla="*/ 6163650 w 6199125"/>
              <a:gd name="connsiteY3" fmla="*/ 5314950 h 5324475"/>
              <a:gd name="connsiteX4" fmla="*/ 0 w 6199125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63650"/>
              <a:gd name="connsiteY0" fmla="*/ 5324475 h 5324475"/>
              <a:gd name="connsiteX1" fmla="*/ 2298150 w 6163650"/>
              <a:gd name="connsiteY1" fmla="*/ 0 h 5324475"/>
              <a:gd name="connsiteX2" fmla="*/ 6161025 w 6163650"/>
              <a:gd name="connsiteY2" fmla="*/ 0 h 5324475"/>
              <a:gd name="connsiteX3" fmla="*/ 6163650 w 6163650"/>
              <a:gd name="connsiteY3" fmla="*/ 5314950 h 5324475"/>
              <a:gd name="connsiteX4" fmla="*/ 0 w 6163650"/>
              <a:gd name="connsiteY4" fmla="*/ 5324475 h 5324475"/>
              <a:gd name="connsiteX0" fmla="*/ 0 w 6167444"/>
              <a:gd name="connsiteY0" fmla="*/ 5316907 h 5316907"/>
              <a:gd name="connsiteX1" fmla="*/ 2301944 w 6167444"/>
              <a:gd name="connsiteY1" fmla="*/ 0 h 5316907"/>
              <a:gd name="connsiteX2" fmla="*/ 6164819 w 6167444"/>
              <a:gd name="connsiteY2" fmla="*/ 0 h 5316907"/>
              <a:gd name="connsiteX3" fmla="*/ 6167444 w 6167444"/>
              <a:gd name="connsiteY3" fmla="*/ 5314950 h 5316907"/>
              <a:gd name="connsiteX4" fmla="*/ 0 w 6167444"/>
              <a:gd name="connsiteY4" fmla="*/ 5316907 h 5316907"/>
              <a:gd name="connsiteX0" fmla="*/ 0 w 6167444"/>
              <a:gd name="connsiteY0" fmla="*/ 5316907 h 5326302"/>
              <a:gd name="connsiteX1" fmla="*/ 2301944 w 6167444"/>
              <a:gd name="connsiteY1" fmla="*/ 0 h 5326302"/>
              <a:gd name="connsiteX2" fmla="*/ 6164819 w 6167444"/>
              <a:gd name="connsiteY2" fmla="*/ 0 h 5326302"/>
              <a:gd name="connsiteX3" fmla="*/ 6167444 w 6167444"/>
              <a:gd name="connsiteY3" fmla="*/ 5326302 h 5326302"/>
              <a:gd name="connsiteX4" fmla="*/ 0 w 6167444"/>
              <a:gd name="connsiteY4" fmla="*/ 5316907 h 532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444" h="5326302">
                <a:moveTo>
                  <a:pt x="0" y="5316907"/>
                </a:moveTo>
                <a:lnTo>
                  <a:pt x="2301944" y="0"/>
                </a:lnTo>
                <a:lnTo>
                  <a:pt x="6164819" y="0"/>
                </a:lnTo>
                <a:lnTo>
                  <a:pt x="6167444" y="5326302"/>
                </a:lnTo>
                <a:lnTo>
                  <a:pt x="0" y="5316907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833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suunnikas 5"/>
          <p:cNvSpPr/>
          <p:nvPr userDrawn="1"/>
        </p:nvSpPr>
        <p:spPr>
          <a:xfrm>
            <a:off x="-4445" y="1515368"/>
            <a:ext cx="8230972" cy="5349363"/>
          </a:xfrm>
          <a:custGeom>
            <a:avLst/>
            <a:gdLst>
              <a:gd name="connsiteX0" fmla="*/ 0 w 8185969"/>
              <a:gd name="connsiteY0" fmla="*/ 5338916 h 5338916"/>
              <a:gd name="connsiteX1" fmla="*/ 1334729 w 8185969"/>
              <a:gd name="connsiteY1" fmla="*/ 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8185969"/>
              <a:gd name="connsiteY0" fmla="*/ 5338916 h 5338916"/>
              <a:gd name="connsiteX1" fmla="*/ 1229 w 8185969"/>
              <a:gd name="connsiteY1" fmla="*/ 1905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6023794 w 6851240"/>
              <a:gd name="connsiteY3" fmla="*/ 5310341 h 5338916"/>
              <a:gd name="connsiteX4" fmla="*/ 0 w 6851240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5814244 w 6851240"/>
              <a:gd name="connsiteY3" fmla="*/ 5329391 h 5338916"/>
              <a:gd name="connsiteX4" fmla="*/ 0 w 6851240"/>
              <a:gd name="connsiteY4" fmla="*/ 5338916 h 5338916"/>
              <a:gd name="connsiteX0" fmla="*/ 0 w 8051390"/>
              <a:gd name="connsiteY0" fmla="*/ 5338916 h 5338916"/>
              <a:gd name="connsiteX1" fmla="*/ 1229 w 8051390"/>
              <a:gd name="connsiteY1" fmla="*/ 19050 h 5338916"/>
              <a:gd name="connsiteX2" fmla="*/ 8051390 w 8051390"/>
              <a:gd name="connsiteY2" fmla="*/ 0 h 5338916"/>
              <a:gd name="connsiteX3" fmla="*/ 5814244 w 8051390"/>
              <a:gd name="connsiteY3" fmla="*/ 5329391 h 5338916"/>
              <a:gd name="connsiteX4" fmla="*/ 0 w 805139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142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523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8309 w 8116849"/>
              <a:gd name="connsiteY0" fmla="*/ 5338916 h 5338916"/>
              <a:gd name="connsiteX1" fmla="*/ 13 w 8116849"/>
              <a:gd name="connsiteY1" fmla="*/ 9525 h 5338916"/>
              <a:gd name="connsiteX2" fmla="*/ 8116849 w 8116849"/>
              <a:gd name="connsiteY2" fmla="*/ 0 h 5338916"/>
              <a:gd name="connsiteX3" fmla="*/ 5841603 w 8116849"/>
              <a:gd name="connsiteY3" fmla="*/ 5329391 h 5338916"/>
              <a:gd name="connsiteX4" fmla="*/ 8309 w 8116849"/>
              <a:gd name="connsiteY4" fmla="*/ 5338916 h 5338916"/>
              <a:gd name="connsiteX0" fmla="*/ 0 w 8108540"/>
              <a:gd name="connsiteY0" fmla="*/ 5348441 h 5348441"/>
              <a:gd name="connsiteX1" fmla="*/ 1229 w 8108540"/>
              <a:gd name="connsiteY1" fmla="*/ 0 h 5348441"/>
              <a:gd name="connsiteX2" fmla="*/ 8108540 w 8108540"/>
              <a:gd name="connsiteY2" fmla="*/ 9525 h 5348441"/>
              <a:gd name="connsiteX3" fmla="*/ 5833294 w 8108540"/>
              <a:gd name="connsiteY3" fmla="*/ 5338916 h 5348441"/>
              <a:gd name="connsiteX4" fmla="*/ 0 w 8108540"/>
              <a:gd name="connsiteY4" fmla="*/ 5348441 h 5348441"/>
              <a:gd name="connsiteX0" fmla="*/ 0 w 8108540"/>
              <a:gd name="connsiteY0" fmla="*/ 5338916 h 5338916"/>
              <a:gd name="connsiteX1" fmla="*/ 2027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57966 h 5357966"/>
              <a:gd name="connsiteX1" fmla="*/ 1229 w 8108540"/>
              <a:gd name="connsiteY1" fmla="*/ 0 h 5357966"/>
              <a:gd name="connsiteX2" fmla="*/ 8108540 w 8108540"/>
              <a:gd name="connsiteY2" fmla="*/ 19050 h 5357966"/>
              <a:gd name="connsiteX3" fmla="*/ 5833294 w 8108540"/>
              <a:gd name="connsiteY3" fmla="*/ 5348441 h 5357966"/>
              <a:gd name="connsiteX4" fmla="*/ 0 w 8108540"/>
              <a:gd name="connsiteY4" fmla="*/ 5357966 h 5357966"/>
              <a:gd name="connsiteX0" fmla="*/ 0 w 8108540"/>
              <a:gd name="connsiteY0" fmla="*/ 5338916 h 5338916"/>
              <a:gd name="connsiteX1" fmla="*/ 10754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702 w 8109242"/>
              <a:gd name="connsiteY0" fmla="*/ 5338916 h 5338916"/>
              <a:gd name="connsiteX1" fmla="*/ 73 w 8109242"/>
              <a:gd name="connsiteY1" fmla="*/ 7668 h 5338916"/>
              <a:gd name="connsiteX2" fmla="*/ 8109242 w 8109242"/>
              <a:gd name="connsiteY2" fmla="*/ 0 h 5338916"/>
              <a:gd name="connsiteX3" fmla="*/ 5833996 w 8109242"/>
              <a:gd name="connsiteY3" fmla="*/ 5329391 h 5338916"/>
              <a:gd name="connsiteX4" fmla="*/ 702 w 8109242"/>
              <a:gd name="connsiteY4" fmla="*/ 5338916 h 5338916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83773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11481 w 8230972"/>
              <a:gd name="connsiteY3" fmla="*/ 5311227 h 5342631"/>
              <a:gd name="connsiteX4" fmla="*/ 4445 w 8230972"/>
              <a:gd name="connsiteY4" fmla="*/ 5342631 h 5342631"/>
              <a:gd name="connsiteX0" fmla="*/ 4445 w 8230972"/>
              <a:gd name="connsiteY0" fmla="*/ 5342631 h 5355417"/>
              <a:gd name="connsiteX1" fmla="*/ 22 w 8230972"/>
              <a:gd name="connsiteY1" fmla="*/ 0 h 5355417"/>
              <a:gd name="connsiteX2" fmla="*/ 8230972 w 8230972"/>
              <a:gd name="connsiteY2" fmla="*/ 3715 h 5355417"/>
              <a:gd name="connsiteX3" fmla="*/ 5940978 w 8230972"/>
              <a:gd name="connsiteY3" fmla="*/ 5355417 h 5355417"/>
              <a:gd name="connsiteX4" fmla="*/ 4445 w 8230972"/>
              <a:gd name="connsiteY4" fmla="*/ 5342631 h 5355417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8 h 5342631"/>
              <a:gd name="connsiteX4" fmla="*/ 4445 w 8230972"/>
              <a:gd name="connsiteY4" fmla="*/ 5342631 h 534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972" h="5342631">
                <a:moveTo>
                  <a:pt x="4445" y="5342631"/>
                </a:moveTo>
                <a:cubicBezTo>
                  <a:pt x="4855" y="3569342"/>
                  <a:pt x="-388" y="1773289"/>
                  <a:pt x="22" y="0"/>
                </a:cubicBezTo>
                <a:lnTo>
                  <a:pt x="8230972" y="3715"/>
                </a:lnTo>
                <a:lnTo>
                  <a:pt x="5926229" y="5340688"/>
                </a:lnTo>
                <a:lnTo>
                  <a:pt x="4445" y="5342631"/>
                </a:lnTo>
                <a:close/>
              </a:path>
            </a:pathLst>
          </a:cu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6019356" y="1525931"/>
            <a:ext cx="6167444" cy="5340632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58000 h 6858000"/>
              <a:gd name="connsiteX1" fmla="*/ 2955375 w 6220800"/>
              <a:gd name="connsiteY1" fmla="*/ 0 h 6858000"/>
              <a:gd name="connsiteX2" fmla="*/ 6180075 w 6220800"/>
              <a:gd name="connsiteY2" fmla="*/ 1571625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3810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1905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43525 h 5343525"/>
              <a:gd name="connsiteX1" fmla="*/ 2298150 w 6220800"/>
              <a:gd name="connsiteY1" fmla="*/ 19050 h 5343525"/>
              <a:gd name="connsiteX2" fmla="*/ 6170550 w 6220800"/>
              <a:gd name="connsiteY2" fmla="*/ 0 h 5343525"/>
              <a:gd name="connsiteX3" fmla="*/ 6220800 w 6220800"/>
              <a:gd name="connsiteY3" fmla="*/ 5343525 h 5343525"/>
              <a:gd name="connsiteX4" fmla="*/ 0 w 6220800"/>
              <a:gd name="connsiteY4" fmla="*/ 5343525 h 534352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99125 w 6220800"/>
              <a:gd name="connsiteY2" fmla="*/ 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199125"/>
              <a:gd name="connsiteY0" fmla="*/ 5324475 h 5324475"/>
              <a:gd name="connsiteX1" fmla="*/ 2298150 w 6199125"/>
              <a:gd name="connsiteY1" fmla="*/ 0 h 5324475"/>
              <a:gd name="connsiteX2" fmla="*/ 6199125 w 6199125"/>
              <a:gd name="connsiteY2" fmla="*/ 0 h 5324475"/>
              <a:gd name="connsiteX3" fmla="*/ 6163650 w 6199125"/>
              <a:gd name="connsiteY3" fmla="*/ 5314950 h 5324475"/>
              <a:gd name="connsiteX4" fmla="*/ 0 w 6199125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63650"/>
              <a:gd name="connsiteY0" fmla="*/ 5324475 h 5324475"/>
              <a:gd name="connsiteX1" fmla="*/ 2298150 w 6163650"/>
              <a:gd name="connsiteY1" fmla="*/ 0 h 5324475"/>
              <a:gd name="connsiteX2" fmla="*/ 6161025 w 6163650"/>
              <a:gd name="connsiteY2" fmla="*/ 0 h 5324475"/>
              <a:gd name="connsiteX3" fmla="*/ 6163650 w 6163650"/>
              <a:gd name="connsiteY3" fmla="*/ 5314950 h 5324475"/>
              <a:gd name="connsiteX4" fmla="*/ 0 w 6163650"/>
              <a:gd name="connsiteY4" fmla="*/ 5324475 h 5324475"/>
              <a:gd name="connsiteX0" fmla="*/ 0 w 6167444"/>
              <a:gd name="connsiteY0" fmla="*/ 5316907 h 5316907"/>
              <a:gd name="connsiteX1" fmla="*/ 2301944 w 6167444"/>
              <a:gd name="connsiteY1" fmla="*/ 0 h 5316907"/>
              <a:gd name="connsiteX2" fmla="*/ 6164819 w 6167444"/>
              <a:gd name="connsiteY2" fmla="*/ 0 h 5316907"/>
              <a:gd name="connsiteX3" fmla="*/ 6167444 w 6167444"/>
              <a:gd name="connsiteY3" fmla="*/ 5314950 h 5316907"/>
              <a:gd name="connsiteX4" fmla="*/ 0 w 6167444"/>
              <a:gd name="connsiteY4" fmla="*/ 5316907 h 5316907"/>
              <a:gd name="connsiteX0" fmla="*/ 0 w 6167444"/>
              <a:gd name="connsiteY0" fmla="*/ 5316907 h 5326302"/>
              <a:gd name="connsiteX1" fmla="*/ 2301944 w 6167444"/>
              <a:gd name="connsiteY1" fmla="*/ 0 h 5326302"/>
              <a:gd name="connsiteX2" fmla="*/ 6164819 w 6167444"/>
              <a:gd name="connsiteY2" fmla="*/ 0 h 5326302"/>
              <a:gd name="connsiteX3" fmla="*/ 6167444 w 6167444"/>
              <a:gd name="connsiteY3" fmla="*/ 5326302 h 5326302"/>
              <a:gd name="connsiteX4" fmla="*/ 0 w 6167444"/>
              <a:gd name="connsiteY4" fmla="*/ 5316907 h 532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444" h="5326302">
                <a:moveTo>
                  <a:pt x="0" y="5316907"/>
                </a:moveTo>
                <a:lnTo>
                  <a:pt x="2301944" y="0"/>
                </a:lnTo>
                <a:lnTo>
                  <a:pt x="6164819" y="0"/>
                </a:lnTo>
                <a:lnTo>
                  <a:pt x="6167444" y="5326302"/>
                </a:lnTo>
                <a:lnTo>
                  <a:pt x="0" y="5316907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9222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suunnikas 5"/>
          <p:cNvSpPr/>
          <p:nvPr userDrawn="1"/>
        </p:nvSpPr>
        <p:spPr>
          <a:xfrm>
            <a:off x="-4445" y="1515368"/>
            <a:ext cx="8230972" cy="5349363"/>
          </a:xfrm>
          <a:custGeom>
            <a:avLst/>
            <a:gdLst>
              <a:gd name="connsiteX0" fmla="*/ 0 w 8185969"/>
              <a:gd name="connsiteY0" fmla="*/ 5338916 h 5338916"/>
              <a:gd name="connsiteX1" fmla="*/ 1334729 w 8185969"/>
              <a:gd name="connsiteY1" fmla="*/ 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8185969"/>
              <a:gd name="connsiteY0" fmla="*/ 5338916 h 5338916"/>
              <a:gd name="connsiteX1" fmla="*/ 1229 w 8185969"/>
              <a:gd name="connsiteY1" fmla="*/ 1905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6023794 w 6851240"/>
              <a:gd name="connsiteY3" fmla="*/ 5310341 h 5338916"/>
              <a:gd name="connsiteX4" fmla="*/ 0 w 6851240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5814244 w 6851240"/>
              <a:gd name="connsiteY3" fmla="*/ 5329391 h 5338916"/>
              <a:gd name="connsiteX4" fmla="*/ 0 w 6851240"/>
              <a:gd name="connsiteY4" fmla="*/ 5338916 h 5338916"/>
              <a:gd name="connsiteX0" fmla="*/ 0 w 8051390"/>
              <a:gd name="connsiteY0" fmla="*/ 5338916 h 5338916"/>
              <a:gd name="connsiteX1" fmla="*/ 1229 w 8051390"/>
              <a:gd name="connsiteY1" fmla="*/ 19050 h 5338916"/>
              <a:gd name="connsiteX2" fmla="*/ 8051390 w 8051390"/>
              <a:gd name="connsiteY2" fmla="*/ 0 h 5338916"/>
              <a:gd name="connsiteX3" fmla="*/ 5814244 w 8051390"/>
              <a:gd name="connsiteY3" fmla="*/ 5329391 h 5338916"/>
              <a:gd name="connsiteX4" fmla="*/ 0 w 805139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142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523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8309 w 8116849"/>
              <a:gd name="connsiteY0" fmla="*/ 5338916 h 5338916"/>
              <a:gd name="connsiteX1" fmla="*/ 13 w 8116849"/>
              <a:gd name="connsiteY1" fmla="*/ 9525 h 5338916"/>
              <a:gd name="connsiteX2" fmla="*/ 8116849 w 8116849"/>
              <a:gd name="connsiteY2" fmla="*/ 0 h 5338916"/>
              <a:gd name="connsiteX3" fmla="*/ 5841603 w 8116849"/>
              <a:gd name="connsiteY3" fmla="*/ 5329391 h 5338916"/>
              <a:gd name="connsiteX4" fmla="*/ 8309 w 8116849"/>
              <a:gd name="connsiteY4" fmla="*/ 5338916 h 5338916"/>
              <a:gd name="connsiteX0" fmla="*/ 0 w 8108540"/>
              <a:gd name="connsiteY0" fmla="*/ 5348441 h 5348441"/>
              <a:gd name="connsiteX1" fmla="*/ 1229 w 8108540"/>
              <a:gd name="connsiteY1" fmla="*/ 0 h 5348441"/>
              <a:gd name="connsiteX2" fmla="*/ 8108540 w 8108540"/>
              <a:gd name="connsiteY2" fmla="*/ 9525 h 5348441"/>
              <a:gd name="connsiteX3" fmla="*/ 5833294 w 8108540"/>
              <a:gd name="connsiteY3" fmla="*/ 5338916 h 5348441"/>
              <a:gd name="connsiteX4" fmla="*/ 0 w 8108540"/>
              <a:gd name="connsiteY4" fmla="*/ 5348441 h 5348441"/>
              <a:gd name="connsiteX0" fmla="*/ 0 w 8108540"/>
              <a:gd name="connsiteY0" fmla="*/ 5338916 h 5338916"/>
              <a:gd name="connsiteX1" fmla="*/ 2027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57966 h 5357966"/>
              <a:gd name="connsiteX1" fmla="*/ 1229 w 8108540"/>
              <a:gd name="connsiteY1" fmla="*/ 0 h 5357966"/>
              <a:gd name="connsiteX2" fmla="*/ 8108540 w 8108540"/>
              <a:gd name="connsiteY2" fmla="*/ 19050 h 5357966"/>
              <a:gd name="connsiteX3" fmla="*/ 5833294 w 8108540"/>
              <a:gd name="connsiteY3" fmla="*/ 5348441 h 5357966"/>
              <a:gd name="connsiteX4" fmla="*/ 0 w 8108540"/>
              <a:gd name="connsiteY4" fmla="*/ 5357966 h 5357966"/>
              <a:gd name="connsiteX0" fmla="*/ 0 w 8108540"/>
              <a:gd name="connsiteY0" fmla="*/ 5338916 h 5338916"/>
              <a:gd name="connsiteX1" fmla="*/ 10754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702 w 8109242"/>
              <a:gd name="connsiteY0" fmla="*/ 5338916 h 5338916"/>
              <a:gd name="connsiteX1" fmla="*/ 73 w 8109242"/>
              <a:gd name="connsiteY1" fmla="*/ 7668 h 5338916"/>
              <a:gd name="connsiteX2" fmla="*/ 8109242 w 8109242"/>
              <a:gd name="connsiteY2" fmla="*/ 0 h 5338916"/>
              <a:gd name="connsiteX3" fmla="*/ 5833996 w 8109242"/>
              <a:gd name="connsiteY3" fmla="*/ 5329391 h 5338916"/>
              <a:gd name="connsiteX4" fmla="*/ 702 w 8109242"/>
              <a:gd name="connsiteY4" fmla="*/ 5338916 h 5338916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83773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11481 w 8230972"/>
              <a:gd name="connsiteY3" fmla="*/ 5311227 h 5342631"/>
              <a:gd name="connsiteX4" fmla="*/ 4445 w 8230972"/>
              <a:gd name="connsiteY4" fmla="*/ 5342631 h 5342631"/>
              <a:gd name="connsiteX0" fmla="*/ 4445 w 8230972"/>
              <a:gd name="connsiteY0" fmla="*/ 5342631 h 5355417"/>
              <a:gd name="connsiteX1" fmla="*/ 22 w 8230972"/>
              <a:gd name="connsiteY1" fmla="*/ 0 h 5355417"/>
              <a:gd name="connsiteX2" fmla="*/ 8230972 w 8230972"/>
              <a:gd name="connsiteY2" fmla="*/ 3715 h 5355417"/>
              <a:gd name="connsiteX3" fmla="*/ 5940978 w 8230972"/>
              <a:gd name="connsiteY3" fmla="*/ 5355417 h 5355417"/>
              <a:gd name="connsiteX4" fmla="*/ 4445 w 8230972"/>
              <a:gd name="connsiteY4" fmla="*/ 5342631 h 5355417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8 h 5342631"/>
              <a:gd name="connsiteX4" fmla="*/ 4445 w 8230972"/>
              <a:gd name="connsiteY4" fmla="*/ 5342631 h 534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972" h="5342631">
                <a:moveTo>
                  <a:pt x="4445" y="5342631"/>
                </a:moveTo>
                <a:cubicBezTo>
                  <a:pt x="4855" y="3569342"/>
                  <a:pt x="-388" y="1773289"/>
                  <a:pt x="22" y="0"/>
                </a:cubicBezTo>
                <a:lnTo>
                  <a:pt x="8230972" y="3715"/>
                </a:lnTo>
                <a:lnTo>
                  <a:pt x="5926229" y="5340688"/>
                </a:lnTo>
                <a:lnTo>
                  <a:pt x="4445" y="5342631"/>
                </a:lnTo>
                <a:close/>
              </a:path>
            </a:pathLst>
          </a:custGeom>
          <a:solidFill>
            <a:schemeClr val="accent3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6019356" y="1525931"/>
            <a:ext cx="6167444" cy="5340632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58000 h 6858000"/>
              <a:gd name="connsiteX1" fmla="*/ 2955375 w 6220800"/>
              <a:gd name="connsiteY1" fmla="*/ 0 h 6858000"/>
              <a:gd name="connsiteX2" fmla="*/ 6180075 w 6220800"/>
              <a:gd name="connsiteY2" fmla="*/ 1571625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3810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1905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43525 h 5343525"/>
              <a:gd name="connsiteX1" fmla="*/ 2298150 w 6220800"/>
              <a:gd name="connsiteY1" fmla="*/ 19050 h 5343525"/>
              <a:gd name="connsiteX2" fmla="*/ 6170550 w 6220800"/>
              <a:gd name="connsiteY2" fmla="*/ 0 h 5343525"/>
              <a:gd name="connsiteX3" fmla="*/ 6220800 w 6220800"/>
              <a:gd name="connsiteY3" fmla="*/ 5343525 h 5343525"/>
              <a:gd name="connsiteX4" fmla="*/ 0 w 6220800"/>
              <a:gd name="connsiteY4" fmla="*/ 5343525 h 534352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99125 w 6220800"/>
              <a:gd name="connsiteY2" fmla="*/ 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199125"/>
              <a:gd name="connsiteY0" fmla="*/ 5324475 h 5324475"/>
              <a:gd name="connsiteX1" fmla="*/ 2298150 w 6199125"/>
              <a:gd name="connsiteY1" fmla="*/ 0 h 5324475"/>
              <a:gd name="connsiteX2" fmla="*/ 6199125 w 6199125"/>
              <a:gd name="connsiteY2" fmla="*/ 0 h 5324475"/>
              <a:gd name="connsiteX3" fmla="*/ 6163650 w 6199125"/>
              <a:gd name="connsiteY3" fmla="*/ 5314950 h 5324475"/>
              <a:gd name="connsiteX4" fmla="*/ 0 w 6199125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63650"/>
              <a:gd name="connsiteY0" fmla="*/ 5324475 h 5324475"/>
              <a:gd name="connsiteX1" fmla="*/ 2298150 w 6163650"/>
              <a:gd name="connsiteY1" fmla="*/ 0 h 5324475"/>
              <a:gd name="connsiteX2" fmla="*/ 6161025 w 6163650"/>
              <a:gd name="connsiteY2" fmla="*/ 0 h 5324475"/>
              <a:gd name="connsiteX3" fmla="*/ 6163650 w 6163650"/>
              <a:gd name="connsiteY3" fmla="*/ 5314950 h 5324475"/>
              <a:gd name="connsiteX4" fmla="*/ 0 w 6163650"/>
              <a:gd name="connsiteY4" fmla="*/ 5324475 h 5324475"/>
              <a:gd name="connsiteX0" fmla="*/ 0 w 6167444"/>
              <a:gd name="connsiteY0" fmla="*/ 5316907 h 5316907"/>
              <a:gd name="connsiteX1" fmla="*/ 2301944 w 6167444"/>
              <a:gd name="connsiteY1" fmla="*/ 0 h 5316907"/>
              <a:gd name="connsiteX2" fmla="*/ 6164819 w 6167444"/>
              <a:gd name="connsiteY2" fmla="*/ 0 h 5316907"/>
              <a:gd name="connsiteX3" fmla="*/ 6167444 w 6167444"/>
              <a:gd name="connsiteY3" fmla="*/ 5314950 h 5316907"/>
              <a:gd name="connsiteX4" fmla="*/ 0 w 6167444"/>
              <a:gd name="connsiteY4" fmla="*/ 5316907 h 5316907"/>
              <a:gd name="connsiteX0" fmla="*/ 0 w 6167444"/>
              <a:gd name="connsiteY0" fmla="*/ 5316907 h 5326302"/>
              <a:gd name="connsiteX1" fmla="*/ 2301944 w 6167444"/>
              <a:gd name="connsiteY1" fmla="*/ 0 h 5326302"/>
              <a:gd name="connsiteX2" fmla="*/ 6164819 w 6167444"/>
              <a:gd name="connsiteY2" fmla="*/ 0 h 5326302"/>
              <a:gd name="connsiteX3" fmla="*/ 6167444 w 6167444"/>
              <a:gd name="connsiteY3" fmla="*/ 5326302 h 5326302"/>
              <a:gd name="connsiteX4" fmla="*/ 0 w 6167444"/>
              <a:gd name="connsiteY4" fmla="*/ 5316907 h 532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444" h="5326302">
                <a:moveTo>
                  <a:pt x="0" y="5316907"/>
                </a:moveTo>
                <a:lnTo>
                  <a:pt x="2301944" y="0"/>
                </a:lnTo>
                <a:lnTo>
                  <a:pt x="6164819" y="0"/>
                </a:lnTo>
                <a:lnTo>
                  <a:pt x="6167444" y="5326302"/>
                </a:lnTo>
                <a:lnTo>
                  <a:pt x="0" y="5316907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0008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6015563" y="-9531"/>
            <a:ext cx="6220800" cy="6867525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0800" h="6867525">
                <a:moveTo>
                  <a:pt x="0" y="6867525"/>
                </a:moveTo>
                <a:lnTo>
                  <a:pt x="2955375" y="9525"/>
                </a:lnTo>
                <a:lnTo>
                  <a:pt x="6199125" y="0"/>
                </a:lnTo>
                <a:lnTo>
                  <a:pt x="6220800" y="6867525"/>
                </a:lnTo>
                <a:lnTo>
                  <a:pt x="0" y="6867525"/>
                </a:lnTo>
                <a:close/>
              </a:path>
            </a:pathLst>
          </a:custGeom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0600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suunnikas 5"/>
          <p:cNvSpPr/>
          <p:nvPr userDrawn="1"/>
        </p:nvSpPr>
        <p:spPr>
          <a:xfrm>
            <a:off x="-4445" y="1515368"/>
            <a:ext cx="8230972" cy="5349363"/>
          </a:xfrm>
          <a:custGeom>
            <a:avLst/>
            <a:gdLst>
              <a:gd name="connsiteX0" fmla="*/ 0 w 8185969"/>
              <a:gd name="connsiteY0" fmla="*/ 5338916 h 5338916"/>
              <a:gd name="connsiteX1" fmla="*/ 1334729 w 8185969"/>
              <a:gd name="connsiteY1" fmla="*/ 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8185969"/>
              <a:gd name="connsiteY0" fmla="*/ 5338916 h 5338916"/>
              <a:gd name="connsiteX1" fmla="*/ 1229 w 8185969"/>
              <a:gd name="connsiteY1" fmla="*/ 19050 h 5338916"/>
              <a:gd name="connsiteX2" fmla="*/ 6851240 w 8185969"/>
              <a:gd name="connsiteY2" fmla="*/ 0 h 5338916"/>
              <a:gd name="connsiteX3" fmla="*/ 8185969 w 8185969"/>
              <a:gd name="connsiteY3" fmla="*/ 5338916 h 5338916"/>
              <a:gd name="connsiteX4" fmla="*/ 0 w 8185969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6023794 w 6851240"/>
              <a:gd name="connsiteY3" fmla="*/ 5310341 h 5338916"/>
              <a:gd name="connsiteX4" fmla="*/ 0 w 6851240"/>
              <a:gd name="connsiteY4" fmla="*/ 5338916 h 5338916"/>
              <a:gd name="connsiteX0" fmla="*/ 0 w 6851240"/>
              <a:gd name="connsiteY0" fmla="*/ 5338916 h 5338916"/>
              <a:gd name="connsiteX1" fmla="*/ 1229 w 6851240"/>
              <a:gd name="connsiteY1" fmla="*/ 19050 h 5338916"/>
              <a:gd name="connsiteX2" fmla="*/ 6851240 w 6851240"/>
              <a:gd name="connsiteY2" fmla="*/ 0 h 5338916"/>
              <a:gd name="connsiteX3" fmla="*/ 5814244 w 6851240"/>
              <a:gd name="connsiteY3" fmla="*/ 5329391 h 5338916"/>
              <a:gd name="connsiteX4" fmla="*/ 0 w 6851240"/>
              <a:gd name="connsiteY4" fmla="*/ 5338916 h 5338916"/>
              <a:gd name="connsiteX0" fmla="*/ 0 w 8051390"/>
              <a:gd name="connsiteY0" fmla="*/ 5338916 h 5338916"/>
              <a:gd name="connsiteX1" fmla="*/ 1229 w 8051390"/>
              <a:gd name="connsiteY1" fmla="*/ 19050 h 5338916"/>
              <a:gd name="connsiteX2" fmla="*/ 8051390 w 8051390"/>
              <a:gd name="connsiteY2" fmla="*/ 0 h 5338916"/>
              <a:gd name="connsiteX3" fmla="*/ 5814244 w 8051390"/>
              <a:gd name="connsiteY3" fmla="*/ 5329391 h 5338916"/>
              <a:gd name="connsiteX4" fmla="*/ 0 w 805139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142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5234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22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8309 w 8116849"/>
              <a:gd name="connsiteY0" fmla="*/ 5338916 h 5338916"/>
              <a:gd name="connsiteX1" fmla="*/ 13 w 8116849"/>
              <a:gd name="connsiteY1" fmla="*/ 9525 h 5338916"/>
              <a:gd name="connsiteX2" fmla="*/ 8116849 w 8116849"/>
              <a:gd name="connsiteY2" fmla="*/ 0 h 5338916"/>
              <a:gd name="connsiteX3" fmla="*/ 5841603 w 8116849"/>
              <a:gd name="connsiteY3" fmla="*/ 5329391 h 5338916"/>
              <a:gd name="connsiteX4" fmla="*/ 8309 w 8116849"/>
              <a:gd name="connsiteY4" fmla="*/ 5338916 h 5338916"/>
              <a:gd name="connsiteX0" fmla="*/ 0 w 8108540"/>
              <a:gd name="connsiteY0" fmla="*/ 5348441 h 5348441"/>
              <a:gd name="connsiteX1" fmla="*/ 1229 w 8108540"/>
              <a:gd name="connsiteY1" fmla="*/ 0 h 5348441"/>
              <a:gd name="connsiteX2" fmla="*/ 8108540 w 8108540"/>
              <a:gd name="connsiteY2" fmla="*/ 9525 h 5348441"/>
              <a:gd name="connsiteX3" fmla="*/ 5833294 w 8108540"/>
              <a:gd name="connsiteY3" fmla="*/ 5338916 h 5348441"/>
              <a:gd name="connsiteX4" fmla="*/ 0 w 8108540"/>
              <a:gd name="connsiteY4" fmla="*/ 5348441 h 5348441"/>
              <a:gd name="connsiteX0" fmla="*/ 0 w 8108540"/>
              <a:gd name="connsiteY0" fmla="*/ 5338916 h 5338916"/>
              <a:gd name="connsiteX1" fmla="*/ 20279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38916 h 5338916"/>
              <a:gd name="connsiteX1" fmla="*/ 10754 w 8108540"/>
              <a:gd name="connsiteY1" fmla="*/ 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0 w 8108540"/>
              <a:gd name="connsiteY0" fmla="*/ 5357966 h 5357966"/>
              <a:gd name="connsiteX1" fmla="*/ 1229 w 8108540"/>
              <a:gd name="connsiteY1" fmla="*/ 0 h 5357966"/>
              <a:gd name="connsiteX2" fmla="*/ 8108540 w 8108540"/>
              <a:gd name="connsiteY2" fmla="*/ 19050 h 5357966"/>
              <a:gd name="connsiteX3" fmla="*/ 5833294 w 8108540"/>
              <a:gd name="connsiteY3" fmla="*/ 5348441 h 5357966"/>
              <a:gd name="connsiteX4" fmla="*/ 0 w 8108540"/>
              <a:gd name="connsiteY4" fmla="*/ 5357966 h 5357966"/>
              <a:gd name="connsiteX0" fmla="*/ 0 w 8108540"/>
              <a:gd name="connsiteY0" fmla="*/ 5338916 h 5338916"/>
              <a:gd name="connsiteX1" fmla="*/ 10754 w 8108540"/>
              <a:gd name="connsiteY1" fmla="*/ 19050 h 5338916"/>
              <a:gd name="connsiteX2" fmla="*/ 8108540 w 8108540"/>
              <a:gd name="connsiteY2" fmla="*/ 0 h 5338916"/>
              <a:gd name="connsiteX3" fmla="*/ 5833294 w 8108540"/>
              <a:gd name="connsiteY3" fmla="*/ 5329391 h 5338916"/>
              <a:gd name="connsiteX4" fmla="*/ 0 w 8108540"/>
              <a:gd name="connsiteY4" fmla="*/ 5338916 h 5338916"/>
              <a:gd name="connsiteX0" fmla="*/ 702 w 8109242"/>
              <a:gd name="connsiteY0" fmla="*/ 5338916 h 5338916"/>
              <a:gd name="connsiteX1" fmla="*/ 73 w 8109242"/>
              <a:gd name="connsiteY1" fmla="*/ 7668 h 5338916"/>
              <a:gd name="connsiteX2" fmla="*/ 8109242 w 8109242"/>
              <a:gd name="connsiteY2" fmla="*/ 0 h 5338916"/>
              <a:gd name="connsiteX3" fmla="*/ 5833996 w 8109242"/>
              <a:gd name="connsiteY3" fmla="*/ 5329391 h 5338916"/>
              <a:gd name="connsiteX4" fmla="*/ 702 w 8109242"/>
              <a:gd name="connsiteY4" fmla="*/ 5338916 h 5338916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33106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112985"/>
              <a:gd name="connsiteY0" fmla="*/ 5342631 h 5342631"/>
              <a:gd name="connsiteX1" fmla="*/ 22 w 8112985"/>
              <a:gd name="connsiteY1" fmla="*/ 0 h 5342631"/>
              <a:gd name="connsiteX2" fmla="*/ 8112985 w 8112985"/>
              <a:gd name="connsiteY2" fmla="*/ 3715 h 5342631"/>
              <a:gd name="connsiteX3" fmla="*/ 5837739 w 8112985"/>
              <a:gd name="connsiteY3" fmla="*/ 5340685 h 5342631"/>
              <a:gd name="connsiteX4" fmla="*/ 4445 w 8112985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83773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5 h 5342631"/>
              <a:gd name="connsiteX4" fmla="*/ 4445 w 8230972"/>
              <a:gd name="connsiteY4" fmla="*/ 5342631 h 5342631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11481 w 8230972"/>
              <a:gd name="connsiteY3" fmla="*/ 5311227 h 5342631"/>
              <a:gd name="connsiteX4" fmla="*/ 4445 w 8230972"/>
              <a:gd name="connsiteY4" fmla="*/ 5342631 h 5342631"/>
              <a:gd name="connsiteX0" fmla="*/ 4445 w 8230972"/>
              <a:gd name="connsiteY0" fmla="*/ 5342631 h 5355417"/>
              <a:gd name="connsiteX1" fmla="*/ 22 w 8230972"/>
              <a:gd name="connsiteY1" fmla="*/ 0 h 5355417"/>
              <a:gd name="connsiteX2" fmla="*/ 8230972 w 8230972"/>
              <a:gd name="connsiteY2" fmla="*/ 3715 h 5355417"/>
              <a:gd name="connsiteX3" fmla="*/ 5940978 w 8230972"/>
              <a:gd name="connsiteY3" fmla="*/ 5355417 h 5355417"/>
              <a:gd name="connsiteX4" fmla="*/ 4445 w 8230972"/>
              <a:gd name="connsiteY4" fmla="*/ 5342631 h 5355417"/>
              <a:gd name="connsiteX0" fmla="*/ 4445 w 8230972"/>
              <a:gd name="connsiteY0" fmla="*/ 5342631 h 5342631"/>
              <a:gd name="connsiteX1" fmla="*/ 22 w 8230972"/>
              <a:gd name="connsiteY1" fmla="*/ 0 h 5342631"/>
              <a:gd name="connsiteX2" fmla="*/ 8230972 w 8230972"/>
              <a:gd name="connsiteY2" fmla="*/ 3715 h 5342631"/>
              <a:gd name="connsiteX3" fmla="*/ 5926229 w 8230972"/>
              <a:gd name="connsiteY3" fmla="*/ 5340688 h 5342631"/>
              <a:gd name="connsiteX4" fmla="*/ 4445 w 8230972"/>
              <a:gd name="connsiteY4" fmla="*/ 5342631 h 534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972" h="5342631">
                <a:moveTo>
                  <a:pt x="4445" y="5342631"/>
                </a:moveTo>
                <a:cubicBezTo>
                  <a:pt x="4855" y="3569342"/>
                  <a:pt x="-388" y="1773289"/>
                  <a:pt x="22" y="0"/>
                </a:cubicBezTo>
                <a:lnTo>
                  <a:pt x="8230972" y="3715"/>
                </a:lnTo>
                <a:lnTo>
                  <a:pt x="5926229" y="5340688"/>
                </a:lnTo>
                <a:lnTo>
                  <a:pt x="4445" y="5342631"/>
                </a:lnTo>
                <a:close/>
              </a:path>
            </a:pathLst>
          </a:custGeom>
          <a:solidFill>
            <a:srgbClr val="0182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6019356" y="1525931"/>
            <a:ext cx="6167444" cy="5340632"/>
          </a:xfrm>
          <a:custGeom>
            <a:avLst/>
            <a:gdLst>
              <a:gd name="connsiteX0" fmla="*/ 0 w 6220800"/>
              <a:gd name="connsiteY0" fmla="*/ 6858000 h 6858000"/>
              <a:gd name="connsiteX1" fmla="*/ 1555200 w 6220800"/>
              <a:gd name="connsiteY1" fmla="*/ 0 h 6858000"/>
              <a:gd name="connsiteX2" fmla="*/ 4665600 w 6220800"/>
              <a:gd name="connsiteY2" fmla="*/ 0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6867525 h 6867525"/>
              <a:gd name="connsiteX1" fmla="*/ 1555200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67525 h 6867525"/>
              <a:gd name="connsiteX1" fmla="*/ 2955375 w 6220800"/>
              <a:gd name="connsiteY1" fmla="*/ 9525 h 6867525"/>
              <a:gd name="connsiteX2" fmla="*/ 6199125 w 6220800"/>
              <a:gd name="connsiteY2" fmla="*/ 0 h 6867525"/>
              <a:gd name="connsiteX3" fmla="*/ 6220800 w 6220800"/>
              <a:gd name="connsiteY3" fmla="*/ 6867525 h 6867525"/>
              <a:gd name="connsiteX4" fmla="*/ 0 w 6220800"/>
              <a:gd name="connsiteY4" fmla="*/ 6867525 h 6867525"/>
              <a:gd name="connsiteX0" fmla="*/ 0 w 6220800"/>
              <a:gd name="connsiteY0" fmla="*/ 6858000 h 6858000"/>
              <a:gd name="connsiteX1" fmla="*/ 2955375 w 6220800"/>
              <a:gd name="connsiteY1" fmla="*/ 0 h 6858000"/>
              <a:gd name="connsiteX2" fmla="*/ 6180075 w 6220800"/>
              <a:gd name="connsiteY2" fmla="*/ 1571625 h 6858000"/>
              <a:gd name="connsiteX3" fmla="*/ 6220800 w 6220800"/>
              <a:gd name="connsiteY3" fmla="*/ 6858000 h 6858000"/>
              <a:gd name="connsiteX4" fmla="*/ 0 w 6220800"/>
              <a:gd name="connsiteY4" fmla="*/ 6858000 h 6858000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3810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80075 w 6220800"/>
              <a:gd name="connsiteY2" fmla="*/ 1905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220800"/>
              <a:gd name="connsiteY0" fmla="*/ 5343525 h 5343525"/>
              <a:gd name="connsiteX1" fmla="*/ 2298150 w 6220800"/>
              <a:gd name="connsiteY1" fmla="*/ 19050 h 5343525"/>
              <a:gd name="connsiteX2" fmla="*/ 6170550 w 6220800"/>
              <a:gd name="connsiteY2" fmla="*/ 0 h 5343525"/>
              <a:gd name="connsiteX3" fmla="*/ 6220800 w 6220800"/>
              <a:gd name="connsiteY3" fmla="*/ 5343525 h 5343525"/>
              <a:gd name="connsiteX4" fmla="*/ 0 w 6220800"/>
              <a:gd name="connsiteY4" fmla="*/ 5343525 h 5343525"/>
              <a:gd name="connsiteX0" fmla="*/ 0 w 6220800"/>
              <a:gd name="connsiteY0" fmla="*/ 5324475 h 5324475"/>
              <a:gd name="connsiteX1" fmla="*/ 2298150 w 6220800"/>
              <a:gd name="connsiteY1" fmla="*/ 0 h 5324475"/>
              <a:gd name="connsiteX2" fmla="*/ 6199125 w 6220800"/>
              <a:gd name="connsiteY2" fmla="*/ 0 h 5324475"/>
              <a:gd name="connsiteX3" fmla="*/ 6220800 w 6220800"/>
              <a:gd name="connsiteY3" fmla="*/ 5324475 h 5324475"/>
              <a:gd name="connsiteX4" fmla="*/ 0 w 6220800"/>
              <a:gd name="connsiteY4" fmla="*/ 5324475 h 5324475"/>
              <a:gd name="connsiteX0" fmla="*/ 0 w 6199125"/>
              <a:gd name="connsiteY0" fmla="*/ 5324475 h 5324475"/>
              <a:gd name="connsiteX1" fmla="*/ 2298150 w 6199125"/>
              <a:gd name="connsiteY1" fmla="*/ 0 h 5324475"/>
              <a:gd name="connsiteX2" fmla="*/ 6199125 w 6199125"/>
              <a:gd name="connsiteY2" fmla="*/ 0 h 5324475"/>
              <a:gd name="connsiteX3" fmla="*/ 6163650 w 6199125"/>
              <a:gd name="connsiteY3" fmla="*/ 5314950 h 5324475"/>
              <a:gd name="connsiteX4" fmla="*/ 0 w 6199125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70550"/>
              <a:gd name="connsiteY0" fmla="*/ 5324475 h 5324475"/>
              <a:gd name="connsiteX1" fmla="*/ 2298150 w 6170550"/>
              <a:gd name="connsiteY1" fmla="*/ 0 h 5324475"/>
              <a:gd name="connsiteX2" fmla="*/ 6170550 w 6170550"/>
              <a:gd name="connsiteY2" fmla="*/ 0 h 5324475"/>
              <a:gd name="connsiteX3" fmla="*/ 6163650 w 6170550"/>
              <a:gd name="connsiteY3" fmla="*/ 5314950 h 5324475"/>
              <a:gd name="connsiteX4" fmla="*/ 0 w 6170550"/>
              <a:gd name="connsiteY4" fmla="*/ 5324475 h 5324475"/>
              <a:gd name="connsiteX0" fmla="*/ 0 w 6163650"/>
              <a:gd name="connsiteY0" fmla="*/ 5324475 h 5324475"/>
              <a:gd name="connsiteX1" fmla="*/ 2298150 w 6163650"/>
              <a:gd name="connsiteY1" fmla="*/ 0 h 5324475"/>
              <a:gd name="connsiteX2" fmla="*/ 6161025 w 6163650"/>
              <a:gd name="connsiteY2" fmla="*/ 0 h 5324475"/>
              <a:gd name="connsiteX3" fmla="*/ 6163650 w 6163650"/>
              <a:gd name="connsiteY3" fmla="*/ 5314950 h 5324475"/>
              <a:gd name="connsiteX4" fmla="*/ 0 w 6163650"/>
              <a:gd name="connsiteY4" fmla="*/ 5324475 h 5324475"/>
              <a:gd name="connsiteX0" fmla="*/ 0 w 6167444"/>
              <a:gd name="connsiteY0" fmla="*/ 5316907 h 5316907"/>
              <a:gd name="connsiteX1" fmla="*/ 2301944 w 6167444"/>
              <a:gd name="connsiteY1" fmla="*/ 0 h 5316907"/>
              <a:gd name="connsiteX2" fmla="*/ 6164819 w 6167444"/>
              <a:gd name="connsiteY2" fmla="*/ 0 h 5316907"/>
              <a:gd name="connsiteX3" fmla="*/ 6167444 w 6167444"/>
              <a:gd name="connsiteY3" fmla="*/ 5314950 h 5316907"/>
              <a:gd name="connsiteX4" fmla="*/ 0 w 6167444"/>
              <a:gd name="connsiteY4" fmla="*/ 5316907 h 5316907"/>
              <a:gd name="connsiteX0" fmla="*/ 0 w 6167444"/>
              <a:gd name="connsiteY0" fmla="*/ 5316907 h 5326302"/>
              <a:gd name="connsiteX1" fmla="*/ 2301944 w 6167444"/>
              <a:gd name="connsiteY1" fmla="*/ 0 h 5326302"/>
              <a:gd name="connsiteX2" fmla="*/ 6164819 w 6167444"/>
              <a:gd name="connsiteY2" fmla="*/ 0 h 5326302"/>
              <a:gd name="connsiteX3" fmla="*/ 6167444 w 6167444"/>
              <a:gd name="connsiteY3" fmla="*/ 5326302 h 5326302"/>
              <a:gd name="connsiteX4" fmla="*/ 0 w 6167444"/>
              <a:gd name="connsiteY4" fmla="*/ 5316907 h 532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444" h="5326302">
                <a:moveTo>
                  <a:pt x="0" y="5316907"/>
                </a:moveTo>
                <a:lnTo>
                  <a:pt x="2301944" y="0"/>
                </a:lnTo>
                <a:lnTo>
                  <a:pt x="6164819" y="0"/>
                </a:lnTo>
                <a:lnTo>
                  <a:pt x="6167444" y="5326302"/>
                </a:lnTo>
                <a:lnTo>
                  <a:pt x="0" y="5316907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56674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17" y="513981"/>
            <a:ext cx="3416893" cy="750466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62000" y="1965325"/>
            <a:ext cx="56823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62000" y="3461656"/>
            <a:ext cx="5431971" cy="2149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40347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7" r:id="rId2"/>
    <p:sldLayoutId id="2147483698" r:id="rId3"/>
    <p:sldLayoutId id="2147483696" r:id="rId4"/>
    <p:sldLayoutId id="2147483699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44" r:id="rId12"/>
    <p:sldLayoutId id="2147483745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8082872" cy="1012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43897" y="1515600"/>
            <a:ext cx="9940414" cy="4556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28149" y="6387121"/>
            <a:ext cx="2743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9B86308-1610-4115-8F32-EE7A343E106E}" type="datetime1">
              <a:rPr lang="fi-FI" smtClean="0"/>
              <a:t>10.4.2019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06953" y="6387121"/>
            <a:ext cx="41148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305308" y="6387121"/>
            <a:ext cx="505691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B32E1D9-9C4A-4BEA-95F0-31304F0632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6" y="6414332"/>
            <a:ext cx="1606610" cy="21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0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83" r:id="rId2"/>
    <p:sldLayoutId id="2147483686" r:id="rId3"/>
    <p:sldLayoutId id="2147483662" r:id="rId4"/>
    <p:sldLayoutId id="2147483664" r:id="rId5"/>
    <p:sldLayoutId id="214748366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52425" indent="-352425" algn="l" defTabSz="914400" rtl="0" eaLnBrk="1" latinLnBrk="0" hangingPunct="1">
        <a:lnSpc>
          <a:spcPct val="114000"/>
        </a:lnSpc>
        <a:spcBef>
          <a:spcPts val="0"/>
        </a:spcBef>
        <a:spcAft>
          <a:spcPts val="1000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22313" indent="-369888" algn="l" defTabSz="914400" rtl="0" eaLnBrk="1" latinLnBrk="0" hangingPunct="1">
        <a:lnSpc>
          <a:spcPct val="114000"/>
        </a:lnSpc>
        <a:spcBef>
          <a:spcPts val="0"/>
        </a:spcBef>
        <a:spcAft>
          <a:spcPts val="900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77900" indent="-255588" algn="l" defTabSz="914400" rtl="0" eaLnBrk="1" latinLnBrk="0" hangingPunct="1">
        <a:lnSpc>
          <a:spcPct val="114000"/>
        </a:lnSpc>
        <a:spcBef>
          <a:spcPts val="0"/>
        </a:spcBef>
        <a:spcAft>
          <a:spcPts val="800"/>
        </a:spcAft>
        <a:buClr>
          <a:srgbClr val="01828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50950" indent="-2730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943897" y="678426"/>
            <a:ext cx="9940414" cy="1012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9" name="Tekstin paikkamerkki 2"/>
          <p:cNvSpPr>
            <a:spLocks noGrp="1"/>
          </p:cNvSpPr>
          <p:nvPr>
            <p:ph type="body" idx="1"/>
          </p:nvPr>
        </p:nvSpPr>
        <p:spPr>
          <a:xfrm>
            <a:off x="943897" y="1825625"/>
            <a:ext cx="99404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2425" marR="0" lvl="0" indent="-352425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018285"/>
              </a:buClr>
              <a:buSzPct val="120000"/>
              <a:buFont typeface="Verdana" panose="020B0604030504040204" pitchFamily="34" charset="0"/>
              <a:buChar char="›"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Muokkaa tekstin perustyylejä</a:t>
            </a:r>
          </a:p>
          <a:p>
            <a:pPr marL="722313" marR="0" lvl="1" indent="-369888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>
                <a:srgbClr val="018285"/>
              </a:buClr>
              <a:buSzPct val="120000"/>
              <a:buFont typeface="Verdana" panose="020B0604030504040204" pitchFamily="34" charset="0"/>
              <a:buChar char="›"/>
              <a:tabLst/>
              <a:defRPr/>
            </a:pP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toinen taso</a:t>
            </a:r>
          </a:p>
          <a:p>
            <a:pPr marL="977900" marR="0" lvl="2" indent="-255588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Clr>
                <a:srgbClr val="01828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kolmas taso</a:t>
            </a:r>
          </a:p>
          <a:p>
            <a:pPr marL="1250950" marR="0" lvl="3" indent="-2730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Neljäs taso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6" y="6414332"/>
            <a:ext cx="1606610" cy="21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2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2800" b="1" kern="1200" dirty="0">
          <a:solidFill>
            <a:srgbClr val="00808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52425" marR="0" indent="-352425" algn="l" defTabSz="914400" rtl="0" eaLnBrk="1" fontAlgn="auto" latinLnBrk="0" hangingPunct="1">
        <a:lnSpc>
          <a:spcPct val="114000"/>
        </a:lnSpc>
        <a:spcBef>
          <a:spcPts val="0"/>
        </a:spcBef>
        <a:spcAft>
          <a:spcPts val="1000"/>
        </a:spcAft>
        <a:buClr>
          <a:srgbClr val="018285"/>
        </a:buClr>
        <a:buSzPct val="120000"/>
        <a:buFont typeface="Verdana" panose="020B0604030504040204" pitchFamily="34" charset="0"/>
        <a:buChar char="›"/>
        <a:tabLst/>
        <a:defRPr lang="fi-FI" sz="2400" kern="1200" dirty="0" smtClean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22313" marR="0" indent="-369888" algn="l" defTabSz="914400" rtl="0" eaLnBrk="1" fontAlgn="auto" latinLnBrk="0" hangingPunct="1">
        <a:lnSpc>
          <a:spcPct val="114000"/>
        </a:lnSpc>
        <a:spcBef>
          <a:spcPts val="0"/>
        </a:spcBef>
        <a:spcAft>
          <a:spcPts val="900"/>
        </a:spcAft>
        <a:buClr>
          <a:srgbClr val="018285"/>
        </a:buClr>
        <a:buSzPct val="120000"/>
        <a:buFont typeface="Verdana" panose="020B0604030504040204" pitchFamily="34" charset="0"/>
        <a:buChar char="›"/>
        <a:tabLst/>
        <a:defRPr lang="fi-FI" sz="2200" kern="1200" dirty="0" smtClean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77900" marR="0" indent="-255588" algn="l" defTabSz="914400" rtl="0" eaLnBrk="1" fontAlgn="auto" latinLnBrk="0" hangingPunct="1">
        <a:lnSpc>
          <a:spcPct val="114000"/>
        </a:lnSpc>
        <a:spcBef>
          <a:spcPts val="0"/>
        </a:spcBef>
        <a:spcAft>
          <a:spcPts val="800"/>
        </a:spcAft>
        <a:buClr>
          <a:srgbClr val="018285"/>
        </a:buClr>
        <a:buSzTx/>
        <a:buFont typeface="Arial" panose="020B0604020202020204" pitchFamily="34" charset="0"/>
        <a:buChar char="•"/>
        <a:tabLst/>
        <a:defRPr lang="fi-FI" sz="2000" kern="1200" dirty="0" smtClean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50950" marR="0" indent="-273050" algn="l" defTabSz="914400" rtl="0" eaLnBrk="1" fontAlgn="auto" latinLnBrk="0" hangingPunct="1">
        <a:lnSpc>
          <a:spcPct val="114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•"/>
        <a:tabLst/>
        <a:defRPr lang="fi-FI" sz="1600" kern="1200" dirty="0" smtClean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770809\Desktop\ahtilogot\Ahti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48" y="1482811"/>
            <a:ext cx="4705898" cy="47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orakulmio 1"/>
          <p:cNvSpPr/>
          <p:nvPr/>
        </p:nvSpPr>
        <p:spPr>
          <a:xfrm>
            <a:off x="5890054" y="245950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3200" dirty="0"/>
              <a:t>Ahti </a:t>
            </a:r>
          </a:p>
          <a:p>
            <a:r>
              <a:rPr lang="fi-FI" sz="3200" dirty="0" err="1" smtClean="0"/>
              <a:t>Nautical</a:t>
            </a:r>
            <a:r>
              <a:rPr lang="fi-FI" sz="3200" dirty="0" smtClean="0"/>
              <a:t> </a:t>
            </a:r>
            <a:r>
              <a:rPr lang="fi-FI" sz="3200" dirty="0"/>
              <a:t>Chart </a:t>
            </a:r>
            <a:r>
              <a:rPr lang="fi-FI" sz="3200" dirty="0" err="1"/>
              <a:t>production</a:t>
            </a:r>
            <a:r>
              <a:rPr lang="fi-FI" sz="3200" dirty="0"/>
              <a:t> and </a:t>
            </a:r>
            <a:endParaRPr lang="fi-FI" sz="3200" dirty="0" smtClean="0"/>
          </a:p>
          <a:p>
            <a:r>
              <a:rPr lang="fi-FI" sz="3200" dirty="0" smtClean="0"/>
              <a:t>data </a:t>
            </a:r>
            <a:r>
              <a:rPr lang="fi-FI" sz="3200" dirty="0"/>
              <a:t>management </a:t>
            </a:r>
            <a:r>
              <a:rPr lang="fi-FI" sz="3200" dirty="0" err="1"/>
              <a:t>system</a:t>
            </a:r>
            <a:endParaRPr lang="fi-FI" sz="3200" dirty="0"/>
          </a:p>
        </p:txBody>
      </p:sp>
      <p:sp>
        <p:nvSpPr>
          <p:cNvPr id="3" name="Suorakulmio 2"/>
          <p:cNvSpPr/>
          <p:nvPr/>
        </p:nvSpPr>
        <p:spPr>
          <a:xfrm>
            <a:off x="8938054" y="634759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 smtClean="0"/>
              <a:t>Kalle Hyyrynen 10.4.2019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36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2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smtClean="0"/>
              <a:t>System </a:t>
            </a:r>
            <a:r>
              <a:rPr lang="fi-FI" sz="1600" dirty="0" err="1" smtClean="0"/>
              <a:t>development</a:t>
            </a:r>
            <a:r>
              <a:rPr lang="fi-FI" sz="1600" dirty="0" smtClean="0"/>
              <a:t> </a:t>
            </a:r>
            <a:r>
              <a:rPr lang="fi-FI" sz="1600" dirty="0" err="1" smtClean="0"/>
              <a:t>demands</a:t>
            </a:r>
            <a:r>
              <a:rPr lang="fi-FI" sz="1600" dirty="0" smtClean="0"/>
              <a:t>: </a:t>
            </a:r>
            <a:r>
              <a:rPr lang="fi-FI" sz="1600" b="1" dirty="0" err="1" smtClean="0"/>
              <a:t>outdated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technology</a:t>
            </a:r>
            <a:r>
              <a:rPr lang="fi-FI" sz="1600" b="1" dirty="0" smtClean="0"/>
              <a:t>, </a:t>
            </a:r>
            <a:r>
              <a:rPr lang="fi-FI" sz="1600" dirty="0" err="1" smtClean="0"/>
              <a:t>functional</a:t>
            </a:r>
            <a:r>
              <a:rPr lang="fi-FI" sz="1600" dirty="0" smtClean="0"/>
              <a:t>, </a:t>
            </a:r>
            <a:r>
              <a:rPr lang="fi-FI" sz="1600" dirty="0" err="1" smtClean="0"/>
              <a:t>integration</a:t>
            </a:r>
            <a:r>
              <a:rPr lang="fi-FI" sz="1600" dirty="0" smtClean="0"/>
              <a:t> , etc. </a:t>
            </a:r>
            <a:r>
              <a:rPr lang="fi-FI" sz="1600" dirty="0" err="1" smtClean="0"/>
              <a:t>needs</a:t>
            </a:r>
            <a:endParaRPr lang="fi-FI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err="1" smtClean="0"/>
              <a:t>Changes</a:t>
            </a:r>
            <a:r>
              <a:rPr lang="fi-FI" sz="1600" dirty="0" smtClean="0"/>
              <a:t> in </a:t>
            </a:r>
            <a:r>
              <a:rPr lang="fi-FI" sz="1600" dirty="0" err="1" smtClean="0"/>
              <a:t>operational/business</a:t>
            </a:r>
            <a:r>
              <a:rPr lang="fi-FI" sz="1600" dirty="0" smtClean="0"/>
              <a:t> </a:t>
            </a:r>
            <a:r>
              <a:rPr lang="fi-FI" sz="1600" dirty="0" err="1" smtClean="0"/>
              <a:t>environment</a:t>
            </a:r>
            <a:endParaRPr lang="fi-FI" sz="1600" dirty="0"/>
          </a:p>
          <a:p>
            <a:pPr marL="800100" lvl="2" indent="-342900">
              <a:spcBef>
                <a:spcPts val="0"/>
              </a:spcBef>
              <a:spcAft>
                <a:spcPts val="900"/>
              </a:spcAft>
            </a:pPr>
            <a:r>
              <a:rPr lang="fi-FI" sz="1400" dirty="0" err="1" smtClean="0">
                <a:solidFill>
                  <a:schemeClr val="tx1"/>
                </a:solidFill>
              </a:rPr>
              <a:t>Goverment’s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productivity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policies</a:t>
            </a:r>
            <a:endParaRPr lang="fi-FI" sz="1400" dirty="0">
              <a:solidFill>
                <a:schemeClr val="tx1"/>
              </a:solidFill>
            </a:endParaRPr>
          </a:p>
          <a:p>
            <a:pPr marL="800100" lvl="2" indent="-342900">
              <a:spcBef>
                <a:spcPts val="0"/>
              </a:spcBef>
              <a:spcAft>
                <a:spcPts val="900"/>
              </a:spcAft>
            </a:pPr>
            <a:r>
              <a:rPr lang="fi-FI" sz="1400" dirty="0" err="1" smtClean="0">
                <a:solidFill>
                  <a:schemeClr val="tx1"/>
                </a:solidFill>
              </a:rPr>
              <a:t>Traffic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increase</a:t>
            </a:r>
            <a:r>
              <a:rPr lang="fi-FI" sz="1400" dirty="0" smtClean="0">
                <a:solidFill>
                  <a:schemeClr val="tx1"/>
                </a:solidFill>
              </a:rPr>
              <a:t> at the </a:t>
            </a:r>
            <a:r>
              <a:rPr lang="fi-FI" sz="1400" dirty="0" err="1" smtClean="0">
                <a:solidFill>
                  <a:schemeClr val="tx1"/>
                </a:solidFill>
              </a:rPr>
              <a:t>Baltic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Sea</a:t>
            </a:r>
            <a:endParaRPr lang="fi-FI" sz="1400" dirty="0">
              <a:solidFill>
                <a:schemeClr val="tx1"/>
              </a:solidFill>
            </a:endParaRPr>
          </a:p>
          <a:p>
            <a:pPr marL="800100" lvl="2" indent="-342900">
              <a:spcBef>
                <a:spcPts val="0"/>
              </a:spcBef>
              <a:spcAft>
                <a:spcPts val="900"/>
              </a:spcAft>
            </a:pPr>
            <a:r>
              <a:rPr lang="fi-FI" sz="1400" dirty="0" err="1" smtClean="0">
                <a:solidFill>
                  <a:schemeClr val="tx1"/>
                </a:solidFill>
              </a:rPr>
              <a:t>Development</a:t>
            </a:r>
            <a:r>
              <a:rPr lang="fi-FI" sz="1400" dirty="0" smtClean="0">
                <a:solidFill>
                  <a:schemeClr val="tx1"/>
                </a:solidFill>
              </a:rPr>
              <a:t> of </a:t>
            </a:r>
            <a:r>
              <a:rPr lang="fi-FI" sz="1400" dirty="0" err="1" smtClean="0">
                <a:solidFill>
                  <a:schemeClr val="tx1"/>
                </a:solidFill>
              </a:rPr>
              <a:t>navigation</a:t>
            </a:r>
            <a:r>
              <a:rPr lang="fi-FI" sz="1400" dirty="0" smtClean="0">
                <a:solidFill>
                  <a:schemeClr val="tx1"/>
                </a:solidFill>
              </a:rPr>
              <a:t> and </a:t>
            </a:r>
            <a:r>
              <a:rPr lang="fi-FI" sz="1400" dirty="0" err="1" smtClean="0">
                <a:solidFill>
                  <a:schemeClr val="tx1"/>
                </a:solidFill>
              </a:rPr>
              <a:t>survey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technologies</a:t>
            </a:r>
            <a:endParaRPr lang="fi-FI" sz="1400" dirty="0">
              <a:solidFill>
                <a:schemeClr val="tx1"/>
              </a:solidFill>
            </a:endParaRPr>
          </a:p>
          <a:p>
            <a:pPr marL="800100" lvl="2" indent="-342900">
              <a:spcBef>
                <a:spcPts val="0"/>
              </a:spcBef>
              <a:spcAft>
                <a:spcPts val="900"/>
              </a:spcAft>
            </a:pPr>
            <a:r>
              <a:rPr lang="fi-FI" sz="14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Spread</a:t>
            </a:r>
            <a:r>
              <a:rPr lang="fi-FI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of </a:t>
            </a:r>
            <a:r>
              <a:rPr lang="fi-FI" sz="14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electronical</a:t>
            </a:r>
            <a:r>
              <a:rPr lang="fi-FI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nautical</a:t>
            </a:r>
            <a:r>
              <a:rPr lang="fi-FI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chart</a:t>
            </a:r>
            <a:r>
              <a:rPr lang="fi-FI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products and data</a:t>
            </a:r>
            <a:endParaRPr lang="fi-FI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800100" lvl="2" indent="-342900">
              <a:spcBef>
                <a:spcPts val="0"/>
              </a:spcBef>
              <a:spcAft>
                <a:spcPts val="900"/>
              </a:spcAft>
            </a:pPr>
            <a:r>
              <a:rPr lang="fi-FI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New </a:t>
            </a:r>
            <a:r>
              <a:rPr lang="fi-FI" sz="14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hydrographical</a:t>
            </a:r>
            <a:r>
              <a:rPr lang="fi-FI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i-FI" sz="14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standards</a:t>
            </a:r>
            <a:endParaRPr lang="fi-FI" sz="14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 err="1" smtClean="0">
                <a:sym typeface="Wingdings" panose="05000000000000000000" pitchFamily="2" charset="2"/>
              </a:rPr>
              <a:t>Harmonizing</a:t>
            </a:r>
            <a:r>
              <a:rPr lang="fi-FI" sz="1600" b="1" dirty="0" smtClean="0">
                <a:sym typeface="Wingdings" panose="05000000000000000000" pitchFamily="2" charset="2"/>
              </a:rPr>
              <a:t> the </a:t>
            </a:r>
            <a:r>
              <a:rPr lang="fi-FI" sz="1600" b="1" dirty="0" err="1" smtClean="0">
                <a:sym typeface="Wingdings" panose="05000000000000000000" pitchFamily="2" charset="2"/>
              </a:rPr>
              <a:t>system</a:t>
            </a:r>
            <a:r>
              <a:rPr lang="fi-FI" sz="1600" dirty="0" smtClean="0">
                <a:sym typeface="Wingdings" panose="05000000000000000000" pitchFamily="2" charset="2"/>
              </a:rPr>
              <a:t>, </a:t>
            </a:r>
            <a:r>
              <a:rPr lang="fi-FI" sz="1600" dirty="0" err="1" smtClean="0">
                <a:sym typeface="Wingdings" panose="05000000000000000000" pitchFamily="2" charset="2"/>
              </a:rPr>
              <a:t>system</a:t>
            </a:r>
            <a:r>
              <a:rPr lang="fi-FI" sz="1600" dirty="0" smtClean="0">
                <a:sym typeface="Wingdings" panose="05000000000000000000" pitchFamily="2" charset="2"/>
              </a:rPr>
              <a:t> </a:t>
            </a:r>
            <a:r>
              <a:rPr lang="fi-FI" sz="1600" dirty="0" err="1" smtClean="0">
                <a:sym typeface="Wingdings" panose="05000000000000000000" pitchFamily="2" charset="2"/>
              </a:rPr>
              <a:t>architecture</a:t>
            </a:r>
            <a:r>
              <a:rPr lang="fi-FI" sz="1600" dirty="0" smtClean="0">
                <a:sym typeface="Wingdings" panose="05000000000000000000" pitchFamily="2" charset="2"/>
              </a:rPr>
              <a:t>, data </a:t>
            </a:r>
            <a:r>
              <a:rPr lang="fi-FI" sz="1600" dirty="0" err="1" smtClean="0">
                <a:sym typeface="Wingdings" panose="05000000000000000000" pitchFamily="2" charset="2"/>
              </a:rPr>
              <a:t>model</a:t>
            </a:r>
            <a:r>
              <a:rPr lang="fi-FI" sz="1600" dirty="0" smtClean="0">
                <a:sym typeface="Wingdings" panose="05000000000000000000" pitchFamily="2" charset="2"/>
              </a:rPr>
              <a:t>, international </a:t>
            </a:r>
            <a:r>
              <a:rPr lang="fi-FI" sz="1600" dirty="0" err="1" smtClean="0">
                <a:sym typeface="Wingdings" panose="05000000000000000000" pitchFamily="2" charset="2"/>
              </a:rPr>
              <a:t>standards</a:t>
            </a:r>
            <a:r>
              <a:rPr lang="fi-FI" sz="1600" dirty="0" smtClean="0">
                <a:sym typeface="Wingdings" panose="05000000000000000000" pitchFamily="2" charset="2"/>
              </a:rPr>
              <a:t>, </a:t>
            </a:r>
            <a:r>
              <a:rPr lang="fi-FI" sz="1600" b="1" dirty="0" err="1" smtClean="0">
                <a:sym typeface="Wingdings" panose="05000000000000000000" pitchFamily="2" charset="2"/>
              </a:rPr>
              <a:t>COTS-software</a:t>
            </a:r>
            <a:endParaRPr lang="fi-FI" sz="1600" b="1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err="1" smtClean="0">
                <a:sym typeface="Wingdings" panose="05000000000000000000" pitchFamily="2" charset="2"/>
              </a:rPr>
              <a:t>Print</a:t>
            </a:r>
            <a:r>
              <a:rPr lang="fi-FI" sz="1600" dirty="0" smtClean="0">
                <a:sym typeface="Wingdings" panose="05000000000000000000" pitchFamily="2" charset="2"/>
              </a:rPr>
              <a:t> On </a:t>
            </a:r>
            <a:r>
              <a:rPr lang="fi-FI" sz="1600" dirty="0" err="1" smtClean="0">
                <a:sym typeface="Wingdings" panose="05000000000000000000" pitchFamily="2" charset="2"/>
              </a:rPr>
              <a:t>Demand</a:t>
            </a:r>
            <a:endParaRPr lang="fi-FI" sz="16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smtClean="0">
                <a:sym typeface="Wingdings" panose="05000000000000000000" pitchFamily="2" charset="2"/>
              </a:rPr>
              <a:t>New </a:t>
            </a:r>
            <a:r>
              <a:rPr lang="fi-FI" sz="1600" dirty="0">
                <a:sym typeface="Wingdings" panose="05000000000000000000" pitchFamily="2" charset="2"/>
              </a:rPr>
              <a:t>S</a:t>
            </a:r>
            <a:r>
              <a:rPr lang="fi-FI" sz="1600" dirty="0" smtClean="0">
                <a:sym typeface="Wingdings" panose="05000000000000000000" pitchFamily="2" charset="2"/>
              </a:rPr>
              <a:t>ystem and </a:t>
            </a:r>
            <a:r>
              <a:rPr lang="fi-FI" sz="1600" dirty="0" err="1" smtClean="0">
                <a:sym typeface="Wingdings" panose="05000000000000000000" pitchFamily="2" charset="2"/>
              </a:rPr>
              <a:t>process</a:t>
            </a:r>
            <a:r>
              <a:rPr lang="fi-FI" sz="1600" dirty="0" smtClean="0">
                <a:sym typeface="Wingdings" panose="05000000000000000000" pitchFamily="2" charset="2"/>
              </a:rPr>
              <a:t> </a:t>
            </a:r>
            <a:r>
              <a:rPr lang="fi-FI" sz="1600" dirty="0" err="1" smtClean="0">
                <a:sym typeface="Wingdings" panose="05000000000000000000" pitchFamily="2" charset="2"/>
              </a:rPr>
              <a:t>enables</a:t>
            </a:r>
            <a:r>
              <a:rPr lang="fi-FI" sz="1600" dirty="0" smtClean="0">
                <a:sym typeface="Wingdings" panose="05000000000000000000" pitchFamily="2" charset="2"/>
              </a:rPr>
              <a:t> </a:t>
            </a:r>
            <a:r>
              <a:rPr lang="fi-FI" sz="1600" dirty="0" err="1" smtClean="0">
                <a:sym typeface="Wingdings" panose="05000000000000000000" pitchFamily="2" charset="2"/>
              </a:rPr>
              <a:t>more</a:t>
            </a:r>
            <a:r>
              <a:rPr lang="fi-FI" sz="1600" dirty="0" smtClean="0">
                <a:sym typeface="Wingdings" panose="05000000000000000000" pitchFamily="2" charset="2"/>
              </a:rPr>
              <a:t> </a:t>
            </a:r>
            <a:r>
              <a:rPr lang="fi-FI" sz="1600" dirty="0" err="1" smtClean="0">
                <a:sym typeface="Wingdings" panose="05000000000000000000" pitchFamily="2" charset="2"/>
              </a:rPr>
              <a:t>efficient</a:t>
            </a:r>
            <a:r>
              <a:rPr lang="fi-FI" sz="1600" dirty="0" smtClean="0">
                <a:sym typeface="Wingdings" panose="05000000000000000000" pitchFamily="2" charset="2"/>
              </a:rPr>
              <a:t> </a:t>
            </a:r>
            <a:r>
              <a:rPr lang="fi-FI" sz="1600" dirty="0" err="1" smtClean="0">
                <a:sym typeface="Wingdings" panose="05000000000000000000" pitchFamily="2" charset="2"/>
              </a:rPr>
              <a:t>Nautical</a:t>
            </a:r>
            <a:r>
              <a:rPr lang="fi-FI" sz="1600" dirty="0" smtClean="0">
                <a:sym typeface="Wingdings" panose="05000000000000000000" pitchFamily="2" charset="2"/>
              </a:rPr>
              <a:t> Chart </a:t>
            </a:r>
            <a:r>
              <a:rPr lang="fi-FI" sz="1600" dirty="0" err="1" smtClean="0">
                <a:sym typeface="Wingdings" panose="05000000000000000000" pitchFamily="2" charset="2"/>
              </a:rPr>
              <a:t>production</a:t>
            </a:r>
            <a:r>
              <a:rPr lang="fi-FI" sz="1600" dirty="0" smtClean="0">
                <a:sym typeface="Wingdings" panose="05000000000000000000" pitchFamily="2" charset="2"/>
              </a:rPr>
              <a:t> and Data management</a:t>
            </a:r>
            <a:endParaRPr lang="fi-FI" sz="1600" dirty="0"/>
          </a:p>
          <a:p>
            <a:endParaRPr lang="fi-FI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i-FI" dirty="0" err="1" smtClean="0"/>
              <a:t>Ahti-project</a:t>
            </a:r>
            <a:r>
              <a:rPr lang="fi-FI" dirty="0" smtClean="0"/>
              <a:t>, </a:t>
            </a:r>
            <a:r>
              <a:rPr lang="fi-FI" dirty="0" err="1" smtClean="0"/>
              <a:t>background</a:t>
            </a:r>
            <a:r>
              <a:rPr lang="fi-FI" dirty="0" smtClean="0"/>
              <a:t> and </a:t>
            </a:r>
            <a:r>
              <a:rPr lang="fi-FI" dirty="0" err="1" smtClean="0"/>
              <a:t>goals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35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3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err="1" smtClean="0"/>
              <a:t>Modern</a:t>
            </a:r>
            <a:r>
              <a:rPr lang="fi-FI" sz="1600" dirty="0" smtClean="0"/>
              <a:t> </a:t>
            </a:r>
            <a:r>
              <a:rPr lang="fi-FI" sz="1600" dirty="0" err="1" smtClean="0"/>
              <a:t>system</a:t>
            </a:r>
            <a:endParaRPr lang="fi-FI" sz="1600" dirty="0" smtClean="0"/>
          </a:p>
          <a:p>
            <a:pPr lvl="1"/>
            <a:r>
              <a:rPr lang="fi-FI" sz="1200" dirty="0" err="1" smtClean="0"/>
              <a:t>technology</a:t>
            </a:r>
            <a:endParaRPr lang="fi-FI" sz="1200" dirty="0"/>
          </a:p>
          <a:p>
            <a:pPr lvl="1"/>
            <a:r>
              <a:rPr lang="fi-FI" sz="1200" dirty="0" smtClean="0"/>
              <a:t>COTS</a:t>
            </a:r>
            <a:endParaRPr lang="fi-FI" sz="1200" dirty="0"/>
          </a:p>
          <a:p>
            <a:pPr lvl="1"/>
            <a:r>
              <a:rPr lang="fi-FI" sz="1200" dirty="0"/>
              <a:t>l</a:t>
            </a:r>
            <a:r>
              <a:rPr lang="fi-FI" sz="1200" dirty="0" smtClean="0"/>
              <a:t>ife </a:t>
            </a:r>
            <a:r>
              <a:rPr lang="fi-FI" sz="1200" dirty="0" err="1" smtClean="0"/>
              <a:t>cycle</a:t>
            </a:r>
            <a:r>
              <a:rPr lang="fi-FI" sz="1200" dirty="0" smtClean="0"/>
              <a:t> management</a:t>
            </a:r>
            <a:endParaRPr lang="fi-FI" sz="1200" dirty="0"/>
          </a:p>
          <a:p>
            <a:pPr lvl="1"/>
            <a:r>
              <a:rPr lang="fi-FI" sz="1200" dirty="0" err="1"/>
              <a:t>s</a:t>
            </a:r>
            <a:r>
              <a:rPr lang="fi-FI" sz="1200" dirty="0" err="1" smtClean="0"/>
              <a:t>upport</a:t>
            </a:r>
            <a:r>
              <a:rPr lang="fi-FI" sz="1200" dirty="0" smtClean="0"/>
              <a:t> </a:t>
            </a:r>
            <a:r>
              <a:rPr lang="fi-FI" sz="1200" dirty="0" err="1" smtClean="0"/>
              <a:t>services</a:t>
            </a:r>
            <a:endParaRPr lang="fi-FI" sz="1200" dirty="0"/>
          </a:p>
          <a:p>
            <a:pPr lvl="1"/>
            <a:r>
              <a:rPr lang="fi-FI" sz="1200" dirty="0" err="1"/>
              <a:t>s</a:t>
            </a:r>
            <a:r>
              <a:rPr lang="fi-FI" sz="1200" dirty="0" err="1" smtClean="0"/>
              <a:t>ystem</a:t>
            </a:r>
            <a:r>
              <a:rPr lang="fi-FI" sz="1200" dirty="0" smtClean="0"/>
              <a:t> </a:t>
            </a:r>
            <a:r>
              <a:rPr lang="fi-FI" sz="1200" dirty="0" err="1" smtClean="0"/>
              <a:t>integrations</a:t>
            </a:r>
            <a:endParaRPr lang="fi-FI" sz="1200" dirty="0" smtClean="0"/>
          </a:p>
          <a:p>
            <a:pPr lvl="1"/>
            <a:r>
              <a:rPr lang="fi-FI" sz="1200" dirty="0" smtClean="0"/>
              <a:t>…</a:t>
            </a:r>
          </a:p>
          <a:p>
            <a:pPr lvl="1"/>
            <a:endParaRPr lang="fi-FI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  <a:r>
              <a:rPr lang="fi-FI" sz="1600" dirty="0" err="1" smtClean="0"/>
              <a:t>Outputs</a:t>
            </a:r>
            <a:r>
              <a:rPr lang="fi-FI" sz="1600" dirty="0" smtClean="0"/>
              <a:t> </a:t>
            </a:r>
            <a:r>
              <a:rPr lang="fi-FI" sz="1600" dirty="0" err="1" smtClean="0"/>
              <a:t>from</a:t>
            </a:r>
            <a:r>
              <a:rPr lang="fi-FI" sz="1600" dirty="0" smtClean="0"/>
              <a:t> the new </a:t>
            </a:r>
            <a:r>
              <a:rPr lang="fi-FI" sz="1600" dirty="0" err="1" smtClean="0"/>
              <a:t>system</a:t>
            </a:r>
            <a:r>
              <a:rPr lang="fi-FI" sz="1600" dirty="0" smtClean="0"/>
              <a:t>:</a:t>
            </a:r>
            <a:endParaRPr lang="fi-FI" sz="1600" dirty="0"/>
          </a:p>
          <a:p>
            <a:pPr lvl="1"/>
            <a:r>
              <a:rPr lang="fi-FI" sz="1200" dirty="0" err="1"/>
              <a:t>s</a:t>
            </a:r>
            <a:r>
              <a:rPr lang="fi-FI" sz="1200" dirty="0" err="1" smtClean="0"/>
              <a:t>tandardized</a:t>
            </a:r>
            <a:r>
              <a:rPr lang="fi-FI" sz="1200" dirty="0" smtClean="0"/>
              <a:t> </a:t>
            </a:r>
            <a:r>
              <a:rPr lang="fi-FI" sz="1200" dirty="0" err="1" smtClean="0"/>
              <a:t>ENC-products</a:t>
            </a:r>
            <a:r>
              <a:rPr lang="fi-FI" sz="1200" dirty="0" smtClean="0"/>
              <a:t> </a:t>
            </a:r>
            <a:endParaRPr lang="fi-FI" sz="1200" dirty="0"/>
          </a:p>
          <a:p>
            <a:pPr marL="356400" lvl="1" indent="0">
              <a:buNone/>
            </a:pPr>
            <a:r>
              <a:rPr lang="fi-FI" sz="1200" dirty="0"/>
              <a:t>     (S-57, S-101 </a:t>
            </a:r>
            <a:r>
              <a:rPr lang="fi-FI" sz="1200" dirty="0" smtClean="0"/>
              <a:t>and </a:t>
            </a:r>
            <a:r>
              <a:rPr lang="fi-FI" sz="1200" dirty="0"/>
              <a:t>S-102 </a:t>
            </a:r>
            <a:r>
              <a:rPr lang="fi-FI" sz="1200" dirty="0" err="1" smtClean="0"/>
              <a:t>later</a:t>
            </a:r>
            <a:r>
              <a:rPr lang="fi-FI" sz="1200" dirty="0" smtClean="0"/>
              <a:t>)</a:t>
            </a:r>
            <a:endParaRPr lang="fi-FI" sz="1200" dirty="0"/>
          </a:p>
          <a:p>
            <a:pPr lvl="1"/>
            <a:r>
              <a:rPr lang="fi-FI" sz="1200" dirty="0" err="1"/>
              <a:t>s</a:t>
            </a:r>
            <a:r>
              <a:rPr lang="fi-FI" sz="1200" dirty="0" err="1" smtClean="0"/>
              <a:t>tandardized</a:t>
            </a:r>
            <a:r>
              <a:rPr lang="fi-FI" sz="1200" dirty="0" smtClean="0"/>
              <a:t> </a:t>
            </a:r>
            <a:r>
              <a:rPr lang="fi-FI" sz="1200" dirty="0" err="1" smtClean="0"/>
              <a:t>printed</a:t>
            </a:r>
            <a:r>
              <a:rPr lang="fi-FI" sz="1200" dirty="0" smtClean="0"/>
              <a:t> </a:t>
            </a:r>
            <a:r>
              <a:rPr lang="fi-FI" sz="1200" dirty="0" err="1" smtClean="0"/>
              <a:t>charts</a:t>
            </a:r>
            <a:r>
              <a:rPr lang="fi-FI" sz="1200" dirty="0" smtClean="0"/>
              <a:t> </a:t>
            </a:r>
            <a:r>
              <a:rPr lang="fi-FI" sz="1200" dirty="0"/>
              <a:t>(S-4)</a:t>
            </a:r>
          </a:p>
          <a:p>
            <a:pPr lvl="1"/>
            <a:r>
              <a:rPr lang="fi-FI" sz="1200" dirty="0" err="1" smtClean="0"/>
              <a:t>military</a:t>
            </a:r>
            <a:r>
              <a:rPr lang="fi-FI" sz="1200" dirty="0" smtClean="0"/>
              <a:t> </a:t>
            </a:r>
            <a:r>
              <a:rPr lang="fi-FI" sz="1200" dirty="0" err="1" smtClean="0"/>
              <a:t>nautical</a:t>
            </a:r>
            <a:r>
              <a:rPr lang="fi-FI" sz="1200" dirty="0" smtClean="0"/>
              <a:t> </a:t>
            </a:r>
            <a:r>
              <a:rPr lang="fi-FI" sz="1200" dirty="0" err="1" smtClean="0"/>
              <a:t>chart</a:t>
            </a:r>
            <a:r>
              <a:rPr lang="fi-FI" sz="1200" dirty="0" smtClean="0"/>
              <a:t> </a:t>
            </a:r>
            <a:r>
              <a:rPr lang="fi-FI" sz="1200" dirty="0" err="1" smtClean="0"/>
              <a:t>production</a:t>
            </a:r>
            <a:r>
              <a:rPr lang="fi-FI" sz="1200" dirty="0" smtClean="0"/>
              <a:t> </a:t>
            </a:r>
            <a:r>
              <a:rPr lang="fi-FI" sz="1200" dirty="0" err="1" smtClean="0"/>
              <a:t>system</a:t>
            </a:r>
            <a:r>
              <a:rPr lang="fi-FI" sz="1200" dirty="0" smtClean="0"/>
              <a:t> </a:t>
            </a:r>
            <a:r>
              <a:rPr lang="fi-FI" sz="1200" dirty="0" err="1" smtClean="0"/>
              <a:t>SAhti</a:t>
            </a:r>
            <a:r>
              <a:rPr lang="fi-FI" sz="1200" dirty="0"/>
              <a:t> </a:t>
            </a:r>
            <a:r>
              <a:rPr lang="fi-FI" sz="1200" dirty="0" smtClean="0"/>
              <a:t>(AML</a:t>
            </a:r>
            <a:r>
              <a:rPr lang="fi-FI" sz="1200" dirty="0"/>
              <a:t>, </a:t>
            </a:r>
            <a:r>
              <a:rPr lang="fi-FI" sz="1200" dirty="0" err="1" smtClean="0"/>
              <a:t>printed</a:t>
            </a:r>
            <a:r>
              <a:rPr lang="fi-FI" sz="1200" dirty="0" smtClean="0"/>
              <a:t> </a:t>
            </a:r>
            <a:r>
              <a:rPr lang="fi-FI" sz="1200" dirty="0" err="1" smtClean="0"/>
              <a:t>charts</a:t>
            </a:r>
            <a:r>
              <a:rPr lang="fi-FI" sz="1200" dirty="0" smtClean="0"/>
              <a:t>)</a:t>
            </a:r>
            <a:endParaRPr lang="fi-FI" sz="1200" dirty="0"/>
          </a:p>
          <a:p>
            <a:pPr lvl="1"/>
            <a:r>
              <a:rPr lang="fi-FI" sz="1200" dirty="0" err="1" smtClean="0"/>
              <a:t>paper</a:t>
            </a:r>
            <a:r>
              <a:rPr lang="fi-FI" sz="1200" dirty="0" smtClean="0"/>
              <a:t> </a:t>
            </a:r>
            <a:r>
              <a:rPr lang="fi-FI" sz="1200" dirty="0" err="1" smtClean="0"/>
              <a:t>chart</a:t>
            </a:r>
            <a:r>
              <a:rPr lang="fi-FI" sz="1200" dirty="0" smtClean="0"/>
              <a:t> </a:t>
            </a:r>
            <a:r>
              <a:rPr lang="fi-FI" sz="1200" dirty="0" err="1" smtClean="0"/>
              <a:t>rasters</a:t>
            </a:r>
            <a:r>
              <a:rPr lang="fi-FI" sz="1200" dirty="0" smtClean="0"/>
              <a:t> (</a:t>
            </a:r>
            <a:r>
              <a:rPr lang="fi-FI" sz="1200" dirty="0" err="1" smtClean="0"/>
              <a:t>not</a:t>
            </a:r>
            <a:r>
              <a:rPr lang="fi-FI" sz="1200" dirty="0" smtClean="0"/>
              <a:t> </a:t>
            </a:r>
            <a:r>
              <a:rPr lang="fi-FI" sz="1200" dirty="0" err="1" smtClean="0"/>
              <a:t>official</a:t>
            </a:r>
            <a:r>
              <a:rPr lang="fi-FI" sz="1200" dirty="0" smtClean="0"/>
              <a:t> products)</a:t>
            </a:r>
            <a:endParaRPr lang="fi-FI" sz="1200" dirty="0"/>
          </a:p>
          <a:p>
            <a:pPr lvl="1"/>
            <a:r>
              <a:rPr lang="fi-FI" sz="1200" dirty="0" err="1"/>
              <a:t>s</a:t>
            </a:r>
            <a:r>
              <a:rPr lang="fi-FI" sz="1200" dirty="0" err="1" smtClean="0"/>
              <a:t>ource</a:t>
            </a:r>
            <a:r>
              <a:rPr lang="fi-FI" sz="1200" dirty="0" smtClean="0"/>
              <a:t> for data </a:t>
            </a:r>
            <a:r>
              <a:rPr lang="fi-FI" sz="1200" dirty="0" err="1" smtClean="0"/>
              <a:t>delivery</a:t>
            </a:r>
            <a:r>
              <a:rPr lang="fi-FI" sz="1200" dirty="0" smtClean="0"/>
              <a:t> and </a:t>
            </a:r>
            <a:r>
              <a:rPr lang="fi-FI" sz="1200" dirty="0" err="1" smtClean="0"/>
              <a:t>services</a:t>
            </a:r>
            <a:r>
              <a:rPr lang="fi-FI" sz="1200" dirty="0" smtClean="0"/>
              <a:t>: </a:t>
            </a:r>
            <a:r>
              <a:rPr lang="fi-FI" sz="1200" dirty="0" err="1" smtClean="0"/>
              <a:t>official</a:t>
            </a:r>
            <a:r>
              <a:rPr lang="fi-FI" sz="1200" dirty="0" smtClean="0"/>
              <a:t> products, open data, </a:t>
            </a:r>
            <a:r>
              <a:rPr lang="fi-FI" sz="1200" dirty="0" err="1" smtClean="0"/>
              <a:t>Inspire</a:t>
            </a:r>
            <a:r>
              <a:rPr lang="fi-FI" sz="1200" dirty="0" smtClean="0"/>
              <a:t>, </a:t>
            </a:r>
            <a:r>
              <a:rPr lang="fi-FI" sz="1200" dirty="0" err="1" smtClean="0"/>
              <a:t>NtM</a:t>
            </a:r>
            <a:r>
              <a:rPr lang="fi-FI" sz="1200" dirty="0" smtClean="0"/>
              <a:t> </a:t>
            </a:r>
            <a:r>
              <a:rPr lang="fi-FI" sz="1200" dirty="0" err="1" smtClean="0"/>
              <a:t>service</a:t>
            </a:r>
            <a:r>
              <a:rPr lang="fi-FI" sz="1200" dirty="0" smtClean="0"/>
              <a:t>..</a:t>
            </a:r>
            <a:endParaRPr lang="fi-FI" sz="1200" dirty="0"/>
          </a:p>
          <a:p>
            <a:pPr marL="1028700" lvl="1" indent="-342900"/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err="1" smtClean="0"/>
              <a:t>Ahti-project</a:t>
            </a:r>
            <a:r>
              <a:rPr lang="fi-FI" dirty="0" smtClean="0"/>
              <a:t>, </a:t>
            </a:r>
            <a:r>
              <a:rPr lang="fi-FI" dirty="0" err="1" smtClean="0"/>
              <a:t>result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96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4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smtClean="0"/>
              <a:t>Preliminary </a:t>
            </a:r>
            <a:r>
              <a:rPr lang="fi-FI" sz="1600" dirty="0" err="1" smtClean="0"/>
              <a:t>survey</a:t>
            </a:r>
            <a:r>
              <a:rPr lang="fi-FI" sz="1600" dirty="0" smtClean="0"/>
              <a:t> 2015-2016</a:t>
            </a:r>
          </a:p>
          <a:p>
            <a:pPr lvl="1"/>
            <a:r>
              <a:rPr lang="fi-FI" sz="1200" dirty="0" smtClean="0"/>
              <a:t>System </a:t>
            </a:r>
            <a:r>
              <a:rPr lang="fi-FI" sz="1200" dirty="0" err="1" smtClean="0"/>
              <a:t>evaluations</a:t>
            </a:r>
            <a:r>
              <a:rPr lang="fi-FI" sz="1200" dirty="0" smtClean="0"/>
              <a:t> / POC</a:t>
            </a:r>
          </a:p>
          <a:p>
            <a:pPr lvl="1"/>
            <a:r>
              <a:rPr lang="fi-FI" sz="1200" dirty="0" smtClean="0"/>
              <a:t>Market </a:t>
            </a:r>
            <a:r>
              <a:rPr lang="fi-FI" sz="1200" dirty="0" err="1" smtClean="0"/>
              <a:t>research</a:t>
            </a:r>
            <a:r>
              <a:rPr lang="fi-FI" sz="1200" dirty="0" smtClean="0"/>
              <a:t>, </a:t>
            </a:r>
            <a:r>
              <a:rPr lang="fi-FI" sz="1200" dirty="0" err="1" smtClean="0"/>
              <a:t>user</a:t>
            </a:r>
            <a:r>
              <a:rPr lang="fi-FI" sz="1200" dirty="0" smtClean="0"/>
              <a:t> </a:t>
            </a:r>
            <a:r>
              <a:rPr lang="fi-FI" sz="1200" dirty="0" err="1" smtClean="0"/>
              <a:t>interviews</a:t>
            </a:r>
            <a:endParaRPr lang="fi-FI" sz="1200" dirty="0" smtClean="0"/>
          </a:p>
          <a:p>
            <a:pPr lvl="1"/>
            <a:r>
              <a:rPr lang="fi-FI" sz="1200" dirty="0" err="1" smtClean="0"/>
              <a:t>Requirements</a:t>
            </a:r>
            <a:r>
              <a:rPr lang="fi-FI" sz="1200" dirty="0" smtClean="0"/>
              <a:t> for the new </a:t>
            </a:r>
            <a:r>
              <a:rPr lang="fi-FI" sz="1200" dirty="0" err="1" smtClean="0"/>
              <a:t>system</a:t>
            </a:r>
            <a:endParaRPr lang="fi-FI" sz="1200" dirty="0" smtClean="0"/>
          </a:p>
          <a:p>
            <a:pPr lvl="1"/>
            <a:endParaRPr lang="fi-FI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  <a:r>
              <a:rPr lang="fi-FI" sz="1600" dirty="0" err="1" smtClean="0"/>
              <a:t>Procurement</a:t>
            </a:r>
            <a:r>
              <a:rPr lang="fi-FI" sz="1600" dirty="0" smtClean="0"/>
              <a:t> </a:t>
            </a:r>
            <a:r>
              <a:rPr lang="fi-FI" sz="1600" dirty="0" err="1" smtClean="0"/>
              <a:t>phase</a:t>
            </a:r>
            <a:r>
              <a:rPr lang="fi-FI" sz="1600" dirty="0" smtClean="0"/>
              <a:t> Q1-Q2 2017</a:t>
            </a:r>
            <a:endParaRPr lang="fi-FI" sz="1600" dirty="0"/>
          </a:p>
          <a:p>
            <a:pPr lvl="1"/>
            <a:r>
              <a:rPr lang="fi-FI" sz="1200" dirty="0" err="1" smtClean="0"/>
              <a:t>Preparations</a:t>
            </a:r>
            <a:r>
              <a:rPr lang="fi-FI" sz="1200" dirty="0" smtClean="0"/>
              <a:t> for the </a:t>
            </a:r>
            <a:r>
              <a:rPr lang="fi-FI" sz="1200" dirty="0" err="1" smtClean="0"/>
              <a:t>procurement</a:t>
            </a:r>
            <a:r>
              <a:rPr lang="fi-FI" sz="1200" dirty="0" smtClean="0"/>
              <a:t> 1-4/17</a:t>
            </a:r>
          </a:p>
          <a:p>
            <a:pPr lvl="1"/>
            <a:r>
              <a:rPr lang="fi-FI" sz="1200" dirty="0" smtClean="0"/>
              <a:t>Call for </a:t>
            </a:r>
            <a:r>
              <a:rPr lang="fi-FI" sz="1200" dirty="0" err="1" smtClean="0"/>
              <a:t>tenders</a:t>
            </a:r>
            <a:r>
              <a:rPr lang="fi-FI" sz="1200" dirty="0" smtClean="0"/>
              <a:t> 5/17</a:t>
            </a:r>
          </a:p>
          <a:p>
            <a:pPr lvl="1"/>
            <a:r>
              <a:rPr lang="fi-FI" sz="1200" dirty="0" err="1" smtClean="0"/>
              <a:t>Award</a:t>
            </a:r>
            <a:r>
              <a:rPr lang="fi-FI" sz="1200" dirty="0" smtClean="0"/>
              <a:t> </a:t>
            </a:r>
            <a:r>
              <a:rPr lang="fi-FI" sz="1200" dirty="0" err="1" smtClean="0"/>
              <a:t>decision</a:t>
            </a:r>
            <a:r>
              <a:rPr lang="fi-FI" sz="1200" dirty="0" smtClean="0"/>
              <a:t> 6/17</a:t>
            </a:r>
          </a:p>
          <a:p>
            <a:pPr marL="457200" lvl="1" indent="0">
              <a:buNone/>
            </a:pPr>
            <a:endParaRPr lang="fi-FI" sz="1200" dirty="0" smtClean="0"/>
          </a:p>
          <a:p>
            <a:pPr lvl="1"/>
            <a:endParaRPr lang="fi-FI" sz="1200" dirty="0"/>
          </a:p>
          <a:p>
            <a:endParaRPr lang="fi-FI" sz="800" dirty="0"/>
          </a:p>
          <a:p>
            <a:pPr marL="1028700" lvl="1" indent="-342900"/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err="1" smtClean="0"/>
              <a:t>Ahti-project</a:t>
            </a:r>
            <a:r>
              <a:rPr lang="fi-FI" dirty="0" smtClean="0"/>
              <a:t>, </a:t>
            </a:r>
            <a:r>
              <a:rPr lang="fi-FI" dirty="0" err="1" smtClean="0"/>
              <a:t>schedule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820" y="3728215"/>
            <a:ext cx="7137700" cy="225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1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1D9-9C4A-4BEA-95F0-31304F063251}" type="slidenum">
              <a:rPr lang="fi-FI" smtClean="0"/>
              <a:t>5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/>
              <a:t>System </a:t>
            </a:r>
            <a:r>
              <a:rPr lang="fi-FI" sz="1600" dirty="0" err="1"/>
              <a:t>development</a:t>
            </a:r>
            <a:r>
              <a:rPr lang="fi-FI" sz="1600" dirty="0"/>
              <a:t> </a:t>
            </a:r>
            <a:r>
              <a:rPr lang="fi-FI" sz="1600" dirty="0" err="1"/>
              <a:t>project</a:t>
            </a:r>
            <a:r>
              <a:rPr lang="fi-FI" sz="1600" dirty="0"/>
              <a:t> Q3 2017 </a:t>
            </a:r>
            <a:r>
              <a:rPr lang="fi-FI" sz="1600" dirty="0">
                <a:sym typeface="Wingdings" panose="05000000000000000000" pitchFamily="2" charset="2"/>
              </a:rPr>
              <a:t></a:t>
            </a:r>
            <a:endParaRPr lang="fi-FI" sz="1600" dirty="0"/>
          </a:p>
          <a:p>
            <a:pPr lvl="1"/>
            <a:r>
              <a:rPr lang="fi-FI" sz="1200" dirty="0"/>
              <a:t>Design </a:t>
            </a:r>
            <a:r>
              <a:rPr lang="fi-FI" sz="1200" dirty="0" err="1"/>
              <a:t>phase</a:t>
            </a:r>
            <a:r>
              <a:rPr lang="fi-FI" sz="1200" dirty="0"/>
              <a:t> 9-11/17</a:t>
            </a:r>
          </a:p>
          <a:p>
            <a:pPr lvl="1"/>
            <a:r>
              <a:rPr lang="fi-FI" sz="1200" dirty="0" err="1"/>
              <a:t>Implementation</a:t>
            </a:r>
            <a:r>
              <a:rPr lang="fi-FI" sz="1200" dirty="0"/>
              <a:t> </a:t>
            </a:r>
            <a:r>
              <a:rPr lang="fi-FI" sz="1200" dirty="0" err="1"/>
              <a:t>Phase</a:t>
            </a:r>
            <a:r>
              <a:rPr lang="fi-FI" sz="1200" dirty="0"/>
              <a:t> 9/17-8/18</a:t>
            </a:r>
          </a:p>
          <a:p>
            <a:pPr lvl="1"/>
            <a:r>
              <a:rPr lang="fi-FI" sz="1200" dirty="0"/>
              <a:t>Deployment </a:t>
            </a:r>
            <a:r>
              <a:rPr lang="fi-FI" sz="1200" dirty="0" err="1"/>
              <a:t>Phase</a:t>
            </a:r>
            <a:r>
              <a:rPr lang="fi-FI" sz="1200" dirty="0"/>
              <a:t>  9/18 </a:t>
            </a:r>
            <a:r>
              <a:rPr lang="fi-FI" sz="1200" dirty="0">
                <a:sym typeface="Wingdings" panose="05000000000000000000" pitchFamily="2" charset="2"/>
              </a:rPr>
              <a:t></a:t>
            </a:r>
            <a:endParaRPr lang="fi-FI" sz="1200" dirty="0"/>
          </a:p>
          <a:p>
            <a:pPr marL="457200" lvl="1" indent="0">
              <a:buNone/>
            </a:pPr>
            <a:endParaRPr lang="fi-FI" sz="1200" dirty="0" smtClean="0"/>
          </a:p>
          <a:p>
            <a:pPr lvl="1"/>
            <a:endParaRPr lang="fi-FI" sz="1200" dirty="0"/>
          </a:p>
          <a:p>
            <a:endParaRPr lang="fi-FI" sz="800" dirty="0"/>
          </a:p>
          <a:p>
            <a:pPr marL="1028700" lvl="1" indent="-342900"/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err="1" smtClean="0"/>
              <a:t>Ahti-project</a:t>
            </a:r>
            <a:r>
              <a:rPr lang="fi-FI" dirty="0" smtClean="0"/>
              <a:t>, </a:t>
            </a:r>
            <a:r>
              <a:rPr lang="fi-FI" dirty="0" err="1" smtClean="0"/>
              <a:t>schedule</a:t>
            </a:r>
            <a:endParaRPr lang="fi-FI" dirty="0"/>
          </a:p>
        </p:txBody>
      </p:sp>
      <p:pic>
        <p:nvPicPr>
          <p:cNvPr id="10" name="Kuva 9"/>
          <p:cNvPicPr/>
          <p:nvPr/>
        </p:nvPicPr>
        <p:blipFill>
          <a:blip r:embed="rId2"/>
          <a:stretch>
            <a:fillRect/>
          </a:stretch>
        </p:blipFill>
        <p:spPr>
          <a:xfrm>
            <a:off x="4653366" y="2088292"/>
            <a:ext cx="6653066" cy="399032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580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yöristetty suorakulmio 66"/>
          <p:cNvSpPr/>
          <p:nvPr/>
        </p:nvSpPr>
        <p:spPr>
          <a:xfrm>
            <a:off x="-1131417" y="-299802"/>
            <a:ext cx="13953004" cy="7644983"/>
          </a:xfrm>
          <a:prstGeom prst="roundRect">
            <a:avLst/>
          </a:prstGeom>
          <a:gradFill flip="none" rotWithShape="1">
            <a:gsLst>
              <a:gs pos="26000">
                <a:srgbClr val="ECB9BE"/>
              </a:gs>
              <a:gs pos="0">
                <a:srgbClr val="FF8181"/>
              </a:gs>
              <a:gs pos="75000">
                <a:srgbClr val="D2F2EF"/>
              </a:gs>
              <a:gs pos="34000">
                <a:schemeClr val="accent3">
                  <a:lumMod val="60000"/>
                  <a:lumOff val="40000"/>
                </a:schemeClr>
              </a:gs>
              <a:gs pos="83000">
                <a:srgbClr val="94E4C7"/>
              </a:gs>
              <a:gs pos="99000">
                <a:srgbClr val="BEF2C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F47F-A4DF-4926-BB4C-9F1DAEA89B92}" type="slidenum">
              <a:rPr lang="fi-FI" smtClean="0"/>
              <a:t>6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3787798" y="5718570"/>
            <a:ext cx="5399343" cy="8104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smtClean="0"/>
              <a:t>Haavi / VATU</a:t>
            </a:r>
          </a:p>
          <a:p>
            <a:pPr marL="380990" indent="-380990">
              <a:buFontTx/>
              <a:buChar char="-"/>
            </a:pPr>
            <a:r>
              <a:rPr lang="fi-FI" sz="1300" dirty="0" err="1"/>
              <a:t>Waterways</a:t>
            </a:r>
            <a:r>
              <a:rPr lang="fi-FI" sz="1300" dirty="0"/>
              <a:t> Data Management System (</a:t>
            </a:r>
            <a:r>
              <a:rPr lang="fi-FI" sz="1300" dirty="0" err="1"/>
              <a:t>Navigational</a:t>
            </a:r>
            <a:r>
              <a:rPr lang="fi-FI" sz="1300" dirty="0"/>
              <a:t> Aids, </a:t>
            </a:r>
            <a:r>
              <a:rPr lang="fi-FI" sz="1300" dirty="0" err="1"/>
              <a:t>Fairways</a:t>
            </a:r>
            <a:r>
              <a:rPr lang="fi-FI" sz="1300" dirty="0"/>
              <a:t>..)</a:t>
            </a:r>
          </a:p>
          <a:p>
            <a:pPr marL="380990" indent="-380990">
              <a:buFontTx/>
              <a:buChar char="-"/>
            </a:pPr>
            <a:r>
              <a:rPr lang="fi-FI" sz="1300" dirty="0"/>
              <a:t>Web </a:t>
            </a:r>
            <a:r>
              <a:rPr lang="fi-FI" sz="1300" dirty="0" err="1"/>
              <a:t>application</a:t>
            </a:r>
            <a:r>
              <a:rPr lang="fi-FI" sz="1300" dirty="0"/>
              <a:t> (</a:t>
            </a:r>
            <a:r>
              <a:rPr lang="fi-FI" sz="1300" dirty="0" err="1"/>
              <a:t>Louhi/SpatialWeb</a:t>
            </a:r>
            <a:r>
              <a:rPr lang="fi-FI" sz="1300" dirty="0"/>
              <a:t>) </a:t>
            </a:r>
            <a:r>
              <a:rPr lang="fi-FI" sz="1300" dirty="0" smtClean="0"/>
              <a:t>, Oracle </a:t>
            </a:r>
            <a:r>
              <a:rPr lang="fi-FI" sz="1300" dirty="0" err="1" smtClean="0"/>
              <a:t>Spatial</a:t>
            </a:r>
            <a:endParaRPr lang="fi-FI" sz="1300" dirty="0"/>
          </a:p>
        </p:txBody>
      </p:sp>
      <p:sp>
        <p:nvSpPr>
          <p:cNvPr id="8" name="Tekstiruutu 7"/>
          <p:cNvSpPr txBox="1"/>
          <p:nvPr/>
        </p:nvSpPr>
        <p:spPr>
          <a:xfrm>
            <a:off x="3632478" y="4206730"/>
            <a:ext cx="2644313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smtClean="0"/>
              <a:t>Merta</a:t>
            </a:r>
          </a:p>
          <a:p>
            <a:pPr marL="228594" indent="-228594">
              <a:buFontTx/>
              <a:buChar char="-"/>
            </a:pPr>
            <a:r>
              <a:rPr lang="fi-FI" sz="1300" dirty="0" err="1"/>
              <a:t>Hydrographic</a:t>
            </a:r>
            <a:r>
              <a:rPr lang="fi-FI" sz="1300" dirty="0"/>
              <a:t> </a:t>
            </a:r>
            <a:r>
              <a:rPr lang="fi-FI" sz="1300" dirty="0" err="1"/>
              <a:t>Survey</a:t>
            </a:r>
            <a:r>
              <a:rPr lang="fi-FI" sz="1300" dirty="0"/>
              <a:t> Data </a:t>
            </a:r>
          </a:p>
          <a:p>
            <a:r>
              <a:rPr lang="fi-FI" sz="1300" dirty="0"/>
              <a:t>	Management System</a:t>
            </a:r>
          </a:p>
          <a:p>
            <a:pPr marL="228594" indent="-228594">
              <a:buFontTx/>
              <a:buChar char="-"/>
            </a:pPr>
            <a:r>
              <a:rPr lang="fi-FI" sz="1300" dirty="0" err="1"/>
              <a:t>Caris</a:t>
            </a:r>
            <a:r>
              <a:rPr lang="fi-FI" sz="1300" dirty="0"/>
              <a:t> BDB, HIPS and SIPS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6780434" y="3976009"/>
            <a:ext cx="2528897" cy="14260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Sources</a:t>
            </a:r>
            <a:endParaRPr lang="fi-FI" dirty="0" smtClean="0"/>
          </a:p>
          <a:p>
            <a:pPr marL="380990" indent="-380990">
              <a:buFontTx/>
              <a:buChar char="-"/>
            </a:pPr>
            <a:r>
              <a:rPr lang="fi-FI" sz="1300" dirty="0" err="1"/>
              <a:t>Harbors</a:t>
            </a:r>
            <a:endParaRPr lang="fi-FI" sz="1300" dirty="0"/>
          </a:p>
          <a:p>
            <a:pPr marL="380990" indent="-380990">
              <a:buFontTx/>
              <a:buChar char="-"/>
            </a:pPr>
            <a:r>
              <a:rPr lang="fi-FI" sz="1300" dirty="0" err="1"/>
              <a:t>Cable</a:t>
            </a:r>
            <a:r>
              <a:rPr lang="fi-FI" sz="1300" dirty="0"/>
              <a:t> </a:t>
            </a:r>
            <a:r>
              <a:rPr lang="fi-FI" sz="1300" dirty="0" err="1"/>
              <a:t>companies</a:t>
            </a:r>
            <a:endParaRPr lang="fi-FI" sz="1300" dirty="0"/>
          </a:p>
          <a:p>
            <a:pPr marL="380990" indent="-380990">
              <a:buFontTx/>
              <a:buChar char="-"/>
            </a:pPr>
            <a:r>
              <a:rPr lang="fi-FI" sz="1300" dirty="0"/>
              <a:t>National </a:t>
            </a:r>
            <a:r>
              <a:rPr lang="fi-FI" sz="1300" dirty="0" err="1"/>
              <a:t>Land</a:t>
            </a:r>
            <a:r>
              <a:rPr lang="fi-FI" sz="1300" dirty="0"/>
              <a:t> </a:t>
            </a:r>
            <a:r>
              <a:rPr lang="fi-FI" sz="1300" dirty="0" err="1"/>
              <a:t>Survey</a:t>
            </a:r>
            <a:endParaRPr lang="fi-FI" sz="1300" dirty="0"/>
          </a:p>
          <a:p>
            <a:pPr marL="380990" indent="-380990">
              <a:buFontTx/>
              <a:buChar char="-"/>
            </a:pPr>
            <a:r>
              <a:rPr lang="fi-FI" sz="1300" dirty="0" err="1"/>
              <a:t>Other</a:t>
            </a:r>
            <a:r>
              <a:rPr lang="fi-FI" sz="1300" dirty="0"/>
              <a:t> </a:t>
            </a:r>
            <a:r>
              <a:rPr lang="fi-FI" sz="1300" dirty="0" err="1"/>
              <a:t>Hydrographic</a:t>
            </a:r>
            <a:r>
              <a:rPr lang="fi-FI" sz="1300" dirty="0"/>
              <a:t> </a:t>
            </a:r>
            <a:r>
              <a:rPr lang="fi-FI" sz="1300" dirty="0" err="1"/>
              <a:t>Offices</a:t>
            </a:r>
            <a:endParaRPr lang="fi-FI" sz="1300" dirty="0"/>
          </a:p>
          <a:p>
            <a:pPr marL="380990" indent="-380990">
              <a:buFontTx/>
              <a:buChar char="-"/>
            </a:pPr>
            <a:r>
              <a:rPr lang="fi-FI" sz="1300" dirty="0"/>
              <a:t>…</a:t>
            </a:r>
          </a:p>
        </p:txBody>
      </p:sp>
      <p:cxnSp>
        <p:nvCxnSpPr>
          <p:cNvPr id="11" name="Suora nuoliyhdysviiva 10"/>
          <p:cNvCxnSpPr/>
          <p:nvPr/>
        </p:nvCxnSpPr>
        <p:spPr>
          <a:xfrm>
            <a:off x="3236720" y="2223822"/>
            <a:ext cx="613000" cy="3791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4548807" y="3472284"/>
            <a:ext cx="243840" cy="6632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>
            <a:off x="6369100" y="3472284"/>
            <a:ext cx="118368" cy="2158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H="1" flipV="1">
            <a:off x="7198153" y="3482037"/>
            <a:ext cx="117043" cy="40304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9475142" y="2602923"/>
            <a:ext cx="2511799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err="1" smtClean="0"/>
              <a:t>Official</a:t>
            </a:r>
            <a:r>
              <a:rPr lang="fi-FI" dirty="0" smtClean="0"/>
              <a:t> products</a:t>
            </a:r>
          </a:p>
          <a:p>
            <a:pPr marL="228594" indent="-228594">
              <a:buFontTx/>
              <a:buChar char="-"/>
            </a:pPr>
            <a:r>
              <a:rPr lang="fi-FI" sz="1300" dirty="0"/>
              <a:t>S-57 </a:t>
            </a:r>
            <a:r>
              <a:rPr lang="fi-FI" sz="1300" dirty="0" err="1"/>
              <a:t>ENCs</a:t>
            </a:r>
            <a:r>
              <a:rPr lang="fi-FI" sz="1300" dirty="0"/>
              <a:t> </a:t>
            </a:r>
          </a:p>
          <a:p>
            <a:pPr marL="228594" indent="-228594">
              <a:buFontTx/>
              <a:buChar char="-"/>
            </a:pPr>
            <a:r>
              <a:rPr lang="fi-FI" sz="1300" dirty="0"/>
              <a:t>S-4 </a:t>
            </a:r>
            <a:r>
              <a:rPr lang="fi-FI" sz="1300" dirty="0" err="1"/>
              <a:t>Paper</a:t>
            </a:r>
            <a:r>
              <a:rPr lang="fi-FI" sz="1300" dirty="0"/>
              <a:t> </a:t>
            </a:r>
            <a:r>
              <a:rPr lang="fi-FI" sz="1300" dirty="0" err="1"/>
              <a:t>Charts</a:t>
            </a:r>
            <a:r>
              <a:rPr lang="fi-FI" sz="1300" dirty="0"/>
              <a:t> </a:t>
            </a:r>
          </a:p>
          <a:p>
            <a:pPr marL="228594" indent="-228594">
              <a:buFontTx/>
              <a:buChar char="-"/>
            </a:pPr>
            <a:r>
              <a:rPr lang="fi-FI" sz="1300" dirty="0"/>
              <a:t>S-101 and S-102 in the </a:t>
            </a:r>
            <a:r>
              <a:rPr lang="fi-FI" sz="1300" dirty="0" err="1"/>
              <a:t>future</a:t>
            </a:r>
            <a:endParaRPr lang="fi-FI" sz="1300" dirty="0"/>
          </a:p>
        </p:txBody>
      </p:sp>
      <p:sp>
        <p:nvSpPr>
          <p:cNvPr id="20" name="Tekstiruutu 19"/>
          <p:cNvSpPr txBox="1"/>
          <p:nvPr/>
        </p:nvSpPr>
        <p:spPr>
          <a:xfrm>
            <a:off x="9660492" y="4522296"/>
            <a:ext cx="2322617" cy="10002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err="1" smtClean="0"/>
              <a:t>Traficom</a:t>
            </a:r>
            <a:r>
              <a:rPr lang="fi-FI" dirty="0" smtClean="0"/>
              <a:t> data </a:t>
            </a:r>
            <a:r>
              <a:rPr lang="fi-FI" dirty="0" err="1" smtClean="0"/>
              <a:t>services</a:t>
            </a:r>
            <a:endParaRPr lang="fi-FI" dirty="0" smtClean="0"/>
          </a:p>
          <a:p>
            <a:pPr marL="380990" indent="-380990">
              <a:buFontTx/>
              <a:buChar char="-"/>
            </a:pPr>
            <a:r>
              <a:rPr lang="fi-FI" sz="1300" dirty="0" smtClean="0"/>
              <a:t>Open data</a:t>
            </a:r>
            <a:endParaRPr lang="fi-FI" sz="1300" dirty="0"/>
          </a:p>
          <a:p>
            <a:pPr marL="380990" indent="-380990">
              <a:buFontTx/>
              <a:buChar char="-"/>
            </a:pPr>
            <a:r>
              <a:rPr lang="fi-FI" sz="1300" dirty="0" err="1"/>
              <a:t>Paper</a:t>
            </a:r>
            <a:r>
              <a:rPr lang="fi-FI" sz="1300" dirty="0"/>
              <a:t> Chart </a:t>
            </a:r>
            <a:r>
              <a:rPr lang="fi-FI" sz="1300" dirty="0" err="1"/>
              <a:t>rasters</a:t>
            </a:r>
            <a:endParaRPr lang="fi-FI" sz="1300" dirty="0"/>
          </a:p>
          <a:p>
            <a:pPr marL="380990" indent="-380990">
              <a:buFontTx/>
              <a:buChar char="-"/>
            </a:pPr>
            <a:r>
              <a:rPr lang="fi-FI" sz="1300" dirty="0"/>
              <a:t>S-57 </a:t>
            </a:r>
            <a:r>
              <a:rPr lang="fi-FI" sz="1300" dirty="0" err="1"/>
              <a:t>ENCs</a:t>
            </a:r>
            <a:endParaRPr lang="fi-FI" sz="1300" dirty="0"/>
          </a:p>
        </p:txBody>
      </p:sp>
      <p:cxnSp>
        <p:nvCxnSpPr>
          <p:cNvPr id="22" name="Suora nuoliyhdysviiva 21"/>
          <p:cNvCxnSpPr/>
          <p:nvPr/>
        </p:nvCxnSpPr>
        <p:spPr>
          <a:xfrm flipV="1">
            <a:off x="8492313" y="2875066"/>
            <a:ext cx="921235" cy="1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/>
          <p:nvPr/>
        </p:nvCxnSpPr>
        <p:spPr>
          <a:xfrm>
            <a:off x="8534401" y="3325978"/>
            <a:ext cx="1758297" cy="111820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iruutu 5"/>
          <p:cNvSpPr txBox="1"/>
          <p:nvPr/>
        </p:nvSpPr>
        <p:spPr>
          <a:xfrm>
            <a:off x="357189" y="1110209"/>
            <a:ext cx="398656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smtClean="0"/>
              <a:t>Loki</a:t>
            </a:r>
          </a:p>
          <a:p>
            <a:pPr marL="228594" indent="-228594">
              <a:buFontTx/>
              <a:buChar char="-"/>
            </a:pPr>
            <a:r>
              <a:rPr lang="fi-FI" sz="1300" dirty="0" err="1"/>
              <a:t>Source</a:t>
            </a:r>
            <a:r>
              <a:rPr lang="fi-FI" sz="1300" dirty="0"/>
              <a:t> Data, </a:t>
            </a:r>
            <a:r>
              <a:rPr lang="fi-FI" sz="1300" dirty="0" err="1"/>
              <a:t>Workflow</a:t>
            </a:r>
            <a:r>
              <a:rPr lang="fi-FI" sz="1300" dirty="0"/>
              <a:t>, </a:t>
            </a:r>
            <a:r>
              <a:rPr lang="fi-FI" sz="1300" dirty="0" err="1"/>
              <a:t>NtM</a:t>
            </a:r>
            <a:r>
              <a:rPr lang="fi-FI" sz="1300" dirty="0"/>
              <a:t> Management System</a:t>
            </a:r>
          </a:p>
          <a:p>
            <a:pPr marL="228594" indent="-228594">
              <a:buFontTx/>
              <a:buChar char="-"/>
            </a:pPr>
            <a:r>
              <a:rPr lang="fi-FI" sz="1300" dirty="0" err="1"/>
              <a:t>Custom</a:t>
            </a:r>
            <a:r>
              <a:rPr lang="fi-FI" sz="1300" dirty="0"/>
              <a:t> Web </a:t>
            </a:r>
            <a:r>
              <a:rPr lang="fi-FI" sz="1300" dirty="0" err="1"/>
              <a:t>application</a:t>
            </a:r>
            <a:endParaRPr lang="fi-FI" sz="1300" dirty="0"/>
          </a:p>
          <a:p>
            <a:pPr marL="228594" indent="-228594">
              <a:buFontTx/>
              <a:buChar char="-"/>
            </a:pPr>
            <a:r>
              <a:rPr lang="fi-FI" sz="1300" dirty="0" err="1"/>
              <a:t>Spring</a:t>
            </a:r>
            <a:r>
              <a:rPr lang="fi-FI" sz="1300" dirty="0"/>
              <a:t>, JPA, </a:t>
            </a:r>
            <a:r>
              <a:rPr lang="fi-FI" sz="1300" dirty="0" err="1"/>
              <a:t>JQuery</a:t>
            </a:r>
            <a:r>
              <a:rPr lang="fi-FI" sz="1300" dirty="0"/>
              <a:t>, </a:t>
            </a:r>
            <a:r>
              <a:rPr lang="fi-FI" sz="1300" dirty="0" err="1"/>
              <a:t>Bootstrap</a:t>
            </a:r>
            <a:r>
              <a:rPr lang="fi-FI" sz="1300" dirty="0"/>
              <a:t>, </a:t>
            </a:r>
            <a:r>
              <a:rPr lang="fi-FI" sz="1300" dirty="0" err="1"/>
              <a:t>OpenLayers</a:t>
            </a:r>
            <a:r>
              <a:rPr lang="fi-FI" sz="1300" dirty="0"/>
              <a:t>..</a:t>
            </a:r>
          </a:p>
        </p:txBody>
      </p:sp>
      <p:sp>
        <p:nvSpPr>
          <p:cNvPr id="57" name="Tekstiruutu 56"/>
          <p:cNvSpPr txBox="1"/>
          <p:nvPr/>
        </p:nvSpPr>
        <p:spPr>
          <a:xfrm>
            <a:off x="9514577" y="1147726"/>
            <a:ext cx="2361416" cy="8104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err="1" smtClean="0"/>
              <a:t>Traficom</a:t>
            </a:r>
            <a:r>
              <a:rPr lang="fi-FI" dirty="0" smtClean="0"/>
              <a:t> Web </a:t>
            </a:r>
            <a:r>
              <a:rPr lang="fi-FI" dirty="0"/>
              <a:t>S</a:t>
            </a:r>
            <a:r>
              <a:rPr lang="fi-FI" dirty="0" smtClean="0"/>
              <a:t>ervices</a:t>
            </a:r>
          </a:p>
          <a:p>
            <a:pPr marL="380990" indent="-380990">
              <a:buFontTx/>
              <a:buChar char="-"/>
            </a:pPr>
            <a:r>
              <a:rPr lang="fi-FI" sz="1300" dirty="0" err="1"/>
              <a:t>NtM</a:t>
            </a:r>
            <a:r>
              <a:rPr lang="fi-FI" sz="1300" dirty="0"/>
              <a:t> Service</a:t>
            </a:r>
          </a:p>
          <a:p>
            <a:pPr marL="380990" indent="-380990">
              <a:buFontTx/>
              <a:buChar char="-"/>
            </a:pPr>
            <a:r>
              <a:rPr lang="fi-FI" sz="1300" dirty="0"/>
              <a:t>Chart feedback </a:t>
            </a:r>
            <a:r>
              <a:rPr lang="fi-FI" sz="1300" dirty="0" err="1"/>
              <a:t>service</a:t>
            </a:r>
            <a:endParaRPr lang="fi-FI" sz="1300" dirty="0"/>
          </a:p>
        </p:txBody>
      </p:sp>
      <p:cxnSp>
        <p:nvCxnSpPr>
          <p:cNvPr id="62" name="Suora nuoliyhdysviiva 61"/>
          <p:cNvCxnSpPr/>
          <p:nvPr/>
        </p:nvCxnSpPr>
        <p:spPr>
          <a:xfrm>
            <a:off x="4483581" y="1575542"/>
            <a:ext cx="4920211" cy="206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iruutu 4"/>
          <p:cNvSpPr txBox="1"/>
          <p:nvPr/>
        </p:nvSpPr>
        <p:spPr>
          <a:xfrm>
            <a:off x="4012462" y="2393219"/>
            <a:ext cx="4440175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fi-FI" dirty="0" smtClean="0"/>
              <a:t>Ahti</a:t>
            </a:r>
          </a:p>
          <a:p>
            <a:pPr marL="228594" indent="-228594">
              <a:buFontTx/>
              <a:buChar char="-"/>
            </a:pPr>
            <a:r>
              <a:rPr lang="fi-FI" sz="1300" dirty="0" err="1"/>
              <a:t>Nautical</a:t>
            </a:r>
            <a:r>
              <a:rPr lang="fi-FI" sz="1300" dirty="0"/>
              <a:t> Chart </a:t>
            </a:r>
            <a:r>
              <a:rPr lang="fi-FI" sz="1300" dirty="0" err="1"/>
              <a:t>Production</a:t>
            </a:r>
            <a:r>
              <a:rPr lang="fi-FI" sz="1300" dirty="0"/>
              <a:t> and Data Management System</a:t>
            </a:r>
          </a:p>
          <a:p>
            <a:pPr marL="228594" indent="-228594">
              <a:buFontTx/>
              <a:buChar char="-"/>
            </a:pPr>
            <a:r>
              <a:rPr lang="fi-FI" sz="1300" dirty="0" err="1"/>
              <a:t>Caris</a:t>
            </a:r>
            <a:r>
              <a:rPr lang="fi-FI" sz="1300" dirty="0"/>
              <a:t> HPD, Oracle 12c</a:t>
            </a:r>
          </a:p>
          <a:p>
            <a:pPr marL="228594" indent="-228594">
              <a:buFontTx/>
              <a:buChar char="-"/>
            </a:pPr>
            <a:r>
              <a:rPr lang="fi-FI" sz="1300" dirty="0" err="1"/>
              <a:t>GeoServer</a:t>
            </a:r>
            <a:endParaRPr lang="fi-FI" sz="1300" dirty="0"/>
          </a:p>
        </p:txBody>
      </p:sp>
      <p:sp>
        <p:nvSpPr>
          <p:cNvPr id="79" name="Tekstiruutu 78"/>
          <p:cNvSpPr txBox="1"/>
          <p:nvPr/>
        </p:nvSpPr>
        <p:spPr>
          <a:xfrm>
            <a:off x="106181" y="287836"/>
            <a:ext cx="4286729" cy="400109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>
                  <a:lumMod val="85000"/>
                </a:schemeClr>
              </a:gs>
            </a:gsLst>
            <a:lin ang="0" scaled="1"/>
          </a:gra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/>
          <a:p>
            <a:r>
              <a:rPr lang="fi-FI" dirty="0" smtClean="0"/>
              <a:t>1. </a:t>
            </a:r>
            <a:r>
              <a:rPr lang="fi-FI" dirty="0" err="1" smtClean="0"/>
              <a:t>Processes</a:t>
            </a:r>
            <a:r>
              <a:rPr lang="fi-FI" dirty="0" smtClean="0"/>
              <a:t> and </a:t>
            </a:r>
            <a:r>
              <a:rPr lang="fi-FI" dirty="0" err="1"/>
              <a:t>S</a:t>
            </a:r>
            <a:r>
              <a:rPr lang="fi-FI" dirty="0" err="1" smtClean="0"/>
              <a:t>ource</a:t>
            </a:r>
            <a:r>
              <a:rPr lang="fi-FI" dirty="0" smtClean="0"/>
              <a:t> Data </a:t>
            </a:r>
            <a:r>
              <a:rPr lang="fi-FI" dirty="0"/>
              <a:t>M</a:t>
            </a:r>
            <a:r>
              <a:rPr lang="fi-FI" dirty="0" smtClean="0"/>
              <a:t>anagement</a:t>
            </a:r>
          </a:p>
        </p:txBody>
      </p:sp>
      <p:sp>
        <p:nvSpPr>
          <p:cNvPr id="80" name="Tekstiruutu 79"/>
          <p:cNvSpPr txBox="1"/>
          <p:nvPr/>
        </p:nvSpPr>
        <p:spPr>
          <a:xfrm>
            <a:off x="4830067" y="287837"/>
            <a:ext cx="3308599" cy="677108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>
                  <a:lumMod val="85000"/>
                </a:schemeClr>
              </a:gs>
            </a:gsLst>
            <a:lin ang="0" scaled="1"/>
          </a:gra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>
            <a:defPPr>
              <a:defRPr lang="fi-FI"/>
            </a:defPPr>
          </a:lstStyle>
          <a:p>
            <a:r>
              <a:rPr lang="fi-FI" dirty="0"/>
              <a:t>2. </a:t>
            </a:r>
            <a:r>
              <a:rPr lang="fi-FI" dirty="0" err="1"/>
              <a:t>Nautical</a:t>
            </a:r>
            <a:r>
              <a:rPr lang="fi-FI" dirty="0"/>
              <a:t> Chart </a:t>
            </a:r>
            <a:r>
              <a:rPr lang="fi-FI" dirty="0" err="1"/>
              <a:t>Production</a:t>
            </a:r>
            <a:r>
              <a:rPr lang="fi-FI" dirty="0"/>
              <a:t> </a:t>
            </a:r>
          </a:p>
          <a:p>
            <a:r>
              <a:rPr lang="fi-FI" dirty="0"/>
              <a:t>	and Data management</a:t>
            </a:r>
          </a:p>
        </p:txBody>
      </p:sp>
      <p:sp>
        <p:nvSpPr>
          <p:cNvPr id="81" name="Tekstiruutu 80"/>
          <p:cNvSpPr txBox="1"/>
          <p:nvPr/>
        </p:nvSpPr>
        <p:spPr>
          <a:xfrm>
            <a:off x="9139047" y="287837"/>
            <a:ext cx="2974319" cy="677108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>
                  <a:lumMod val="85000"/>
                </a:schemeClr>
              </a:gs>
            </a:gsLst>
            <a:lin ang="0" scaled="1"/>
          </a:gradFill>
          <a:ln>
            <a:solidFill>
              <a:schemeClr val="accent1"/>
            </a:solidFill>
          </a:ln>
        </p:spPr>
        <p:txBody>
          <a:bodyPr wrap="none" lIns="121917" tIns="60958" rIns="121917" bIns="60958" rtlCol="0">
            <a:spAutoFit/>
          </a:bodyPr>
          <a:lstStyle>
            <a:defPPr>
              <a:defRPr lang="fi-FI"/>
            </a:defPPr>
          </a:lstStyle>
          <a:p>
            <a:r>
              <a:rPr lang="fi-FI" dirty="0"/>
              <a:t>3. Data and Product Delivery </a:t>
            </a:r>
          </a:p>
          <a:p>
            <a:r>
              <a:rPr lang="fi-FI" dirty="0"/>
              <a:t>	and Services</a:t>
            </a:r>
          </a:p>
        </p:txBody>
      </p:sp>
    </p:spTree>
    <p:extLst>
      <p:ext uri="{BB962C8B-B14F-4D97-AF65-F5344CB8AC3E}">
        <p14:creationId xmlns:p14="http://schemas.microsoft.com/office/powerpoint/2010/main" val="37017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kalle.hyyrynen@traficom.fi</a:t>
            </a:r>
            <a:endParaRPr lang="fi-FI" dirty="0" smtClean="0"/>
          </a:p>
          <a:p>
            <a:r>
              <a:rPr lang="fi-FI" dirty="0" err="1" smtClean="0"/>
              <a:t>www.traficom.fi</a:t>
            </a:r>
            <a:endParaRPr lang="fi-FI" dirty="0" smtClean="0"/>
          </a:p>
          <a:p>
            <a:r>
              <a:rPr lang="fi-FI" dirty="0" smtClean="0"/>
              <a:t>@</a:t>
            </a:r>
            <a:r>
              <a:rPr lang="fi-FI" dirty="0" err="1" smtClean="0"/>
              <a:t>TraficomFinland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63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ficom otsikkosivu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ficom perussivu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raficom kuvadia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Mukautettu 1">
      <a:majorFont>
        <a:latin typeface="Calibri Ligh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221360C-8369-4DC5-A1F8-EC6CE362DB3E}">
  <we:reference id="617cfbec-311d-4cc2-abc7-4812d5c83349" version="1.0.0.0" store="\\trafi.intra\sysvol\trafi.intra\scripts\Manifest" storeType="Filesystem"/>
  <we:alternateReferences/>
  <we:properties>
    <we:property name="usedImages" value="{&quot;null/4577&quot;:{&quot;imageServerUrl&quot;:&quot;https://kuvapankki.trafi.fi/CIP/&quot;,&quot;imageId&quot;:&quot;null/4577&quot;,&quot;imageTitle&quot;:&quot;0926-3th75ecS-vastavalo-430398-2.jpg&quot;,&quot;imageUserAdded&quot;:&quot;elina.uotila@trafi.fi&quot;,&quot;imageDateAdded&quot;:&quot;2018-11-01T19:27:09.564Z&quot;,&quot;catalog&quot;:&quot;Trafi&quot;},&quot;null/5277&quot;:{&quot;imageServerUrl&quot;:&quot;https://kuvapankki.trafi.fi/CIP/&quot;,&quot;imageId&quot;:&quot;null/5277&quot;,&quot;imageTitle&quot;:&quot;shutterstock_216481951.jpg&quot;,&quot;imageUserAdded&quot;:&quot;elina.uotila@trafi.fi&quot;,&quot;imageDateAdded&quot;:&quot;2018-11-01T19:27:53.800Z&quot;,&quot;catalog&quot;:&quot;Trafi&quot;},&quot;null/6346&quot;:{&quot;imageServerUrl&quot;:&quot;https://kuvapankki.trafi.fi/CIP/&quot;,&quot;imageId&quot;:&quot;null/6346&quot;,&quot;imageTitle&quot;:&quot;metro3.jpg&quot;,&quot;imageUserAdded&quot;:&quot;elina.uotila@trafi.fi&quot;,&quot;imageDateAdded&quot;:&quot;2018-11-20T16:50:50.176Z&quot;,&quot;catalog&quot;:&quot;Trafi&quot;},&quot;null/4026&quot;:{&quot;imageServerUrl&quot;:&quot;https://kuvapankki.trafi.fi/CIP/&quot;,&quot;imageId&quot;:&quot;null/4026&quot;,&quot;imageTitle&quot;:&quot;shutterstock_113206087.jpg&quot;,&quot;imageUserAdded&quot;:&quot;elina.uotila@trafi.fi&quot;,&quot;imageDateAdded&quot;:&quot;2018-11-07T12:27:24.715Z&quot;,&quot;catalog&quot;:&quot;Trafi&quot;},&quot;null/1704&quot;:{&quot;imageServerUrl&quot;:&quot;https://kuvapankki.trafi.fi/CIP/&quot;,&quot;imageId&quot;:&quot;null/1704&quot;,&quot;imageTitle&quot;:&quot;_AN37727.jpg&quot;,&quot;imageUserAdded&quot;:&quot;elina.uotila@trafi.fi&quot;,&quot;imageDateAdded&quot;:&quot;2018-11-13T10:06:31.352Z&quot;,&quot;catalog&quot;:&quot;Trafi&quot;},&quot;null/6351&quot;:{&quot;imageServerUrl&quot;:&quot;https://kuvapankki.trafi.fi/CIP/&quot;,&quot;imageId&quot;:&quot;null/6351&quot;,&quot;imageTitle&quot;:&quot;metro8.jpg&quot;,&quot;imageUserAdded&quot;:&quot;elina.uotila@trafi.fi&quot;,&quot;imageDateAdded&quot;:&quot;2018-11-07T12:27:59.427Z&quot;,&quot;catalog&quot;:&quot;Trafi&quot;},&quot;null/6228&quot;:{&quot;imageServerUrl&quot;:&quot;https://kuvapankki.trafi.fi/CIP/&quot;,&quot;imageId&quot;:&quot;null/6228&quot;,&quot;imageTitle&quot;:&quot;Trafi-Autoilija_MI_7401_hires.jpg&quot;,&quot;imageUserAdded&quot;:&quot;elina.uotila@trafi.fi&quot;,&quot;imageDateAdded&quot;:&quot;2018-11-07T12:33:47.589Z&quot;,&quot;catalog&quot;:&quot;Trafi&quot;},&quot;null/1180&quot;:{&quot;imageServerUrl&quot;:&quot;https://kuvapankki.trafi.fi/CIP/&quot;,&quot;imageId&quot;:&quot;null/1180&quot;,&quot;imageTitle&quot;:&quot;Rodeo_179686w.jpg&quot;,&quot;imageUserAdded&quot;:&quot;elina.uotila@trafi.fi&quot;,&quot;imageDateAdded&quot;:&quot;2018-11-07T12:37:37.974Z&quot;,&quot;catalog&quot;:&quot;Trafi&quot;},&quot;null/5237&quot;:{&quot;imageServerUrl&quot;:&quot;https://kuvapankki.trafi.fi/CIP/&quot;,&quot;imageId&quot;:&quot;null/5237&quot;,&quot;imageTitle&quot;:&quot;shutterstock_161748899.jpg&quot;,&quot;imageUserAdded&quot;:&quot;elina.uotila@trafi.fi&quot;,&quot;imageDateAdded&quot;:&quot;2018-11-07T13:33:04.222Z&quot;,&quot;catalog&quot;:&quot;Trafi&quot;},&quot;null/1579&quot;:{&quot;imageServerUrl&quot;:&quot;https://kuvapankki.trafi.fi/CIP/&quot;,&quot;imageId&quot;:&quot;null/1579&quot;,&quot;imageTitle&quot;:&quot;_AN31701.jpg&quot;,&quot;imageUserAdded&quot;:&quot;elina.uotila@trafi.fi&quot;,&quot;imageDateAdded&quot;:&quot;2018-11-07T13:34:27.912Z&quot;,&quot;catalog&quot;:&quot;Trafi&quot;},&quot;null/289&quot;:{&quot;imageServerUrl&quot;:&quot;https://kuvapankki.trafi.fi/CIP/&quot;,&quot;imageId&quot;:&quot;null/289&quot;,&quot;imageTitle&quot;:&quot;_MG_9792.JPG&quot;,&quot;imageUserAdded&quot;:&quot;elina.uotila@trafi.fi&quot;,&quot;imageDateAdded&quot;:&quot;2018-11-07T13:36:57.118Z&quot;,&quot;catalog&quot;:&quot;Trafi&quot;},&quot;null/3866&quot;:{&quot;imageServerUrl&quot;:&quot;https://kuvapankki.trafi.fi/CIP/&quot;,&quot;imageId&quot;:&quot;null/3866&quot;,&quot;imageTitle&quot;:&quot;__3_1338.tif&quot;,&quot;imageUserAdded&quot;:&quot;elina.uotila@trafi.fi&quot;,&quot;imageDateAdded&quot;:&quot;2018-11-07T13:59:59.967Z&quot;,&quot;catalog&quot;:&quot;Trafi&quot;},&quot;null/5091&quot;:{&quot;imageServerUrl&quot;:&quot;https://kuvapankki.trafi.fi/CIP/&quot;,&quot;imageId&quot;:&quot;null/5091&quot;,&quot;imageTitle&quot;:&quot;shutterstock_81122968_muokkaus_ajokortti.jpg&quot;,&quot;imageUserAdded&quot;:&quot;elina.uotila@trafi.fi&quot;,&quot;imageDateAdded&quot;:&quot;2018-11-07T14:14:04.466Z&quot;,&quot;catalog&quot;:&quot;Trafi&quot;},&quot;null/4993&quot;:{&quot;imageServerUrl&quot;:&quot;https://kuvapankki.trafi.fi/CIP/&quot;,&quot;imageId&quot;:&quot;null/4993&quot;,&quot;imageTitle&quot;:&quot;ROJT120814070.jpg&quot;,&quot;imageUserAdded&quot;:&quot;elina.uotila@trafi.fi&quot;,&quot;imageDateAdded&quot;:&quot;2018-11-07T14:34:08.654Z&quot;,&quot;catalog&quot;:&quot;Trafi&quot;},&quot;null/5058&quot;:{&quot;imageServerUrl&quot;:&quot;https://kuvapankki.trafi.fi/CIP/&quot;,&quot;imageId&quot;:&quot;null/5058&quot;,&quot;imageTitle&quot;:&quot;59021.jpg&quot;,&quot;imageUserAdded&quot;:&quot;elina.uotila@trafi.fi&quot;,&quot;imageDateAdded&quot;:&quot;2018-11-07T14:34:44.743Z&quot;,&quot;catalog&quot;:&quot;Trafi&quot;},&quot;null/4576&quot;:{&quot;imageServerUrl&quot;:&quot;https://kuvapankki.trafi.fi/CIP/&quot;,&quot;imageId&quot;:&quot;null/4576&quot;,&quot;imageTitle&quot;:&quot;0926-FI83I5As-vastavalo-260011-2.jpg&quot;,&quot;imageUserAdded&quot;:&quot;elina.uotila@trafi.fi&quot;,&quot;imageDateAdded&quot;:&quot;2018-11-20T16:52:09.046Z&quot;,&quot;catalog&quot;:&quot;Trafi&quot;}}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raficom esitys kuvaton (fi)" ma:contentTypeID="0x0101000EC482A17D284AEE8290D09FC0D2D6D200C589622A2BFC49F09A63EB8A040062500036EF1402FBDA0D42924B1A4FE150B2A7" ma:contentTypeVersion="30" ma:contentTypeDescription="" ma:contentTypeScope="" ma:versionID="7564353513eebbd48a6fdbe6c4866c74">
  <xsd:schema xmlns:xsd="http://www.w3.org/2001/XMLSchema" xmlns:xs="http://www.w3.org/2001/XMLSchema" xmlns:p="http://schemas.microsoft.com/office/2006/metadata/properties" xmlns:ns2="49bfba61-6e83-40bd-a5fb-b45c77de2667" xmlns:ns3="986746b9-21ea-4a10-94d5-c7e2d54bbe5a" targetNamespace="http://schemas.microsoft.com/office/2006/metadata/properties" ma:root="true" ma:fieldsID="b5e80b10c9f2f5665fa50c6f8f6ec1f0" ns2:_="" ns3:_="">
    <xsd:import namespace="49bfba61-6e83-40bd-a5fb-b45c77de2667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 minOccurs="0"/>
                <xsd:element ref="ns2:SaTyTosTaskGroupId" minOccurs="0"/>
                <xsd:element ref="ns2:SaTyTosIssueGroup" minOccurs="0"/>
                <xsd:element ref="ns2:SaTyTosIssueGroupId" minOccurs="0"/>
                <xsd:element ref="ns2:SaTyTosDocumentType" minOccurs="0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  <xsd:element ref="ns2:eb88049090c34051aae092bae2056bc2" minOccurs="0"/>
                <xsd:element ref="ns2:od82ff796f8549e7b48b0e43c70930a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fba61-6e83-40bd-a5fb-b45c77de2667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nillable="true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nillable="true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nillable="true" ma:displayName="Dokumenttityyppi" ma:indexed="true" ma:internalName="SaTyTosDocumentTyp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  <xsd:element name="eb88049090c34051aae092bae2056bc2" ma:index="32" nillable="true" ma:displayName="Asiasanat_0" ma:hidden="true" ma:internalName="eb88049090c34051aae092bae2056bc2">
      <xsd:simpleType>
        <xsd:restriction base="dms:Note"/>
      </xsd:simpleType>
    </xsd:element>
    <xsd:element name="od82ff796f8549e7b48b0e43c70930a6" ma:index="33" nillable="true" ma:displayName="Kieli_0" ma:hidden="true" ma:internalName="od82ff796f8549e7b48b0e43c70930a6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displayName="Organisaatiorakenne_0" ma:hidden="true" ma:internalName="a9215f07bdd34c12927c30fd8ee294e2">
      <xsd:simpleType>
        <xsd:restriction base="dms:Note"/>
      </xsd:simpleType>
    </xsd:element>
    <xsd:element name="TaxCatchAll" ma:index="22" nillable="true" ma:displayName="Taxonomy Catch All Column" ma:description="" ma:hidden="true" ma:list="{bcea8f53-4ecf-4bd6-a9b3-89bec2158b27}" ma:internalName="TaxCatchAll" ma:showField="CatchAllData" ma:web="49bfba61-6e83-40bd-a5fb-b45c77de26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description="" ma:hidden="true" ma:list="{bcea8f53-4ecf-4bd6-a9b3-89bec2158b27}" ma:internalName="TaxCatchAllLabel" ma:readOnly="true" ma:showField="CatchAllDataLabel" ma:web="49bfba61-6e83-40bd-a5fb-b45c77de26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displayName="Osavuosi_0" ma:hidden="true" ma:internalName="f4b386671deb464d8bb6062959db37ce">
      <xsd:simpleType>
        <xsd:restriction base="dms:Note"/>
      </xsd:simpleType>
    </xsd:element>
    <xsd:element name="p39f2945831442ffb2b72677709d8610" ma:index="27" nillable="true" ma:displayName="Kuukausi_0" ma:hidden="true" ma:internalName="p39f2945831442ffb2b72677709d8610">
      <xsd:simpleType>
        <xsd:restriction base="dms:Note"/>
      </xsd:simpleType>
    </xsd:element>
    <xsd:element name="g947cab29b3b46f18713a0acc4648f6c" ma:index="29" nillable="true" ma:displayName="Muu yksilöivä tieto_0" ma:hidden="true" ma:internalName="g947cab29b3b46f18713a0acc4648f6c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TyTosDocumentType xmlns="49bfba61-6e83-40bd-a5fb-b45c77de2667">mallipohja</SaTyTosDocumentType>
    <od82ff796f8549e7b48b0e43c70930a6 xmlns="49bfba61-6e83-40bd-a5fb-b45c77de2667">Suomi88d960e6-e76c-48a2-b607-f1600797b640</od82ff796f8549e7b48b0e43c70930a6>
    <SaTyDocumentStatus xmlns="49bfba61-6e83-40bd-a5fb-b45c77de2667">Luonnos</SaTyDocumentStatus>
    <SaTyTosDocumentTypeId xmlns="49bfba61-6e83-40bd-a5fb-b45c77de2667" xsi:nil="true"/>
    <SaTyTosIssueGroup xmlns="49bfba61-6e83-40bd-a5fb-b45c77de2667" xsi:nil="true"/>
    <SaTyDocumentYear xmlns="49bfba61-6e83-40bd-a5fb-b45c77de2667">2019</SaTyDocumentYear>
    <SaTyTosPreservation xmlns="49bfba61-6e83-40bd-a5fb-b45c77de2667">3 v</SaTyTosPreservation>
    <TaxCatchAll xmlns="986746b9-21ea-4a10-94d5-c7e2d54bbe5a">
      <Value>1</Value>
      <Value>3</Value>
    </TaxCatchAll>
    <SaTyDocumentArchive xmlns="49bfba61-6e83-40bd-a5fb-b45c77de2667">false</SaTyDocumentArchive>
    <SaTyTosPublicity xmlns="49bfba61-6e83-40bd-a5fb-b45c77de2667">Julkinen</SaTyTosPublicity>
    <eb88049090c34051aae092bae2056bc2 xmlns="49bfba61-6e83-40bd-a5fb-b45c77de2667">Mallipohja8556560e-d2f7-4107-a309-72029ebfa072</eb88049090c34051aae092bae2056bc2>
    <SaTyTosTaskGroupId xmlns="49bfba61-6e83-40bd-a5fb-b45c77de2667">Viestintä</SaTyTosTaskGroupId>
    <p39f2945831442ffb2b72677709d8610 xmlns="986746b9-21ea-4a10-94d5-c7e2d54bbe5a" xsi:nil="true"/>
    <SaTyTosTaskGroup xmlns="49bfba61-6e83-40bd-a5fb-b45c77de2667">Viestintä</SaTyTosTaskGroup>
    <SaTyTosIssueGroupId xmlns="49bfba61-6e83-40bd-a5fb-b45c77de2667" xsi:nil="true"/>
    <f4b386671deb464d8bb6062959db37ce xmlns="986746b9-21ea-4a10-94d5-c7e2d54bbe5a" xsi:nil="true"/>
    <SaTyDocumentUserData xmlns="49bfba61-6e83-40bd-a5fb-b45c77de2667">false</SaTyDocumentUserData>
    <g947cab29b3b46f18713a0acc4648f6c xmlns="986746b9-21ea-4a10-94d5-c7e2d54bbe5a" xsi:nil="true"/>
    <a9215f07bdd34c12927c30fd8ee294e2 xmlns="986746b9-21ea-4a10-94d5-c7e2d54bbe5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40397ff5-035d-43a5-8834-729ee8c332fa" ContentTypeId="0x0101000EC482A17D284AEE8290D09FC0D2D6D2" PreviousValue="true"/>
</file>

<file path=customXml/itemProps1.xml><?xml version="1.0" encoding="utf-8"?>
<ds:datastoreItem xmlns:ds="http://schemas.openxmlformats.org/officeDocument/2006/customXml" ds:itemID="{4914EA13-D646-429B-9B0D-95506B680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bfba61-6e83-40bd-a5fb-b45c77de2667"/>
    <ds:schemaRef ds:uri="986746b9-21ea-4a10-94d5-c7e2d54bb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20FDFF-30EF-4BB8-A239-6ED73B00579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986746b9-21ea-4a10-94d5-c7e2d54bbe5a"/>
    <ds:schemaRef ds:uri="http://purl.org/dc/dcmitype/"/>
    <ds:schemaRef ds:uri="49bfba61-6e83-40bd-a5fb-b45c77de2667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749C1C-F7D5-4B29-B1F6-21C3A7BF36D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3A6FEF6-47C7-421D-B1CE-9B7ABCC5045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10770</TotalTime>
  <Words>358</Words>
  <Application>Microsoft Office PowerPoint</Application>
  <PresentationFormat>Laajakuva</PresentationFormat>
  <Paragraphs>99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7</vt:i4>
      </vt:variant>
    </vt:vector>
  </HeadingPairs>
  <TitlesOfParts>
    <vt:vector size="15" baseType="lpstr">
      <vt:lpstr>Arial</vt:lpstr>
      <vt:lpstr>Calibri</vt:lpstr>
      <vt:lpstr>Felbridge Pro</vt:lpstr>
      <vt:lpstr>Verdana</vt:lpstr>
      <vt:lpstr>Wingdings</vt:lpstr>
      <vt:lpstr>Traficom otsikkosivu</vt:lpstr>
      <vt:lpstr>Traficom perussivu</vt:lpstr>
      <vt:lpstr>1_Traficom kuvadia</vt:lpstr>
      <vt:lpstr>PowerPoint-esitys</vt:lpstr>
      <vt:lpstr>Ahti-project, background and goals</vt:lpstr>
      <vt:lpstr>Ahti-project, result</vt:lpstr>
      <vt:lpstr>Ahti-project, schedule</vt:lpstr>
      <vt:lpstr>Ahti-project, schedule</vt:lpstr>
      <vt:lpstr>PowerPoint-esitys</vt:lpstr>
      <vt:lpstr>Thank you!</vt:lpstr>
    </vt:vector>
  </TitlesOfParts>
  <Company>Trafi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Uotila Elina</dc:creator>
  <cp:lastModifiedBy>Hyyrynen Kalle</cp:lastModifiedBy>
  <cp:revision>329</cp:revision>
  <dcterms:created xsi:type="dcterms:W3CDTF">2018-10-31T18:18:34Z</dcterms:created>
  <dcterms:modified xsi:type="dcterms:W3CDTF">2019-04-10T06:22:25Z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aTyDocumentQuartal">
    <vt:lpwstr/>
  </property>
  <property fmtid="{D5CDD505-2E9C-101B-9397-08002B2CF9AE}" pid="3" name="ContentTypeId">
    <vt:lpwstr>0x0101000EC482A17D284AEE8290D09FC0D2D6D200C589622A2BFC49F09A63EB8A040062500036EF1402FBDA0D42924B1A4FE150B2A7</vt:lpwstr>
  </property>
  <property fmtid="{D5CDD505-2E9C-101B-9397-08002B2CF9AE}" pid="4" name="SaTyDocumentOrganisation">
    <vt:lpwstr/>
  </property>
  <property fmtid="{D5CDD505-2E9C-101B-9397-08002B2CF9AE}" pid="5" name="SaTyDocumentMonth">
    <vt:lpwstr/>
  </property>
  <property fmtid="{D5CDD505-2E9C-101B-9397-08002B2CF9AE}" pid="6" name="SaTyDocumentLanguage">
    <vt:lpwstr>1;#Suomi|88d960e6-e76c-48a2-b607-f1600797b640</vt:lpwstr>
  </property>
  <property fmtid="{D5CDD505-2E9C-101B-9397-08002B2CF9AE}" pid="7" name="SaTyTosKeywords">
    <vt:lpwstr>3;#Mallipohja|8556560e-d2f7-4107-a309-72029ebfa072</vt:lpwstr>
  </property>
  <property fmtid="{D5CDD505-2E9C-101B-9397-08002B2CF9AE}" pid="8" name="SaTyDocumentOtherTag">
    <vt:lpwstr/>
  </property>
</Properties>
</file>