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9"/>
  </p:notesMasterIdLst>
  <p:sldIdLst>
    <p:sldId id="298" r:id="rId3"/>
    <p:sldId id="307" r:id="rId4"/>
    <p:sldId id="301" r:id="rId5"/>
    <p:sldId id="300" r:id="rId6"/>
    <p:sldId id="308" r:id="rId7"/>
    <p:sldId id="319" r:id="rId8"/>
    <p:sldId id="323" r:id="rId9"/>
    <p:sldId id="320" r:id="rId10"/>
    <p:sldId id="321" r:id="rId11"/>
    <p:sldId id="325" r:id="rId12"/>
    <p:sldId id="328" r:id="rId13"/>
    <p:sldId id="322" r:id="rId14"/>
    <p:sldId id="305" r:id="rId15"/>
    <p:sldId id="316" r:id="rId16"/>
    <p:sldId id="317" r:id="rId17"/>
    <p:sldId id="32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9FAFB5-EE03-4173-B924-1783E73DD309}">
          <p14:sldIdLst>
            <p14:sldId id="298"/>
            <p14:sldId id="307"/>
            <p14:sldId id="301"/>
            <p14:sldId id="300"/>
            <p14:sldId id="308"/>
            <p14:sldId id="319"/>
            <p14:sldId id="323"/>
            <p14:sldId id="320"/>
            <p14:sldId id="321"/>
            <p14:sldId id="325"/>
            <p14:sldId id="328"/>
            <p14:sldId id="322"/>
            <p14:sldId id="305"/>
            <p14:sldId id="316"/>
            <p14:sldId id="317"/>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00" autoAdjust="0"/>
  </p:normalViewPr>
  <p:slideViewPr>
    <p:cSldViewPr snapToGrid="0" snapToObjects="1">
      <p:cViewPr varScale="1">
        <p:scale>
          <a:sx n="85" d="100"/>
          <a:sy n="85" d="100"/>
        </p:scale>
        <p:origin x="1352" y="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38" d="100"/>
          <a:sy n="38" d="100"/>
        </p:scale>
        <p:origin x="2332" y="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Willett" userId="f4ee0609-9e74-45b1-ba8a-08e8e0652134" providerId="ADAL" clId="{8B64543B-C4FD-4DF5-84E6-9D4F8A44F71F}"/>
    <pc:docChg chg="custSel modSld">
      <pc:chgData name="Andy Willett" userId="f4ee0609-9e74-45b1-ba8a-08e8e0652134" providerId="ADAL" clId="{8B64543B-C4FD-4DF5-84E6-9D4F8A44F71F}" dt="2018-02-19T02:53:00.152" v="120" actId="20577"/>
      <pc:docMkLst>
        <pc:docMk/>
      </pc:docMkLst>
      <pc:sldChg chg="modSp">
        <pc:chgData name="Andy Willett" userId="f4ee0609-9e74-45b1-ba8a-08e8e0652134" providerId="ADAL" clId="{8B64543B-C4FD-4DF5-84E6-9D4F8A44F71F}" dt="2018-02-18T22:58:38.776" v="45" actId="122"/>
        <pc:sldMkLst>
          <pc:docMk/>
          <pc:sldMk cId="78522349" sldId="298"/>
        </pc:sldMkLst>
        <pc:spChg chg="mod">
          <ac:chgData name="Andy Willett" userId="f4ee0609-9e74-45b1-ba8a-08e8e0652134" providerId="ADAL" clId="{8B64543B-C4FD-4DF5-84E6-9D4F8A44F71F}" dt="2018-02-18T22:58:38.776" v="45" actId="122"/>
          <ac:spMkLst>
            <pc:docMk/>
            <pc:sldMk cId="78522349" sldId="298"/>
            <ac:spMk id="2" creationId="{00000000-0000-0000-0000-000000000000}"/>
          </ac:spMkLst>
        </pc:spChg>
      </pc:sldChg>
      <pc:sldChg chg="modNotesTx">
        <pc:chgData name="Andy Willett" userId="f4ee0609-9e74-45b1-ba8a-08e8e0652134" providerId="ADAL" clId="{8B64543B-C4FD-4DF5-84E6-9D4F8A44F71F}" dt="2018-02-19T02:53:00.152" v="120" actId="20577"/>
        <pc:sldMkLst>
          <pc:docMk/>
          <pc:sldMk cId="89644838" sldId="327"/>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3F4BB-3F6B-4F1C-BE86-A2BB7FC8A7D7}" type="doc">
      <dgm:prSet loTypeId="urn:microsoft.com/office/officeart/2005/8/layout/radial3" loCatId="relationship" qsTypeId="urn:microsoft.com/office/officeart/2005/8/quickstyle/simple1" qsCatId="simple" csTypeId="urn:microsoft.com/office/officeart/2005/8/colors/accent6_3" csCatId="accent6" phldr="1"/>
      <dgm:spPr/>
      <dgm:t>
        <a:bodyPr/>
        <a:lstStyle/>
        <a:p>
          <a:endParaRPr lang="en-GB"/>
        </a:p>
      </dgm:t>
    </dgm:pt>
    <dgm:pt modelId="{E8A8D523-D7C0-44B9-8BE6-53BA189D7E4F}">
      <dgm:prSet phldrT="[Text]"/>
      <dgm:spPr/>
      <dgm:t>
        <a:bodyPr/>
        <a:lstStyle/>
        <a:p>
          <a:r>
            <a:rPr lang="en-GB" dirty="0"/>
            <a:t>Professional Competence</a:t>
          </a:r>
        </a:p>
      </dgm:t>
    </dgm:pt>
    <dgm:pt modelId="{C8CD554A-650B-4B59-A037-6316521065AA}" type="parTrans" cxnId="{904F5291-7F7D-423C-8066-8F93A24D45FB}">
      <dgm:prSet/>
      <dgm:spPr/>
      <dgm:t>
        <a:bodyPr/>
        <a:lstStyle/>
        <a:p>
          <a:endParaRPr lang="en-GB"/>
        </a:p>
      </dgm:t>
    </dgm:pt>
    <dgm:pt modelId="{9C110CAF-A3F4-45ED-AD36-0B998D968F4D}" type="sibTrans" cxnId="{904F5291-7F7D-423C-8066-8F93A24D45FB}">
      <dgm:prSet/>
      <dgm:spPr/>
      <dgm:t>
        <a:bodyPr/>
        <a:lstStyle/>
        <a:p>
          <a:endParaRPr lang="en-GB"/>
        </a:p>
      </dgm:t>
    </dgm:pt>
    <dgm:pt modelId="{7A87870C-004A-4879-A0B7-C210A7C65303}">
      <dgm:prSet phldrT="[Text]"/>
      <dgm:spPr/>
      <dgm:t>
        <a:bodyPr/>
        <a:lstStyle/>
        <a:p>
          <a:r>
            <a:rPr lang="en-GB" b="1" dirty="0"/>
            <a:t>Abilities</a:t>
          </a:r>
        </a:p>
      </dgm:t>
    </dgm:pt>
    <dgm:pt modelId="{75B633B8-8F50-4EFE-89EB-B6B5B190BDE4}" type="parTrans" cxnId="{E692B41E-D819-47C8-A265-42FCB49D73C5}">
      <dgm:prSet/>
      <dgm:spPr/>
      <dgm:t>
        <a:bodyPr/>
        <a:lstStyle/>
        <a:p>
          <a:endParaRPr lang="en-GB"/>
        </a:p>
      </dgm:t>
    </dgm:pt>
    <dgm:pt modelId="{70F8E62B-F73D-4B1B-AC54-3BC2E67BA727}" type="sibTrans" cxnId="{E692B41E-D819-47C8-A265-42FCB49D73C5}">
      <dgm:prSet/>
      <dgm:spPr/>
      <dgm:t>
        <a:bodyPr/>
        <a:lstStyle/>
        <a:p>
          <a:endParaRPr lang="en-GB"/>
        </a:p>
      </dgm:t>
    </dgm:pt>
    <dgm:pt modelId="{141E98A5-57EF-4F31-B764-D2740538A5E3}">
      <dgm:prSet phldrT="[Text]"/>
      <dgm:spPr/>
      <dgm:t>
        <a:bodyPr/>
        <a:lstStyle/>
        <a:p>
          <a:r>
            <a:rPr lang="en-GB" b="1" dirty="0"/>
            <a:t>Attitudes</a:t>
          </a:r>
        </a:p>
      </dgm:t>
    </dgm:pt>
    <dgm:pt modelId="{5E0BB430-532A-47F2-A011-46068A8A2125}" type="parTrans" cxnId="{536A0E91-1E91-4F3A-9218-19A5AB07CD16}">
      <dgm:prSet/>
      <dgm:spPr/>
      <dgm:t>
        <a:bodyPr/>
        <a:lstStyle/>
        <a:p>
          <a:endParaRPr lang="en-GB"/>
        </a:p>
      </dgm:t>
    </dgm:pt>
    <dgm:pt modelId="{24678BF0-2F0C-4C83-A58E-EA792B652BE1}" type="sibTrans" cxnId="{536A0E91-1E91-4F3A-9218-19A5AB07CD16}">
      <dgm:prSet/>
      <dgm:spPr/>
      <dgm:t>
        <a:bodyPr/>
        <a:lstStyle/>
        <a:p>
          <a:endParaRPr lang="en-GB"/>
        </a:p>
      </dgm:t>
    </dgm:pt>
    <dgm:pt modelId="{E545DDDA-BE93-41AF-89B9-57B666E1467D}">
      <dgm:prSet phldrT="[Text]"/>
      <dgm:spPr/>
      <dgm:t>
        <a:bodyPr/>
        <a:lstStyle/>
        <a:p>
          <a:r>
            <a:rPr lang="en-GB" b="1" dirty="0"/>
            <a:t>Behaviours</a:t>
          </a:r>
        </a:p>
      </dgm:t>
    </dgm:pt>
    <dgm:pt modelId="{E7248125-0B3E-4470-810A-3658235D32C3}" type="parTrans" cxnId="{25C9838B-4FE6-493E-9EA1-C664CA666CEB}">
      <dgm:prSet/>
      <dgm:spPr/>
      <dgm:t>
        <a:bodyPr/>
        <a:lstStyle/>
        <a:p>
          <a:endParaRPr lang="en-GB"/>
        </a:p>
      </dgm:t>
    </dgm:pt>
    <dgm:pt modelId="{C5469E66-4A07-47C1-9F95-7264A0ABF942}" type="sibTrans" cxnId="{25C9838B-4FE6-493E-9EA1-C664CA666CEB}">
      <dgm:prSet/>
      <dgm:spPr/>
      <dgm:t>
        <a:bodyPr/>
        <a:lstStyle/>
        <a:p>
          <a:endParaRPr lang="en-GB"/>
        </a:p>
      </dgm:t>
    </dgm:pt>
    <dgm:pt modelId="{BA357547-198E-4F37-A737-3F663212B770}">
      <dgm:prSet phldrT="[Text]"/>
      <dgm:spPr>
        <a:ln>
          <a:solidFill>
            <a:schemeClr val="accent3">
              <a:lumMod val="60000"/>
              <a:lumOff val="40000"/>
            </a:schemeClr>
          </a:solidFill>
        </a:ln>
      </dgm:spPr>
      <dgm:t>
        <a:bodyPr/>
        <a:lstStyle/>
        <a:p>
          <a:r>
            <a:rPr lang="en-GB" b="1" dirty="0"/>
            <a:t>Knowledge</a:t>
          </a:r>
        </a:p>
      </dgm:t>
    </dgm:pt>
    <dgm:pt modelId="{4CDF83F8-F175-47AE-A321-A7C0ABB9E52C}" type="parTrans" cxnId="{135C1C52-7E53-4FC5-9043-9AA0239070AE}">
      <dgm:prSet/>
      <dgm:spPr/>
      <dgm:t>
        <a:bodyPr/>
        <a:lstStyle/>
        <a:p>
          <a:endParaRPr lang="en-GB"/>
        </a:p>
      </dgm:t>
    </dgm:pt>
    <dgm:pt modelId="{CCB763BA-A0D7-47BA-B24C-9886D69A9893}" type="sibTrans" cxnId="{135C1C52-7E53-4FC5-9043-9AA0239070AE}">
      <dgm:prSet/>
      <dgm:spPr/>
      <dgm:t>
        <a:bodyPr/>
        <a:lstStyle/>
        <a:p>
          <a:endParaRPr lang="en-GB"/>
        </a:p>
      </dgm:t>
    </dgm:pt>
    <dgm:pt modelId="{679FBBAD-04AA-4A5C-A2EC-95600557E27C}">
      <dgm:prSet phldrT="[Text]"/>
      <dgm:spPr/>
      <dgm:t>
        <a:bodyPr/>
        <a:lstStyle/>
        <a:p>
          <a:r>
            <a:rPr lang="en-GB" b="1" dirty="0"/>
            <a:t>Experience</a:t>
          </a:r>
        </a:p>
      </dgm:t>
    </dgm:pt>
    <dgm:pt modelId="{D9E1868E-D4FC-4A8C-836B-856DB9C0C6CF}" type="parTrans" cxnId="{0F986491-A990-486B-AD5D-F247330755B5}">
      <dgm:prSet/>
      <dgm:spPr/>
      <dgm:t>
        <a:bodyPr/>
        <a:lstStyle/>
        <a:p>
          <a:endParaRPr lang="en-GB"/>
        </a:p>
      </dgm:t>
    </dgm:pt>
    <dgm:pt modelId="{C6CF374E-1755-4474-813E-D071B3990F38}" type="sibTrans" cxnId="{0F986491-A990-486B-AD5D-F247330755B5}">
      <dgm:prSet/>
      <dgm:spPr/>
      <dgm:t>
        <a:bodyPr/>
        <a:lstStyle/>
        <a:p>
          <a:endParaRPr lang="en-GB"/>
        </a:p>
      </dgm:t>
    </dgm:pt>
    <dgm:pt modelId="{809B6FCA-87B0-40BE-854E-3D509AEA0E28}" type="pres">
      <dgm:prSet presAssocID="{72D3F4BB-3F6B-4F1C-BE86-A2BB7FC8A7D7}" presName="composite" presStyleCnt="0">
        <dgm:presLayoutVars>
          <dgm:chMax val="1"/>
          <dgm:dir/>
          <dgm:resizeHandles val="exact"/>
        </dgm:presLayoutVars>
      </dgm:prSet>
      <dgm:spPr/>
      <dgm:t>
        <a:bodyPr/>
        <a:lstStyle/>
        <a:p>
          <a:endParaRPr lang="en-US"/>
        </a:p>
      </dgm:t>
    </dgm:pt>
    <dgm:pt modelId="{FE4F7CC2-2830-4448-BFE6-442AD3E44896}" type="pres">
      <dgm:prSet presAssocID="{72D3F4BB-3F6B-4F1C-BE86-A2BB7FC8A7D7}" presName="radial" presStyleCnt="0">
        <dgm:presLayoutVars>
          <dgm:animLvl val="ctr"/>
        </dgm:presLayoutVars>
      </dgm:prSet>
      <dgm:spPr/>
    </dgm:pt>
    <dgm:pt modelId="{D711B959-0014-4244-98B5-BAE75B9E8693}" type="pres">
      <dgm:prSet presAssocID="{E8A8D523-D7C0-44B9-8BE6-53BA189D7E4F}" presName="centerShape" presStyleLbl="vennNode1" presStyleIdx="0" presStyleCnt="6"/>
      <dgm:spPr/>
      <dgm:t>
        <a:bodyPr/>
        <a:lstStyle/>
        <a:p>
          <a:endParaRPr lang="en-US"/>
        </a:p>
      </dgm:t>
    </dgm:pt>
    <dgm:pt modelId="{8AD14928-5367-47D8-8B68-30A1262E8CE4}" type="pres">
      <dgm:prSet presAssocID="{7A87870C-004A-4879-A0B7-C210A7C65303}" presName="node" presStyleLbl="vennNode1" presStyleIdx="1" presStyleCnt="6">
        <dgm:presLayoutVars>
          <dgm:bulletEnabled val="1"/>
        </dgm:presLayoutVars>
      </dgm:prSet>
      <dgm:spPr/>
      <dgm:t>
        <a:bodyPr/>
        <a:lstStyle/>
        <a:p>
          <a:endParaRPr lang="en-US"/>
        </a:p>
      </dgm:t>
    </dgm:pt>
    <dgm:pt modelId="{A927F3A7-51AF-4B48-85A7-5E11B2072EB0}" type="pres">
      <dgm:prSet presAssocID="{141E98A5-57EF-4F31-B764-D2740538A5E3}" presName="node" presStyleLbl="vennNode1" presStyleIdx="2" presStyleCnt="6">
        <dgm:presLayoutVars>
          <dgm:bulletEnabled val="1"/>
        </dgm:presLayoutVars>
      </dgm:prSet>
      <dgm:spPr/>
      <dgm:t>
        <a:bodyPr/>
        <a:lstStyle/>
        <a:p>
          <a:endParaRPr lang="en-US"/>
        </a:p>
      </dgm:t>
    </dgm:pt>
    <dgm:pt modelId="{9D7C323B-030B-44DA-A586-4C65104B2097}" type="pres">
      <dgm:prSet presAssocID="{E545DDDA-BE93-41AF-89B9-57B666E1467D}" presName="node" presStyleLbl="vennNode1" presStyleIdx="3" presStyleCnt="6">
        <dgm:presLayoutVars>
          <dgm:bulletEnabled val="1"/>
        </dgm:presLayoutVars>
      </dgm:prSet>
      <dgm:spPr/>
      <dgm:t>
        <a:bodyPr/>
        <a:lstStyle/>
        <a:p>
          <a:endParaRPr lang="en-US"/>
        </a:p>
      </dgm:t>
    </dgm:pt>
    <dgm:pt modelId="{9EBBF843-2381-4D51-BE91-49D4AB0A7745}" type="pres">
      <dgm:prSet presAssocID="{679FBBAD-04AA-4A5C-A2EC-95600557E27C}" presName="node" presStyleLbl="vennNode1" presStyleIdx="4" presStyleCnt="6">
        <dgm:presLayoutVars>
          <dgm:bulletEnabled val="1"/>
        </dgm:presLayoutVars>
      </dgm:prSet>
      <dgm:spPr/>
      <dgm:t>
        <a:bodyPr/>
        <a:lstStyle/>
        <a:p>
          <a:endParaRPr lang="en-US"/>
        </a:p>
      </dgm:t>
    </dgm:pt>
    <dgm:pt modelId="{F8967A2F-6BC2-4276-8BAE-E577642FBB26}" type="pres">
      <dgm:prSet presAssocID="{BA357547-198E-4F37-A737-3F663212B770}" presName="node" presStyleLbl="vennNode1" presStyleIdx="5" presStyleCnt="6">
        <dgm:presLayoutVars>
          <dgm:bulletEnabled val="1"/>
        </dgm:presLayoutVars>
      </dgm:prSet>
      <dgm:spPr/>
      <dgm:t>
        <a:bodyPr/>
        <a:lstStyle/>
        <a:p>
          <a:endParaRPr lang="en-US"/>
        </a:p>
      </dgm:t>
    </dgm:pt>
  </dgm:ptLst>
  <dgm:cxnLst>
    <dgm:cxn modelId="{25C9838B-4FE6-493E-9EA1-C664CA666CEB}" srcId="{E8A8D523-D7C0-44B9-8BE6-53BA189D7E4F}" destId="{E545DDDA-BE93-41AF-89B9-57B666E1467D}" srcOrd="2" destOrd="0" parTransId="{E7248125-0B3E-4470-810A-3658235D32C3}" sibTransId="{C5469E66-4A07-47C1-9F95-7264A0ABF942}"/>
    <dgm:cxn modelId="{7CE33DF4-15EE-4FBE-A27D-CEF3343CB562}" type="presOf" srcId="{679FBBAD-04AA-4A5C-A2EC-95600557E27C}" destId="{9EBBF843-2381-4D51-BE91-49D4AB0A7745}" srcOrd="0" destOrd="0" presId="urn:microsoft.com/office/officeart/2005/8/layout/radial3"/>
    <dgm:cxn modelId="{5C031467-430F-4446-AE0B-F9CC9CC52BA7}" type="presOf" srcId="{E545DDDA-BE93-41AF-89B9-57B666E1467D}" destId="{9D7C323B-030B-44DA-A586-4C65104B2097}" srcOrd="0" destOrd="0" presId="urn:microsoft.com/office/officeart/2005/8/layout/radial3"/>
    <dgm:cxn modelId="{782D7C90-CCF4-4838-9B01-A735FEA10728}" type="presOf" srcId="{7A87870C-004A-4879-A0B7-C210A7C65303}" destId="{8AD14928-5367-47D8-8B68-30A1262E8CE4}" srcOrd="0" destOrd="0" presId="urn:microsoft.com/office/officeart/2005/8/layout/radial3"/>
    <dgm:cxn modelId="{0F986491-A990-486B-AD5D-F247330755B5}" srcId="{E8A8D523-D7C0-44B9-8BE6-53BA189D7E4F}" destId="{679FBBAD-04AA-4A5C-A2EC-95600557E27C}" srcOrd="3" destOrd="0" parTransId="{D9E1868E-D4FC-4A8C-836B-856DB9C0C6CF}" sibTransId="{C6CF374E-1755-4474-813E-D071B3990F38}"/>
    <dgm:cxn modelId="{536A0E91-1E91-4F3A-9218-19A5AB07CD16}" srcId="{E8A8D523-D7C0-44B9-8BE6-53BA189D7E4F}" destId="{141E98A5-57EF-4F31-B764-D2740538A5E3}" srcOrd="1" destOrd="0" parTransId="{5E0BB430-532A-47F2-A011-46068A8A2125}" sibTransId="{24678BF0-2F0C-4C83-A58E-EA792B652BE1}"/>
    <dgm:cxn modelId="{BFDE913E-CD42-4371-B1A3-7147E0495824}" type="presOf" srcId="{BA357547-198E-4F37-A737-3F663212B770}" destId="{F8967A2F-6BC2-4276-8BAE-E577642FBB26}" srcOrd="0" destOrd="0" presId="urn:microsoft.com/office/officeart/2005/8/layout/radial3"/>
    <dgm:cxn modelId="{904F5291-7F7D-423C-8066-8F93A24D45FB}" srcId="{72D3F4BB-3F6B-4F1C-BE86-A2BB7FC8A7D7}" destId="{E8A8D523-D7C0-44B9-8BE6-53BA189D7E4F}" srcOrd="0" destOrd="0" parTransId="{C8CD554A-650B-4B59-A037-6316521065AA}" sibTransId="{9C110CAF-A3F4-45ED-AD36-0B998D968F4D}"/>
    <dgm:cxn modelId="{3FB9B4D6-AAFA-4881-942F-46DB23BD856A}" type="presOf" srcId="{141E98A5-57EF-4F31-B764-D2740538A5E3}" destId="{A927F3A7-51AF-4B48-85A7-5E11B2072EB0}" srcOrd="0" destOrd="0" presId="urn:microsoft.com/office/officeart/2005/8/layout/radial3"/>
    <dgm:cxn modelId="{135C1C52-7E53-4FC5-9043-9AA0239070AE}" srcId="{E8A8D523-D7C0-44B9-8BE6-53BA189D7E4F}" destId="{BA357547-198E-4F37-A737-3F663212B770}" srcOrd="4" destOrd="0" parTransId="{4CDF83F8-F175-47AE-A321-A7C0ABB9E52C}" sibTransId="{CCB763BA-A0D7-47BA-B24C-9886D69A9893}"/>
    <dgm:cxn modelId="{0F578868-B0B8-4697-981A-F97118EF98CC}" type="presOf" srcId="{72D3F4BB-3F6B-4F1C-BE86-A2BB7FC8A7D7}" destId="{809B6FCA-87B0-40BE-854E-3D509AEA0E28}" srcOrd="0" destOrd="0" presId="urn:microsoft.com/office/officeart/2005/8/layout/radial3"/>
    <dgm:cxn modelId="{E692B41E-D819-47C8-A265-42FCB49D73C5}" srcId="{E8A8D523-D7C0-44B9-8BE6-53BA189D7E4F}" destId="{7A87870C-004A-4879-A0B7-C210A7C65303}" srcOrd="0" destOrd="0" parTransId="{75B633B8-8F50-4EFE-89EB-B6B5B190BDE4}" sibTransId="{70F8E62B-F73D-4B1B-AC54-3BC2E67BA727}"/>
    <dgm:cxn modelId="{82ECFF83-056F-4361-A9BB-76AD24093C2E}" type="presOf" srcId="{E8A8D523-D7C0-44B9-8BE6-53BA189D7E4F}" destId="{D711B959-0014-4244-98B5-BAE75B9E8693}" srcOrd="0" destOrd="0" presId="urn:microsoft.com/office/officeart/2005/8/layout/radial3"/>
    <dgm:cxn modelId="{015B405D-8116-4160-B4D2-958BA1389DBB}" type="presParOf" srcId="{809B6FCA-87B0-40BE-854E-3D509AEA0E28}" destId="{FE4F7CC2-2830-4448-BFE6-442AD3E44896}" srcOrd="0" destOrd="0" presId="urn:microsoft.com/office/officeart/2005/8/layout/radial3"/>
    <dgm:cxn modelId="{FFC4DEAF-3650-45AF-B0B9-4D86A628C0E7}" type="presParOf" srcId="{FE4F7CC2-2830-4448-BFE6-442AD3E44896}" destId="{D711B959-0014-4244-98B5-BAE75B9E8693}" srcOrd="0" destOrd="0" presId="urn:microsoft.com/office/officeart/2005/8/layout/radial3"/>
    <dgm:cxn modelId="{073614B4-F211-49C5-BE02-F0BC3D1BEE9D}" type="presParOf" srcId="{FE4F7CC2-2830-4448-BFE6-442AD3E44896}" destId="{8AD14928-5367-47D8-8B68-30A1262E8CE4}" srcOrd="1" destOrd="0" presId="urn:microsoft.com/office/officeart/2005/8/layout/radial3"/>
    <dgm:cxn modelId="{AEF13551-6F49-489B-9E5E-0F915DDA34ED}" type="presParOf" srcId="{FE4F7CC2-2830-4448-BFE6-442AD3E44896}" destId="{A927F3A7-51AF-4B48-85A7-5E11B2072EB0}" srcOrd="2" destOrd="0" presId="urn:microsoft.com/office/officeart/2005/8/layout/radial3"/>
    <dgm:cxn modelId="{E0C2A933-CC87-43B1-9A5C-F827DD4164DE}" type="presParOf" srcId="{FE4F7CC2-2830-4448-BFE6-442AD3E44896}" destId="{9D7C323B-030B-44DA-A586-4C65104B2097}" srcOrd="3" destOrd="0" presId="urn:microsoft.com/office/officeart/2005/8/layout/radial3"/>
    <dgm:cxn modelId="{C73E9AE6-BBBF-49BA-BE6D-FD80F553690D}" type="presParOf" srcId="{FE4F7CC2-2830-4448-BFE6-442AD3E44896}" destId="{9EBBF843-2381-4D51-BE91-49D4AB0A7745}" srcOrd="4" destOrd="0" presId="urn:microsoft.com/office/officeart/2005/8/layout/radial3"/>
    <dgm:cxn modelId="{BAAA0B54-AF18-4AD3-9731-0D96295BBAB5}" type="presParOf" srcId="{FE4F7CC2-2830-4448-BFE6-442AD3E44896}" destId="{F8967A2F-6BC2-4276-8BAE-E577642FBB26}"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23E85-8898-4CA4-9D09-15F343B2AA1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772138D5-DACF-4A57-A4AD-F54504B2C8F6}">
      <dgm:prSet phldrT="[Text]" custT="1"/>
      <dgm:spPr>
        <a:solidFill>
          <a:schemeClr val="tx2"/>
        </a:solidFill>
      </dgm:spPr>
      <dgm:t>
        <a:bodyPr/>
        <a:lstStyle/>
        <a:p>
          <a:r>
            <a:rPr lang="en-GB" sz="1100" b="1" dirty="0"/>
            <a:t>Technology</a:t>
          </a:r>
          <a:endParaRPr lang="en-GB" sz="1000" b="1" dirty="0"/>
        </a:p>
      </dgm:t>
    </dgm:pt>
    <dgm:pt modelId="{86BDA19A-217F-4D65-A94B-D6BE5EBAB703}" type="parTrans" cxnId="{E0BAFF05-0E0C-49AA-B327-50AE91976155}">
      <dgm:prSet/>
      <dgm:spPr/>
      <dgm:t>
        <a:bodyPr/>
        <a:lstStyle/>
        <a:p>
          <a:endParaRPr lang="en-GB"/>
        </a:p>
      </dgm:t>
    </dgm:pt>
    <dgm:pt modelId="{B2AE5D4F-4F80-4319-8852-0B827BFA7F1D}" type="sibTrans" cxnId="{E0BAFF05-0E0C-49AA-B327-50AE91976155}">
      <dgm:prSet/>
      <dgm:spPr/>
      <dgm:t>
        <a:bodyPr/>
        <a:lstStyle/>
        <a:p>
          <a:endParaRPr lang="en-GB"/>
        </a:p>
      </dgm:t>
    </dgm:pt>
    <dgm:pt modelId="{56E0BA3F-99D3-44C2-92EE-141121A4AEED}">
      <dgm:prSet phldrT="[Text]" custT="1"/>
      <dgm:spPr/>
      <dgm:t>
        <a:bodyPr/>
        <a:lstStyle/>
        <a:p>
          <a:r>
            <a:rPr lang="en-GB" sz="1800" dirty="0"/>
            <a:t>New technologies emerge</a:t>
          </a:r>
        </a:p>
      </dgm:t>
    </dgm:pt>
    <dgm:pt modelId="{6D7641DD-BE2D-40A0-AAE7-B502BC7AA747}" type="parTrans" cxnId="{5031D107-CBC3-4C97-983C-1208ECA3CB34}">
      <dgm:prSet/>
      <dgm:spPr/>
      <dgm:t>
        <a:bodyPr/>
        <a:lstStyle/>
        <a:p>
          <a:endParaRPr lang="en-GB"/>
        </a:p>
      </dgm:t>
    </dgm:pt>
    <dgm:pt modelId="{53FE9D98-EEEF-47F9-A3CC-9ACE77DA02C1}" type="sibTrans" cxnId="{5031D107-CBC3-4C97-983C-1208ECA3CB34}">
      <dgm:prSet/>
      <dgm:spPr/>
      <dgm:t>
        <a:bodyPr/>
        <a:lstStyle/>
        <a:p>
          <a:endParaRPr lang="en-GB"/>
        </a:p>
      </dgm:t>
    </dgm:pt>
    <dgm:pt modelId="{C403B798-8722-4656-A927-59502E58988B}">
      <dgm:prSet phldrT="[Text]" custT="1"/>
      <dgm:spPr>
        <a:solidFill>
          <a:schemeClr val="tx2"/>
        </a:solidFill>
      </dgm:spPr>
      <dgm:t>
        <a:bodyPr/>
        <a:lstStyle/>
        <a:p>
          <a:r>
            <a:rPr lang="en-GB" sz="1100" b="1" dirty="0"/>
            <a:t>Compliance</a:t>
          </a:r>
          <a:endParaRPr lang="en-GB" sz="1000" b="1" dirty="0"/>
        </a:p>
      </dgm:t>
    </dgm:pt>
    <dgm:pt modelId="{C538BEAE-27A1-42DF-997A-EDCACEE0E47F}" type="parTrans" cxnId="{79BFD153-91BB-401B-9BCA-024E5564FF7C}">
      <dgm:prSet/>
      <dgm:spPr/>
      <dgm:t>
        <a:bodyPr/>
        <a:lstStyle/>
        <a:p>
          <a:endParaRPr lang="en-GB"/>
        </a:p>
      </dgm:t>
    </dgm:pt>
    <dgm:pt modelId="{00025AAE-5403-47C8-92CC-67DFBC7099FC}" type="sibTrans" cxnId="{79BFD153-91BB-401B-9BCA-024E5564FF7C}">
      <dgm:prSet/>
      <dgm:spPr/>
      <dgm:t>
        <a:bodyPr/>
        <a:lstStyle/>
        <a:p>
          <a:endParaRPr lang="en-GB"/>
        </a:p>
      </dgm:t>
    </dgm:pt>
    <dgm:pt modelId="{50403247-3BA3-4AB5-900B-9770F282C922}">
      <dgm:prSet phldrT="[Text]" custT="1"/>
      <dgm:spPr/>
      <dgm:t>
        <a:bodyPr/>
        <a:lstStyle/>
        <a:p>
          <a:r>
            <a:rPr lang="en-GB" sz="1800" dirty="0"/>
            <a:t>New global regulations are introduced</a:t>
          </a:r>
        </a:p>
      </dgm:t>
    </dgm:pt>
    <dgm:pt modelId="{6BE1D72F-4D9A-473C-AF00-AB21749AF9B1}" type="parTrans" cxnId="{CBD58C91-D69D-4FB5-91A8-B0A541946CBC}">
      <dgm:prSet/>
      <dgm:spPr/>
      <dgm:t>
        <a:bodyPr/>
        <a:lstStyle/>
        <a:p>
          <a:endParaRPr lang="en-GB"/>
        </a:p>
      </dgm:t>
    </dgm:pt>
    <dgm:pt modelId="{4DB534AF-DE30-446B-B2F0-B4211A163532}" type="sibTrans" cxnId="{CBD58C91-D69D-4FB5-91A8-B0A541946CBC}">
      <dgm:prSet/>
      <dgm:spPr/>
      <dgm:t>
        <a:bodyPr/>
        <a:lstStyle/>
        <a:p>
          <a:endParaRPr lang="en-GB"/>
        </a:p>
      </dgm:t>
    </dgm:pt>
    <dgm:pt modelId="{CA597682-05DA-4344-9B0A-D9FEAFD3653E}">
      <dgm:prSet phldrT="[Text]"/>
      <dgm:spPr>
        <a:solidFill>
          <a:schemeClr val="tx2"/>
        </a:solidFill>
      </dgm:spPr>
      <dgm:t>
        <a:bodyPr/>
        <a:lstStyle/>
        <a:p>
          <a:r>
            <a:rPr lang="en-GB" dirty="0"/>
            <a:t>?</a:t>
          </a:r>
        </a:p>
      </dgm:t>
    </dgm:pt>
    <dgm:pt modelId="{587171CD-56DF-4339-9A3F-35CE24C3562F}" type="parTrans" cxnId="{786E724C-BC70-4CB7-9085-D8EEE3A075E6}">
      <dgm:prSet/>
      <dgm:spPr/>
      <dgm:t>
        <a:bodyPr/>
        <a:lstStyle/>
        <a:p>
          <a:endParaRPr lang="en-GB"/>
        </a:p>
      </dgm:t>
    </dgm:pt>
    <dgm:pt modelId="{F9D778F8-F086-4D66-AA9D-3E20531CEB19}" type="sibTrans" cxnId="{786E724C-BC70-4CB7-9085-D8EEE3A075E6}">
      <dgm:prSet/>
      <dgm:spPr/>
      <dgm:t>
        <a:bodyPr/>
        <a:lstStyle/>
        <a:p>
          <a:endParaRPr lang="en-GB"/>
        </a:p>
      </dgm:t>
    </dgm:pt>
    <dgm:pt modelId="{4BFF1522-FC64-46A6-9A72-318544979E0F}">
      <dgm:prSet phldrT="[Text]" custT="1"/>
      <dgm:spPr/>
      <dgm:t>
        <a:bodyPr/>
        <a:lstStyle/>
        <a:p>
          <a:r>
            <a:rPr lang="en-GB" sz="1800" dirty="0"/>
            <a:t>The unknown challenges and threats</a:t>
          </a:r>
        </a:p>
      </dgm:t>
    </dgm:pt>
    <dgm:pt modelId="{87FD3693-5EC3-4439-BB9D-95D7BE1ADE6A}" type="parTrans" cxnId="{C0D35576-198E-4D96-8F3D-477B4A8A29EA}">
      <dgm:prSet/>
      <dgm:spPr/>
      <dgm:t>
        <a:bodyPr/>
        <a:lstStyle/>
        <a:p>
          <a:endParaRPr lang="en-GB"/>
        </a:p>
      </dgm:t>
    </dgm:pt>
    <dgm:pt modelId="{432ADE93-50F5-4926-9638-CA29C463B38C}" type="sibTrans" cxnId="{C0D35576-198E-4D96-8F3D-477B4A8A29EA}">
      <dgm:prSet/>
      <dgm:spPr/>
      <dgm:t>
        <a:bodyPr/>
        <a:lstStyle/>
        <a:p>
          <a:endParaRPr lang="en-GB"/>
        </a:p>
      </dgm:t>
    </dgm:pt>
    <dgm:pt modelId="{3D95295F-EAD7-404A-AB3E-B23ABBEF02AC}">
      <dgm:prSet phldrT="[Text]" custT="1"/>
      <dgm:spPr>
        <a:solidFill>
          <a:schemeClr val="tx2"/>
        </a:solidFill>
      </dgm:spPr>
      <dgm:t>
        <a:bodyPr/>
        <a:lstStyle/>
        <a:p>
          <a:r>
            <a:rPr lang="en-GB" sz="1100" b="1" dirty="0"/>
            <a:t>Environment</a:t>
          </a:r>
          <a:endParaRPr lang="en-GB" sz="1000" b="1" dirty="0"/>
        </a:p>
      </dgm:t>
    </dgm:pt>
    <dgm:pt modelId="{12572285-EB23-4055-979B-E39E6FECC51F}" type="parTrans" cxnId="{BD53E39D-C6A0-4077-8E9C-F516FED42942}">
      <dgm:prSet/>
      <dgm:spPr/>
      <dgm:t>
        <a:bodyPr/>
        <a:lstStyle/>
        <a:p>
          <a:endParaRPr lang="en-GB"/>
        </a:p>
      </dgm:t>
    </dgm:pt>
    <dgm:pt modelId="{B78A2671-B39F-4780-87E2-A0C60048DD00}" type="sibTrans" cxnId="{BD53E39D-C6A0-4077-8E9C-F516FED42942}">
      <dgm:prSet/>
      <dgm:spPr/>
      <dgm:t>
        <a:bodyPr/>
        <a:lstStyle/>
        <a:p>
          <a:endParaRPr lang="en-GB"/>
        </a:p>
      </dgm:t>
    </dgm:pt>
    <dgm:pt modelId="{CE26055E-9030-4CC3-AEA7-E724EDF7B029}">
      <dgm:prSet custT="1"/>
      <dgm:spPr/>
      <dgm:t>
        <a:bodyPr/>
        <a:lstStyle/>
        <a:p>
          <a:r>
            <a:rPr lang="en-GB" sz="1800" dirty="0"/>
            <a:t>Environmental conditions &amp; patterns change</a:t>
          </a:r>
        </a:p>
      </dgm:t>
    </dgm:pt>
    <dgm:pt modelId="{5127B4A6-3A65-463D-9665-50FB3E55A3EC}" type="parTrans" cxnId="{98370065-991A-4A8B-A4DE-94F7B9E019CF}">
      <dgm:prSet/>
      <dgm:spPr/>
      <dgm:t>
        <a:bodyPr/>
        <a:lstStyle/>
        <a:p>
          <a:endParaRPr lang="en-GB"/>
        </a:p>
      </dgm:t>
    </dgm:pt>
    <dgm:pt modelId="{B839214E-3FF5-4BB2-9C58-9B85E2D4BC84}" type="sibTrans" cxnId="{98370065-991A-4A8B-A4DE-94F7B9E019CF}">
      <dgm:prSet/>
      <dgm:spPr/>
      <dgm:t>
        <a:bodyPr/>
        <a:lstStyle/>
        <a:p>
          <a:endParaRPr lang="en-GB"/>
        </a:p>
      </dgm:t>
    </dgm:pt>
    <dgm:pt modelId="{07AE17BB-4B58-404B-8978-8E67B15DFF77}" type="pres">
      <dgm:prSet presAssocID="{01623E85-8898-4CA4-9D09-15F343B2AA16}" presName="composite" presStyleCnt="0">
        <dgm:presLayoutVars>
          <dgm:chMax val="5"/>
          <dgm:dir/>
          <dgm:animLvl val="ctr"/>
          <dgm:resizeHandles val="exact"/>
        </dgm:presLayoutVars>
      </dgm:prSet>
      <dgm:spPr/>
      <dgm:t>
        <a:bodyPr/>
        <a:lstStyle/>
        <a:p>
          <a:endParaRPr lang="en-US"/>
        </a:p>
      </dgm:t>
    </dgm:pt>
    <dgm:pt modelId="{19DE333E-B86B-44B4-9A14-D73A65F77F1C}" type="pres">
      <dgm:prSet presAssocID="{01623E85-8898-4CA4-9D09-15F343B2AA16}" presName="cycle" presStyleCnt="0"/>
      <dgm:spPr/>
    </dgm:pt>
    <dgm:pt modelId="{E2FC77D8-0AC4-49BC-986D-F17E8AA453D9}" type="pres">
      <dgm:prSet presAssocID="{01623E85-8898-4CA4-9D09-15F343B2AA16}" presName="centerShape" presStyleCnt="0"/>
      <dgm:spPr/>
    </dgm:pt>
    <dgm:pt modelId="{40628CD9-3B26-4C75-995A-86375BB57A86}" type="pres">
      <dgm:prSet presAssocID="{01623E85-8898-4CA4-9D09-15F343B2AA16}" presName="connSite" presStyleLbl="node1" presStyleIdx="0" presStyleCnt="5"/>
      <dgm:spPr/>
    </dgm:pt>
    <dgm:pt modelId="{97D5D446-BCDE-405B-8C81-B2B14A582DFA}" type="pres">
      <dgm:prSet presAssocID="{01623E85-8898-4CA4-9D09-15F343B2AA16}" presName="visible" presStyleLbl="node1" presStyleIdx="0" presStyleCnt="5" custLinFactNeighborX="-25977" custLinFactNeighborY="-159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7713A99C-0C61-4D8F-9410-245F2B6D2B2F}" type="pres">
      <dgm:prSet presAssocID="{86BDA19A-217F-4D65-A94B-D6BE5EBAB703}" presName="Name25" presStyleLbl="parChTrans1D1" presStyleIdx="0" presStyleCnt="4"/>
      <dgm:spPr/>
      <dgm:t>
        <a:bodyPr/>
        <a:lstStyle/>
        <a:p>
          <a:endParaRPr lang="en-US"/>
        </a:p>
      </dgm:t>
    </dgm:pt>
    <dgm:pt modelId="{FBB0B986-1549-4F99-8913-B4C969E98987}" type="pres">
      <dgm:prSet presAssocID="{772138D5-DACF-4A57-A4AD-F54504B2C8F6}" presName="node" presStyleCnt="0"/>
      <dgm:spPr/>
    </dgm:pt>
    <dgm:pt modelId="{2FE7529E-FA04-4FC2-A8E7-20DDE6186F32}" type="pres">
      <dgm:prSet presAssocID="{772138D5-DACF-4A57-A4AD-F54504B2C8F6}" presName="parentNode" presStyleLbl="node1" presStyleIdx="1" presStyleCnt="5" custLinFactX="42256" custLinFactNeighborX="100000" custLinFactNeighborY="12370">
        <dgm:presLayoutVars>
          <dgm:chMax val="1"/>
          <dgm:bulletEnabled val="1"/>
        </dgm:presLayoutVars>
      </dgm:prSet>
      <dgm:spPr/>
      <dgm:t>
        <a:bodyPr/>
        <a:lstStyle/>
        <a:p>
          <a:endParaRPr lang="en-US"/>
        </a:p>
      </dgm:t>
    </dgm:pt>
    <dgm:pt modelId="{6E16EB4D-F37D-475D-80E9-136B9417AC22}" type="pres">
      <dgm:prSet presAssocID="{772138D5-DACF-4A57-A4AD-F54504B2C8F6}" presName="childNode" presStyleLbl="revTx" presStyleIdx="0" presStyleCnt="4">
        <dgm:presLayoutVars>
          <dgm:bulletEnabled val="1"/>
        </dgm:presLayoutVars>
      </dgm:prSet>
      <dgm:spPr/>
      <dgm:t>
        <a:bodyPr/>
        <a:lstStyle/>
        <a:p>
          <a:endParaRPr lang="en-US"/>
        </a:p>
      </dgm:t>
    </dgm:pt>
    <dgm:pt modelId="{FD756100-B085-4407-BCB8-607FE5771B20}" type="pres">
      <dgm:prSet presAssocID="{C538BEAE-27A1-42DF-997A-EDCACEE0E47F}" presName="Name25" presStyleLbl="parChTrans1D1" presStyleIdx="1" presStyleCnt="4"/>
      <dgm:spPr/>
      <dgm:t>
        <a:bodyPr/>
        <a:lstStyle/>
        <a:p>
          <a:endParaRPr lang="en-US"/>
        </a:p>
      </dgm:t>
    </dgm:pt>
    <dgm:pt modelId="{211EE92D-7E7D-4662-B548-D901D4FF6550}" type="pres">
      <dgm:prSet presAssocID="{C403B798-8722-4656-A927-59502E58988B}" presName="node" presStyleCnt="0"/>
      <dgm:spPr/>
    </dgm:pt>
    <dgm:pt modelId="{033BC9AB-2378-44E7-9FD3-862439E07A25}" type="pres">
      <dgm:prSet presAssocID="{C403B798-8722-4656-A927-59502E58988B}" presName="parentNode" presStyleLbl="node1" presStyleIdx="2" presStyleCnt="5" custLinFactNeighborX="34459" custLinFactNeighborY="21206">
        <dgm:presLayoutVars>
          <dgm:chMax val="1"/>
          <dgm:bulletEnabled val="1"/>
        </dgm:presLayoutVars>
      </dgm:prSet>
      <dgm:spPr/>
      <dgm:t>
        <a:bodyPr/>
        <a:lstStyle/>
        <a:p>
          <a:endParaRPr lang="en-US"/>
        </a:p>
      </dgm:t>
    </dgm:pt>
    <dgm:pt modelId="{07866E7F-4BD5-4DEF-A634-167B61988953}" type="pres">
      <dgm:prSet presAssocID="{C403B798-8722-4656-A927-59502E58988B}" presName="childNode" presStyleLbl="revTx" presStyleIdx="1" presStyleCnt="4">
        <dgm:presLayoutVars>
          <dgm:bulletEnabled val="1"/>
        </dgm:presLayoutVars>
      </dgm:prSet>
      <dgm:spPr/>
      <dgm:t>
        <a:bodyPr/>
        <a:lstStyle/>
        <a:p>
          <a:endParaRPr lang="en-US"/>
        </a:p>
      </dgm:t>
    </dgm:pt>
    <dgm:pt modelId="{4CA74D29-183F-4D9F-85E3-86D774C8F46A}" type="pres">
      <dgm:prSet presAssocID="{12572285-EB23-4055-979B-E39E6FECC51F}" presName="Name25" presStyleLbl="parChTrans1D1" presStyleIdx="2" presStyleCnt="4"/>
      <dgm:spPr/>
      <dgm:t>
        <a:bodyPr/>
        <a:lstStyle/>
        <a:p>
          <a:endParaRPr lang="en-US"/>
        </a:p>
      </dgm:t>
    </dgm:pt>
    <dgm:pt modelId="{5AD2E63C-6EA7-4254-B196-6FE2B354CDFA}" type="pres">
      <dgm:prSet presAssocID="{3D95295F-EAD7-404A-AB3E-B23ABBEF02AC}" presName="node" presStyleCnt="0"/>
      <dgm:spPr/>
    </dgm:pt>
    <dgm:pt modelId="{72B641BE-65B0-4B77-835C-2AC2DF141ADB}" type="pres">
      <dgm:prSet presAssocID="{3D95295F-EAD7-404A-AB3E-B23ABBEF02AC}" presName="parentNode" presStyleLbl="node1" presStyleIdx="3" presStyleCnt="5" custLinFactNeighborX="98385" custLinFactNeighborY="-5302">
        <dgm:presLayoutVars>
          <dgm:chMax val="1"/>
          <dgm:bulletEnabled val="1"/>
        </dgm:presLayoutVars>
      </dgm:prSet>
      <dgm:spPr/>
      <dgm:t>
        <a:bodyPr/>
        <a:lstStyle/>
        <a:p>
          <a:endParaRPr lang="en-US"/>
        </a:p>
      </dgm:t>
    </dgm:pt>
    <dgm:pt modelId="{3766C113-5012-4133-8BBE-BF53BBA388AF}" type="pres">
      <dgm:prSet presAssocID="{3D95295F-EAD7-404A-AB3E-B23ABBEF02AC}" presName="childNode" presStyleLbl="revTx" presStyleIdx="2" presStyleCnt="4">
        <dgm:presLayoutVars>
          <dgm:bulletEnabled val="1"/>
        </dgm:presLayoutVars>
      </dgm:prSet>
      <dgm:spPr/>
      <dgm:t>
        <a:bodyPr/>
        <a:lstStyle/>
        <a:p>
          <a:endParaRPr lang="en-US"/>
        </a:p>
      </dgm:t>
    </dgm:pt>
    <dgm:pt modelId="{2C322183-DEDD-48CA-B349-4FBF1F34B910}" type="pres">
      <dgm:prSet presAssocID="{587171CD-56DF-4339-9A3F-35CE24C3562F}" presName="Name25" presStyleLbl="parChTrans1D1" presStyleIdx="3" presStyleCnt="4"/>
      <dgm:spPr/>
      <dgm:t>
        <a:bodyPr/>
        <a:lstStyle/>
        <a:p>
          <a:endParaRPr lang="en-US"/>
        </a:p>
      </dgm:t>
    </dgm:pt>
    <dgm:pt modelId="{73508B04-717C-4EEF-BE27-57D42036564C}" type="pres">
      <dgm:prSet presAssocID="{CA597682-05DA-4344-9B0A-D9FEAFD3653E}" presName="node" presStyleCnt="0"/>
      <dgm:spPr/>
    </dgm:pt>
    <dgm:pt modelId="{5CCFFF4D-AC82-40EF-A9CD-F22FBB07F733}" type="pres">
      <dgm:prSet presAssocID="{CA597682-05DA-4344-9B0A-D9FEAFD3653E}" presName="parentNode" presStyleLbl="node1" presStyleIdx="4" presStyleCnt="5" custLinFactNeighborX="92241" custLinFactNeighborY="-19439">
        <dgm:presLayoutVars>
          <dgm:chMax val="1"/>
          <dgm:bulletEnabled val="1"/>
        </dgm:presLayoutVars>
      </dgm:prSet>
      <dgm:spPr/>
      <dgm:t>
        <a:bodyPr/>
        <a:lstStyle/>
        <a:p>
          <a:endParaRPr lang="en-US"/>
        </a:p>
      </dgm:t>
    </dgm:pt>
    <dgm:pt modelId="{7D6B3ABB-8900-425C-932C-C056DB167D25}" type="pres">
      <dgm:prSet presAssocID="{CA597682-05DA-4344-9B0A-D9FEAFD3653E}" presName="childNode" presStyleLbl="revTx" presStyleIdx="3" presStyleCnt="4">
        <dgm:presLayoutVars>
          <dgm:bulletEnabled val="1"/>
        </dgm:presLayoutVars>
      </dgm:prSet>
      <dgm:spPr/>
      <dgm:t>
        <a:bodyPr/>
        <a:lstStyle/>
        <a:p>
          <a:endParaRPr lang="en-US"/>
        </a:p>
      </dgm:t>
    </dgm:pt>
  </dgm:ptLst>
  <dgm:cxnLst>
    <dgm:cxn modelId="{5031D107-CBC3-4C97-983C-1208ECA3CB34}" srcId="{772138D5-DACF-4A57-A4AD-F54504B2C8F6}" destId="{56E0BA3F-99D3-44C2-92EE-141121A4AEED}" srcOrd="0" destOrd="0" parTransId="{6D7641DD-BE2D-40A0-AAE7-B502BC7AA747}" sibTransId="{53FE9D98-EEEF-47F9-A3CC-9ACE77DA02C1}"/>
    <dgm:cxn modelId="{7289D872-0D21-4CD6-AEF8-D9F58B680798}" type="presOf" srcId="{12572285-EB23-4055-979B-E39E6FECC51F}" destId="{4CA74D29-183F-4D9F-85E3-86D774C8F46A}" srcOrd="0" destOrd="0" presId="urn:microsoft.com/office/officeart/2005/8/layout/radial2"/>
    <dgm:cxn modelId="{41C67130-E2C2-4494-91D6-DB26677E89F8}" type="presOf" srcId="{C538BEAE-27A1-42DF-997A-EDCACEE0E47F}" destId="{FD756100-B085-4407-BCB8-607FE5771B20}" srcOrd="0" destOrd="0" presId="urn:microsoft.com/office/officeart/2005/8/layout/radial2"/>
    <dgm:cxn modelId="{98370065-991A-4A8B-A4DE-94F7B9E019CF}" srcId="{3D95295F-EAD7-404A-AB3E-B23ABBEF02AC}" destId="{CE26055E-9030-4CC3-AEA7-E724EDF7B029}" srcOrd="0" destOrd="0" parTransId="{5127B4A6-3A65-463D-9665-50FB3E55A3EC}" sibTransId="{B839214E-3FF5-4BB2-9C58-9B85E2D4BC84}"/>
    <dgm:cxn modelId="{ECC4E211-B554-4D96-BC6C-535CE3135D07}" type="presOf" srcId="{50403247-3BA3-4AB5-900B-9770F282C922}" destId="{07866E7F-4BD5-4DEF-A634-167B61988953}" srcOrd="0" destOrd="0" presId="urn:microsoft.com/office/officeart/2005/8/layout/radial2"/>
    <dgm:cxn modelId="{F700C998-890C-4218-821B-058E869BF7DC}" type="presOf" srcId="{772138D5-DACF-4A57-A4AD-F54504B2C8F6}" destId="{2FE7529E-FA04-4FC2-A8E7-20DDE6186F32}" srcOrd="0" destOrd="0" presId="urn:microsoft.com/office/officeart/2005/8/layout/radial2"/>
    <dgm:cxn modelId="{786E724C-BC70-4CB7-9085-D8EEE3A075E6}" srcId="{01623E85-8898-4CA4-9D09-15F343B2AA16}" destId="{CA597682-05DA-4344-9B0A-D9FEAFD3653E}" srcOrd="3" destOrd="0" parTransId="{587171CD-56DF-4339-9A3F-35CE24C3562F}" sibTransId="{F9D778F8-F086-4D66-AA9D-3E20531CEB19}"/>
    <dgm:cxn modelId="{79BFD153-91BB-401B-9BCA-024E5564FF7C}" srcId="{01623E85-8898-4CA4-9D09-15F343B2AA16}" destId="{C403B798-8722-4656-A927-59502E58988B}" srcOrd="1" destOrd="0" parTransId="{C538BEAE-27A1-42DF-997A-EDCACEE0E47F}" sibTransId="{00025AAE-5403-47C8-92CC-67DFBC7099FC}"/>
    <dgm:cxn modelId="{1A2BFD8A-F0B1-4877-9C9F-9F382AFF6277}" type="presOf" srcId="{3D95295F-EAD7-404A-AB3E-B23ABBEF02AC}" destId="{72B641BE-65B0-4B77-835C-2AC2DF141ADB}" srcOrd="0" destOrd="0" presId="urn:microsoft.com/office/officeart/2005/8/layout/radial2"/>
    <dgm:cxn modelId="{409C1326-2FBD-4B35-98BA-6AF12B00A8D0}" type="presOf" srcId="{01623E85-8898-4CA4-9D09-15F343B2AA16}" destId="{07AE17BB-4B58-404B-8978-8E67B15DFF77}" srcOrd="0" destOrd="0" presId="urn:microsoft.com/office/officeart/2005/8/layout/radial2"/>
    <dgm:cxn modelId="{BD53E39D-C6A0-4077-8E9C-F516FED42942}" srcId="{01623E85-8898-4CA4-9D09-15F343B2AA16}" destId="{3D95295F-EAD7-404A-AB3E-B23ABBEF02AC}" srcOrd="2" destOrd="0" parTransId="{12572285-EB23-4055-979B-E39E6FECC51F}" sibTransId="{B78A2671-B39F-4780-87E2-A0C60048DD00}"/>
    <dgm:cxn modelId="{C0D35576-198E-4D96-8F3D-477B4A8A29EA}" srcId="{CA597682-05DA-4344-9B0A-D9FEAFD3653E}" destId="{4BFF1522-FC64-46A6-9A72-318544979E0F}" srcOrd="0" destOrd="0" parTransId="{87FD3693-5EC3-4439-BB9D-95D7BE1ADE6A}" sibTransId="{432ADE93-50F5-4926-9638-CA29C463B38C}"/>
    <dgm:cxn modelId="{1969EF9F-FF5E-42FA-94B9-9372CD07FAD1}" type="presOf" srcId="{CE26055E-9030-4CC3-AEA7-E724EDF7B029}" destId="{3766C113-5012-4133-8BBE-BF53BBA388AF}" srcOrd="0" destOrd="0" presId="urn:microsoft.com/office/officeart/2005/8/layout/radial2"/>
    <dgm:cxn modelId="{4B2F07F2-A7B6-4808-B58D-8B6BCDE53EEC}" type="presOf" srcId="{C403B798-8722-4656-A927-59502E58988B}" destId="{033BC9AB-2378-44E7-9FD3-862439E07A25}" srcOrd="0" destOrd="0" presId="urn:microsoft.com/office/officeart/2005/8/layout/radial2"/>
    <dgm:cxn modelId="{8EFE2C1A-7B8C-4CB3-B0ED-E19EA4EDB28E}" type="presOf" srcId="{86BDA19A-217F-4D65-A94B-D6BE5EBAB703}" destId="{7713A99C-0C61-4D8F-9410-245F2B6D2B2F}" srcOrd="0" destOrd="0" presId="urn:microsoft.com/office/officeart/2005/8/layout/radial2"/>
    <dgm:cxn modelId="{74CAA83C-42EA-49F4-802A-5FF905660F7B}" type="presOf" srcId="{CA597682-05DA-4344-9B0A-D9FEAFD3653E}" destId="{5CCFFF4D-AC82-40EF-A9CD-F22FBB07F733}" srcOrd="0" destOrd="0" presId="urn:microsoft.com/office/officeart/2005/8/layout/radial2"/>
    <dgm:cxn modelId="{F1CF069D-CF91-4C7C-9216-7EC42565DD9F}" type="presOf" srcId="{587171CD-56DF-4339-9A3F-35CE24C3562F}" destId="{2C322183-DEDD-48CA-B349-4FBF1F34B910}" srcOrd="0" destOrd="0" presId="urn:microsoft.com/office/officeart/2005/8/layout/radial2"/>
    <dgm:cxn modelId="{E0BAFF05-0E0C-49AA-B327-50AE91976155}" srcId="{01623E85-8898-4CA4-9D09-15F343B2AA16}" destId="{772138D5-DACF-4A57-A4AD-F54504B2C8F6}" srcOrd="0" destOrd="0" parTransId="{86BDA19A-217F-4D65-A94B-D6BE5EBAB703}" sibTransId="{B2AE5D4F-4F80-4319-8852-0B827BFA7F1D}"/>
    <dgm:cxn modelId="{F3F261DB-15B5-4A15-B20F-3674F4D49D1A}" type="presOf" srcId="{4BFF1522-FC64-46A6-9A72-318544979E0F}" destId="{7D6B3ABB-8900-425C-932C-C056DB167D25}" srcOrd="0" destOrd="0" presId="urn:microsoft.com/office/officeart/2005/8/layout/radial2"/>
    <dgm:cxn modelId="{CBD58C91-D69D-4FB5-91A8-B0A541946CBC}" srcId="{C403B798-8722-4656-A927-59502E58988B}" destId="{50403247-3BA3-4AB5-900B-9770F282C922}" srcOrd="0" destOrd="0" parTransId="{6BE1D72F-4D9A-473C-AF00-AB21749AF9B1}" sibTransId="{4DB534AF-DE30-446B-B2F0-B4211A163532}"/>
    <dgm:cxn modelId="{1A7A530C-0F8C-4184-87B7-088A4BC0E45B}" type="presOf" srcId="{56E0BA3F-99D3-44C2-92EE-141121A4AEED}" destId="{6E16EB4D-F37D-475D-80E9-136B9417AC22}" srcOrd="0" destOrd="0" presId="urn:microsoft.com/office/officeart/2005/8/layout/radial2"/>
    <dgm:cxn modelId="{3AE8709E-D90A-45BE-8095-C288E65BF9AD}" type="presParOf" srcId="{07AE17BB-4B58-404B-8978-8E67B15DFF77}" destId="{19DE333E-B86B-44B4-9A14-D73A65F77F1C}" srcOrd="0" destOrd="0" presId="urn:microsoft.com/office/officeart/2005/8/layout/radial2"/>
    <dgm:cxn modelId="{82895ED0-6823-46DC-9F61-A3E4BEC96020}" type="presParOf" srcId="{19DE333E-B86B-44B4-9A14-D73A65F77F1C}" destId="{E2FC77D8-0AC4-49BC-986D-F17E8AA453D9}" srcOrd="0" destOrd="0" presId="urn:microsoft.com/office/officeart/2005/8/layout/radial2"/>
    <dgm:cxn modelId="{C9C0B8C5-DE7E-4FA4-AF5D-2FCA923A2568}" type="presParOf" srcId="{E2FC77D8-0AC4-49BC-986D-F17E8AA453D9}" destId="{40628CD9-3B26-4C75-995A-86375BB57A86}" srcOrd="0" destOrd="0" presId="urn:microsoft.com/office/officeart/2005/8/layout/radial2"/>
    <dgm:cxn modelId="{6632B824-01DC-4D5F-8754-CD218B344C45}" type="presParOf" srcId="{E2FC77D8-0AC4-49BC-986D-F17E8AA453D9}" destId="{97D5D446-BCDE-405B-8C81-B2B14A582DFA}" srcOrd="1" destOrd="0" presId="urn:microsoft.com/office/officeart/2005/8/layout/radial2"/>
    <dgm:cxn modelId="{FDF7B56D-27EA-4B0E-A7C4-31801C66A5FA}" type="presParOf" srcId="{19DE333E-B86B-44B4-9A14-D73A65F77F1C}" destId="{7713A99C-0C61-4D8F-9410-245F2B6D2B2F}" srcOrd="1" destOrd="0" presId="urn:microsoft.com/office/officeart/2005/8/layout/radial2"/>
    <dgm:cxn modelId="{457BC85E-6E79-4985-82FA-E71D6A0EED4D}" type="presParOf" srcId="{19DE333E-B86B-44B4-9A14-D73A65F77F1C}" destId="{FBB0B986-1549-4F99-8913-B4C969E98987}" srcOrd="2" destOrd="0" presId="urn:microsoft.com/office/officeart/2005/8/layout/radial2"/>
    <dgm:cxn modelId="{AE773C82-B8C5-4F43-A91F-3C5E369F7800}" type="presParOf" srcId="{FBB0B986-1549-4F99-8913-B4C969E98987}" destId="{2FE7529E-FA04-4FC2-A8E7-20DDE6186F32}" srcOrd="0" destOrd="0" presId="urn:microsoft.com/office/officeart/2005/8/layout/radial2"/>
    <dgm:cxn modelId="{0C28EFD8-B77C-4E63-8BC7-A98A95A40A0F}" type="presParOf" srcId="{FBB0B986-1549-4F99-8913-B4C969E98987}" destId="{6E16EB4D-F37D-475D-80E9-136B9417AC22}" srcOrd="1" destOrd="0" presId="urn:microsoft.com/office/officeart/2005/8/layout/radial2"/>
    <dgm:cxn modelId="{8A455D54-A70B-429C-8688-C60D3D52ABB8}" type="presParOf" srcId="{19DE333E-B86B-44B4-9A14-D73A65F77F1C}" destId="{FD756100-B085-4407-BCB8-607FE5771B20}" srcOrd="3" destOrd="0" presId="urn:microsoft.com/office/officeart/2005/8/layout/radial2"/>
    <dgm:cxn modelId="{339DE8EF-3463-4E08-A523-72267BBE3321}" type="presParOf" srcId="{19DE333E-B86B-44B4-9A14-D73A65F77F1C}" destId="{211EE92D-7E7D-4662-B548-D901D4FF6550}" srcOrd="4" destOrd="0" presId="urn:microsoft.com/office/officeart/2005/8/layout/radial2"/>
    <dgm:cxn modelId="{B8DFD87B-97A3-4070-9BB9-7E77E9D2CCCF}" type="presParOf" srcId="{211EE92D-7E7D-4662-B548-D901D4FF6550}" destId="{033BC9AB-2378-44E7-9FD3-862439E07A25}" srcOrd="0" destOrd="0" presId="urn:microsoft.com/office/officeart/2005/8/layout/radial2"/>
    <dgm:cxn modelId="{7D6C8BF8-F188-4F66-A94D-D2C356CAE541}" type="presParOf" srcId="{211EE92D-7E7D-4662-B548-D901D4FF6550}" destId="{07866E7F-4BD5-4DEF-A634-167B61988953}" srcOrd="1" destOrd="0" presId="urn:microsoft.com/office/officeart/2005/8/layout/radial2"/>
    <dgm:cxn modelId="{67CF5C45-DFDD-4511-A22B-CC0D0C9A0D3F}" type="presParOf" srcId="{19DE333E-B86B-44B4-9A14-D73A65F77F1C}" destId="{4CA74D29-183F-4D9F-85E3-86D774C8F46A}" srcOrd="5" destOrd="0" presId="urn:microsoft.com/office/officeart/2005/8/layout/radial2"/>
    <dgm:cxn modelId="{73B15688-31E0-45FB-9463-32E4864D9242}" type="presParOf" srcId="{19DE333E-B86B-44B4-9A14-D73A65F77F1C}" destId="{5AD2E63C-6EA7-4254-B196-6FE2B354CDFA}" srcOrd="6" destOrd="0" presId="urn:microsoft.com/office/officeart/2005/8/layout/radial2"/>
    <dgm:cxn modelId="{D93BF35F-0E4B-432D-A1FE-E1970DA92810}" type="presParOf" srcId="{5AD2E63C-6EA7-4254-B196-6FE2B354CDFA}" destId="{72B641BE-65B0-4B77-835C-2AC2DF141ADB}" srcOrd="0" destOrd="0" presId="urn:microsoft.com/office/officeart/2005/8/layout/radial2"/>
    <dgm:cxn modelId="{BC4FDE75-673F-44C6-B443-8B8C04792195}" type="presParOf" srcId="{5AD2E63C-6EA7-4254-B196-6FE2B354CDFA}" destId="{3766C113-5012-4133-8BBE-BF53BBA388AF}" srcOrd="1" destOrd="0" presId="urn:microsoft.com/office/officeart/2005/8/layout/radial2"/>
    <dgm:cxn modelId="{BDE24895-D48F-4FB8-B0F0-1E1709B91425}" type="presParOf" srcId="{19DE333E-B86B-44B4-9A14-D73A65F77F1C}" destId="{2C322183-DEDD-48CA-B349-4FBF1F34B910}" srcOrd="7" destOrd="0" presId="urn:microsoft.com/office/officeart/2005/8/layout/radial2"/>
    <dgm:cxn modelId="{C10DA3E2-7442-4106-91D9-667AE3837F62}" type="presParOf" srcId="{19DE333E-B86B-44B4-9A14-D73A65F77F1C}" destId="{73508B04-717C-4EEF-BE27-57D42036564C}" srcOrd="8" destOrd="0" presId="urn:microsoft.com/office/officeart/2005/8/layout/radial2"/>
    <dgm:cxn modelId="{548F1181-14E7-4045-A357-4CD6BDC27B15}" type="presParOf" srcId="{73508B04-717C-4EEF-BE27-57D42036564C}" destId="{5CCFFF4D-AC82-40EF-A9CD-F22FBB07F733}" srcOrd="0" destOrd="0" presId="urn:microsoft.com/office/officeart/2005/8/layout/radial2"/>
    <dgm:cxn modelId="{5F59F68D-8634-4313-A7F3-CE3BB6BDB971}" type="presParOf" srcId="{73508B04-717C-4EEF-BE27-57D42036564C}" destId="{7D6B3ABB-8900-425C-932C-C056DB167D2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139D9-A7D6-431B-99FF-B5052413E41F}" type="datetimeFigureOut">
              <a:rPr lang="en-GB" smtClean="0"/>
              <a:t>24/02/2018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2588-E902-4C10-9051-D61900439AC2}" type="slidenum">
              <a:rPr lang="en-GB" smtClean="0"/>
              <a:t>‹#›</a:t>
            </a:fld>
            <a:endParaRPr lang="en-GB"/>
          </a:p>
        </p:txBody>
      </p:sp>
    </p:spTree>
    <p:extLst>
      <p:ext uri="{BB962C8B-B14F-4D97-AF65-F5344CB8AC3E}">
        <p14:creationId xmlns:p14="http://schemas.microsoft.com/office/powerpoint/2010/main" val="300277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funny examples of questionable</a:t>
            </a:r>
            <a:r>
              <a:rPr lang="en-GB" baseline="0" dirty="0"/>
              <a:t> </a:t>
            </a:r>
            <a:r>
              <a:rPr lang="en-GB" dirty="0"/>
              <a:t>‘professional competence’ </a:t>
            </a:r>
            <a:r>
              <a:rPr lang="en-GB" baseline="0" dirty="0"/>
              <a:t>……</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2</a:t>
            </a:fld>
            <a:endParaRPr lang="en-GB"/>
          </a:p>
        </p:txBody>
      </p:sp>
    </p:spTree>
    <p:extLst>
      <p:ext uri="{BB962C8B-B14F-4D97-AF65-F5344CB8AC3E}">
        <p14:creationId xmlns:p14="http://schemas.microsoft.com/office/powerpoint/2010/main" val="209829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Many professional societies offer different levels of membership.  This gives individuals the opportunity to gain a higher grade of membership as their career progress which provides an external validation and recognition of their experience and skills.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11</a:t>
            </a:fld>
            <a:endParaRPr lang="en-GB"/>
          </a:p>
        </p:txBody>
      </p:sp>
    </p:spTree>
    <p:extLst>
      <p:ext uri="{BB962C8B-B14F-4D97-AF65-F5344CB8AC3E}">
        <p14:creationId xmlns:p14="http://schemas.microsoft.com/office/powerpoint/2010/main" val="133135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a:t>
            </a:r>
            <a:r>
              <a:rPr lang="en-GB" baseline="0" dirty="0"/>
              <a:t>professional certifications or qualifications available for hydrographers.  A professional qualification </a:t>
            </a:r>
            <a:r>
              <a:rPr lang="en-US" sz="1200" b="0" i="0" kern="1200" dirty="0">
                <a:solidFill>
                  <a:schemeClr val="tx1"/>
                </a:solidFill>
                <a:effectLst/>
                <a:latin typeface="+mn-lt"/>
                <a:ea typeface="+mn-ea"/>
                <a:cs typeface="+mn-cs"/>
              </a:rPr>
              <a:t>demonstrates an individuals competence and experience (the highest level being that</a:t>
            </a:r>
            <a:r>
              <a:rPr lang="en-US" sz="1200" b="0" i="0" kern="1200" baseline="0" dirty="0">
                <a:solidFill>
                  <a:schemeClr val="tx1"/>
                </a:solidFill>
                <a:effectLst/>
                <a:latin typeface="+mn-lt"/>
                <a:ea typeface="+mn-ea"/>
                <a:cs typeface="+mn-cs"/>
              </a:rPr>
              <a:t> of ‘</a:t>
            </a:r>
            <a:r>
              <a:rPr lang="en-US" sz="1200" b="0" i="0" kern="1200" dirty="0">
                <a:solidFill>
                  <a:schemeClr val="tx1"/>
                </a:solidFill>
                <a:effectLst/>
                <a:latin typeface="+mn-lt"/>
                <a:ea typeface="+mn-ea"/>
                <a:cs typeface="+mn-cs"/>
              </a:rPr>
              <a:t>Chartered’ status) and, as it is assessed on the same criteria worldwide, they ensure that the same high professional standards are reached across all continents, allowing the individual hydrographer to be recognized as a trusted professional, wherever they are in the world.</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742588-E902-4C10-9051-D61900439AC2}" type="slidenum">
              <a:rPr lang="en-GB" smtClean="0"/>
              <a:t>12</a:t>
            </a:fld>
            <a:endParaRPr lang="en-GB"/>
          </a:p>
        </p:txBody>
      </p:sp>
    </p:spTree>
    <p:extLst>
      <p:ext uri="{BB962C8B-B14F-4D97-AF65-F5344CB8AC3E}">
        <p14:creationId xmlns:p14="http://schemas.microsoft.com/office/powerpoint/2010/main" val="358532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give you</a:t>
            </a:r>
            <a:r>
              <a:rPr lang="en-GB" baseline="0" dirty="0"/>
              <a:t> access to an e-learning platform and have provided you with a ‘bundle’ of free e-learning on topics we think will be useful to you.  </a:t>
            </a:r>
          </a:p>
          <a:p>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13</a:t>
            </a:fld>
            <a:endParaRPr lang="en-GB"/>
          </a:p>
        </p:txBody>
      </p:sp>
    </p:spTree>
    <p:extLst>
      <p:ext uri="{BB962C8B-B14F-4D97-AF65-F5344CB8AC3E}">
        <p14:creationId xmlns:p14="http://schemas.microsoft.com/office/powerpoint/2010/main" val="181620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6 lecture videos covering a variety of topics including: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Safety of Life at Sea (SOLAS) and International Safety Management (ISM)</a:t>
            </a:r>
          </a:p>
          <a:p>
            <a:pPr lvl="0"/>
            <a:r>
              <a:rPr lang="en-GB" sz="1200" kern="1200" dirty="0">
                <a:solidFill>
                  <a:schemeClr val="tx1"/>
                </a:solidFill>
                <a:effectLst/>
                <a:latin typeface="+mn-lt"/>
                <a:ea typeface="+mn-ea"/>
                <a:cs typeface="+mn-cs"/>
              </a:rPr>
              <a:t>Improvements in Navigation</a:t>
            </a:r>
          </a:p>
          <a:p>
            <a:pPr lvl="0"/>
            <a:r>
              <a:rPr lang="en-GB" sz="1200" kern="1200" dirty="0">
                <a:solidFill>
                  <a:schemeClr val="tx1"/>
                </a:solidFill>
                <a:effectLst/>
                <a:latin typeface="+mn-lt"/>
                <a:ea typeface="+mn-ea"/>
                <a:cs typeface="+mn-cs"/>
              </a:rPr>
              <a:t>Maritime Zones part A</a:t>
            </a:r>
          </a:p>
          <a:p>
            <a:pPr lvl="0"/>
            <a:r>
              <a:rPr lang="en-GB" sz="1200" kern="1200" dirty="0">
                <a:solidFill>
                  <a:schemeClr val="tx1"/>
                </a:solidFill>
                <a:effectLst/>
                <a:latin typeface="+mn-lt"/>
                <a:ea typeface="+mn-ea"/>
                <a:cs typeface="+mn-cs"/>
              </a:rPr>
              <a:t>Maritime Zones part B</a:t>
            </a:r>
          </a:p>
          <a:p>
            <a:pPr lvl="0"/>
            <a:r>
              <a:rPr lang="en-GB" sz="1200" kern="1200" dirty="0">
                <a:solidFill>
                  <a:schemeClr val="tx1"/>
                </a:solidFill>
                <a:effectLst/>
                <a:latin typeface="+mn-lt"/>
                <a:ea typeface="+mn-ea"/>
                <a:cs typeface="+mn-cs"/>
              </a:rPr>
              <a:t>Coastal and Marine Activities</a:t>
            </a:r>
          </a:p>
          <a:p>
            <a:pPr lvl="0"/>
            <a:r>
              <a:rPr lang="en-GB" sz="1200" kern="1200" dirty="0">
                <a:solidFill>
                  <a:schemeClr val="tx1"/>
                </a:solidFill>
                <a:effectLst/>
                <a:latin typeface="+mn-lt"/>
                <a:ea typeface="+mn-ea"/>
                <a:cs typeface="+mn-cs"/>
              </a:rPr>
              <a:t>Introduction to Data Management</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14</a:t>
            </a:fld>
            <a:endParaRPr lang="en-GB"/>
          </a:p>
        </p:txBody>
      </p:sp>
    </p:spTree>
    <p:extLst>
      <p:ext uri="{BB962C8B-B14F-4D97-AF65-F5344CB8AC3E}">
        <p14:creationId xmlns:p14="http://schemas.microsoft.com/office/powerpoint/2010/main" val="70208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600"/>
              </a:spcBef>
              <a:buFont typeface="Arial" panose="020B0604020202020204" pitchFamily="34" charset="0"/>
              <a:buNone/>
            </a:pPr>
            <a:r>
              <a:rPr lang="en-GB" sz="1200" dirty="0">
                <a:latin typeface="Arial"/>
                <a:cs typeface="Arial"/>
              </a:rPr>
              <a:t>The platform contains a welcome video and 2 ½ hours of video learning</a:t>
            </a:r>
          </a:p>
          <a:p>
            <a:pPr marL="0" indent="0" algn="l">
              <a:spcBef>
                <a:spcPts val="600"/>
              </a:spcBef>
              <a:buFont typeface="Arial" panose="020B0604020202020204" pitchFamily="34" charset="0"/>
              <a:buNone/>
            </a:pPr>
            <a:r>
              <a:rPr lang="en-GB" sz="1200" dirty="0">
                <a:cs typeface="Arial"/>
              </a:rPr>
              <a:t>It includes written lecture transcripts in English &amp; Spanish (and one in</a:t>
            </a:r>
            <a:r>
              <a:rPr lang="en-GB" sz="1200" baseline="0" dirty="0">
                <a:cs typeface="Arial"/>
              </a:rPr>
              <a:t> French)</a:t>
            </a:r>
            <a:endParaRPr lang="en-GB" sz="1200" dirty="0">
              <a:cs typeface="Arial"/>
            </a:endParaRPr>
          </a:p>
          <a:p>
            <a:pPr marL="0" indent="0">
              <a:spcBef>
                <a:spcPts val="600"/>
              </a:spcBef>
              <a:buFont typeface="Arial" panose="020B0604020202020204" pitchFamily="34" charset="0"/>
              <a:buNone/>
            </a:pPr>
            <a:r>
              <a:rPr lang="en-GB" sz="1200" dirty="0">
                <a:cs typeface="Arial"/>
              </a:rPr>
              <a:t>You can download the lectures and transcripts to view without internet connection</a:t>
            </a:r>
          </a:p>
          <a:p>
            <a:pPr marL="0" indent="0" algn="l">
              <a:spcBef>
                <a:spcPts val="600"/>
              </a:spcBef>
              <a:buFont typeface="Arial" panose="020B0604020202020204" pitchFamily="34" charset="0"/>
              <a:buNone/>
            </a:pPr>
            <a:r>
              <a:rPr lang="en-GB" sz="1200" dirty="0">
                <a:latin typeface="Arial"/>
                <a:cs typeface="Arial"/>
              </a:rPr>
              <a:t>You can test your knowledge with Quiz on Maritime Zones</a:t>
            </a:r>
          </a:p>
        </p:txBody>
      </p:sp>
      <p:sp>
        <p:nvSpPr>
          <p:cNvPr id="4" name="Slide Number Placeholder 3"/>
          <p:cNvSpPr>
            <a:spLocks noGrp="1"/>
          </p:cNvSpPr>
          <p:nvPr>
            <p:ph type="sldNum" sz="quarter" idx="10"/>
          </p:nvPr>
        </p:nvSpPr>
        <p:spPr/>
        <p:txBody>
          <a:bodyPr/>
          <a:lstStyle/>
          <a:p>
            <a:fld id="{6B742588-E902-4C10-9051-D61900439AC2}" type="slidenum">
              <a:rPr lang="en-GB" smtClean="0"/>
              <a:t>15</a:t>
            </a:fld>
            <a:endParaRPr lang="en-GB"/>
          </a:p>
        </p:txBody>
      </p:sp>
    </p:spTree>
    <p:extLst>
      <p:ext uri="{BB962C8B-B14F-4D97-AF65-F5344CB8AC3E}">
        <p14:creationId xmlns:p14="http://schemas.microsoft.com/office/powerpoint/2010/main" val="313904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learning in 3 easy steps.  Please leave your name and email contact details with me </a:t>
            </a:r>
            <a:r>
              <a:rPr lang="en-GB"/>
              <a:t>for enrolment.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16</a:t>
            </a:fld>
            <a:endParaRPr lang="en-GB"/>
          </a:p>
        </p:txBody>
      </p:sp>
    </p:spTree>
    <p:extLst>
      <p:ext uri="{BB962C8B-B14F-4D97-AF65-F5344CB8AC3E}">
        <p14:creationId xmlns:p14="http://schemas.microsoft.com/office/powerpoint/2010/main" val="124833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combination of all these things makes a person professionally</a:t>
            </a:r>
            <a:r>
              <a:rPr lang="en-GB" baseline="0" dirty="0"/>
              <a:t> competent and able to perform their job well.   Having a long list of qualifications doesn’t </a:t>
            </a:r>
            <a:r>
              <a:rPr lang="en-GB" i="1" baseline="0" dirty="0"/>
              <a:t>necessarily</a:t>
            </a:r>
            <a:r>
              <a:rPr lang="en-GB" baseline="0" dirty="0"/>
              <a:t> make a person good at their job. </a:t>
            </a:r>
          </a:p>
          <a:p>
            <a:endParaRPr lang="en-GB" baseline="0" dirty="0"/>
          </a:p>
          <a:p>
            <a:r>
              <a:rPr lang="en-GB" baseline="0" dirty="0"/>
              <a:t>And some of these attributes may result from natural talent or even individual personality - but even those things can be changed or improved by self motivation and determination. </a:t>
            </a:r>
          </a:p>
          <a:p>
            <a:endParaRPr lang="en-GB" baseline="0" dirty="0"/>
          </a:p>
          <a:p>
            <a:r>
              <a:rPr lang="en-GB" baseline="0" dirty="0"/>
              <a:t>And of course ‘knowledge’ is the reason you are here at the workshop and something we can always try to gain more of.  </a:t>
            </a:r>
          </a:p>
          <a:p>
            <a:endParaRPr lang="en-GB" baseline="0" dirty="0"/>
          </a:p>
          <a:p>
            <a:r>
              <a:rPr lang="en-GB" baseline="0" dirty="0"/>
              <a:t>Albert Einstein once famously said that “Wisdom is not a product of schooling but of the lifelong attempt to acquire it”</a:t>
            </a:r>
          </a:p>
          <a:p>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3</a:t>
            </a:fld>
            <a:endParaRPr lang="en-GB"/>
          </a:p>
        </p:txBody>
      </p:sp>
    </p:spTree>
    <p:extLst>
      <p:ext uri="{BB962C8B-B14F-4D97-AF65-F5344CB8AC3E}">
        <p14:creationId xmlns:p14="http://schemas.microsoft.com/office/powerpoint/2010/main" val="294745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Albert Einstein provides </a:t>
            </a:r>
            <a:r>
              <a:rPr lang="en-GB" baseline="0" dirty="0"/>
              <a:t>a very good definition of what is known as “CPD” or “Continuing Professional Development.” </a:t>
            </a:r>
          </a:p>
          <a:p>
            <a:endParaRPr lang="en-GB" baseline="0" dirty="0"/>
          </a:p>
          <a:p>
            <a:r>
              <a:rPr lang="en-GB" baseline="0" dirty="0"/>
              <a:t>In essence it is the concept of continuing to learn long after you’ve gained your initial qualifications or training.  It is a commitment to keep learning and gaining knowledge throughout your career.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4</a:t>
            </a:fld>
            <a:endParaRPr lang="en-GB"/>
          </a:p>
        </p:txBody>
      </p:sp>
    </p:spTree>
    <p:extLst>
      <p:ext uri="{BB962C8B-B14F-4D97-AF65-F5344CB8AC3E}">
        <p14:creationId xmlns:p14="http://schemas.microsoft.com/office/powerpoint/2010/main" val="139429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CPD important?</a:t>
            </a:r>
            <a:r>
              <a:rPr lang="en-GB" baseline="0" dirty="0"/>
              <a:t>  </a:t>
            </a:r>
            <a:r>
              <a:rPr lang="en-GB" dirty="0"/>
              <a:t>The world around us does not stand still.  It keeps</a:t>
            </a:r>
            <a:r>
              <a:rPr lang="en-GB" baseline="0" dirty="0"/>
              <a:t> changing.  We need to keep up to date with the many changes that are constantly happening around us so we can respond and progress and continue to be good at our jobs.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5</a:t>
            </a:fld>
            <a:endParaRPr lang="en-GB"/>
          </a:p>
        </p:txBody>
      </p:sp>
    </p:spTree>
    <p:extLst>
      <p:ext uri="{BB962C8B-B14F-4D97-AF65-F5344CB8AC3E}">
        <p14:creationId xmlns:p14="http://schemas.microsoft.com/office/powerpoint/2010/main" val="9989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a small selection of examples but there</a:t>
            </a:r>
            <a:r>
              <a:rPr lang="en-GB" baseline="0" dirty="0"/>
              <a:t> is a huge range of information and knowledge available through magazines, journals and newsletters and an enormous amount of online resources – many which can be accessed for free.   </a:t>
            </a:r>
          </a:p>
          <a:p>
            <a:r>
              <a:rPr lang="en-GB" baseline="0" dirty="0"/>
              <a:t>The International Federation of Hydrographic Societies has an excellent reading list which outlines many of the key publications which you can access or subscribe to.  </a:t>
            </a:r>
          </a:p>
          <a:p>
            <a:r>
              <a:rPr lang="en-GB" baseline="0" dirty="0"/>
              <a:t>The International Hydrographic Organization has a lot of resources in multiple languages available to download on their website. </a:t>
            </a:r>
          </a:p>
          <a:p>
            <a:r>
              <a:rPr lang="en-GB" baseline="0" dirty="0"/>
              <a:t>The Ocean Buzz newsletter keeps you up to date with industry news and events from around the world.</a:t>
            </a:r>
          </a:p>
          <a:p>
            <a:r>
              <a:rPr lang="en-GB" baseline="0" dirty="0"/>
              <a:t>The NOAA website has a wealth of resources and information including the ocean service website which has free podcasts to download</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6</a:t>
            </a:fld>
            <a:endParaRPr lang="en-GB"/>
          </a:p>
        </p:txBody>
      </p:sp>
    </p:spTree>
    <p:extLst>
      <p:ext uri="{BB962C8B-B14F-4D97-AF65-F5344CB8AC3E}">
        <p14:creationId xmlns:p14="http://schemas.microsoft.com/office/powerpoint/2010/main" val="288674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is a whole host of different training courses available ranging from short introductory courses to 30 week comprehensive technical programmes.  Post graduate programmes in Hydrography or Ocean Sciences are also an option if you want to progress your academic knowledge and qualifications even further.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7</a:t>
            </a:fld>
            <a:endParaRPr lang="en-GB"/>
          </a:p>
        </p:txBody>
      </p:sp>
    </p:spTree>
    <p:extLst>
      <p:ext uri="{BB962C8B-B14F-4D97-AF65-F5344CB8AC3E}">
        <p14:creationId xmlns:p14="http://schemas.microsoft.com/office/powerpoint/2010/main" val="50340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Events,</a:t>
            </a:r>
            <a:r>
              <a:rPr lang="en-GB" baseline="0" dirty="0"/>
              <a:t> conferences and exhibitions are a good way to gain CPD – details are often listed via newsletters such as Ocean Buzz or through the websites such as hydro-international.com. </a:t>
            </a:r>
          </a:p>
          <a:p>
            <a:endParaRPr lang="en-GB" baseline="0" dirty="0"/>
          </a:p>
          <a:p>
            <a:r>
              <a:rPr lang="en-GB" baseline="0" dirty="0"/>
              <a:t>Some conferences freely publish the papers and presentations after the conference which you can access online – a good example is US Hydro 2017 where the presentations and papers are free to download even if you were not able to attend the conference.</a:t>
            </a:r>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8</a:t>
            </a:fld>
            <a:endParaRPr lang="en-GB"/>
          </a:p>
        </p:txBody>
      </p:sp>
    </p:spTree>
    <p:extLst>
      <p:ext uri="{BB962C8B-B14F-4D97-AF65-F5344CB8AC3E}">
        <p14:creationId xmlns:p14="http://schemas.microsoft.com/office/powerpoint/2010/main" val="182891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societies and networks can provide members with direct access to CPD opportunities as well as providing</a:t>
            </a:r>
            <a:r>
              <a:rPr lang="en-GB" baseline="0" dirty="0"/>
              <a:t> a network of like minded people who share the same professional interests.  </a:t>
            </a:r>
          </a:p>
          <a:p>
            <a:r>
              <a:rPr lang="en-GB" baseline="0" dirty="0"/>
              <a:t>This is an example of the IMarEST’s CPD tool for it’s members.  It offers their members a single platform to access a library of CPD learning such as lecture recordings, videos of conferences, technical papers, industry magazines.</a:t>
            </a:r>
          </a:p>
        </p:txBody>
      </p:sp>
      <p:sp>
        <p:nvSpPr>
          <p:cNvPr id="4" name="Slide Number Placeholder 3"/>
          <p:cNvSpPr>
            <a:spLocks noGrp="1"/>
          </p:cNvSpPr>
          <p:nvPr>
            <p:ph type="sldNum" sz="quarter" idx="10"/>
          </p:nvPr>
        </p:nvSpPr>
        <p:spPr/>
        <p:txBody>
          <a:bodyPr/>
          <a:lstStyle/>
          <a:p>
            <a:fld id="{6B742588-E902-4C10-9051-D61900439AC2}" type="slidenum">
              <a:rPr lang="en-GB" smtClean="0"/>
              <a:t>9</a:t>
            </a:fld>
            <a:endParaRPr lang="en-GB"/>
          </a:p>
        </p:txBody>
      </p:sp>
    </p:spTree>
    <p:extLst>
      <p:ext uri="{BB962C8B-B14F-4D97-AF65-F5344CB8AC3E}">
        <p14:creationId xmlns:p14="http://schemas.microsoft.com/office/powerpoint/2010/main" val="150523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are a number of different organisations to choose from offering a range of benefits for their members. </a:t>
            </a:r>
            <a:endParaRPr lang="en-GB" dirty="0"/>
          </a:p>
          <a:p>
            <a:endParaRPr lang="en-GB" dirty="0"/>
          </a:p>
        </p:txBody>
      </p:sp>
      <p:sp>
        <p:nvSpPr>
          <p:cNvPr id="4" name="Slide Number Placeholder 3"/>
          <p:cNvSpPr>
            <a:spLocks noGrp="1"/>
          </p:cNvSpPr>
          <p:nvPr>
            <p:ph type="sldNum" sz="quarter" idx="10"/>
          </p:nvPr>
        </p:nvSpPr>
        <p:spPr/>
        <p:txBody>
          <a:bodyPr/>
          <a:lstStyle/>
          <a:p>
            <a:fld id="{6B742588-E902-4C10-9051-D61900439AC2}" type="slidenum">
              <a:rPr lang="en-GB" smtClean="0"/>
              <a:t>10</a:t>
            </a:fld>
            <a:endParaRPr lang="en-GB"/>
          </a:p>
        </p:txBody>
      </p:sp>
    </p:spTree>
    <p:extLst>
      <p:ext uri="{BB962C8B-B14F-4D97-AF65-F5344CB8AC3E}">
        <p14:creationId xmlns:p14="http://schemas.microsoft.com/office/powerpoint/2010/main" val="2170541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LWD%20500GB/Current%20work/IMarEST/PPT%20template%202016/JPGs/IMarEST%20PPT2016%20header.jpg" TargetMode="Externa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8850" y="3552636"/>
            <a:ext cx="7496329" cy="511364"/>
          </a:xfrm>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itle 7"/>
          <p:cNvSpPr>
            <a:spLocks noGrp="1"/>
          </p:cNvSpPr>
          <p:nvPr>
            <p:ph type="title"/>
          </p:nvPr>
        </p:nvSpPr>
        <p:spPr>
          <a:xfrm>
            <a:off x="468850" y="2489956"/>
            <a:ext cx="7496329" cy="818077"/>
          </a:xfrm>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a:t>Click to edit Master title style</a:t>
            </a:r>
            <a:endParaRPr lang="en-US" dirty="0"/>
          </a:p>
        </p:txBody>
      </p:sp>
      <p:cxnSp>
        <p:nvCxnSpPr>
          <p:cNvPr id="9" name="Straight Connector 8"/>
          <p:cNvCxnSpPr/>
          <p:nvPr userDrawn="1"/>
        </p:nvCxnSpPr>
        <p:spPr>
          <a:xfrm flipH="1">
            <a:off x="126943" y="2897724"/>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403317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54214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2" descr="C:\Users\david.kelly\Desktop\IMarEST.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35433" y="-1"/>
            <a:ext cx="1547768" cy="21304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 y="5660570"/>
            <a:ext cx="9144000" cy="1197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C:\Users\david.kelly\AppData\Local\Microsoft\Windows\Temporary Internet Files\Content.Outlook\34V0VB6C\footIMarEST (3).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5770169"/>
            <a:ext cx="9144000" cy="108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20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894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542" y="3656806"/>
            <a:ext cx="7772400" cy="1362075"/>
          </a:xfrm>
        </p:spPr>
        <p:txBody>
          <a:bodyPr anchor="t"/>
          <a:lstStyle>
            <a:lvl1pPr algn="l">
              <a:defRPr sz="3200" b="1" cap="all"/>
            </a:lvl1pPr>
          </a:lstStyle>
          <a:p>
            <a:r>
              <a:rPr lang="en-US" dirty="0"/>
              <a:t>Click to edit Master title style</a:t>
            </a:r>
            <a:endParaRPr lang="en-GB" dirty="0"/>
          </a:p>
        </p:txBody>
      </p:sp>
      <p:sp>
        <p:nvSpPr>
          <p:cNvPr id="3" name="Text Placeholder 2"/>
          <p:cNvSpPr>
            <a:spLocks noGrp="1"/>
          </p:cNvSpPr>
          <p:nvPr>
            <p:ph type="body" idx="1"/>
          </p:nvPr>
        </p:nvSpPr>
        <p:spPr>
          <a:xfrm>
            <a:off x="700542" y="21566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033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53459"/>
            <a:ext cx="4038600" cy="4350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53459"/>
            <a:ext cx="4038600" cy="4350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50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514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14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05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15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7792D-3251-473A-9B54-08E882C7F5E2}" type="datetimeFigureOut">
              <a:rPr lang="en-GB" smtClean="0">
                <a:solidFill>
                  <a:prstClr val="black">
                    <a:tint val="75000"/>
                  </a:prstClr>
                </a:solidFill>
              </a:rPr>
              <a:pPr/>
              <a:t>24/02/2018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8015FBA-F26E-4A52-B81F-15A5AE6B95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929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3439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1819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264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98169"/>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2103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9649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494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337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850" y="325638"/>
            <a:ext cx="7228551" cy="824400"/>
          </a:xfrm>
          <a:ln w="19050">
            <a:solidFill>
              <a:schemeClr val="tx1"/>
            </a:solidFill>
            <a:miter lim="800000"/>
          </a:ln>
        </p:spPr>
        <p:txBody>
          <a:bodyPr lIns="108000" bIns="0">
            <a:noAutofit/>
          </a:bodyPr>
          <a:lstStyle/>
          <a:p>
            <a:r>
              <a:rPr lang="en-US"/>
              <a:t>Click to edit Master title style</a:t>
            </a:r>
            <a:endParaRPr lang="en-US" dirty="0"/>
          </a:p>
        </p:txBody>
      </p:sp>
      <p:sp>
        <p:nvSpPr>
          <p:cNvPr id="4" name="Text Placeholder 3"/>
          <p:cNvSpPr>
            <a:spLocks noGrp="1"/>
          </p:cNvSpPr>
          <p:nvPr>
            <p:ph type="body" sz="quarter" idx="10"/>
          </p:nvPr>
        </p:nvSpPr>
        <p:spPr>
          <a:xfrm>
            <a:off x="575673" y="1439333"/>
            <a:ext cx="7121726" cy="5086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flipH="1">
            <a:off x="143281" y="748915"/>
            <a:ext cx="31905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32265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7141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37141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3245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er Slide">
    <p:spTree>
      <p:nvGrpSpPr>
        <p:cNvPr id="1" name=""/>
        <p:cNvGrpSpPr/>
        <p:nvPr/>
      </p:nvGrpSpPr>
      <p:grpSpPr>
        <a:xfrm>
          <a:off x="0" y="0"/>
          <a:ext cx="0" cy="0"/>
          <a:chOff x="0" y="0"/>
          <a:chExt cx="0" cy="0"/>
        </a:xfrm>
      </p:grpSpPr>
      <p:pic>
        <p:nvPicPr>
          <p:cNvPr id="3" name="IMarEST PPT2016 header.jpg" descr="/Volumes/LWD 500GB/Current work/IMarEST/PPT template 2016/JPGs/IMarEST PPT2016 header.jpg"/>
          <p:cNvPicPr>
            <a:picLocks noChangeAspect="1"/>
          </p:cNvPicPr>
          <p:nvPr userDrawn="1"/>
        </p:nvPicPr>
        <p:blipFill>
          <a:blip r:embed="rId2" r:link="rId3" cstate="email">
            <a:extLst>
              <a:ext uri="{28A0092B-C50C-407E-A947-70E740481C1C}">
                <a14:useLocalDpi xmlns:a14="http://schemas.microsoft.com/office/drawing/2010/main"/>
              </a:ext>
            </a:extLst>
          </a:blip>
          <a:stretch>
            <a:fillRect/>
          </a:stretch>
        </p:blipFill>
        <p:spPr>
          <a:xfrm>
            <a:off x="0" y="9144"/>
            <a:ext cx="9144000" cy="6839712"/>
          </a:xfrm>
          <a:prstGeom prst="rect">
            <a:avLst/>
          </a:prstGeom>
        </p:spPr>
      </p:pic>
      <p:sp>
        <p:nvSpPr>
          <p:cNvPr id="5" name="Title 4"/>
          <p:cNvSpPr>
            <a:spLocks noGrp="1"/>
          </p:cNvSpPr>
          <p:nvPr>
            <p:ph type="title"/>
          </p:nvPr>
        </p:nvSpPr>
        <p:spPr>
          <a:xfrm>
            <a:off x="609600" y="457200"/>
            <a:ext cx="6934200" cy="762000"/>
          </a:xfrm>
          <a:prstGeom prst="rect">
            <a:avLst/>
          </a:prstGeom>
        </p:spPr>
        <p:txBody>
          <a:bodyPr vert="horz">
            <a:spAutoFit/>
          </a:bodyPr>
          <a:lstStyle>
            <a:lvl1pPr algn="l">
              <a:defRPr sz="4400" cap="all">
                <a:solidFill>
                  <a:schemeClr val="bg1"/>
                </a:solidFill>
              </a:defRPr>
            </a:lvl1pPr>
          </a:lstStyle>
          <a:p>
            <a:r>
              <a:rPr lang="en-GB" dirty="0"/>
              <a:t>Click to edit</a:t>
            </a:r>
            <a:endParaRPr lang="en-US" dirty="0"/>
          </a:p>
        </p:txBody>
      </p:sp>
    </p:spTree>
    <p:extLst>
      <p:ext uri="{BB962C8B-B14F-4D97-AF65-F5344CB8AC3E}">
        <p14:creationId xmlns:p14="http://schemas.microsoft.com/office/powerpoint/2010/main" val="148011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 Sub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3" y="320511"/>
            <a:ext cx="7216459" cy="802800"/>
          </a:xfrm>
          <a:ln w="19050">
            <a:solidFill>
              <a:schemeClr val="tx1"/>
            </a:solidFill>
            <a:miter lim="800000"/>
          </a:ln>
        </p:spPr>
        <p:txBody>
          <a:bodyPr lIns="108000" bIns="46800">
            <a:noAutofit/>
          </a:bodyPr>
          <a:lstStyle/>
          <a:p>
            <a:r>
              <a:rPr lang="en-US"/>
              <a:t>Click to edit Master title style</a:t>
            </a:r>
            <a:endParaRPr lang="en-US" dirty="0"/>
          </a:p>
        </p:txBody>
      </p:sp>
      <p:sp>
        <p:nvSpPr>
          <p:cNvPr id="4" name="Text Placeholder 3"/>
          <p:cNvSpPr>
            <a:spLocks noGrp="1"/>
          </p:cNvSpPr>
          <p:nvPr>
            <p:ph type="body" sz="quarter" idx="10"/>
          </p:nvPr>
        </p:nvSpPr>
        <p:spPr>
          <a:xfrm>
            <a:off x="575676" y="2116667"/>
            <a:ext cx="7097985" cy="447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ubtitle 2"/>
          <p:cNvSpPr>
            <a:spLocks noGrp="1"/>
          </p:cNvSpPr>
          <p:nvPr>
            <p:ph type="subTitle" idx="1"/>
          </p:nvPr>
        </p:nvSpPr>
        <p:spPr>
          <a:xfrm>
            <a:off x="457204" y="1348931"/>
            <a:ext cx="7216458" cy="511200"/>
          </a:xfrm>
          <a:ln w="19050">
            <a:solidFill>
              <a:schemeClr val="tx1"/>
            </a:solidFill>
            <a:miter lim="800000"/>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p:cNvCxnSpPr/>
          <p:nvPr userDrawn="1"/>
        </p:nvCxnSpPr>
        <p:spPr>
          <a:xfrm flipH="1">
            <a:off x="126943" y="714533"/>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6072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break">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6473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head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p:cNvSpPr>
            <a:spLocks noGrp="1"/>
          </p:cNvSpPr>
          <p:nvPr>
            <p:ph type="subTitle" idx="1"/>
          </p:nvPr>
        </p:nvSpPr>
        <p:spPr>
          <a:xfrm>
            <a:off x="468850" y="3552636"/>
            <a:ext cx="7496329" cy="511364"/>
          </a:xfrm>
          <a:solidFill>
            <a:schemeClr val="bg1">
              <a:alpha val="80000"/>
            </a:schemeClr>
          </a:solidFill>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7"/>
          <p:cNvSpPr>
            <a:spLocks noGrp="1"/>
          </p:cNvSpPr>
          <p:nvPr>
            <p:ph type="title"/>
          </p:nvPr>
        </p:nvSpPr>
        <p:spPr>
          <a:xfrm>
            <a:off x="468850" y="2489956"/>
            <a:ext cx="7496329" cy="818077"/>
          </a:xfrm>
          <a:solidFill>
            <a:schemeClr val="bg1">
              <a:alpha val="80000"/>
            </a:schemeClr>
          </a:solidFill>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a:t>Click to edit Master title style</a:t>
            </a:r>
            <a:endParaRPr lang="en-US" dirty="0"/>
          </a:p>
        </p:txBody>
      </p:sp>
      <p:cxnSp>
        <p:nvCxnSpPr>
          <p:cNvPr id="12" name="Straight Connector 11"/>
          <p:cNvCxnSpPr/>
          <p:nvPr userDrawn="1"/>
        </p:nvCxnSpPr>
        <p:spPr>
          <a:xfrm flipH="1">
            <a:off x="126943" y="2897724"/>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370902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 with Hea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97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p:cNvSpPr>
            <a:spLocks noGrp="1"/>
          </p:cNvSpPr>
          <p:nvPr>
            <p:ph type="subTitle" idx="1"/>
          </p:nvPr>
        </p:nvSpPr>
        <p:spPr>
          <a:xfrm>
            <a:off x="468850" y="3447900"/>
            <a:ext cx="7496329" cy="511364"/>
          </a:xfrm>
          <a:solidFill>
            <a:schemeClr val="bg1">
              <a:alpha val="25000"/>
            </a:schemeClr>
          </a:solidFill>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7"/>
          <p:cNvSpPr>
            <a:spLocks noGrp="1"/>
          </p:cNvSpPr>
          <p:nvPr>
            <p:ph type="title"/>
          </p:nvPr>
        </p:nvSpPr>
        <p:spPr>
          <a:xfrm>
            <a:off x="468850" y="2385220"/>
            <a:ext cx="7496329" cy="818077"/>
          </a:xfrm>
          <a:solidFill>
            <a:schemeClr val="bg1">
              <a:alpha val="25000"/>
            </a:schemeClr>
          </a:solidFill>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a:t>Click to edit Master title style</a:t>
            </a:r>
            <a:endParaRPr lang="en-US" dirty="0"/>
          </a:p>
        </p:txBody>
      </p:sp>
      <p:cxnSp>
        <p:nvCxnSpPr>
          <p:cNvPr id="12" name="Straight Connector 11"/>
          <p:cNvCxnSpPr/>
          <p:nvPr userDrawn="1"/>
        </p:nvCxnSpPr>
        <p:spPr>
          <a:xfrm flipH="1">
            <a:off x="126943" y="2792988"/>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400994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cean with Hea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13658"/>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3" y="320511"/>
            <a:ext cx="7216459" cy="802800"/>
          </a:xfrm>
          <a:ln w="19050">
            <a:solidFill>
              <a:schemeClr val="tx1"/>
            </a:solidFill>
            <a:miter lim="800000"/>
          </a:ln>
        </p:spPr>
        <p:txBody>
          <a:bodyPr lIns="108000" bIns="46800">
            <a:noAutofit/>
          </a:bodyPr>
          <a:lstStyle/>
          <a:p>
            <a:r>
              <a:rPr lang="en-US"/>
              <a:t>Click to edit Master title style</a:t>
            </a:r>
            <a:endParaRPr lang="en-US" dirty="0"/>
          </a:p>
        </p:txBody>
      </p:sp>
      <p:sp>
        <p:nvSpPr>
          <p:cNvPr id="11" name="Subtitle 2"/>
          <p:cNvSpPr>
            <a:spLocks noGrp="1"/>
          </p:cNvSpPr>
          <p:nvPr>
            <p:ph type="subTitle" idx="1"/>
          </p:nvPr>
        </p:nvSpPr>
        <p:spPr>
          <a:xfrm>
            <a:off x="457204" y="1348931"/>
            <a:ext cx="7216458" cy="511200"/>
          </a:xfrm>
          <a:ln w="19050">
            <a:solidFill>
              <a:schemeClr val="tx1"/>
            </a:solidFill>
            <a:miter lim="800000"/>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flipH="1">
            <a:off x="126943" y="714533"/>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355677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ty with head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972" y="119331"/>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ubtitle 2"/>
          <p:cNvSpPr>
            <a:spLocks noGrp="1"/>
          </p:cNvSpPr>
          <p:nvPr>
            <p:ph type="subTitle" idx="1"/>
          </p:nvPr>
        </p:nvSpPr>
        <p:spPr>
          <a:xfrm>
            <a:off x="468850" y="3552636"/>
            <a:ext cx="7496329" cy="511364"/>
          </a:xfrm>
          <a:solidFill>
            <a:schemeClr val="bg1">
              <a:alpha val="80000"/>
            </a:schemeClr>
          </a:solidFill>
          <a:ln w="19050">
            <a:solidFill>
              <a:schemeClr val="tx1"/>
            </a:solidFill>
          </a:ln>
        </p:spPr>
        <p:txBody>
          <a:bodyPr wrap="none" lIns="108000" tIns="118800" rIns="0" bIns="0">
            <a:noAutofit/>
          </a:bodyPr>
          <a:lstStyle>
            <a:lvl1pPr marL="0" indent="0" algn="l">
              <a:lnSpc>
                <a:spcPts val="2240"/>
              </a:lnSpc>
              <a:spcBef>
                <a:spcPts val="0"/>
              </a:spcBef>
              <a:buNone/>
              <a:defRPr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itle 7"/>
          <p:cNvSpPr>
            <a:spLocks noGrp="1"/>
          </p:cNvSpPr>
          <p:nvPr>
            <p:ph type="title"/>
          </p:nvPr>
        </p:nvSpPr>
        <p:spPr>
          <a:xfrm>
            <a:off x="468850" y="2489956"/>
            <a:ext cx="7496329" cy="818077"/>
          </a:xfrm>
          <a:solidFill>
            <a:schemeClr val="bg1">
              <a:alpha val="80000"/>
            </a:schemeClr>
          </a:solidFill>
          <a:ln w="19050">
            <a:solidFill>
              <a:schemeClr val="tx1"/>
            </a:solidFill>
            <a:miter lim="800000"/>
          </a:ln>
        </p:spPr>
        <p:txBody>
          <a:bodyPr wrap="none" lIns="108000" tIns="0" rIns="0" bIns="46800">
            <a:noAutofit/>
          </a:bodyPr>
          <a:lstStyle>
            <a:lvl1pPr algn="l">
              <a:defRPr b="1" i="0">
                <a:latin typeface="Arial Narrow"/>
                <a:cs typeface="Arial Narrow"/>
              </a:defRPr>
            </a:lvl1pPr>
          </a:lstStyle>
          <a:p>
            <a:r>
              <a:rPr lang="en-US"/>
              <a:t>Click to edit Master title style</a:t>
            </a:r>
            <a:endParaRPr lang="en-US" dirty="0"/>
          </a:p>
        </p:txBody>
      </p:sp>
      <p:cxnSp>
        <p:nvCxnSpPr>
          <p:cNvPr id="15" name="Straight Connector 14"/>
          <p:cNvCxnSpPr/>
          <p:nvPr userDrawn="1"/>
        </p:nvCxnSpPr>
        <p:spPr>
          <a:xfrm flipH="1">
            <a:off x="126943" y="2897724"/>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31634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ve with heading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342" y="107043"/>
            <a:ext cx="8894835" cy="6626926"/>
          </a:xfrm>
          <a:prstGeom prst="rect">
            <a:avLst/>
          </a:prstGeom>
        </p:spPr>
      </p:pic>
      <p:sp>
        <p:nvSpPr>
          <p:cNvPr id="9" name="Rectangle 8"/>
          <p:cNvSpPr/>
          <p:nvPr userDrawn="1"/>
        </p:nvSpPr>
        <p:spPr>
          <a:xfrm>
            <a:off x="7950885" y="6514002"/>
            <a:ext cx="1069778" cy="22658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6" name="Straight Connector 5"/>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57203" y="320511"/>
            <a:ext cx="7216459" cy="802800"/>
          </a:xfrm>
          <a:ln w="19050">
            <a:solidFill>
              <a:schemeClr val="tx1"/>
            </a:solidFill>
            <a:miter lim="800000"/>
          </a:ln>
        </p:spPr>
        <p:txBody>
          <a:bodyPr lIns="108000" bIns="46800">
            <a:noAutofit/>
          </a:bodyPr>
          <a:lstStyle/>
          <a:p>
            <a:r>
              <a:rPr lang="en-US"/>
              <a:t>Click to edit Master title style</a:t>
            </a:r>
            <a:endParaRPr lang="en-US" dirty="0"/>
          </a:p>
        </p:txBody>
      </p:sp>
      <p:cxnSp>
        <p:nvCxnSpPr>
          <p:cNvPr id="12" name="Straight Connector 11"/>
          <p:cNvCxnSpPr/>
          <p:nvPr userDrawn="1"/>
        </p:nvCxnSpPr>
        <p:spPr>
          <a:xfrm flipH="1">
            <a:off x="126943" y="714533"/>
            <a:ext cx="341907" cy="92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131634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74785"/>
            <a:ext cx="8229600" cy="1143000"/>
          </a:xfrm>
          <a:prstGeom prst="rect">
            <a:avLst/>
          </a:prstGeom>
        </p:spPr>
        <p:txBody>
          <a:bodyPr vert="horz" wrap="none"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3226924"/>
            <a:ext cx="8229600" cy="312120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32294" y="119331"/>
            <a:ext cx="8888369" cy="6621253"/>
          </a:xfrm>
          <a:prstGeom prst="rect">
            <a:avLst/>
          </a:prstGeom>
          <a:noFill/>
          <a:ln w="1905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7950885" y="6529959"/>
            <a:ext cx="1076292" cy="204010"/>
          </a:xfrm>
          <a:prstGeom prst="rect">
            <a:avLst/>
          </a:prstGeom>
        </p:spPr>
        <p:txBody>
          <a:bodyPr wrap="none" lIns="0" tIns="0" rIns="0" bIns="0" rtlCol="0">
            <a:noAutofit/>
          </a:bodyPr>
          <a:lstStyle/>
          <a:p>
            <a:pPr algn="ctr"/>
            <a:r>
              <a:rPr lang="en-US" sz="1100" b="1" i="0" baseline="0" dirty="0">
                <a:solidFill>
                  <a:schemeClr val="tx1"/>
                </a:solidFill>
                <a:latin typeface="Arial Narrow"/>
                <a:cs typeface="Arial Narrow"/>
              </a:rPr>
              <a:t>www.imarest.org</a:t>
            </a:r>
          </a:p>
        </p:txBody>
      </p:sp>
      <p:cxnSp>
        <p:nvCxnSpPr>
          <p:cNvPr id="15" name="Straight Connector 14"/>
          <p:cNvCxnSpPr/>
          <p:nvPr userDrawn="1"/>
        </p:nvCxnSpPr>
        <p:spPr>
          <a:xfrm>
            <a:off x="7957481" y="6514002"/>
            <a:ext cx="0" cy="2293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7946112" y="6514002"/>
            <a:ext cx="106969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927200" y="223200"/>
            <a:ext cx="990000" cy="990000"/>
          </a:xfrm>
          <a:prstGeom prst="rect">
            <a:avLst/>
          </a:prstGeom>
        </p:spPr>
      </p:pic>
    </p:spTree>
    <p:extLst>
      <p:ext uri="{BB962C8B-B14F-4D97-AF65-F5344CB8AC3E}">
        <p14:creationId xmlns:p14="http://schemas.microsoft.com/office/powerpoint/2010/main" val="408820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lnSpc>
          <a:spcPts val="4880"/>
        </a:lnSpc>
        <a:spcBef>
          <a:spcPct val="0"/>
        </a:spcBef>
        <a:buNone/>
        <a:defRPr sz="4400" b="1" i="0" kern="1200">
          <a:solidFill>
            <a:schemeClr val="tx1"/>
          </a:solidFill>
          <a:latin typeface="Arial Narrow"/>
          <a:ea typeface="+mj-ea"/>
          <a:cs typeface="Arial Narrow"/>
        </a:defRPr>
      </a:lvl1pPr>
    </p:titleStyle>
    <p:bodyStyle>
      <a:lvl1pPr marL="0" indent="0" algn="l" defTabSz="457200" rtl="0" eaLnBrk="1" latinLnBrk="0" hangingPunct="1">
        <a:spcBef>
          <a:spcPct val="20000"/>
        </a:spcBef>
        <a:buFontTx/>
        <a:buNone/>
        <a:defRPr sz="2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50000"/>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81705"/>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317153"/>
            <a:ext cx="8229600" cy="4256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7792D-3251-473A-9B54-08E882C7F5E2}" type="datetimeFigureOut">
              <a:rPr lang="en-GB" smtClean="0">
                <a:solidFill>
                  <a:prstClr val="black">
                    <a:tint val="75000"/>
                  </a:prstClr>
                </a:solidFill>
              </a:rPr>
              <a:pPr/>
              <a:t>24/02/2018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15FBA-F26E-4A52-B81F-15A5AE6B952E}" type="slidenum">
              <a:rPr lang="en-GB" smtClean="0">
                <a:solidFill>
                  <a:prstClr val="black">
                    <a:tint val="75000"/>
                  </a:prstClr>
                </a:solidFill>
              </a:rPr>
              <a:pPr/>
              <a:t>‹#›</a:t>
            </a:fld>
            <a:endParaRPr lang="en-GB">
              <a:solidFill>
                <a:prstClr val="black">
                  <a:tint val="75000"/>
                </a:prstClr>
              </a:solidFill>
            </a:endParaRPr>
          </a:p>
        </p:txBody>
      </p:sp>
      <p:pic>
        <p:nvPicPr>
          <p:cNvPr id="1026" name="Picture 2" descr="C:\Users\david.kelly\AppData\Local\Microsoft\Windows\Temporary Internet Files\Content.Outlook\34V0VB6C\footIMarEST (3).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0" y="5770169"/>
            <a:ext cx="9144000" cy="108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3446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Lst>
  <p:txStyles>
    <p:titleStyle>
      <a:lvl1pPr algn="l" defTabSz="914400" rtl="0" eaLnBrk="1" latinLnBrk="0" hangingPunct="1">
        <a:spcBef>
          <a:spcPct val="0"/>
        </a:spcBef>
        <a:buNone/>
        <a:defRPr sz="3600" kern="1200">
          <a:solidFill>
            <a:schemeClr val="accent1">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oceanbusiness.com/oceanbuzz/issues/" TargetMode="External"/><Relationship Id="rId3" Type="http://schemas.openxmlformats.org/officeDocument/2006/relationships/hyperlink" Target="https://www.iho.int/iho_pubs/IHO_Download.htm" TargetMode="External"/><Relationship Id="rId7" Type="http://schemas.openxmlformats.org/officeDocument/2006/relationships/image" Target="../media/image17.png"/><Relationship Id="rId12" Type="http://schemas.openxmlformats.org/officeDocument/2006/relationships/hyperlink" Target="https://oceanservice.noaa.gov/podcas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hyperlink" Target="https://oceanservice.noaa.gov/" TargetMode="External"/><Relationship Id="rId5" Type="http://schemas.openxmlformats.org/officeDocument/2006/relationships/hyperlink" Target="https://www.iho.int/iho_pubs/CB/C-13/english/C-13_Chapter_1_and_contents.pdf" TargetMode="External"/><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hyperlink" Target="http://www.hydrographicsociety.org/documents/hydrographicsociety.org/downloads/ifhs_recommended_reading_list.pdf" TargetMode="External"/><Relationship Id="rId9" Type="http://schemas.openxmlformats.org/officeDocument/2006/relationships/image" Target="../media/image19.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hyperlink" Target="http://ushydro2017.thsoa.org/conference-proceedings/" TargetMode="Externa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8850" y="3756990"/>
            <a:ext cx="7496329" cy="705679"/>
          </a:xfrm>
        </p:spPr>
        <p:txBody>
          <a:bodyPr/>
          <a:lstStyle/>
          <a:p>
            <a:pPr algn="ctr"/>
            <a:r>
              <a:rPr lang="en-GB" sz="3200" b="1" dirty="0">
                <a:solidFill>
                  <a:schemeClr val="tx1"/>
                </a:solidFill>
              </a:rPr>
              <a:t>Technical Workshop SWPHC15 – </a:t>
            </a:r>
            <a:r>
              <a:rPr lang="en-GB" sz="3200" b="1" dirty="0" err="1">
                <a:solidFill>
                  <a:schemeClr val="tx1"/>
                </a:solidFill>
              </a:rPr>
              <a:t>Nadi</a:t>
            </a:r>
            <a:r>
              <a:rPr lang="en-GB" sz="3200" b="1" dirty="0">
                <a:solidFill>
                  <a:schemeClr val="tx1"/>
                </a:solidFill>
              </a:rPr>
              <a:t> Fiji</a:t>
            </a:r>
          </a:p>
        </p:txBody>
      </p:sp>
      <p:sp>
        <p:nvSpPr>
          <p:cNvPr id="3" name="Title 2"/>
          <p:cNvSpPr>
            <a:spLocks noGrp="1"/>
          </p:cNvSpPr>
          <p:nvPr>
            <p:ph type="title"/>
          </p:nvPr>
        </p:nvSpPr>
        <p:spPr/>
        <p:txBody>
          <a:bodyPr/>
          <a:lstStyle/>
          <a:p>
            <a:r>
              <a:rPr lang="en-GB" sz="3200" dirty="0"/>
              <a:t>Professional development for hydrographers</a:t>
            </a:r>
          </a:p>
        </p:txBody>
      </p:sp>
    </p:spTree>
    <p:extLst>
      <p:ext uri="{BB962C8B-B14F-4D97-AF65-F5344CB8AC3E}">
        <p14:creationId xmlns:p14="http://schemas.microsoft.com/office/powerpoint/2010/main" val="7852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Accessing knowledge</a:t>
            </a:r>
          </a:p>
        </p:txBody>
      </p:sp>
      <p:sp>
        <p:nvSpPr>
          <p:cNvPr id="3" name="Text Placeholder 2"/>
          <p:cNvSpPr>
            <a:spLocks noGrp="1"/>
          </p:cNvSpPr>
          <p:nvPr>
            <p:ph type="body" sz="quarter" idx="10"/>
          </p:nvPr>
        </p:nvSpPr>
        <p:spPr>
          <a:xfrm>
            <a:off x="516439" y="2085751"/>
            <a:ext cx="8449761" cy="4474292"/>
          </a:xfrm>
        </p:spPr>
        <p:txBody>
          <a:bodyPr/>
          <a:lstStyle/>
          <a:p>
            <a:r>
              <a:rPr lang="en-GB" sz="2000" dirty="0"/>
              <a:t>Examples of professional membership organisations: </a:t>
            </a:r>
          </a:p>
          <a:p>
            <a:endParaRPr lang="en-GB" sz="2000" dirty="0"/>
          </a:p>
          <a:p>
            <a:pPr marL="342900" indent="-342900">
              <a:buFont typeface="Wingdings" panose="05000000000000000000" pitchFamily="2" charset="2"/>
              <a:buChar char="§"/>
            </a:pPr>
            <a:r>
              <a:rPr lang="en-GB" sz="2000" dirty="0"/>
              <a:t>The Institute of Marine Engineering, Science &amp; Technology (IMarEST)</a:t>
            </a:r>
          </a:p>
          <a:p>
            <a:pPr marL="342900" indent="-342900">
              <a:buFont typeface="Wingdings" panose="05000000000000000000" pitchFamily="2" charset="2"/>
              <a:buChar char="§"/>
            </a:pPr>
            <a:r>
              <a:rPr lang="en-GB" sz="2000" dirty="0"/>
              <a:t>International Federation of Hydrographic Societies (Australasia and United Kingdom chapters)</a:t>
            </a:r>
          </a:p>
          <a:p>
            <a:pPr marL="342900" indent="-342900">
              <a:buFont typeface="Wingdings" panose="05000000000000000000" pitchFamily="2" charset="2"/>
              <a:buChar char="§"/>
            </a:pPr>
            <a:r>
              <a:rPr lang="en-GB" sz="2000" dirty="0"/>
              <a:t>Royal Institution of Chartered Surveyors (RICs)</a:t>
            </a:r>
          </a:p>
          <a:p>
            <a:pPr marL="342900" indent="-342900">
              <a:buFont typeface="Wingdings" panose="05000000000000000000" pitchFamily="2" charset="2"/>
              <a:buChar char="§"/>
            </a:pPr>
            <a:r>
              <a:rPr lang="en-GB" sz="2000" dirty="0"/>
              <a:t>Society for Underwater Technology (SUT)</a:t>
            </a:r>
          </a:p>
          <a:p>
            <a:pPr marL="342900" indent="-342900">
              <a:buFont typeface="Wingdings" panose="05000000000000000000" pitchFamily="2" charset="2"/>
              <a:buChar char="§"/>
            </a:pPr>
            <a:r>
              <a:rPr lang="en-GB" sz="2000" dirty="0"/>
              <a:t>World Ocean Council</a:t>
            </a:r>
          </a:p>
          <a:p>
            <a:pPr marL="342900" indent="-342900">
              <a:buFont typeface="Wingdings" panose="05000000000000000000" pitchFamily="2" charset="2"/>
              <a:buChar char="§"/>
            </a:pPr>
            <a:r>
              <a:rPr lang="en-GB" sz="2000" dirty="0"/>
              <a:t>Society of Naval Architects and Marine Engineers (SNAME)</a:t>
            </a:r>
          </a:p>
          <a:p>
            <a:pPr marL="342900" indent="-342900">
              <a:buFont typeface="Wingdings" panose="05000000000000000000" pitchFamily="2" charset="2"/>
              <a:buChar char="§"/>
            </a:pPr>
            <a:r>
              <a:rPr lang="en-GB" sz="2000" dirty="0"/>
              <a:t>Chartered Institution of Civil Engineering Surveyors (ICES)</a:t>
            </a:r>
          </a:p>
          <a:p>
            <a:pPr marL="342900" indent="-342900">
              <a:buFont typeface="Wingdings" panose="05000000000000000000" pitchFamily="2" charset="2"/>
              <a:buChar char="§"/>
            </a:pPr>
            <a:r>
              <a:rPr lang="en-GB" sz="2000" dirty="0"/>
              <a:t>The Marine Technology Society (MTS)</a:t>
            </a:r>
          </a:p>
          <a:p>
            <a:endParaRPr lang="en-GB" sz="2000" dirty="0"/>
          </a:p>
          <a:p>
            <a:endParaRPr lang="en-GB" sz="2000" dirty="0"/>
          </a:p>
          <a:p>
            <a:endParaRPr lang="en-GB" dirty="0"/>
          </a:p>
        </p:txBody>
      </p:sp>
      <p:sp>
        <p:nvSpPr>
          <p:cNvPr id="4" name="Subtitle 3"/>
          <p:cNvSpPr>
            <a:spLocks noGrp="1"/>
          </p:cNvSpPr>
          <p:nvPr>
            <p:ph type="subTitle" idx="1"/>
          </p:nvPr>
        </p:nvSpPr>
        <p:spPr/>
        <p:txBody>
          <a:bodyPr/>
          <a:lstStyle/>
          <a:p>
            <a:r>
              <a:rPr lang="en-GB" dirty="0"/>
              <a:t>Professional membership organisations and networks</a:t>
            </a:r>
          </a:p>
        </p:txBody>
      </p:sp>
    </p:spTree>
    <p:extLst>
      <p:ext uri="{BB962C8B-B14F-4D97-AF65-F5344CB8AC3E}">
        <p14:creationId xmlns:p14="http://schemas.microsoft.com/office/powerpoint/2010/main" val="304668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Professional recognition </a:t>
            </a:r>
          </a:p>
        </p:txBody>
      </p:sp>
      <p:sp>
        <p:nvSpPr>
          <p:cNvPr id="4" name="Subtitle 3"/>
          <p:cNvSpPr>
            <a:spLocks noGrp="1"/>
          </p:cNvSpPr>
          <p:nvPr>
            <p:ph type="subTitle" idx="1"/>
          </p:nvPr>
        </p:nvSpPr>
        <p:spPr/>
        <p:txBody>
          <a:bodyPr/>
          <a:lstStyle/>
          <a:p>
            <a:r>
              <a:rPr lang="en-GB" dirty="0"/>
              <a:t>A membership level to reflect your skills and experience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0480" y="1958671"/>
            <a:ext cx="2301800" cy="184144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4801" y="2595523"/>
            <a:ext cx="2301800" cy="184144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8294" y="3336336"/>
            <a:ext cx="2301800" cy="1841440"/>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82615" y="4077149"/>
            <a:ext cx="2301800" cy="184144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4" y="4817962"/>
            <a:ext cx="2301800" cy="1841440"/>
          </a:xfrm>
          <a:prstGeom prst="rect">
            <a:avLst/>
          </a:prstGeom>
        </p:spPr>
      </p:pic>
      <p:sp>
        <p:nvSpPr>
          <p:cNvPr id="12" name="Text Placeholder 2"/>
          <p:cNvSpPr>
            <a:spLocks noGrp="1"/>
          </p:cNvSpPr>
          <p:nvPr>
            <p:ph type="body" sz="quarter" idx="10"/>
          </p:nvPr>
        </p:nvSpPr>
        <p:spPr>
          <a:xfrm>
            <a:off x="337734" y="2487495"/>
            <a:ext cx="3150339" cy="1065366"/>
          </a:xfrm>
        </p:spPr>
        <p:txBody>
          <a:bodyPr/>
          <a:lstStyle/>
          <a:p>
            <a:r>
              <a:rPr lang="en-GB" sz="2000" dirty="0"/>
              <a:t>Example of the different levels of that IMarEST membership offers</a:t>
            </a:r>
            <a:endParaRPr lang="en-GB" sz="600" dirty="0"/>
          </a:p>
        </p:txBody>
      </p:sp>
      <p:cxnSp>
        <p:nvCxnSpPr>
          <p:cNvPr id="14" name="Straight Arrow Connector 13"/>
          <p:cNvCxnSpPr/>
          <p:nvPr/>
        </p:nvCxnSpPr>
        <p:spPr>
          <a:xfrm flipH="1" flipV="1">
            <a:off x="6232300" y="2808725"/>
            <a:ext cx="1257998" cy="1826746"/>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7" name="Text Placeholder 2"/>
          <p:cNvSpPr txBox="1">
            <a:spLocks/>
          </p:cNvSpPr>
          <p:nvPr/>
        </p:nvSpPr>
        <p:spPr>
          <a:xfrm>
            <a:off x="5797685" y="4692643"/>
            <a:ext cx="3190672" cy="1727097"/>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2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50000"/>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t>Members use post nominals to demonstrate they’ve achieved this level.</a:t>
            </a:r>
          </a:p>
          <a:p>
            <a:r>
              <a:rPr lang="en-GB" sz="2000" dirty="0"/>
              <a:t>For example </a:t>
            </a:r>
          </a:p>
          <a:p>
            <a:r>
              <a:rPr lang="en-GB" sz="2000" i="1" dirty="0"/>
              <a:t>“John Doe, MIMarEST”</a:t>
            </a:r>
            <a:endParaRPr lang="en-GB" sz="600" i="1" dirty="0"/>
          </a:p>
        </p:txBody>
      </p:sp>
    </p:spTree>
    <p:extLst>
      <p:ext uri="{BB962C8B-B14F-4D97-AF65-F5344CB8AC3E}">
        <p14:creationId xmlns:p14="http://schemas.microsoft.com/office/powerpoint/2010/main" val="25673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Professional recognition</a:t>
            </a:r>
          </a:p>
        </p:txBody>
      </p:sp>
      <p:sp>
        <p:nvSpPr>
          <p:cNvPr id="5" name="Subtitle 4"/>
          <p:cNvSpPr>
            <a:spLocks noGrp="1"/>
          </p:cNvSpPr>
          <p:nvPr>
            <p:ph type="subTitle" idx="1"/>
          </p:nvPr>
        </p:nvSpPr>
        <p:spPr/>
        <p:txBody>
          <a:bodyPr/>
          <a:lstStyle/>
          <a:p>
            <a:r>
              <a:rPr lang="en-GB" dirty="0"/>
              <a:t>Professional certification and qualifications for individuals</a:t>
            </a:r>
          </a:p>
        </p:txBody>
      </p:sp>
      <p:sp>
        <p:nvSpPr>
          <p:cNvPr id="6" name="Text Placeholder 2"/>
          <p:cNvSpPr>
            <a:spLocks noGrp="1"/>
          </p:cNvSpPr>
          <p:nvPr>
            <p:ph type="body" sz="quarter" idx="10"/>
          </p:nvPr>
        </p:nvSpPr>
        <p:spPr>
          <a:xfrm>
            <a:off x="551936" y="2085751"/>
            <a:ext cx="7533286" cy="2951705"/>
          </a:xfrm>
        </p:spPr>
        <p:txBody>
          <a:bodyPr/>
          <a:lstStyle/>
          <a:p>
            <a:pPr marL="342900" indent="-342900">
              <a:buFont typeface="Wingdings" panose="05000000000000000000" pitchFamily="2" charset="2"/>
              <a:buChar char="§"/>
            </a:pPr>
            <a:r>
              <a:rPr lang="en-GB" sz="2000" dirty="0"/>
              <a:t>Professional standards of competence for individuals</a:t>
            </a:r>
          </a:p>
          <a:p>
            <a:pPr marL="342900" indent="-342900">
              <a:buFont typeface="Wingdings" panose="05000000000000000000" pitchFamily="2" charset="2"/>
              <a:buChar char="§"/>
            </a:pPr>
            <a:r>
              <a:rPr lang="en-GB" sz="2000" dirty="0"/>
              <a:t>Typically awarded to individuals with 5 years experience plus demonstration of  knowledge, skills, abilities and behaviours</a:t>
            </a:r>
          </a:p>
          <a:p>
            <a:pPr marL="342900" indent="-342900">
              <a:buFont typeface="Wingdings" panose="05000000000000000000" pitchFamily="2" charset="2"/>
              <a:buChar char="§"/>
            </a:pPr>
            <a:r>
              <a:rPr lang="en-GB" sz="2000" dirty="0"/>
              <a:t>Assessments typically through written application, interviews or written examination</a:t>
            </a:r>
          </a:p>
          <a:p>
            <a:pPr marL="342900" indent="-342900">
              <a:buFont typeface="Wingdings" panose="05000000000000000000" pitchFamily="2" charset="2"/>
              <a:buChar char="§"/>
            </a:pPr>
            <a:r>
              <a:rPr lang="en-GB" sz="2000" dirty="0"/>
              <a:t>Individuals must demonstrate ongoing CPD to retain qualifications</a:t>
            </a:r>
          </a:p>
          <a:p>
            <a:pPr marL="342900" indent="-342900">
              <a:buFont typeface="Wingdings" panose="05000000000000000000" pitchFamily="2" charset="2"/>
              <a:buChar char="§"/>
            </a:pPr>
            <a:r>
              <a:rPr lang="en-GB" sz="2000" dirty="0"/>
              <a:t>Benefits individuals, organisations &amp; society</a:t>
            </a:r>
          </a:p>
          <a:p>
            <a:pPr marL="342900" indent="-342900">
              <a:buFont typeface="Arial" panose="020B0604020202020204" pitchFamily="34" charset="0"/>
              <a:buChar char="•"/>
            </a:pPr>
            <a:endParaRPr lang="en-GB" dirty="0"/>
          </a:p>
          <a:p>
            <a:endParaRPr lang="en-GB"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4348" y="5201763"/>
            <a:ext cx="1855990" cy="888625"/>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8809" y="3727280"/>
            <a:ext cx="1527539" cy="267101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2457" y="5201763"/>
            <a:ext cx="1886839" cy="902921"/>
          </a:xfrm>
          <a:prstGeom prst="rect">
            <a:avLst/>
          </a:prstGeom>
        </p:spPr>
      </p:pic>
    </p:spTree>
    <p:extLst>
      <p:ext uri="{BB962C8B-B14F-4D97-AF65-F5344CB8AC3E}">
        <p14:creationId xmlns:p14="http://schemas.microsoft.com/office/powerpoint/2010/main" val="201821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Free e-learning bundle</a:t>
            </a:r>
          </a:p>
        </p:txBody>
      </p:sp>
      <p:sp>
        <p:nvSpPr>
          <p:cNvPr id="5" name="Subtitle 4"/>
          <p:cNvSpPr>
            <a:spLocks noGrp="1"/>
          </p:cNvSpPr>
          <p:nvPr>
            <p:ph type="subTitle" idx="1"/>
          </p:nvPr>
        </p:nvSpPr>
        <p:spPr/>
        <p:txBody>
          <a:bodyPr/>
          <a:lstStyle/>
          <a:p>
            <a:r>
              <a:rPr lang="en-GB" dirty="0"/>
              <a:t>‘An introduction to Hydrographic Governance’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5404" y="2006186"/>
            <a:ext cx="3586154" cy="4550731"/>
          </a:xfrm>
          <a:prstGeom prst="rect">
            <a:avLst/>
          </a:prstGeom>
        </p:spPr>
      </p:pic>
      <p:sp>
        <p:nvSpPr>
          <p:cNvPr id="11" name="TextBox 10"/>
          <p:cNvSpPr txBox="1"/>
          <p:nvPr/>
        </p:nvSpPr>
        <p:spPr>
          <a:xfrm>
            <a:off x="4449337" y="2116667"/>
            <a:ext cx="4204009" cy="3971899"/>
          </a:xfrm>
          <a:prstGeom prst="rect">
            <a:avLst/>
          </a:prstGeom>
        </p:spPr>
        <p:txBody>
          <a:bodyPr wrap="square" rtlCol="0">
            <a:normAutofit/>
          </a:bodyPr>
          <a:lstStyle/>
          <a:p>
            <a:pPr algn="l"/>
            <a:r>
              <a:rPr lang="en-GB" sz="3200" dirty="0">
                <a:solidFill>
                  <a:schemeClr val="bg1"/>
                </a:solidFill>
                <a:latin typeface="Arial"/>
                <a:cs typeface="Arial"/>
              </a:rPr>
              <a:t>Selection of </a:t>
            </a:r>
          </a:p>
        </p:txBody>
      </p:sp>
      <p:sp>
        <p:nvSpPr>
          <p:cNvPr id="12" name="TextBox 11"/>
          <p:cNvSpPr txBox="1"/>
          <p:nvPr/>
        </p:nvSpPr>
        <p:spPr>
          <a:xfrm>
            <a:off x="4092498" y="2116667"/>
            <a:ext cx="4817326" cy="4529460"/>
          </a:xfrm>
          <a:prstGeom prst="rect">
            <a:avLst/>
          </a:prstGeom>
        </p:spPr>
        <p:txBody>
          <a:bodyPr wrap="square" rtlCol="0">
            <a:normAutofit/>
          </a:bodyPr>
          <a:lstStyle/>
          <a:p>
            <a:pPr algn="ctr"/>
            <a:r>
              <a:rPr lang="en-GB" sz="3300" dirty="0">
                <a:latin typeface="Arial"/>
                <a:cs typeface="Arial"/>
              </a:rPr>
              <a:t>What is it? </a:t>
            </a:r>
          </a:p>
          <a:p>
            <a:pPr algn="l"/>
            <a:endParaRPr lang="en-GB" sz="2000" dirty="0">
              <a:latin typeface="Arial"/>
              <a:cs typeface="Arial"/>
            </a:endParaRPr>
          </a:p>
          <a:p>
            <a:pPr marL="342900" indent="-342900">
              <a:spcBef>
                <a:spcPts val="600"/>
              </a:spcBef>
              <a:buFont typeface="Arial" panose="020B0604020202020204" pitchFamily="34" charset="0"/>
              <a:buChar char="•"/>
            </a:pPr>
            <a:r>
              <a:rPr lang="en-GB" sz="2000" dirty="0">
                <a:cs typeface="Arial"/>
              </a:rPr>
              <a:t>A ‘bundle’ of e-learning material to complement the workshop</a:t>
            </a:r>
          </a:p>
          <a:p>
            <a:pPr marL="342900" indent="-342900">
              <a:spcBef>
                <a:spcPts val="600"/>
              </a:spcBef>
              <a:buFont typeface="Arial" panose="020B0604020202020204" pitchFamily="34" charset="0"/>
              <a:buChar char="•"/>
            </a:pPr>
            <a:r>
              <a:rPr lang="en-GB" sz="2000" dirty="0">
                <a:cs typeface="Arial"/>
              </a:rPr>
              <a:t>We are giving you free access to the e-learning platform </a:t>
            </a:r>
          </a:p>
          <a:p>
            <a:pPr marL="342900" indent="-342900" algn="l">
              <a:spcBef>
                <a:spcPts val="600"/>
              </a:spcBef>
              <a:buFont typeface="Arial" panose="020B0604020202020204" pitchFamily="34" charset="0"/>
              <a:buChar char="•"/>
            </a:pPr>
            <a:r>
              <a:rPr lang="en-GB" sz="2000" dirty="0">
                <a:latin typeface="Arial"/>
                <a:cs typeface="Arial"/>
              </a:rPr>
              <a:t>You can access the platform online or download app for Apple &amp; Android  </a:t>
            </a:r>
          </a:p>
          <a:p>
            <a:pPr marL="342900" indent="-342900" algn="l">
              <a:spcBef>
                <a:spcPts val="600"/>
              </a:spcBef>
              <a:buFont typeface="Arial" panose="020B0604020202020204" pitchFamily="34" charset="0"/>
              <a:buChar char="•"/>
            </a:pPr>
            <a:r>
              <a:rPr lang="en-GB" sz="2000" dirty="0">
                <a:latin typeface="Arial"/>
                <a:cs typeface="Arial"/>
              </a:rPr>
              <a:t>Receive free access using the sign-up sheet</a:t>
            </a:r>
          </a:p>
        </p:txBody>
      </p:sp>
    </p:spTree>
    <p:extLst>
      <p:ext uri="{BB962C8B-B14F-4D97-AF65-F5344CB8AC3E}">
        <p14:creationId xmlns:p14="http://schemas.microsoft.com/office/powerpoint/2010/main" val="98092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Topics</a:t>
            </a:r>
          </a:p>
        </p:txBody>
      </p:sp>
      <p:sp>
        <p:nvSpPr>
          <p:cNvPr id="5" name="Subtitle 4"/>
          <p:cNvSpPr>
            <a:spLocks noGrp="1"/>
          </p:cNvSpPr>
          <p:nvPr>
            <p:ph type="subTitle" idx="1"/>
          </p:nvPr>
        </p:nvSpPr>
        <p:spPr/>
        <p:txBody>
          <a:bodyPr/>
          <a:lstStyle/>
          <a:p>
            <a:r>
              <a:rPr lang="en-GB" dirty="0"/>
              <a:t>6 lecture videos on various topics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7734" y="4077398"/>
            <a:ext cx="2106002" cy="1249903"/>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07612" y="5540721"/>
            <a:ext cx="1966247" cy="1120342"/>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85594" y="4876060"/>
            <a:ext cx="2007588" cy="1196010"/>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6292" y="2085751"/>
            <a:ext cx="4739268" cy="4315522"/>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07424" y="1929229"/>
            <a:ext cx="2132869" cy="1270087"/>
          </a:xfrm>
          <a:prstGeom prst="rect">
            <a:avLst/>
          </a:prstGeom>
        </p:spPr>
      </p:pic>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89773" y="3407207"/>
            <a:ext cx="2033523" cy="1126963"/>
          </a:xfrm>
          <a:prstGeom prst="rect">
            <a:avLst/>
          </a:prstGeom>
        </p:spPr>
      </p:pic>
      <p:pic>
        <p:nvPicPr>
          <p:cNvPr id="8" name="Picture 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202145" y="2563013"/>
            <a:ext cx="2071714" cy="1227060"/>
          </a:xfrm>
          <a:prstGeom prst="rect">
            <a:avLst/>
          </a:prstGeom>
        </p:spPr>
      </p:pic>
    </p:spTree>
    <p:extLst>
      <p:ext uri="{BB962C8B-B14F-4D97-AF65-F5344CB8AC3E}">
        <p14:creationId xmlns:p14="http://schemas.microsoft.com/office/powerpoint/2010/main" val="318362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15344" y="1998341"/>
            <a:ext cx="2152864" cy="2667336"/>
          </a:xfrm>
          <a:prstGeom prst="rect">
            <a:avLst/>
          </a:prstGeom>
        </p:spPr>
      </p:pic>
      <p:sp>
        <p:nvSpPr>
          <p:cNvPr id="4" name="Title 3"/>
          <p:cNvSpPr>
            <a:spLocks noGrp="1"/>
          </p:cNvSpPr>
          <p:nvPr>
            <p:ph type="title"/>
          </p:nvPr>
        </p:nvSpPr>
        <p:spPr/>
        <p:txBody>
          <a:bodyPr/>
          <a:lstStyle/>
          <a:p>
            <a:r>
              <a:rPr lang="en-GB" dirty="0"/>
              <a:t>Learning tools</a:t>
            </a:r>
          </a:p>
        </p:txBody>
      </p:sp>
      <p:sp>
        <p:nvSpPr>
          <p:cNvPr id="5" name="Subtitle 4"/>
          <p:cNvSpPr>
            <a:spLocks noGrp="1"/>
          </p:cNvSpPr>
          <p:nvPr>
            <p:ph type="subTitle" idx="1"/>
          </p:nvPr>
        </p:nvSpPr>
        <p:spPr/>
        <p:txBody>
          <a:bodyPr/>
          <a:lstStyle/>
          <a:p>
            <a:r>
              <a:rPr lang="en-GB" dirty="0"/>
              <a:t>Lecture videos, maritime zones quiz and lecture transcripts</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6625" y="2085751"/>
            <a:ext cx="2819529" cy="188414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2225" y="1998341"/>
            <a:ext cx="2586785" cy="3325866"/>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49017" y="3107822"/>
            <a:ext cx="2276829" cy="2848200"/>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2940" y="4114821"/>
            <a:ext cx="4406900" cy="2621972"/>
          </a:xfrm>
          <a:prstGeom prst="rect">
            <a:avLst/>
          </a:prstGeom>
        </p:spPr>
      </p:pic>
    </p:spTree>
    <p:extLst>
      <p:ext uri="{BB962C8B-B14F-4D97-AF65-F5344CB8AC3E}">
        <p14:creationId xmlns:p14="http://schemas.microsoft.com/office/powerpoint/2010/main" val="266009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a:t>Steps to access</a:t>
            </a:r>
          </a:p>
        </p:txBody>
      </p:sp>
      <p:sp>
        <p:nvSpPr>
          <p:cNvPr id="10" name="Text Placeholder 2"/>
          <p:cNvSpPr>
            <a:spLocks noGrp="1"/>
          </p:cNvSpPr>
          <p:nvPr>
            <p:ph type="body" sz="quarter" idx="10"/>
          </p:nvPr>
        </p:nvSpPr>
        <p:spPr>
          <a:xfrm>
            <a:off x="206623" y="1338383"/>
            <a:ext cx="5454316" cy="686811"/>
          </a:xfrm>
        </p:spPr>
        <p:txBody>
          <a:bodyPr/>
          <a:lstStyle/>
          <a:p>
            <a:r>
              <a:rPr lang="en-GB" sz="1800" b="1" dirty="0"/>
              <a:t>Step 1: Go to </a:t>
            </a:r>
            <a:r>
              <a:rPr lang="en-GB" sz="1400" b="1" dirty="0"/>
              <a:t>mla.lumo-reach.com/Learner/Home</a:t>
            </a:r>
          </a:p>
          <a:p>
            <a:r>
              <a:rPr lang="en-GB" sz="1800" b="1" dirty="0"/>
              <a:t> and use the login details provided to you </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8691" y="2011258"/>
            <a:ext cx="2876625" cy="2383367"/>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8850" y="5242802"/>
            <a:ext cx="5690642" cy="1117804"/>
          </a:xfrm>
          <a:prstGeom prst="rect">
            <a:avLst/>
          </a:prstGeom>
        </p:spPr>
      </p:pic>
      <p:sp>
        <p:nvSpPr>
          <p:cNvPr id="16" name="TextBox 15"/>
          <p:cNvSpPr txBox="1"/>
          <p:nvPr/>
        </p:nvSpPr>
        <p:spPr>
          <a:xfrm>
            <a:off x="550841" y="2231854"/>
            <a:ext cx="1215190" cy="1034715"/>
          </a:xfrm>
          <a:prstGeom prst="rect">
            <a:avLst/>
          </a:prstGeom>
        </p:spPr>
        <p:txBody>
          <a:bodyPr wrap="square" rtlCol="0">
            <a:normAutofit/>
          </a:bodyPr>
          <a:lstStyle/>
          <a:p>
            <a:pPr algn="l"/>
            <a:r>
              <a:rPr lang="en-GB" sz="3200" b="1" dirty="0">
                <a:latin typeface="Arial"/>
                <a:cs typeface="Arial"/>
              </a:rPr>
              <a:t>1.</a:t>
            </a:r>
          </a:p>
        </p:txBody>
      </p:sp>
      <p:sp>
        <p:nvSpPr>
          <p:cNvPr id="17" name="TextBox 16"/>
          <p:cNvSpPr txBox="1"/>
          <p:nvPr/>
        </p:nvSpPr>
        <p:spPr>
          <a:xfrm>
            <a:off x="143353" y="5303309"/>
            <a:ext cx="1215190" cy="1034715"/>
          </a:xfrm>
          <a:prstGeom prst="rect">
            <a:avLst/>
          </a:prstGeom>
        </p:spPr>
        <p:txBody>
          <a:bodyPr wrap="square" rtlCol="0">
            <a:normAutofit/>
          </a:bodyPr>
          <a:lstStyle/>
          <a:p>
            <a:pPr algn="l"/>
            <a:r>
              <a:rPr lang="en-GB" sz="3200" b="1" dirty="0">
                <a:latin typeface="Arial"/>
                <a:cs typeface="Arial"/>
              </a:rPr>
              <a:t>2.</a:t>
            </a:r>
          </a:p>
        </p:txBody>
      </p:sp>
      <p:sp>
        <p:nvSpPr>
          <p:cNvPr id="12" name="Text Placeholder 2"/>
          <p:cNvSpPr txBox="1">
            <a:spLocks/>
          </p:cNvSpPr>
          <p:nvPr/>
        </p:nvSpPr>
        <p:spPr>
          <a:xfrm>
            <a:off x="189412" y="4562805"/>
            <a:ext cx="6413500" cy="1874674"/>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2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50000"/>
              <a:buFont typeface="Wingdings"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b="1" dirty="0"/>
              <a:t>Step 2: Click on </a:t>
            </a:r>
          </a:p>
          <a:p>
            <a:r>
              <a:rPr lang="en-GB" sz="1800" b="1" dirty="0"/>
              <a:t>‘An Introduction to Hydrographic Governance’ module</a:t>
            </a:r>
          </a:p>
        </p:txBody>
      </p:sp>
      <p:grpSp>
        <p:nvGrpSpPr>
          <p:cNvPr id="4" name="Group 3"/>
          <p:cNvGrpSpPr/>
          <p:nvPr/>
        </p:nvGrpSpPr>
        <p:grpSpPr>
          <a:xfrm>
            <a:off x="5232243" y="2011258"/>
            <a:ext cx="3590122" cy="3484437"/>
            <a:chOff x="5373486" y="2751376"/>
            <a:chExt cx="3590122" cy="3484437"/>
          </a:xfrm>
        </p:grpSpPr>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77454" y="2950800"/>
              <a:ext cx="3586154" cy="3285013"/>
            </a:xfrm>
            <a:prstGeom prst="rect">
              <a:avLst/>
            </a:prstGeom>
          </p:spPr>
        </p:pic>
        <p:sp>
          <p:nvSpPr>
            <p:cNvPr id="14" name="TextBox 13"/>
            <p:cNvSpPr txBox="1"/>
            <p:nvPr/>
          </p:nvSpPr>
          <p:spPr>
            <a:xfrm>
              <a:off x="5373486" y="2751376"/>
              <a:ext cx="1215190" cy="568495"/>
            </a:xfrm>
            <a:prstGeom prst="rect">
              <a:avLst/>
            </a:prstGeom>
          </p:spPr>
          <p:txBody>
            <a:bodyPr wrap="square" rtlCol="0">
              <a:normAutofit lnSpcReduction="10000"/>
            </a:bodyPr>
            <a:lstStyle/>
            <a:p>
              <a:pPr algn="l"/>
              <a:r>
                <a:rPr lang="en-GB" sz="3200" b="1" dirty="0">
                  <a:latin typeface="Arial"/>
                  <a:cs typeface="Arial"/>
                </a:rPr>
                <a:t>3.</a:t>
              </a:r>
            </a:p>
          </p:txBody>
        </p:sp>
      </p:grpSp>
      <p:sp>
        <p:nvSpPr>
          <p:cNvPr id="3" name="Rectangle 2"/>
          <p:cNvSpPr/>
          <p:nvPr/>
        </p:nvSpPr>
        <p:spPr>
          <a:xfrm>
            <a:off x="5162389" y="1395982"/>
            <a:ext cx="3659976" cy="369332"/>
          </a:xfrm>
          <a:prstGeom prst="rect">
            <a:avLst/>
          </a:prstGeom>
        </p:spPr>
        <p:txBody>
          <a:bodyPr wrap="none">
            <a:spAutoFit/>
          </a:bodyPr>
          <a:lstStyle/>
          <a:p>
            <a:r>
              <a:rPr lang="en-US" b="1" dirty="0"/>
              <a:t>Step 3: Click on content to view</a:t>
            </a:r>
          </a:p>
        </p:txBody>
      </p:sp>
    </p:spTree>
    <p:extLst>
      <p:ext uri="{BB962C8B-B14F-4D97-AF65-F5344CB8AC3E}">
        <p14:creationId xmlns:p14="http://schemas.microsoft.com/office/powerpoint/2010/main" val="8964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a:t>What is professional competence?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260000">
            <a:off x="4860192" y="1427752"/>
            <a:ext cx="3136200" cy="23396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9749" y="3978424"/>
            <a:ext cx="3710800" cy="24582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035" y="1485325"/>
            <a:ext cx="3528000" cy="2559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6"/>
          <a:stretch>
            <a:fillRect/>
          </a:stretch>
        </p:blipFill>
        <p:spPr>
          <a:xfrm rot="960000">
            <a:off x="799156" y="4062723"/>
            <a:ext cx="3440746" cy="22896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3099816" y="3297585"/>
            <a:ext cx="3337560" cy="1783080"/>
          </a:xfrm>
          <a:prstGeom prst="rect">
            <a:avLst/>
          </a:prstGeom>
        </p:spPr>
        <p:txBody>
          <a:bodyPr wrap="square" rtlCol="0">
            <a:normAutofit/>
          </a:bodyPr>
          <a:lstStyle/>
          <a:p>
            <a:pPr algn="ctr"/>
            <a:r>
              <a:rPr lang="en-GB" sz="7800" b="1" i="1" dirty="0">
                <a:latin typeface="Arial Narrow" panose="020B0606020202030204" pitchFamily="34" charset="0"/>
                <a:cs typeface="Arial"/>
              </a:rPr>
              <a:t>Oops!</a:t>
            </a:r>
            <a:endParaRPr lang="en-GB" sz="3200" i="1" dirty="0">
              <a:latin typeface="Arial Narrow" panose="020B0606020202030204" pitchFamily="34" charset="0"/>
              <a:cs typeface="Arial"/>
            </a:endParaRPr>
          </a:p>
        </p:txBody>
      </p:sp>
    </p:spTree>
    <p:extLst>
      <p:ext uri="{BB962C8B-B14F-4D97-AF65-F5344CB8AC3E}">
        <p14:creationId xmlns:p14="http://schemas.microsoft.com/office/powerpoint/2010/main" val="203615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What is professional competence?</a:t>
            </a:r>
            <a:endParaRPr lang="en-GB" sz="4000" b="0" dirty="0"/>
          </a:p>
        </p:txBody>
      </p:sp>
      <p:graphicFrame>
        <p:nvGraphicFramePr>
          <p:cNvPr id="5" name="Diagram 4"/>
          <p:cNvGraphicFramePr/>
          <p:nvPr>
            <p:extLst>
              <p:ext uri="{D42A27DB-BD31-4B8C-83A1-F6EECF244321}">
                <p14:modId xmlns:p14="http://schemas.microsoft.com/office/powerpoint/2010/main" val="3877924578"/>
              </p:ext>
            </p:extLst>
          </p:nvPr>
        </p:nvGraphicFramePr>
        <p:xfrm>
          <a:off x="740626" y="1339609"/>
          <a:ext cx="7662747" cy="535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97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CPD?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596" y="1457433"/>
            <a:ext cx="2946849" cy="3777324"/>
          </a:xfrm>
          <a:prstGeom prst="rect">
            <a:avLst/>
          </a:prstGeom>
        </p:spPr>
      </p:pic>
      <p:sp>
        <p:nvSpPr>
          <p:cNvPr id="5" name="TextBox 4"/>
          <p:cNvSpPr txBox="1"/>
          <p:nvPr/>
        </p:nvSpPr>
        <p:spPr>
          <a:xfrm>
            <a:off x="236137" y="5474058"/>
            <a:ext cx="4259766" cy="1471961"/>
          </a:xfrm>
          <a:prstGeom prst="rect">
            <a:avLst/>
          </a:prstGeom>
        </p:spPr>
        <p:txBody>
          <a:bodyPr wrap="square" rtlCol="0">
            <a:normAutofit/>
          </a:bodyPr>
          <a:lstStyle/>
          <a:p>
            <a:pPr algn="ctr"/>
            <a:r>
              <a:rPr lang="en-GB" sz="2000" dirty="0"/>
              <a:t>“</a:t>
            </a:r>
            <a:r>
              <a:rPr lang="en-GB" i="1" dirty="0"/>
              <a:t>Wisdom is not a product of schooling but of the lifelong attempt to acquire it” </a:t>
            </a:r>
          </a:p>
          <a:p>
            <a:pPr algn="ctr"/>
            <a:r>
              <a:rPr lang="en-GB" b="1" dirty="0"/>
              <a:t>Albert Einstein</a:t>
            </a:r>
          </a:p>
          <a:p>
            <a:pPr algn="ctr"/>
            <a:endParaRPr lang="en-GB" sz="3200" dirty="0">
              <a:latin typeface="Arial"/>
              <a:cs typeface="Arial"/>
            </a:endParaRPr>
          </a:p>
        </p:txBody>
      </p:sp>
      <p:sp>
        <p:nvSpPr>
          <p:cNvPr id="6" name="TextBox 5"/>
          <p:cNvSpPr txBox="1"/>
          <p:nvPr/>
        </p:nvSpPr>
        <p:spPr>
          <a:xfrm>
            <a:off x="5029201" y="2386599"/>
            <a:ext cx="3668751" cy="2642840"/>
          </a:xfrm>
          <a:prstGeom prst="rect">
            <a:avLst/>
          </a:prstGeom>
        </p:spPr>
        <p:txBody>
          <a:bodyPr wrap="square" rtlCol="0">
            <a:normAutofit/>
          </a:bodyPr>
          <a:lstStyle/>
          <a:p>
            <a:pPr algn="l"/>
            <a:r>
              <a:rPr lang="en-GB" sz="4400" b="1" dirty="0">
                <a:latin typeface="Arial"/>
                <a:cs typeface="Arial"/>
              </a:rPr>
              <a:t>C</a:t>
            </a:r>
            <a:r>
              <a:rPr lang="en-GB" sz="3600" dirty="0">
                <a:latin typeface="Arial"/>
                <a:cs typeface="Arial"/>
              </a:rPr>
              <a:t>ontinuing </a:t>
            </a:r>
            <a:r>
              <a:rPr lang="en-GB" sz="4400" b="1" dirty="0">
                <a:latin typeface="Arial"/>
                <a:cs typeface="Arial"/>
              </a:rPr>
              <a:t>P</a:t>
            </a:r>
            <a:r>
              <a:rPr lang="en-GB" sz="3600" dirty="0">
                <a:latin typeface="Arial"/>
                <a:cs typeface="Arial"/>
              </a:rPr>
              <a:t>rofessional </a:t>
            </a:r>
            <a:r>
              <a:rPr lang="en-GB" sz="4400" b="1" dirty="0">
                <a:latin typeface="Arial"/>
                <a:cs typeface="Arial"/>
              </a:rPr>
              <a:t>D</a:t>
            </a:r>
            <a:r>
              <a:rPr lang="en-GB" sz="3600" dirty="0">
                <a:latin typeface="Arial"/>
                <a:cs typeface="Arial"/>
              </a:rPr>
              <a:t>evelopment</a:t>
            </a:r>
          </a:p>
        </p:txBody>
      </p:sp>
    </p:spTree>
    <p:extLst>
      <p:ext uri="{BB962C8B-B14F-4D97-AF65-F5344CB8AC3E}">
        <p14:creationId xmlns:p14="http://schemas.microsoft.com/office/powerpoint/2010/main" val="346506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8" idx="2"/>
          </p:cNvCxnSpPr>
          <p:nvPr/>
        </p:nvCxnSpPr>
        <p:spPr>
          <a:xfrm flipH="1">
            <a:off x="3648304" y="2616820"/>
            <a:ext cx="2635328" cy="988741"/>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GB" dirty="0"/>
              <a:t>Why is CPD important?</a:t>
            </a:r>
          </a:p>
        </p:txBody>
      </p:sp>
      <p:graphicFrame>
        <p:nvGraphicFramePr>
          <p:cNvPr id="5" name="Diagram 4"/>
          <p:cNvGraphicFramePr/>
          <p:nvPr>
            <p:extLst>
              <p:ext uri="{D42A27DB-BD31-4B8C-83A1-F6EECF244321}">
                <p14:modId xmlns:p14="http://schemas.microsoft.com/office/powerpoint/2010/main" val="3738697291"/>
              </p:ext>
            </p:extLst>
          </p:nvPr>
        </p:nvGraphicFramePr>
        <p:xfrm>
          <a:off x="178419" y="1150038"/>
          <a:ext cx="8720253" cy="570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865011" y="1998105"/>
            <a:ext cx="680224" cy="6802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 name="Oval 6"/>
          <p:cNvSpPr/>
          <p:nvPr/>
        </p:nvSpPr>
        <p:spPr>
          <a:xfrm>
            <a:off x="3378447" y="1268631"/>
            <a:ext cx="680224" cy="6802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 name="Oval 7"/>
          <p:cNvSpPr/>
          <p:nvPr/>
        </p:nvSpPr>
        <p:spPr>
          <a:xfrm>
            <a:off x="6283632" y="2276707"/>
            <a:ext cx="680224" cy="6802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9" name="Oval 8"/>
          <p:cNvSpPr/>
          <p:nvPr/>
        </p:nvSpPr>
        <p:spPr>
          <a:xfrm>
            <a:off x="4287644" y="4469781"/>
            <a:ext cx="680224" cy="6802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0" name="Oval 9"/>
          <p:cNvSpPr/>
          <p:nvPr/>
        </p:nvSpPr>
        <p:spPr>
          <a:xfrm>
            <a:off x="3460595" y="5326566"/>
            <a:ext cx="680224" cy="6802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cxnSp>
        <p:nvCxnSpPr>
          <p:cNvPr id="12" name="Straight Connector 11"/>
          <p:cNvCxnSpPr>
            <a:stCxn id="6" idx="3"/>
          </p:cNvCxnSpPr>
          <p:nvPr/>
        </p:nvCxnSpPr>
        <p:spPr>
          <a:xfrm flipH="1">
            <a:off x="3256156" y="2578713"/>
            <a:ext cx="708471" cy="51993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stCxn id="7" idx="3"/>
          </p:cNvCxnSpPr>
          <p:nvPr/>
        </p:nvCxnSpPr>
        <p:spPr>
          <a:xfrm flipH="1">
            <a:off x="3085915" y="1849239"/>
            <a:ext cx="392148" cy="1077586"/>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a:stCxn id="9" idx="2"/>
          </p:cNvCxnSpPr>
          <p:nvPr/>
        </p:nvCxnSpPr>
        <p:spPr>
          <a:xfrm flipH="1" flipV="1">
            <a:off x="3478063" y="4429910"/>
            <a:ext cx="809581" cy="379984"/>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stCxn id="10" idx="1"/>
          </p:cNvCxnSpPr>
          <p:nvPr/>
        </p:nvCxnSpPr>
        <p:spPr>
          <a:xfrm flipH="1" flipV="1">
            <a:off x="3281989" y="4947494"/>
            <a:ext cx="278222" cy="47868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5329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Accessing knowledge</a:t>
            </a:r>
          </a:p>
        </p:txBody>
      </p:sp>
      <p:sp>
        <p:nvSpPr>
          <p:cNvPr id="5" name="Subtitle 4"/>
          <p:cNvSpPr>
            <a:spLocks noGrp="1"/>
          </p:cNvSpPr>
          <p:nvPr>
            <p:ph type="subTitle" idx="1"/>
          </p:nvPr>
        </p:nvSpPr>
        <p:spPr/>
        <p:txBody>
          <a:bodyPr/>
          <a:lstStyle/>
          <a:p>
            <a:r>
              <a:rPr lang="en-GB" dirty="0"/>
              <a:t>Books, magazines, journals, newsletters, online</a:t>
            </a:r>
          </a:p>
        </p:txBody>
      </p:sp>
      <p:sp>
        <p:nvSpPr>
          <p:cNvPr id="11" name="TextBox 10"/>
          <p:cNvSpPr txBox="1"/>
          <p:nvPr/>
        </p:nvSpPr>
        <p:spPr>
          <a:xfrm>
            <a:off x="4449337" y="2116667"/>
            <a:ext cx="4204009" cy="3971899"/>
          </a:xfrm>
          <a:prstGeom prst="rect">
            <a:avLst/>
          </a:prstGeom>
        </p:spPr>
        <p:txBody>
          <a:bodyPr wrap="square" rtlCol="0">
            <a:normAutofit/>
          </a:bodyPr>
          <a:lstStyle/>
          <a:p>
            <a:pPr algn="l"/>
            <a:r>
              <a:rPr lang="en-GB" sz="3200" dirty="0">
                <a:solidFill>
                  <a:schemeClr val="bg1"/>
                </a:solidFill>
                <a:latin typeface="Arial"/>
                <a:cs typeface="Arial"/>
              </a:rPr>
              <a:t>Selection of </a:t>
            </a:r>
          </a:p>
        </p:txBody>
      </p:sp>
      <p:sp>
        <p:nvSpPr>
          <p:cNvPr id="2" name="Rectangle 1"/>
          <p:cNvSpPr/>
          <p:nvPr/>
        </p:nvSpPr>
        <p:spPr>
          <a:xfrm>
            <a:off x="5545995" y="1907144"/>
            <a:ext cx="3392085" cy="2523768"/>
          </a:xfrm>
          <a:prstGeom prst="rect">
            <a:avLst/>
          </a:prstGeom>
        </p:spPr>
        <p:txBody>
          <a:bodyPr wrap="square">
            <a:spAutoFit/>
          </a:bodyPr>
          <a:lstStyle/>
          <a:p>
            <a:r>
              <a:rPr lang="en-GB" sz="1200" b="1" dirty="0"/>
              <a:t>IHO PUBLICATIONS: </a:t>
            </a:r>
            <a:r>
              <a:rPr lang="en-GB" sz="1200" b="1" dirty="0">
                <a:hlinkClick r:id="rId3"/>
              </a:rPr>
              <a:t>https://www.iho.int/iho_pubs/IHO_Download.htm</a:t>
            </a:r>
            <a:endParaRPr lang="en-GB" sz="1200" b="1" dirty="0"/>
          </a:p>
          <a:p>
            <a:endParaRPr lang="en-GB" sz="1200" b="1" dirty="0"/>
          </a:p>
          <a:p>
            <a:r>
              <a:rPr lang="en-GB" sz="1200" b="1" dirty="0"/>
              <a:t>IFHS READING LIST: </a:t>
            </a:r>
            <a:r>
              <a:rPr lang="en-GB" sz="1200" b="1" dirty="0">
                <a:hlinkClick r:id="rId4"/>
              </a:rPr>
              <a:t>http://www.hydrographicsociety.org/documents/hydrographicsociety.org/downloads/ifhs_recommended_reading_list.pdf</a:t>
            </a:r>
            <a:endParaRPr lang="en-GB" sz="1200" b="1" dirty="0"/>
          </a:p>
          <a:p>
            <a:endParaRPr lang="en-GB" sz="1400" b="1" dirty="0"/>
          </a:p>
          <a:p>
            <a:r>
              <a:rPr lang="en-GB" sz="1200" b="1" dirty="0"/>
              <a:t>IHO Manual on Hydrography:</a:t>
            </a:r>
          </a:p>
          <a:p>
            <a:r>
              <a:rPr lang="en-GB" sz="1200" b="1" dirty="0">
                <a:hlinkClick r:id="rId5"/>
              </a:rPr>
              <a:t>https://www.iho.int/iho_pubs/CB/C-13/english/C-13_Chapter_1_and_contents.pdf</a:t>
            </a:r>
            <a:r>
              <a:rPr lang="en-GB" sz="1200" b="1" dirty="0"/>
              <a:t> </a:t>
            </a:r>
          </a:p>
        </p:txBody>
      </p:sp>
      <p:grpSp>
        <p:nvGrpSpPr>
          <p:cNvPr id="7" name="Group 6"/>
          <p:cNvGrpSpPr/>
          <p:nvPr/>
        </p:nvGrpSpPr>
        <p:grpSpPr>
          <a:xfrm>
            <a:off x="271963" y="1925502"/>
            <a:ext cx="3265919" cy="2246011"/>
            <a:chOff x="5439474" y="1931046"/>
            <a:chExt cx="3420958" cy="2238056"/>
          </a:xfrm>
        </p:grpSpPr>
        <p:pic>
          <p:nvPicPr>
            <p:cNvPr id="1028" name="Picture 4" descr="Hydro Sept Oct 2017 cover 2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9474" y="2020854"/>
              <a:ext cx="1466199" cy="20820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rine Technology Magazine Cover Jun 2017 - Hydrographic Surve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26932" y="1931046"/>
              <a:ext cx="13335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44971" y="2317152"/>
              <a:ext cx="1342664" cy="1851950"/>
            </a:xfrm>
            <a:prstGeom prst="rect">
              <a:avLst/>
            </a:prstGeom>
          </p:spPr>
        </p:pic>
      </p:grpSp>
      <p:pic>
        <p:nvPicPr>
          <p:cNvPr id="16" name="Picture 1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7152" y="4226570"/>
            <a:ext cx="3036543" cy="2458052"/>
          </a:xfrm>
          <a:prstGeom prst="rect">
            <a:avLst/>
          </a:prstGeom>
        </p:spPr>
      </p:pic>
      <p:pic>
        <p:nvPicPr>
          <p:cNvPr id="17" name="Picture 16"/>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75067" y="4649453"/>
            <a:ext cx="2504241" cy="1735564"/>
          </a:xfrm>
          <a:prstGeom prst="rect">
            <a:avLst/>
          </a:prstGeom>
        </p:spPr>
      </p:pic>
      <p:sp>
        <p:nvSpPr>
          <p:cNvPr id="8" name="Rectangle 7"/>
          <p:cNvSpPr/>
          <p:nvPr/>
        </p:nvSpPr>
        <p:spPr>
          <a:xfrm>
            <a:off x="6190681" y="4949058"/>
            <a:ext cx="2606078" cy="1292662"/>
          </a:xfrm>
          <a:prstGeom prst="rect">
            <a:avLst/>
          </a:prstGeom>
        </p:spPr>
        <p:txBody>
          <a:bodyPr wrap="square">
            <a:spAutoFit/>
          </a:bodyPr>
          <a:lstStyle/>
          <a:p>
            <a:r>
              <a:rPr lang="en-GB" sz="1200" b="1" dirty="0">
                <a:hlinkClick r:id="rId11"/>
              </a:rPr>
              <a:t>https://www.thsoa.org/news</a:t>
            </a:r>
          </a:p>
          <a:p>
            <a:r>
              <a:rPr lang="en-GB" sz="1200" b="1" dirty="0">
                <a:hlinkClick r:id="rId12"/>
              </a:rPr>
              <a:t>https://oceanservice.noaa.gov/podcast/</a:t>
            </a:r>
            <a:endParaRPr lang="en-GB" sz="1200" b="1" dirty="0"/>
          </a:p>
          <a:p>
            <a:r>
              <a:rPr lang="en-GB" sz="1200" b="1" dirty="0">
                <a:hlinkClick r:id="rId13"/>
              </a:rPr>
              <a:t>http://www.oceanbusiness.com/oceanbuzz/issues</a:t>
            </a:r>
            <a:endParaRPr lang="en-GB" sz="1200" dirty="0"/>
          </a:p>
          <a:p>
            <a:endParaRPr lang="en-GB" dirty="0"/>
          </a:p>
        </p:txBody>
      </p:sp>
      <p:pic>
        <p:nvPicPr>
          <p:cNvPr id="10" name="Picture 2" descr="https://image.slidesharecdn.com/manualonhydrography-iho-131009044536-phpapp01/95/manual-on-hydrography-iho-3-638.jpg?cb=138129415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204390" y="2476542"/>
            <a:ext cx="1236454" cy="1750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164602" y="1944707"/>
            <a:ext cx="1278915" cy="1794206"/>
          </a:xfrm>
          <a:prstGeom prst="rect">
            <a:avLst/>
          </a:prstGeom>
        </p:spPr>
      </p:pic>
    </p:spTree>
    <p:extLst>
      <p:ext uri="{BB962C8B-B14F-4D97-AF65-F5344CB8AC3E}">
        <p14:creationId xmlns:p14="http://schemas.microsoft.com/office/powerpoint/2010/main" val="336385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Accessing knowledge</a:t>
            </a:r>
          </a:p>
        </p:txBody>
      </p:sp>
      <p:sp>
        <p:nvSpPr>
          <p:cNvPr id="5" name="Subtitle 4"/>
          <p:cNvSpPr>
            <a:spLocks noGrp="1"/>
          </p:cNvSpPr>
          <p:nvPr>
            <p:ph type="subTitle" idx="1"/>
          </p:nvPr>
        </p:nvSpPr>
        <p:spPr/>
        <p:txBody>
          <a:bodyPr/>
          <a:lstStyle/>
          <a:p>
            <a:r>
              <a:rPr lang="en-GB" dirty="0"/>
              <a:t>Training and education</a:t>
            </a:r>
          </a:p>
        </p:txBody>
      </p:sp>
      <p:sp>
        <p:nvSpPr>
          <p:cNvPr id="11" name="TextBox 10"/>
          <p:cNvSpPr txBox="1"/>
          <p:nvPr/>
        </p:nvSpPr>
        <p:spPr>
          <a:xfrm>
            <a:off x="4449337" y="2116667"/>
            <a:ext cx="4204009" cy="3971899"/>
          </a:xfrm>
          <a:prstGeom prst="rect">
            <a:avLst/>
          </a:prstGeom>
        </p:spPr>
        <p:txBody>
          <a:bodyPr wrap="square" rtlCol="0">
            <a:normAutofit/>
          </a:bodyPr>
          <a:lstStyle/>
          <a:p>
            <a:pPr algn="l"/>
            <a:r>
              <a:rPr lang="en-GB" sz="3200" dirty="0">
                <a:solidFill>
                  <a:schemeClr val="bg1"/>
                </a:solidFill>
                <a:latin typeface="Arial"/>
                <a:cs typeface="Arial"/>
              </a:rPr>
              <a:t>Selection of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13292" y="1931221"/>
            <a:ext cx="2962249" cy="2938295"/>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2732" y="2013752"/>
            <a:ext cx="1971299" cy="2028859"/>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44802" y="1943332"/>
            <a:ext cx="3291953" cy="2169698"/>
          </a:xfrm>
          <a:prstGeom prst="rect">
            <a:avLst/>
          </a:prstGeom>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0013" y="4196232"/>
            <a:ext cx="3043990" cy="2461935"/>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85613" y="4196232"/>
            <a:ext cx="2251142" cy="2272084"/>
          </a:xfrm>
          <a:prstGeom prst="rect">
            <a:avLst/>
          </a:prstGeom>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622448" y="4042611"/>
            <a:ext cx="2580914" cy="2288601"/>
          </a:xfrm>
          <a:prstGeom prst="rect">
            <a:avLst/>
          </a:prstGeom>
        </p:spPr>
      </p:pic>
    </p:spTree>
    <p:extLst>
      <p:ext uri="{BB962C8B-B14F-4D97-AF65-F5344CB8AC3E}">
        <p14:creationId xmlns:p14="http://schemas.microsoft.com/office/powerpoint/2010/main" val="56426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Accessing knowledge </a:t>
            </a:r>
          </a:p>
        </p:txBody>
      </p:sp>
      <p:sp>
        <p:nvSpPr>
          <p:cNvPr id="5" name="Subtitle 4"/>
          <p:cNvSpPr>
            <a:spLocks noGrp="1"/>
          </p:cNvSpPr>
          <p:nvPr>
            <p:ph type="subTitle" idx="1"/>
          </p:nvPr>
        </p:nvSpPr>
        <p:spPr/>
        <p:txBody>
          <a:bodyPr/>
          <a:lstStyle/>
          <a:p>
            <a:r>
              <a:rPr lang="en-GB" dirty="0"/>
              <a:t>Events, conferences, exhibitions</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917" y="4625764"/>
            <a:ext cx="3184493" cy="1813488"/>
          </a:xfrm>
          <a:prstGeom prst="rect">
            <a:avLst/>
          </a:prstGeom>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7917" y="2026594"/>
            <a:ext cx="3351472" cy="2432706"/>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1697" y="2026594"/>
            <a:ext cx="5049078" cy="1591037"/>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41697" y="3721211"/>
            <a:ext cx="2701758" cy="295045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2806" y="3719829"/>
            <a:ext cx="2147969" cy="1201617"/>
          </a:xfrm>
          <a:prstGeom prst="rect">
            <a:avLst/>
          </a:prstGeom>
        </p:spPr>
      </p:pic>
      <p:sp>
        <p:nvSpPr>
          <p:cNvPr id="16" name="Rectangle 15"/>
          <p:cNvSpPr/>
          <p:nvPr/>
        </p:nvSpPr>
        <p:spPr>
          <a:xfrm>
            <a:off x="6469252" y="4936499"/>
            <a:ext cx="2221523" cy="461665"/>
          </a:xfrm>
          <a:prstGeom prst="rect">
            <a:avLst/>
          </a:prstGeom>
        </p:spPr>
        <p:txBody>
          <a:bodyPr wrap="square">
            <a:spAutoFit/>
          </a:bodyPr>
          <a:lstStyle/>
          <a:p>
            <a:r>
              <a:rPr lang="en-GB" sz="1200" dirty="0">
                <a:hlinkClick r:id="rId8"/>
              </a:rPr>
              <a:t>http://ushydro2017.thsoa.org/conference-proceedings/</a:t>
            </a:r>
            <a:r>
              <a:rPr lang="en-GB" sz="1200" dirty="0"/>
              <a:t> </a:t>
            </a:r>
          </a:p>
        </p:txBody>
      </p:sp>
    </p:spTree>
    <p:extLst>
      <p:ext uri="{BB962C8B-B14F-4D97-AF65-F5344CB8AC3E}">
        <p14:creationId xmlns:p14="http://schemas.microsoft.com/office/powerpoint/2010/main" val="401274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Accessing knowledge</a:t>
            </a:r>
          </a:p>
        </p:txBody>
      </p:sp>
      <p:sp>
        <p:nvSpPr>
          <p:cNvPr id="5" name="Subtitle 4"/>
          <p:cNvSpPr>
            <a:spLocks noGrp="1"/>
          </p:cNvSpPr>
          <p:nvPr>
            <p:ph type="subTitle" idx="1"/>
          </p:nvPr>
        </p:nvSpPr>
        <p:spPr/>
        <p:txBody>
          <a:bodyPr/>
          <a:lstStyle/>
          <a:p>
            <a:r>
              <a:rPr lang="en-GB" dirty="0"/>
              <a:t>Professional membership organisations and networks</a:t>
            </a:r>
          </a:p>
        </p:txBody>
      </p:sp>
      <p:sp>
        <p:nvSpPr>
          <p:cNvPr id="6" name="Text Placeholder 2"/>
          <p:cNvSpPr>
            <a:spLocks noGrp="1"/>
          </p:cNvSpPr>
          <p:nvPr>
            <p:ph type="body" sz="quarter" idx="10"/>
          </p:nvPr>
        </p:nvSpPr>
        <p:spPr>
          <a:xfrm>
            <a:off x="243195" y="2032405"/>
            <a:ext cx="4328809" cy="4865522"/>
          </a:xfrm>
        </p:spPr>
        <p:txBody>
          <a:bodyPr/>
          <a:lstStyle/>
          <a:p>
            <a:pPr marL="457200" indent="-457200">
              <a:buFont typeface="+mj-lt"/>
              <a:buAutoNum type="arabicPeriod"/>
            </a:pPr>
            <a:r>
              <a:rPr lang="en-GB" sz="2000" dirty="0"/>
              <a:t>Offer members CPD opportunities </a:t>
            </a:r>
          </a:p>
          <a:p>
            <a:pPr marL="1085850" lvl="1" indent="-342900">
              <a:buFont typeface="Wingdings" panose="05000000000000000000" pitchFamily="2" charset="2"/>
              <a:buChar char="§"/>
            </a:pPr>
            <a:r>
              <a:rPr lang="en-GB" sz="1600" dirty="0"/>
              <a:t>E.g. events, publications, technical working groups, training courses </a:t>
            </a:r>
          </a:p>
          <a:p>
            <a:r>
              <a:rPr lang="en-GB" sz="2000" dirty="0"/>
              <a:t>2.	Provide a professional network </a:t>
            </a:r>
          </a:p>
          <a:p>
            <a:pPr marL="1028700" lvl="1">
              <a:buFont typeface="Wingdings" panose="05000000000000000000" pitchFamily="2" charset="2"/>
              <a:buChar char="§"/>
            </a:pPr>
            <a:r>
              <a:rPr lang="en-GB" sz="1600" dirty="0"/>
              <a:t>many have local chapters or branches or have technical working groups for members</a:t>
            </a:r>
          </a:p>
          <a:p>
            <a:r>
              <a:rPr lang="en-GB" sz="2000" dirty="0"/>
              <a:t>3.	Provide external recognition 	and validation of career 	development</a:t>
            </a:r>
          </a:p>
          <a:p>
            <a:pPr marL="1028700" lvl="1">
              <a:buFont typeface="Wingdings" panose="05000000000000000000" pitchFamily="2" charset="2"/>
              <a:buChar char="§"/>
            </a:pPr>
            <a:r>
              <a:rPr lang="en-GB" sz="1600" dirty="0"/>
              <a:t>Some offer different membership levels and/or offer professional qualifications or certification depending on your skills and experience   </a:t>
            </a:r>
            <a:endParaRPr lang="en-GB" sz="1800" b="1" i="1" dirty="0"/>
          </a:p>
          <a:p>
            <a:endParaRPr lang="en-GB" sz="800" b="1"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9008" y="4170014"/>
            <a:ext cx="4319338" cy="2551802"/>
          </a:xfrm>
          <a:prstGeom prst="rect">
            <a:avLst/>
          </a:prstGeom>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9008" y="1928043"/>
            <a:ext cx="4259179" cy="2232426"/>
          </a:xfrm>
          <a:prstGeom prst="rect">
            <a:avLst/>
          </a:prstGeom>
        </p:spPr>
      </p:pic>
    </p:spTree>
    <p:extLst>
      <p:ext uri="{BB962C8B-B14F-4D97-AF65-F5344CB8AC3E}">
        <p14:creationId xmlns:p14="http://schemas.microsoft.com/office/powerpoint/2010/main" val="759719667"/>
      </p:ext>
    </p:extLst>
  </p:cSld>
  <p:clrMapOvr>
    <a:masterClrMapping/>
  </p:clrMapOvr>
</p:sld>
</file>

<file path=ppt/theme/theme1.xml><?xml version="1.0" encoding="utf-8"?>
<a:theme xmlns:a="http://schemas.openxmlformats.org/drawingml/2006/main" name="2017 IMarEST PPT normal">
  <a:themeElements>
    <a:clrScheme name="IMarEST">
      <a:dk1>
        <a:srgbClr val="002D5D"/>
      </a:dk1>
      <a:lt1>
        <a:sysClr val="window" lastClr="FFFFFF"/>
      </a:lt1>
      <a:dk2>
        <a:srgbClr val="326195"/>
      </a:dk2>
      <a:lt2>
        <a:srgbClr val="DBE2E1"/>
      </a:lt2>
      <a:accent1>
        <a:srgbClr val="592C82"/>
      </a:accent1>
      <a:accent2>
        <a:srgbClr val="76BD22"/>
      </a:accent2>
      <a:accent3>
        <a:srgbClr val="D50058"/>
      </a:accent3>
      <a:accent4>
        <a:srgbClr val="FF9F18"/>
      </a:accent4>
      <a:accent5>
        <a:srgbClr val="009483"/>
      </a:accent5>
      <a:accent6>
        <a:srgbClr val="909C9C"/>
      </a:accent6>
      <a:hlink>
        <a:srgbClr val="00ADD8"/>
      </a:hlink>
      <a:folHlink>
        <a:srgbClr val="A6C6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a:bodyPr>
      <a:lstStyle>
        <a:defPPr algn="l">
          <a:defRPr sz="32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IMarEST (image) Normal.potx" id="{9EA39C30-5DA1-410D-8FFE-F487181A2A0A}" vid="{C2BB1F08-9538-48AC-9101-B890B114CAF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IMarEST (image) Normal Screen</Template>
  <TotalTime>1930</TotalTime>
  <Words>1315</Words>
  <Application>Microsoft Office PowerPoint</Application>
  <PresentationFormat>On-screen Show (4:3)</PresentationFormat>
  <Paragraphs>157</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Arial Narrow</vt:lpstr>
      <vt:lpstr>Calibri</vt:lpstr>
      <vt:lpstr>Wingdings</vt:lpstr>
      <vt:lpstr>2017 IMarEST PPT normal</vt:lpstr>
      <vt:lpstr>Custom Design</vt:lpstr>
      <vt:lpstr>Professional development for hydrographers</vt:lpstr>
      <vt:lpstr>What is professional competence? </vt:lpstr>
      <vt:lpstr>What is professional competence?</vt:lpstr>
      <vt:lpstr>What is CPD?</vt:lpstr>
      <vt:lpstr>Why is CPD important?</vt:lpstr>
      <vt:lpstr>Accessing knowledge</vt:lpstr>
      <vt:lpstr>Accessing knowledge</vt:lpstr>
      <vt:lpstr>Accessing knowledge </vt:lpstr>
      <vt:lpstr>Accessing knowledge</vt:lpstr>
      <vt:lpstr>Accessing knowledge</vt:lpstr>
      <vt:lpstr>Professional recognition </vt:lpstr>
      <vt:lpstr>Professional recognition</vt:lpstr>
      <vt:lpstr>Free e-learning bundle</vt:lpstr>
      <vt:lpstr>Topics</vt:lpstr>
      <vt:lpstr>Learning tools</vt:lpstr>
      <vt:lpstr>Steps to access</vt:lpstr>
    </vt:vector>
  </TitlesOfParts>
  <Manager/>
  <Company>IMarEST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Charlotte Lord</dc:creator>
  <cp:keywords/>
  <dc:description/>
  <cp:lastModifiedBy>Alberto Costa Neves</cp:lastModifiedBy>
  <cp:revision>136</cp:revision>
  <dcterms:created xsi:type="dcterms:W3CDTF">2017-03-15T10:11:34Z</dcterms:created>
  <dcterms:modified xsi:type="dcterms:W3CDTF">2018-02-23T19:34:07Z</dcterms:modified>
  <cp:category/>
</cp:coreProperties>
</file>