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0"/>
  </p:notesMasterIdLst>
  <p:sldIdLst>
    <p:sldId id="271" r:id="rId3"/>
    <p:sldId id="257" r:id="rId4"/>
    <p:sldId id="278" r:id="rId5"/>
    <p:sldId id="280" r:id="rId6"/>
    <p:sldId id="292" r:id="rId7"/>
    <p:sldId id="279" r:id="rId8"/>
    <p:sldId id="281" r:id="rId9"/>
    <p:sldId id="282" r:id="rId10"/>
    <p:sldId id="273" r:id="rId11"/>
    <p:sldId id="258" r:id="rId12"/>
    <p:sldId id="260" r:id="rId13"/>
    <p:sldId id="276" r:id="rId14"/>
    <p:sldId id="263" r:id="rId15"/>
    <p:sldId id="277" r:id="rId16"/>
    <p:sldId id="286" r:id="rId17"/>
    <p:sldId id="289" r:id="rId18"/>
    <p:sldId id="290" r:id="rId19"/>
    <p:sldId id="291" r:id="rId20"/>
    <p:sldId id="283" r:id="rId21"/>
    <p:sldId id="284" r:id="rId22"/>
    <p:sldId id="274" r:id="rId23"/>
    <p:sldId id="275" r:id="rId24"/>
    <p:sldId id="269" r:id="rId25"/>
    <p:sldId id="285" r:id="rId26"/>
    <p:sldId id="262" r:id="rId27"/>
    <p:sldId id="293" r:id="rId28"/>
    <p:sldId id="294" r:id="rId29"/>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FE7F3"/>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681" autoAdjust="0"/>
  </p:normalViewPr>
  <p:slideViewPr>
    <p:cSldViewPr>
      <p:cViewPr varScale="1">
        <p:scale>
          <a:sx n="70" d="100"/>
          <a:sy n="70" d="100"/>
        </p:scale>
        <p:origin x="1733" y="75"/>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8" d="100"/>
          <a:sy n="88" d="100"/>
        </p:scale>
        <p:origin x="3822"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5"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6"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7"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8" name="Rectangle 5"/>
          <p:cNvSpPr>
            <a:spLocks noGrp="1" noRot="1" noChangeAspect="1" noChangeArrowheads="1"/>
          </p:cNvSpPr>
          <p:nvPr>
            <p:ph type="sldImg"/>
          </p:nvPr>
        </p:nvSpPr>
        <p:spPr bwMode="auto">
          <a:xfrm>
            <a:off x="1003300" y="695325"/>
            <a:ext cx="4843463" cy="342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6"/>
          <p:cNvSpPr>
            <a:spLocks noGrp="1" noChangeArrowheads="1"/>
          </p:cNvSpPr>
          <p:nvPr>
            <p:ph type="body"/>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4103" name="Rectangle 7"/>
          <p:cNvSpPr>
            <a:spLocks noGrp="1" noChangeArrowheads="1"/>
          </p:cNvSpPr>
          <p:nvPr>
            <p:ph type="hdr"/>
          </p:nvPr>
        </p:nvSpPr>
        <p:spPr bwMode="auto">
          <a:xfrm>
            <a:off x="0" y="0"/>
            <a:ext cx="2968625"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icrosoft YaHei" charset="-122"/>
                <a:cs typeface="Arial Unicode MS" charset="0"/>
              </a:defRPr>
            </a:lvl1pPr>
          </a:lstStyle>
          <a:p>
            <a:pPr>
              <a:defRPr/>
            </a:pPr>
            <a:endParaRPr lang="en-AU" altLang="en-US"/>
          </a:p>
        </p:txBody>
      </p:sp>
      <p:sp>
        <p:nvSpPr>
          <p:cNvPr id="4104" name="Rectangle 8"/>
          <p:cNvSpPr>
            <a:spLocks noGrp="1" noChangeArrowheads="1"/>
          </p:cNvSpPr>
          <p:nvPr>
            <p:ph type="dt"/>
          </p:nvPr>
        </p:nvSpPr>
        <p:spPr bwMode="auto">
          <a:xfrm>
            <a:off x="3881438" y="0"/>
            <a:ext cx="2968625"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icrosoft YaHei" charset="-122"/>
                <a:cs typeface="Arial Unicode MS" charset="0"/>
              </a:defRPr>
            </a:lvl1pPr>
          </a:lstStyle>
          <a:p>
            <a:pPr>
              <a:defRPr/>
            </a:pPr>
            <a:endParaRPr lang="en-AU" altLang="en-US"/>
          </a:p>
        </p:txBody>
      </p:sp>
      <p:sp>
        <p:nvSpPr>
          <p:cNvPr id="4105" name="Rectangle 9"/>
          <p:cNvSpPr>
            <a:spLocks noGrp="1" noChangeArrowheads="1"/>
          </p:cNvSpPr>
          <p:nvPr>
            <p:ph type="ftr"/>
          </p:nvPr>
        </p:nvSpPr>
        <p:spPr bwMode="auto">
          <a:xfrm>
            <a:off x="0" y="8686800"/>
            <a:ext cx="2968625"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icrosoft YaHei" charset="-122"/>
                <a:cs typeface="Arial Unicode MS" charset="0"/>
              </a:defRPr>
            </a:lvl1pPr>
          </a:lstStyle>
          <a:p>
            <a:pPr>
              <a:defRPr/>
            </a:pPr>
            <a:endParaRPr lang="en-AU" altLang="en-US"/>
          </a:p>
        </p:txBody>
      </p:sp>
      <p:sp>
        <p:nvSpPr>
          <p:cNvPr id="4106" name="Rectangle 10"/>
          <p:cNvSpPr>
            <a:spLocks noGrp="1" noChangeArrowheads="1"/>
          </p:cNvSpPr>
          <p:nvPr>
            <p:ph type="sldNum"/>
          </p:nvPr>
        </p:nvSpPr>
        <p:spPr bwMode="auto">
          <a:xfrm>
            <a:off x="3881438" y="8686800"/>
            <a:ext cx="2968625"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Arial Unicode MS" pitchFamily="34" charset="-128"/>
              </a:defRPr>
            </a:lvl1pPr>
          </a:lstStyle>
          <a:p>
            <a:pPr>
              <a:defRPr/>
            </a:pPr>
            <a:fld id="{48E52A4E-12AB-4C39-BB38-AC384516F169}" type="slidenum">
              <a:rPr lang="en-AU" altLang="en-US"/>
              <a:pPr>
                <a:defRPr/>
              </a:pPr>
              <a:t>‹#›</a:t>
            </a:fld>
            <a:endParaRPr lang="en-AU" altLang="en-US"/>
          </a:p>
        </p:txBody>
      </p:sp>
    </p:spTree>
    <p:extLst>
      <p:ext uri="{BB962C8B-B14F-4D97-AF65-F5344CB8AC3E}">
        <p14:creationId xmlns:p14="http://schemas.microsoft.com/office/powerpoint/2010/main" val="359817635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haticea@spc.in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rrrt.spc.int/" TargetMode="External"/><Relationship Id="rId3" Type="http://schemas.openxmlformats.org/officeDocument/2006/relationships/hyperlink" Target="http://www.spc.int/climate-change-and-environment-sustainability/" TargetMode="External"/><Relationship Id="rId7" Type="http://schemas.openxmlformats.org/officeDocument/2006/relationships/hyperlink" Target="http://gsd.spc.int/" TargetMode="External"/><Relationship Id="rId12" Type="http://schemas.openxmlformats.org/officeDocument/2006/relationships/hyperlink" Target="http://sdd.spc.int/en"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spc.int/fame/" TargetMode="External"/><Relationship Id="rId11" Type="http://schemas.openxmlformats.org/officeDocument/2006/relationships/hyperlink" Target="http://www.spc.int/sdp/" TargetMode="External"/><Relationship Id="rId5" Type="http://schemas.openxmlformats.org/officeDocument/2006/relationships/hyperlink" Target="http://www.eqap.org.fj/" TargetMode="External"/><Relationship Id="rId10" Type="http://schemas.openxmlformats.org/officeDocument/2006/relationships/hyperlink" Target="http://www.spc.int/php/" TargetMode="External"/><Relationship Id="rId4" Type="http://schemas.openxmlformats.org/officeDocument/2006/relationships/hyperlink" Target="http://www.spc.int/edd/" TargetMode="External"/><Relationship Id="rId9" Type="http://schemas.openxmlformats.org/officeDocument/2006/relationships/hyperlink" Target="http://lrd.spc.in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2A9F7BB8-9774-4FBB-A2AB-E43DDD5FD9EB}"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1</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123"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p:cNvSpPr>
            <a:spLocks noGrp="1" noChangeArrowheads="1"/>
          </p:cNvSpPr>
          <p:nvPr>
            <p:ph type="body" idx="1"/>
          </p:nvPr>
        </p:nvSpPr>
        <p:spPr>
          <a:xfrm>
            <a:off x="685800" y="4343400"/>
            <a:ext cx="5481638" cy="41116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79275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F97B29AF-392D-45E6-BDE3-131046F89D86}"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11</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4579"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685800" y="4343400"/>
            <a:ext cx="5483225" cy="41116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3366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488045A5-3A7A-4089-B801-D6324BE8B6EF}"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13</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7651"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685800" y="4343400"/>
            <a:ext cx="5483225" cy="41116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80706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44588" y="695325"/>
            <a:ext cx="4560887" cy="3421063"/>
          </a:xfrm>
        </p:spPr>
      </p:sp>
      <p:sp>
        <p:nvSpPr>
          <p:cNvPr id="3481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AU" altLang="en-US" smtClean="0">
              <a:latin typeface="Times New Roman" panose="02020603050405020304" pitchFamily="18" charset="0"/>
            </a:endParaRPr>
          </a:p>
        </p:txBody>
      </p:sp>
      <p:sp>
        <p:nvSpPr>
          <p:cNvPr id="34820"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12AC19BD-BF74-4323-9DFD-FC5D9741426E}"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19</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02145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44588" y="695325"/>
            <a:ext cx="4560887" cy="3421063"/>
          </a:xfrm>
        </p:spPr>
      </p:sp>
      <p:sp>
        <p:nvSpPr>
          <p:cNvPr id="3686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AU" altLang="en-US" smtClean="0">
                <a:latin typeface="Times New Roman" panose="02020603050405020304" pitchFamily="18" charset="0"/>
              </a:rPr>
              <a:t>The Pacific Community (SPC) is one of nine Council of Regional Organisations in the Pacific (CROP) agencies.  We enjoy close ties with fellow CROP agencies, collaborating on technical and scientific work across different sectors and on key cross-cutting issues such as climate change mitigation and adaptation, disaster risk resilience, sustainable oceans management, education, sustainable tourism and culture preservation to name a few.</a:t>
            </a:r>
            <a:endParaRPr lang="en-AU" altLang="en-US" smtClean="0">
              <a:solidFill>
                <a:schemeClr val="tx1"/>
              </a:solidFill>
              <a:latin typeface="Times New Roman" panose="02020603050405020304" pitchFamily="18" charset="0"/>
            </a:endParaRPr>
          </a:p>
        </p:txBody>
      </p:sp>
      <p:sp>
        <p:nvSpPr>
          <p:cNvPr id="36868"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E429900D-471A-45BC-B67A-103462F39C6E}"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20</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4051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44588" y="695325"/>
            <a:ext cx="4560887" cy="3421063"/>
          </a:xfrm>
        </p:spPr>
      </p:sp>
      <p:sp>
        <p:nvSpPr>
          <p:cNvPr id="3891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AU" altLang="en-US" smtClean="0">
                <a:latin typeface="Times New Roman" panose="02020603050405020304" pitchFamily="18" charset="0"/>
              </a:rPr>
              <a:t>Core budget mostly from AUS, NZ</a:t>
            </a:r>
          </a:p>
          <a:p>
            <a:endParaRPr lang="en-AU" altLang="en-US" smtClean="0">
              <a:latin typeface="Times New Roman" panose="02020603050405020304" pitchFamily="18" charset="0"/>
            </a:endParaRPr>
          </a:p>
        </p:txBody>
      </p:sp>
      <p:sp>
        <p:nvSpPr>
          <p:cNvPr id="38916"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FD130B85-F3B7-4C8A-A650-EBFED3C601E1}"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21</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79270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FF2EEBAF-CA4F-4298-A6DE-4D55AE116992}"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23</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1987"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a:spLocks noGrp="1" noChangeArrowheads="1"/>
          </p:cNvSpPr>
          <p:nvPr>
            <p:ph type="body" idx="1"/>
          </p:nvPr>
        </p:nvSpPr>
        <p:spPr>
          <a:xfrm>
            <a:off x="685800" y="4343400"/>
            <a:ext cx="5483225" cy="41116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76730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44588" y="695325"/>
            <a:ext cx="4560887" cy="3421063"/>
          </a:xfrm>
        </p:spPr>
      </p:sp>
      <p:sp>
        <p:nvSpPr>
          <p:cNvPr id="4403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pPr algn="just"/>
            <a:r>
              <a:rPr lang="en-AU" altLang="en-US" b="1" smtClean="0">
                <a:latin typeface="Times New Roman" panose="02020603050405020304" pitchFamily="18" charset="0"/>
              </a:rPr>
              <a:t>Interested in becoming an SPC Partner</a:t>
            </a:r>
          </a:p>
          <a:p>
            <a:pPr algn="just"/>
            <a:r>
              <a:rPr lang="en-AU" altLang="en-US" smtClean="0">
                <a:latin typeface="Times New Roman" panose="02020603050405020304" pitchFamily="18" charset="0"/>
                <a:hlinkClick r:id="rId3"/>
              </a:rPr>
              <a:t>Contact us</a:t>
            </a:r>
            <a:r>
              <a:rPr lang="en-AU" altLang="en-US" smtClean="0">
                <a:latin typeface="Times New Roman" panose="02020603050405020304" pitchFamily="18" charset="0"/>
              </a:rPr>
              <a:t> to find out partnerships opportunities with SPC and contribute to the sustainable development of Pacific Island Countries and Territories and make a positive impact on the lives of Pacific people.</a:t>
            </a:r>
          </a:p>
          <a:p>
            <a:endParaRPr lang="en-AU" altLang="en-US" smtClean="0">
              <a:latin typeface="Times New Roman" panose="02020603050405020304" pitchFamily="18" charset="0"/>
            </a:endParaRPr>
          </a:p>
        </p:txBody>
      </p:sp>
      <p:sp>
        <p:nvSpPr>
          <p:cNvPr id="44036"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13D1EF82-C249-46BC-88D1-6E779C75147C}"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24</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8037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DEBA5D80-6BD5-4E44-AB9B-C069058A5486}"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25</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6083"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p:cNvSpPr>
            <a:spLocks noGrp="1" noChangeArrowheads="1"/>
          </p:cNvSpPr>
          <p:nvPr>
            <p:ph type="body" idx="1"/>
          </p:nvPr>
        </p:nvSpPr>
        <p:spPr>
          <a:xfrm>
            <a:off x="685800" y="4343400"/>
            <a:ext cx="5483225" cy="41116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7204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BCF307A4-81A4-4FF0-86E0-AA453F79B5A1}"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2</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7171"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p:cNvSpPr>
            <a:spLocks noGrp="1" noChangeArrowheads="1"/>
          </p:cNvSpPr>
          <p:nvPr>
            <p:ph type="body" idx="1"/>
          </p:nvPr>
        </p:nvSpPr>
        <p:spPr>
          <a:xfrm>
            <a:off x="685800" y="4343400"/>
            <a:ext cx="5483225" cy="41116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4218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144588" y="695325"/>
            <a:ext cx="4560887" cy="3421063"/>
          </a:xfrm>
        </p:spPr>
      </p:sp>
      <p:sp>
        <p:nvSpPr>
          <p:cNvPr id="921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pPr algn="ctr"/>
            <a:r>
              <a:rPr lang="en-AU" altLang="en-US" smtClean="0">
                <a:latin typeface="Times New Roman" panose="02020603050405020304" pitchFamily="18" charset="0"/>
              </a:rPr>
              <a:t>As the Pacific’s first regional organisation, SPC is often seen as having the broadest mandate. SPC’s Pacific Community Strategic Plan 2016–2020 describes SPC as the ‘principal scientific and technical organisation supporting development in the Pacific Region’. </a:t>
            </a:r>
            <a:r>
              <a:rPr lang="en-AU" altLang="en-US" b="1" smtClean="0">
                <a:solidFill>
                  <a:schemeClr val="tx1"/>
                </a:solidFill>
                <a:latin typeface="Times New Roman" panose="02020603050405020304" pitchFamily="18" charset="0"/>
              </a:rPr>
              <a:t>The Secretariat of the Pacific Community (SPC)</a:t>
            </a:r>
            <a:r>
              <a:rPr lang="en-AU" altLang="en-US" smtClean="0">
                <a:solidFill>
                  <a:schemeClr val="tx1"/>
                </a:solidFill>
                <a:latin typeface="Times New Roman" panose="02020603050405020304" pitchFamily="18" charset="0"/>
              </a:rPr>
              <a:t> </a:t>
            </a:r>
          </a:p>
          <a:p>
            <a:endParaRPr lang="en-AU" altLang="en-US" smtClean="0">
              <a:latin typeface="Times New Roman" panose="02020603050405020304" pitchFamily="18" charset="0"/>
            </a:endParaRPr>
          </a:p>
        </p:txBody>
      </p:sp>
      <p:sp>
        <p:nvSpPr>
          <p:cNvPr id="9220"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DCAE08C2-0E84-4526-8CF6-179E05E92843}"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3</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764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144588" y="695325"/>
            <a:ext cx="4560887" cy="3421063"/>
          </a:xfrm>
        </p:spPr>
      </p:sp>
      <p:sp>
        <p:nvSpPr>
          <p:cNvPr id="3" name="Notes Placeholder 2"/>
          <p:cNvSpPr>
            <a:spLocks noGrp="1"/>
          </p:cNvSpPr>
          <p:nvPr>
            <p:ph type="body" idx="1"/>
          </p:nvPr>
        </p:nvSpPr>
        <p:spPr/>
        <p:txBody>
          <a:bodyPr/>
          <a:lstStyle/>
          <a:p>
            <a:pPr>
              <a:defRPr/>
            </a:pPr>
            <a:r>
              <a:rPr lang="en-AU" b="1" cap="all" dirty="0" smtClean="0">
                <a:solidFill>
                  <a:schemeClr val="tx1"/>
                </a:solidFill>
              </a:rPr>
              <a:t>WHAT WE DO</a:t>
            </a:r>
          </a:p>
          <a:p>
            <a:pPr>
              <a:defRPr/>
            </a:pPr>
            <a:r>
              <a:rPr lang="en-AU" b="1" dirty="0" smtClean="0">
                <a:solidFill>
                  <a:schemeClr val="tx1"/>
                </a:solidFill>
                <a:effectLst>
                  <a:outerShdw blurRad="38100" dist="38100" dir="2700000" algn="tl">
                    <a:srgbClr val="000000">
                      <a:alpha val="43137"/>
                    </a:srgbClr>
                  </a:outerShdw>
                </a:effectLst>
                <a:hlinkClick r:id="rId3"/>
              </a:rPr>
              <a:t>Climate Change and Sustainability</a:t>
            </a:r>
            <a:r>
              <a:rPr lang="en-AU" b="1" dirty="0" smtClean="0">
                <a:solidFill>
                  <a:schemeClr val="tx1"/>
                </a:solidFill>
                <a:effectLst>
                  <a:outerShdw blurRad="38100" dist="38100" dir="2700000" algn="tl">
                    <a:srgbClr val="000000">
                      <a:alpha val="43137"/>
                    </a:srgbClr>
                  </a:outerShdw>
                </a:effectLst>
              </a:rPr>
              <a:t> </a:t>
            </a:r>
            <a:r>
              <a:rPr lang="en-AU" b="1" dirty="0" smtClean="0">
                <a:solidFill>
                  <a:schemeClr val="tx1"/>
                </a:solidFill>
                <a:effectLst>
                  <a:outerShdw blurRad="38100" dist="38100" dir="2700000" algn="tl">
                    <a:srgbClr val="000000">
                      <a:alpha val="43137"/>
                    </a:srgbClr>
                  </a:outerShdw>
                </a:effectLst>
                <a:hlinkClick r:id="rId4"/>
              </a:rPr>
              <a:t>Economic Development</a:t>
            </a:r>
            <a:r>
              <a:rPr lang="en-AU" b="1" dirty="0" smtClean="0">
                <a:solidFill>
                  <a:schemeClr val="tx1"/>
                </a:solidFill>
                <a:effectLst>
                  <a:outerShdw blurRad="38100" dist="38100" dir="2700000" algn="tl">
                    <a:srgbClr val="000000">
                      <a:alpha val="43137"/>
                    </a:srgbClr>
                  </a:outerShdw>
                </a:effectLst>
              </a:rPr>
              <a:t> </a:t>
            </a:r>
            <a:r>
              <a:rPr lang="en-AU" b="1" dirty="0" smtClean="0">
                <a:solidFill>
                  <a:schemeClr val="tx1"/>
                </a:solidFill>
                <a:effectLst>
                  <a:outerShdw blurRad="38100" dist="38100" dir="2700000" algn="tl">
                    <a:srgbClr val="000000">
                      <a:alpha val="43137"/>
                    </a:srgbClr>
                  </a:outerShdw>
                </a:effectLst>
                <a:hlinkClick r:id="rId5"/>
              </a:rPr>
              <a:t>Educational Quality &amp; Assessment</a:t>
            </a:r>
            <a:r>
              <a:rPr lang="en-AU" b="1" dirty="0" smtClean="0">
                <a:solidFill>
                  <a:schemeClr val="tx1"/>
                </a:solidFill>
                <a:effectLst>
                  <a:outerShdw blurRad="38100" dist="38100" dir="2700000" algn="tl">
                    <a:srgbClr val="000000">
                      <a:alpha val="43137"/>
                    </a:srgbClr>
                  </a:outerShdw>
                </a:effectLst>
              </a:rPr>
              <a:t> </a:t>
            </a:r>
            <a:r>
              <a:rPr lang="en-AU" b="1" dirty="0" smtClean="0">
                <a:solidFill>
                  <a:schemeClr val="tx1"/>
                </a:solidFill>
                <a:effectLst>
                  <a:outerShdw blurRad="38100" dist="38100" dir="2700000" algn="tl">
                    <a:srgbClr val="000000">
                      <a:alpha val="43137"/>
                    </a:srgbClr>
                  </a:outerShdw>
                </a:effectLst>
                <a:hlinkClick r:id="rId6"/>
              </a:rPr>
              <a:t>Fisheries, Aquaculture &amp; Marine Ecosystems</a:t>
            </a:r>
            <a:r>
              <a:rPr lang="en-AU" b="1" dirty="0" smtClean="0">
                <a:solidFill>
                  <a:schemeClr val="tx1"/>
                </a:solidFill>
                <a:effectLst>
                  <a:outerShdw blurRad="38100" dist="38100" dir="2700000" algn="tl">
                    <a:srgbClr val="000000">
                      <a:alpha val="43137"/>
                    </a:srgbClr>
                  </a:outerShdw>
                </a:effectLst>
              </a:rPr>
              <a:t> </a:t>
            </a:r>
            <a:r>
              <a:rPr lang="en-AU" b="1" dirty="0" smtClean="0">
                <a:solidFill>
                  <a:schemeClr val="tx1"/>
                </a:solidFill>
                <a:effectLst>
                  <a:outerShdw blurRad="38100" dist="38100" dir="2700000" algn="tl">
                    <a:srgbClr val="000000">
                      <a:alpha val="43137"/>
                    </a:srgbClr>
                  </a:outerShdw>
                </a:effectLst>
                <a:hlinkClick r:id="rId7"/>
              </a:rPr>
              <a:t>Geoscience</a:t>
            </a:r>
            <a:r>
              <a:rPr lang="en-AU" b="1" dirty="0" smtClean="0">
                <a:solidFill>
                  <a:schemeClr val="tx1"/>
                </a:solidFill>
                <a:effectLst>
                  <a:outerShdw blurRad="38100" dist="38100" dir="2700000" algn="tl">
                    <a:srgbClr val="000000">
                      <a:alpha val="43137"/>
                    </a:srgbClr>
                  </a:outerShdw>
                </a:effectLst>
              </a:rPr>
              <a:t> </a:t>
            </a:r>
            <a:r>
              <a:rPr lang="en-AU" b="1" dirty="0" smtClean="0">
                <a:solidFill>
                  <a:schemeClr val="tx1"/>
                </a:solidFill>
                <a:effectLst>
                  <a:outerShdw blurRad="38100" dist="38100" dir="2700000" algn="tl">
                    <a:srgbClr val="000000">
                      <a:alpha val="43137"/>
                    </a:srgbClr>
                  </a:outerShdw>
                </a:effectLst>
                <a:hlinkClick r:id="rId8"/>
              </a:rPr>
              <a:t>Human Rights – RRRT</a:t>
            </a:r>
            <a:r>
              <a:rPr lang="en-AU" b="1" dirty="0" smtClean="0">
                <a:solidFill>
                  <a:schemeClr val="tx1"/>
                </a:solidFill>
                <a:effectLst>
                  <a:outerShdw blurRad="38100" dist="38100" dir="2700000" algn="tl">
                    <a:srgbClr val="000000">
                      <a:alpha val="43137"/>
                    </a:srgbClr>
                  </a:outerShdw>
                </a:effectLst>
              </a:rPr>
              <a:t> </a:t>
            </a:r>
            <a:r>
              <a:rPr lang="en-AU" b="1" dirty="0" smtClean="0">
                <a:solidFill>
                  <a:schemeClr val="tx1"/>
                </a:solidFill>
                <a:effectLst>
                  <a:outerShdw blurRad="38100" dist="38100" dir="2700000" algn="tl">
                    <a:srgbClr val="000000">
                      <a:alpha val="43137"/>
                    </a:srgbClr>
                  </a:outerShdw>
                </a:effectLst>
                <a:hlinkClick r:id="rId9"/>
              </a:rPr>
              <a:t>Land Resources</a:t>
            </a:r>
            <a:r>
              <a:rPr lang="en-AU" b="1" dirty="0" smtClean="0">
                <a:solidFill>
                  <a:schemeClr val="tx1"/>
                </a:solidFill>
                <a:effectLst>
                  <a:outerShdw blurRad="38100" dist="38100" dir="2700000" algn="tl">
                    <a:srgbClr val="000000">
                      <a:alpha val="43137"/>
                    </a:srgbClr>
                  </a:outerShdw>
                </a:effectLst>
              </a:rPr>
              <a:t> </a:t>
            </a:r>
            <a:r>
              <a:rPr lang="en-AU" b="1" dirty="0" smtClean="0">
                <a:solidFill>
                  <a:schemeClr val="tx1"/>
                </a:solidFill>
                <a:effectLst>
                  <a:outerShdw blurRad="38100" dist="38100" dir="2700000" algn="tl">
                    <a:srgbClr val="000000">
                      <a:alpha val="43137"/>
                    </a:srgbClr>
                  </a:outerShdw>
                </a:effectLst>
                <a:hlinkClick r:id="rId10"/>
              </a:rPr>
              <a:t>Public Health</a:t>
            </a:r>
            <a:r>
              <a:rPr lang="en-AU" b="1" dirty="0" smtClean="0">
                <a:solidFill>
                  <a:schemeClr val="tx1"/>
                </a:solidFill>
                <a:effectLst>
                  <a:outerShdw blurRad="38100" dist="38100" dir="2700000" algn="tl">
                    <a:srgbClr val="000000">
                      <a:alpha val="43137"/>
                    </a:srgbClr>
                  </a:outerShdw>
                </a:effectLst>
              </a:rPr>
              <a:t> </a:t>
            </a:r>
            <a:r>
              <a:rPr lang="en-AU" b="1" dirty="0" smtClean="0">
                <a:solidFill>
                  <a:schemeClr val="tx1"/>
                </a:solidFill>
                <a:effectLst>
                  <a:outerShdw blurRad="38100" dist="38100" dir="2700000" algn="tl">
                    <a:srgbClr val="000000">
                      <a:alpha val="43137"/>
                    </a:srgbClr>
                  </a:outerShdw>
                </a:effectLst>
                <a:hlinkClick r:id="rId11"/>
              </a:rPr>
              <a:t>Social Development</a:t>
            </a:r>
            <a:r>
              <a:rPr lang="en-AU" b="1" dirty="0" smtClean="0">
                <a:solidFill>
                  <a:schemeClr val="tx1"/>
                </a:solidFill>
                <a:effectLst>
                  <a:outerShdw blurRad="38100" dist="38100" dir="2700000" algn="tl">
                    <a:srgbClr val="000000">
                      <a:alpha val="43137"/>
                    </a:srgbClr>
                  </a:outerShdw>
                </a:effectLst>
              </a:rPr>
              <a:t> </a:t>
            </a:r>
            <a:r>
              <a:rPr lang="en-AU" b="1" dirty="0" smtClean="0">
                <a:solidFill>
                  <a:schemeClr val="tx1"/>
                </a:solidFill>
                <a:effectLst>
                  <a:outerShdw blurRad="38100" dist="38100" dir="2700000" algn="tl">
                    <a:srgbClr val="000000">
                      <a:alpha val="43137"/>
                    </a:srgbClr>
                  </a:outerShdw>
                </a:effectLst>
                <a:hlinkClick r:id="rId12"/>
              </a:rPr>
              <a:t>Statistics for Development</a:t>
            </a:r>
            <a:endParaRPr lang="en-AU" b="1" dirty="0" smtClean="0">
              <a:solidFill>
                <a:schemeClr val="tx1"/>
              </a:solidFill>
              <a:effectLst>
                <a:outerShdw blurRad="38100" dist="38100" dir="2700000" algn="tl">
                  <a:srgbClr val="000000">
                    <a:alpha val="43137"/>
                  </a:srgbClr>
                </a:outerShdw>
              </a:effectLst>
            </a:endParaRPr>
          </a:p>
          <a:p>
            <a:pPr algn="ctr">
              <a:defRPr/>
            </a:pPr>
            <a:r>
              <a:rPr lang="en-AU" altLang="en-US" dirty="0" smtClean="0">
                <a:latin typeface="Times New Roman" panose="02020603050405020304" pitchFamily="18" charset="0"/>
              </a:rPr>
              <a:t>As the Pacific’s first regional organisation, SPC is often seen as having the broadest mandate. SPC’s Pacific Community Strategic Plan 2016–2020 describes SPC as the ‘principal scientific and technical organisation supporting development in the Pacific Region’. </a:t>
            </a:r>
            <a:r>
              <a:rPr lang="en-AU" b="1" dirty="0" smtClean="0">
                <a:solidFill>
                  <a:schemeClr val="tx1"/>
                </a:solidFill>
              </a:rPr>
              <a:t>The Secretariat of the Pacific Community (SPC)</a:t>
            </a:r>
            <a:r>
              <a:rPr lang="en-AU" dirty="0" smtClean="0">
                <a:solidFill>
                  <a:schemeClr val="tx1"/>
                </a:solidFill>
              </a:rPr>
              <a:t> </a:t>
            </a:r>
          </a:p>
          <a:p>
            <a:pPr algn="ctr">
              <a:defRPr/>
            </a:pPr>
            <a:endParaRPr lang="en-AU" dirty="0" smtClean="0">
              <a:solidFill>
                <a:schemeClr val="tx1"/>
              </a:solidFill>
            </a:endParaRPr>
          </a:p>
          <a:p>
            <a:pPr algn="ctr">
              <a:defRPr/>
            </a:pPr>
            <a:r>
              <a:rPr lang="en-AU" sz="2400" b="1" dirty="0" smtClean="0">
                <a:solidFill>
                  <a:schemeClr val="tx1"/>
                </a:solidFill>
              </a:rPr>
              <a:t>26 </a:t>
            </a:r>
            <a:r>
              <a:rPr lang="en-AU" dirty="0" smtClean="0">
                <a:solidFill>
                  <a:schemeClr val="tx1"/>
                </a:solidFill>
              </a:rPr>
              <a:t>Member Countries and Territories </a:t>
            </a:r>
            <a:r>
              <a:rPr lang="en-AU" sz="2400" b="1" dirty="0" smtClean="0">
                <a:solidFill>
                  <a:schemeClr val="tx1"/>
                </a:solidFill>
              </a:rPr>
              <a:t>600</a:t>
            </a:r>
            <a:r>
              <a:rPr lang="en-AU" sz="2400" dirty="0" smtClean="0">
                <a:solidFill>
                  <a:schemeClr val="tx1"/>
                </a:solidFill>
              </a:rPr>
              <a:t> </a:t>
            </a:r>
            <a:r>
              <a:rPr lang="en-AU" dirty="0" smtClean="0">
                <a:solidFill>
                  <a:schemeClr val="tx1"/>
                </a:solidFill>
              </a:rPr>
              <a:t>staff </a:t>
            </a:r>
            <a:r>
              <a:rPr lang="en-AU" sz="2400" b="1" dirty="0" smtClean="0">
                <a:solidFill>
                  <a:schemeClr val="tx1"/>
                </a:solidFill>
              </a:rPr>
              <a:t>14</a:t>
            </a:r>
            <a:r>
              <a:rPr lang="en-AU" sz="2400" dirty="0" smtClean="0">
                <a:solidFill>
                  <a:schemeClr val="tx1"/>
                </a:solidFill>
              </a:rPr>
              <a:t> </a:t>
            </a:r>
            <a:r>
              <a:rPr lang="en-AU" dirty="0" smtClean="0">
                <a:solidFill>
                  <a:schemeClr val="tx1"/>
                </a:solidFill>
              </a:rPr>
              <a:t>Sectors</a:t>
            </a:r>
            <a:r>
              <a:rPr lang="en-AU" sz="2400" dirty="0" smtClean="0">
                <a:solidFill>
                  <a:schemeClr val="tx1"/>
                </a:solidFill>
              </a:rPr>
              <a:t> </a:t>
            </a:r>
            <a:r>
              <a:rPr lang="en-AU" dirty="0" smtClean="0">
                <a:solidFill>
                  <a:schemeClr val="tx1"/>
                </a:solidFill>
              </a:rPr>
              <a:t> USD </a:t>
            </a:r>
            <a:r>
              <a:rPr lang="en-AU" sz="2800" b="1" dirty="0" smtClean="0">
                <a:solidFill>
                  <a:schemeClr val="tx1"/>
                </a:solidFill>
              </a:rPr>
              <a:t>100</a:t>
            </a:r>
            <a:r>
              <a:rPr lang="en-AU" dirty="0" smtClean="0">
                <a:solidFill>
                  <a:schemeClr val="tx1"/>
                </a:solidFill>
              </a:rPr>
              <a:t> million </a:t>
            </a:r>
          </a:p>
          <a:p>
            <a:pPr>
              <a:defRPr/>
            </a:pPr>
            <a:endParaRPr lang="en-AU" dirty="0" smtClean="0">
              <a:solidFill>
                <a:schemeClr val="tx1"/>
              </a:solidFill>
            </a:endParaRPr>
          </a:p>
          <a:p>
            <a:pPr>
              <a:defRPr/>
            </a:pPr>
            <a:endParaRPr lang="en-AU" dirty="0"/>
          </a:p>
        </p:txBody>
      </p:sp>
      <p:sp>
        <p:nvSpPr>
          <p:cNvPr id="11268"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68B6D6AA-3D93-49D5-89F3-F7ADFB1FA65F}"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4</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95802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1144588" y="695325"/>
            <a:ext cx="4560887" cy="3421063"/>
          </a:xfrm>
        </p:spPr>
      </p:sp>
      <p:sp>
        <p:nvSpPr>
          <p:cNvPr id="1433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AU" altLang="en-US" smtClean="0">
                <a:latin typeface="Times New Roman" panose="02020603050405020304" pitchFamily="18" charset="0"/>
              </a:rPr>
              <a:t>This plan expresses our resolve to enhance our performance by focusing on the quality of our expertise, the effectiveness of our interventions, the strength of our partnerships, and on innovation. </a:t>
            </a:r>
          </a:p>
          <a:p>
            <a:r>
              <a:rPr lang="en-AU" altLang="en-US" smtClean="0">
                <a:latin typeface="Times New Roman" panose="02020603050405020304" pitchFamily="18" charset="0"/>
              </a:rPr>
              <a:t>Our work will be underpinned by our deep knowledge and experience of the Pacific and of our members’ social, environmental and economic contexts. We will collaborate across our sectoral specialties to generate a dynamic interplay of capabilities, leading to creative approaches to development challenges. We will mobilise the skills, resources and action of partners, utilising and strengthening the existing regional mechanisms to pragmatically address the critical development challenges facing Pacific Island countries and territories (PICTs). We will assist our members to have their voices heard at regional and global levels, and our activities will reflect regional and global trends.</a:t>
            </a:r>
          </a:p>
          <a:p>
            <a:endParaRPr lang="en-AU" altLang="en-US" smtClean="0">
              <a:latin typeface="Times New Roman" panose="02020603050405020304" pitchFamily="18" charset="0"/>
            </a:endParaRPr>
          </a:p>
        </p:txBody>
      </p:sp>
      <p:sp>
        <p:nvSpPr>
          <p:cNvPr id="14340"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D98451FC-A9E5-4AE2-A0F7-EDB559651F28}"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6</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163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44588" y="695325"/>
            <a:ext cx="4560887" cy="3421063"/>
          </a:xfrm>
        </p:spPr>
      </p:sp>
      <p:sp>
        <p:nvSpPr>
          <p:cNvPr id="1638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AU" altLang="en-US" smtClean="0">
                <a:latin typeface="Times New Roman" panose="02020603050405020304" pitchFamily="18" charset="0"/>
              </a:rPr>
              <a:t>TC Pam (2014), Vanuatu, Kiribati and Tuvalu</a:t>
            </a:r>
          </a:p>
          <a:p>
            <a:r>
              <a:rPr lang="en-AU" altLang="en-US" smtClean="0">
                <a:latin typeface="Times New Roman" panose="02020603050405020304" pitchFamily="18" charset="0"/>
              </a:rPr>
              <a:t>TC (2016)Winston, Fiji</a:t>
            </a:r>
          </a:p>
          <a:p>
            <a:r>
              <a:rPr lang="en-AU" altLang="en-US" smtClean="0">
                <a:latin typeface="Times New Roman" panose="02020603050405020304" pitchFamily="18" charset="0"/>
              </a:rPr>
              <a:t>TC Gita(2018), Tonga</a:t>
            </a:r>
          </a:p>
        </p:txBody>
      </p:sp>
      <p:sp>
        <p:nvSpPr>
          <p:cNvPr id="16388"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EA3EB51D-AF6C-4D9D-A916-624176C4DE4A}"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7</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5173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44588" y="695325"/>
            <a:ext cx="4560887" cy="3421063"/>
          </a:xfrm>
        </p:spPr>
      </p:sp>
      <p:sp>
        <p:nvSpPr>
          <p:cNvPr id="1843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AU" altLang="en-US" smtClean="0">
                <a:latin typeface="Times New Roman" panose="02020603050405020304" pitchFamily="18" charset="0"/>
              </a:rPr>
              <a:t>Through its secretariat, the Pacific Community provides multi-sectoral contributions to the achievement of its members’ development goals.</a:t>
            </a:r>
          </a:p>
        </p:txBody>
      </p:sp>
      <p:sp>
        <p:nvSpPr>
          <p:cNvPr id="18436"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8FCEDAE7-E7EF-4D4D-9237-2378E52EDE99}"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8</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85090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158AF5C0-648F-488E-929A-C792775EAB59}"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9</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0483"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p:cNvSpPr>
            <a:spLocks noGrp="1" noChangeArrowheads="1"/>
          </p:cNvSpPr>
          <p:nvPr>
            <p:ph type="body" idx="1"/>
          </p:nvPr>
        </p:nvSpPr>
        <p:spPr>
          <a:xfrm>
            <a:off x="685800" y="4343400"/>
            <a:ext cx="5481638" cy="41116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AU" altLang="en-US" smtClean="0">
                <a:latin typeface="Times New Roman" panose="02020603050405020304" pitchFamily="18" charset="0"/>
              </a:rPr>
              <a:t>In 2017, the GeoScience, Energy and Maritime (GEM) Division was formed through a merger of the SPC Economic Development Division (EDD) and the Geosciences Division (GSD). The merger was facilitated with the aim of achieving an integrated programmatic approach of SPC services that will provide its members with high quality applied science and knowledge for evidence-based policy-making and technical solutions for improved governance, management and capacity development. The newly formed GEM division has 3 Key Program Pillars which includes a Oceans and Maritime Programme, GeoResources and Energy Programme and a Disaster and Community Resilience Programme. A Programming, Performance and Systems Unit will support these three technical and scientific programmes. The objectives and results of these programmes will be reflected in a GEM Business Plan (2018-2020) which will aligned to the SPC Strategic Plan. </a:t>
            </a:r>
          </a:p>
          <a:p>
            <a:r>
              <a:rPr lang="en-AU" altLang="en-US" smtClean="0">
                <a:latin typeface="Times New Roman" panose="02020603050405020304" pitchFamily="18" charset="0"/>
              </a:rPr>
              <a:t> </a:t>
            </a:r>
          </a:p>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72536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D0C80D06-303A-4F02-8D70-38C61DCE8836}"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10</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22531"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Grp="1" noChangeArrowheads="1"/>
          </p:cNvSpPr>
          <p:nvPr>
            <p:ph type="body" idx="1"/>
          </p:nvPr>
        </p:nvSpPr>
        <p:spPr>
          <a:xfrm>
            <a:off x="685800" y="4343400"/>
            <a:ext cx="5483225" cy="41116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r>
              <a:rPr lang="en-AU" b="1" cap="all" dirty="0" smtClean="0"/>
              <a:t>WHAT WE DO</a:t>
            </a:r>
          </a:p>
          <a:p>
            <a:pPr>
              <a:defRPr/>
            </a:pPr>
            <a:r>
              <a:rPr lang="en-AU" dirty="0" smtClean="0"/>
              <a:t>climate change and sustainability</a:t>
            </a:r>
          </a:p>
          <a:p>
            <a:pPr>
              <a:defRPr/>
            </a:pPr>
            <a:r>
              <a:rPr lang="en-AU" dirty="0" smtClean="0"/>
              <a:t>economic development</a:t>
            </a:r>
          </a:p>
          <a:p>
            <a:pPr>
              <a:defRPr/>
            </a:pPr>
            <a:r>
              <a:rPr lang="en-AU" dirty="0" smtClean="0"/>
              <a:t>educational quality &amp; assessment</a:t>
            </a:r>
          </a:p>
          <a:p>
            <a:pPr>
              <a:defRPr/>
            </a:pPr>
            <a:r>
              <a:rPr lang="en-AU" dirty="0" smtClean="0"/>
              <a:t>fisheries, aquaculture &amp; marine ecosystems</a:t>
            </a:r>
          </a:p>
          <a:p>
            <a:pPr>
              <a:defRPr/>
            </a:pPr>
            <a:r>
              <a:rPr lang="en-AU" dirty="0" smtClean="0"/>
              <a:t>geoscience</a:t>
            </a:r>
          </a:p>
          <a:p>
            <a:pPr>
              <a:defRPr/>
            </a:pPr>
            <a:r>
              <a:rPr lang="en-AU" dirty="0" smtClean="0"/>
              <a:t>human rights – </a:t>
            </a:r>
            <a:r>
              <a:rPr lang="en-AU" dirty="0" err="1" smtClean="0"/>
              <a:t>rrrt</a:t>
            </a:r>
            <a:endParaRPr lang="en-AU" dirty="0" smtClean="0"/>
          </a:p>
          <a:p>
            <a:pPr>
              <a:defRPr/>
            </a:pPr>
            <a:r>
              <a:rPr lang="en-AU" dirty="0" smtClean="0"/>
              <a:t>land resources</a:t>
            </a:r>
          </a:p>
          <a:p>
            <a:pPr>
              <a:defRPr/>
            </a:pPr>
            <a:r>
              <a:rPr lang="en-AU" dirty="0" smtClean="0"/>
              <a:t>public health</a:t>
            </a:r>
          </a:p>
          <a:p>
            <a:pPr>
              <a:defRPr/>
            </a:pPr>
            <a:r>
              <a:rPr lang="en-AU" dirty="0" smtClean="0"/>
              <a:t>social development</a:t>
            </a:r>
          </a:p>
          <a:p>
            <a:pPr>
              <a:defRPr/>
            </a:pPr>
            <a:r>
              <a:rPr lang="en-AU" dirty="0" smtClean="0"/>
              <a:t>statistics for development</a:t>
            </a:r>
          </a:p>
          <a:p>
            <a:pPr>
              <a:defRPr/>
            </a:pPr>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31994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idx="10"/>
          </p:nvPr>
        </p:nvSpPr>
        <p:spPr>
          <a:ln/>
        </p:spPr>
        <p:txBody>
          <a:bodyPr/>
          <a:lstStyle>
            <a:lvl1pPr>
              <a:defRPr/>
            </a:lvl1pPr>
          </a:lstStyle>
          <a:p>
            <a:pPr>
              <a:defRPr/>
            </a:pPr>
            <a:endParaRPr lang="en-AU" altLang="en-US"/>
          </a:p>
        </p:txBody>
      </p:sp>
      <p:sp>
        <p:nvSpPr>
          <p:cNvPr id="5" name="Rectangle 5"/>
          <p:cNvSpPr>
            <a:spLocks noGrp="1" noChangeArrowheads="1"/>
          </p:cNvSpPr>
          <p:nvPr>
            <p:ph type="ftr" idx="11"/>
          </p:nvPr>
        </p:nvSpPr>
        <p:spPr>
          <a:ln/>
        </p:spPr>
        <p:txBody>
          <a:bodyPr/>
          <a:lstStyle>
            <a:lvl1pPr>
              <a:defRPr/>
            </a:lvl1pPr>
          </a:lstStyle>
          <a:p>
            <a:pPr>
              <a:defRPr/>
            </a:pPr>
            <a:endParaRPr lang="en-AU" altLang="en-US"/>
          </a:p>
        </p:txBody>
      </p:sp>
      <p:sp>
        <p:nvSpPr>
          <p:cNvPr id="6" name="Rectangle 6"/>
          <p:cNvSpPr>
            <a:spLocks noGrp="1" noChangeArrowheads="1"/>
          </p:cNvSpPr>
          <p:nvPr>
            <p:ph type="sldNum" idx="12"/>
          </p:nvPr>
        </p:nvSpPr>
        <p:spPr>
          <a:ln/>
        </p:spPr>
        <p:txBody>
          <a:bodyPr/>
          <a:lstStyle>
            <a:lvl1pPr>
              <a:defRPr/>
            </a:lvl1pPr>
          </a:lstStyle>
          <a:p>
            <a:pPr>
              <a:defRPr/>
            </a:pPr>
            <a:fld id="{8DC531E6-940F-43AE-A44D-8549A789D995}" type="slidenum">
              <a:rPr lang="en-AU" altLang="en-US"/>
              <a:pPr>
                <a:defRPr/>
              </a:pPr>
              <a:t>‹#›</a:t>
            </a:fld>
            <a:endParaRPr lang="en-AU" altLang="en-US"/>
          </a:p>
        </p:txBody>
      </p:sp>
    </p:spTree>
    <p:extLst>
      <p:ext uri="{BB962C8B-B14F-4D97-AF65-F5344CB8AC3E}">
        <p14:creationId xmlns:p14="http://schemas.microsoft.com/office/powerpoint/2010/main" val="419107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idx="10"/>
          </p:nvPr>
        </p:nvSpPr>
        <p:spPr>
          <a:ln/>
        </p:spPr>
        <p:txBody>
          <a:bodyPr/>
          <a:lstStyle>
            <a:lvl1pPr>
              <a:defRPr/>
            </a:lvl1pPr>
          </a:lstStyle>
          <a:p>
            <a:pPr>
              <a:defRPr/>
            </a:pPr>
            <a:endParaRPr lang="en-AU" altLang="en-US"/>
          </a:p>
        </p:txBody>
      </p:sp>
      <p:sp>
        <p:nvSpPr>
          <p:cNvPr id="5" name="Rectangle 5"/>
          <p:cNvSpPr>
            <a:spLocks noGrp="1" noChangeArrowheads="1"/>
          </p:cNvSpPr>
          <p:nvPr>
            <p:ph type="ftr" idx="11"/>
          </p:nvPr>
        </p:nvSpPr>
        <p:spPr>
          <a:ln/>
        </p:spPr>
        <p:txBody>
          <a:bodyPr/>
          <a:lstStyle>
            <a:lvl1pPr>
              <a:defRPr/>
            </a:lvl1pPr>
          </a:lstStyle>
          <a:p>
            <a:pPr>
              <a:defRPr/>
            </a:pPr>
            <a:endParaRPr lang="en-AU" altLang="en-US"/>
          </a:p>
        </p:txBody>
      </p:sp>
      <p:sp>
        <p:nvSpPr>
          <p:cNvPr id="6" name="Rectangle 6"/>
          <p:cNvSpPr>
            <a:spLocks noGrp="1" noChangeArrowheads="1"/>
          </p:cNvSpPr>
          <p:nvPr>
            <p:ph type="sldNum" idx="12"/>
          </p:nvPr>
        </p:nvSpPr>
        <p:spPr>
          <a:ln/>
        </p:spPr>
        <p:txBody>
          <a:bodyPr/>
          <a:lstStyle>
            <a:lvl1pPr>
              <a:defRPr/>
            </a:lvl1pPr>
          </a:lstStyle>
          <a:p>
            <a:pPr>
              <a:defRPr/>
            </a:pPr>
            <a:fld id="{4C4CBE88-A2EF-4388-8C47-847404F548F3}" type="slidenum">
              <a:rPr lang="en-AU" altLang="en-US"/>
              <a:pPr>
                <a:defRPr/>
              </a:pPr>
              <a:t>‹#›</a:t>
            </a:fld>
            <a:endParaRPr lang="en-AU" altLang="en-US"/>
          </a:p>
        </p:txBody>
      </p:sp>
    </p:spTree>
    <p:extLst>
      <p:ext uri="{BB962C8B-B14F-4D97-AF65-F5344CB8AC3E}">
        <p14:creationId xmlns:p14="http://schemas.microsoft.com/office/powerpoint/2010/main" val="29293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1588"/>
            <a:ext cx="2054225" cy="61229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88"/>
            <a:ext cx="6013450" cy="6122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idx="10"/>
          </p:nvPr>
        </p:nvSpPr>
        <p:spPr>
          <a:ln/>
        </p:spPr>
        <p:txBody>
          <a:bodyPr/>
          <a:lstStyle>
            <a:lvl1pPr>
              <a:defRPr/>
            </a:lvl1pPr>
          </a:lstStyle>
          <a:p>
            <a:pPr>
              <a:defRPr/>
            </a:pPr>
            <a:endParaRPr lang="en-AU" altLang="en-US"/>
          </a:p>
        </p:txBody>
      </p:sp>
      <p:sp>
        <p:nvSpPr>
          <p:cNvPr id="5" name="Rectangle 5"/>
          <p:cNvSpPr>
            <a:spLocks noGrp="1" noChangeArrowheads="1"/>
          </p:cNvSpPr>
          <p:nvPr>
            <p:ph type="ftr" idx="11"/>
          </p:nvPr>
        </p:nvSpPr>
        <p:spPr>
          <a:ln/>
        </p:spPr>
        <p:txBody>
          <a:bodyPr/>
          <a:lstStyle>
            <a:lvl1pPr>
              <a:defRPr/>
            </a:lvl1pPr>
          </a:lstStyle>
          <a:p>
            <a:pPr>
              <a:defRPr/>
            </a:pPr>
            <a:endParaRPr lang="en-AU" altLang="en-US"/>
          </a:p>
        </p:txBody>
      </p:sp>
      <p:sp>
        <p:nvSpPr>
          <p:cNvPr id="6" name="Rectangle 6"/>
          <p:cNvSpPr>
            <a:spLocks noGrp="1" noChangeArrowheads="1"/>
          </p:cNvSpPr>
          <p:nvPr>
            <p:ph type="sldNum" idx="12"/>
          </p:nvPr>
        </p:nvSpPr>
        <p:spPr>
          <a:ln/>
        </p:spPr>
        <p:txBody>
          <a:bodyPr/>
          <a:lstStyle>
            <a:lvl1pPr>
              <a:defRPr/>
            </a:lvl1pPr>
          </a:lstStyle>
          <a:p>
            <a:pPr>
              <a:defRPr/>
            </a:pPr>
            <a:fld id="{BC3EB60A-3094-400A-AF22-95CFAC3E755D}" type="slidenum">
              <a:rPr lang="en-AU" altLang="en-US"/>
              <a:pPr>
                <a:defRPr/>
              </a:pPr>
              <a:t>‹#›</a:t>
            </a:fld>
            <a:endParaRPr lang="en-AU" altLang="en-US"/>
          </a:p>
        </p:txBody>
      </p:sp>
    </p:spTree>
    <p:extLst>
      <p:ext uri="{BB962C8B-B14F-4D97-AF65-F5344CB8AC3E}">
        <p14:creationId xmlns:p14="http://schemas.microsoft.com/office/powerpoint/2010/main" val="417865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9500" y="-1588"/>
            <a:ext cx="6973888" cy="1135063"/>
          </a:xfrm>
        </p:spPr>
        <p:txBody>
          <a:bodyPr/>
          <a:lstStyle/>
          <a:p>
            <a:r>
              <a:rPr lang="en-US" smtClean="0"/>
              <a:t>Click to edit Master title style</a:t>
            </a:r>
            <a:endParaRPr lang="en-GB"/>
          </a:p>
        </p:txBody>
      </p:sp>
      <p:sp>
        <p:nvSpPr>
          <p:cNvPr id="3" name="Rectangle 4"/>
          <p:cNvSpPr>
            <a:spLocks noGrp="1" noChangeArrowheads="1"/>
          </p:cNvSpPr>
          <p:nvPr>
            <p:ph type="dt" idx="10"/>
          </p:nvPr>
        </p:nvSpPr>
        <p:spPr>
          <a:ln/>
        </p:spPr>
        <p:txBody>
          <a:bodyPr/>
          <a:lstStyle>
            <a:lvl1pPr>
              <a:defRPr/>
            </a:lvl1pPr>
          </a:lstStyle>
          <a:p>
            <a:pPr>
              <a:defRPr/>
            </a:pPr>
            <a:endParaRPr lang="en-AU" altLang="en-US"/>
          </a:p>
        </p:txBody>
      </p:sp>
      <p:sp>
        <p:nvSpPr>
          <p:cNvPr id="4" name="Rectangle 5"/>
          <p:cNvSpPr>
            <a:spLocks noGrp="1" noChangeArrowheads="1"/>
          </p:cNvSpPr>
          <p:nvPr>
            <p:ph type="ftr" idx="11"/>
          </p:nvPr>
        </p:nvSpPr>
        <p:spPr>
          <a:ln/>
        </p:spPr>
        <p:txBody>
          <a:bodyPr/>
          <a:lstStyle>
            <a:lvl1pPr>
              <a:defRPr/>
            </a:lvl1pPr>
          </a:lstStyle>
          <a:p>
            <a:pPr>
              <a:defRPr/>
            </a:pPr>
            <a:endParaRPr lang="en-AU" altLang="en-US"/>
          </a:p>
        </p:txBody>
      </p:sp>
      <p:sp>
        <p:nvSpPr>
          <p:cNvPr id="5" name="Rectangle 6"/>
          <p:cNvSpPr>
            <a:spLocks noGrp="1" noChangeArrowheads="1"/>
          </p:cNvSpPr>
          <p:nvPr>
            <p:ph type="sldNum" idx="12"/>
          </p:nvPr>
        </p:nvSpPr>
        <p:spPr>
          <a:ln/>
        </p:spPr>
        <p:txBody>
          <a:bodyPr/>
          <a:lstStyle>
            <a:lvl1pPr>
              <a:defRPr/>
            </a:lvl1pPr>
          </a:lstStyle>
          <a:p>
            <a:pPr>
              <a:defRPr/>
            </a:pPr>
            <a:fld id="{30D7757A-B3A5-4589-B39B-6981C2DFD0DE}" type="slidenum">
              <a:rPr lang="en-AU" altLang="en-US"/>
              <a:pPr>
                <a:defRPr/>
              </a:pPr>
              <a:t>‹#›</a:t>
            </a:fld>
            <a:endParaRPr lang="en-AU" altLang="en-US"/>
          </a:p>
        </p:txBody>
      </p:sp>
    </p:spTree>
    <p:extLst>
      <p:ext uri="{BB962C8B-B14F-4D97-AF65-F5344CB8AC3E}">
        <p14:creationId xmlns:p14="http://schemas.microsoft.com/office/powerpoint/2010/main" val="294732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AU" altLang="en-US"/>
          </a:p>
        </p:txBody>
      </p:sp>
      <p:sp>
        <p:nvSpPr>
          <p:cNvPr id="5" name="Rectangle 4"/>
          <p:cNvSpPr>
            <a:spLocks noGrp="1" noChangeArrowheads="1"/>
          </p:cNvSpPr>
          <p:nvPr>
            <p:ph type="ftr" idx="11"/>
          </p:nvPr>
        </p:nvSpPr>
        <p:spPr>
          <a:ln/>
        </p:spPr>
        <p:txBody>
          <a:bodyPr/>
          <a:lstStyle>
            <a:lvl1pPr>
              <a:defRPr/>
            </a:lvl1pPr>
          </a:lstStyle>
          <a:p>
            <a:pPr>
              <a:defRPr/>
            </a:pPr>
            <a:endParaRPr lang="en-AU" altLang="en-US"/>
          </a:p>
        </p:txBody>
      </p:sp>
      <p:sp>
        <p:nvSpPr>
          <p:cNvPr id="6" name="Rectangle 5"/>
          <p:cNvSpPr>
            <a:spLocks noGrp="1" noChangeArrowheads="1"/>
          </p:cNvSpPr>
          <p:nvPr>
            <p:ph type="sldNum" idx="12"/>
          </p:nvPr>
        </p:nvSpPr>
        <p:spPr>
          <a:ln/>
        </p:spPr>
        <p:txBody>
          <a:bodyPr/>
          <a:lstStyle>
            <a:lvl1pPr>
              <a:defRPr/>
            </a:lvl1pPr>
          </a:lstStyle>
          <a:p>
            <a:pPr>
              <a:defRPr/>
            </a:pPr>
            <a:fld id="{2EE022AE-448D-4F7D-B8C1-E3587170E2D7}" type="slidenum">
              <a:rPr lang="en-AU" altLang="en-US"/>
              <a:pPr>
                <a:defRPr/>
              </a:pPr>
              <a:t>‹#›</a:t>
            </a:fld>
            <a:endParaRPr lang="en-AU" altLang="en-US"/>
          </a:p>
        </p:txBody>
      </p:sp>
    </p:spTree>
    <p:extLst>
      <p:ext uri="{BB962C8B-B14F-4D97-AF65-F5344CB8AC3E}">
        <p14:creationId xmlns:p14="http://schemas.microsoft.com/office/powerpoint/2010/main" val="2494826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AU" altLang="en-US"/>
          </a:p>
        </p:txBody>
      </p:sp>
      <p:sp>
        <p:nvSpPr>
          <p:cNvPr id="5" name="Rectangle 4"/>
          <p:cNvSpPr>
            <a:spLocks noGrp="1" noChangeArrowheads="1"/>
          </p:cNvSpPr>
          <p:nvPr>
            <p:ph type="ftr" idx="11"/>
          </p:nvPr>
        </p:nvSpPr>
        <p:spPr>
          <a:ln/>
        </p:spPr>
        <p:txBody>
          <a:bodyPr/>
          <a:lstStyle>
            <a:lvl1pPr>
              <a:defRPr/>
            </a:lvl1pPr>
          </a:lstStyle>
          <a:p>
            <a:pPr>
              <a:defRPr/>
            </a:pPr>
            <a:endParaRPr lang="en-AU" altLang="en-US"/>
          </a:p>
        </p:txBody>
      </p:sp>
      <p:sp>
        <p:nvSpPr>
          <p:cNvPr id="6" name="Rectangle 5"/>
          <p:cNvSpPr>
            <a:spLocks noGrp="1" noChangeArrowheads="1"/>
          </p:cNvSpPr>
          <p:nvPr>
            <p:ph type="sldNum" idx="12"/>
          </p:nvPr>
        </p:nvSpPr>
        <p:spPr>
          <a:ln/>
        </p:spPr>
        <p:txBody>
          <a:bodyPr/>
          <a:lstStyle>
            <a:lvl1pPr>
              <a:defRPr/>
            </a:lvl1pPr>
          </a:lstStyle>
          <a:p>
            <a:pPr>
              <a:defRPr/>
            </a:pPr>
            <a:fld id="{2CFB3821-F642-40DE-A2CE-0BEEFF72A6C3}" type="slidenum">
              <a:rPr lang="en-AU" altLang="en-US"/>
              <a:pPr>
                <a:defRPr/>
              </a:pPr>
              <a:t>‹#›</a:t>
            </a:fld>
            <a:endParaRPr lang="en-AU" altLang="en-US"/>
          </a:p>
        </p:txBody>
      </p:sp>
    </p:spTree>
    <p:extLst>
      <p:ext uri="{BB962C8B-B14F-4D97-AF65-F5344CB8AC3E}">
        <p14:creationId xmlns:p14="http://schemas.microsoft.com/office/powerpoint/2010/main" val="3623298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AU" altLang="en-US"/>
          </a:p>
        </p:txBody>
      </p:sp>
      <p:sp>
        <p:nvSpPr>
          <p:cNvPr id="5" name="Rectangle 4"/>
          <p:cNvSpPr>
            <a:spLocks noGrp="1" noChangeArrowheads="1"/>
          </p:cNvSpPr>
          <p:nvPr>
            <p:ph type="ftr" idx="11"/>
          </p:nvPr>
        </p:nvSpPr>
        <p:spPr>
          <a:ln/>
        </p:spPr>
        <p:txBody>
          <a:bodyPr/>
          <a:lstStyle>
            <a:lvl1pPr>
              <a:defRPr/>
            </a:lvl1pPr>
          </a:lstStyle>
          <a:p>
            <a:pPr>
              <a:defRPr/>
            </a:pPr>
            <a:endParaRPr lang="en-AU" altLang="en-US"/>
          </a:p>
        </p:txBody>
      </p:sp>
      <p:sp>
        <p:nvSpPr>
          <p:cNvPr id="6" name="Rectangle 5"/>
          <p:cNvSpPr>
            <a:spLocks noGrp="1" noChangeArrowheads="1"/>
          </p:cNvSpPr>
          <p:nvPr>
            <p:ph type="sldNum" idx="12"/>
          </p:nvPr>
        </p:nvSpPr>
        <p:spPr>
          <a:ln/>
        </p:spPr>
        <p:txBody>
          <a:bodyPr/>
          <a:lstStyle>
            <a:lvl1pPr>
              <a:defRPr/>
            </a:lvl1pPr>
          </a:lstStyle>
          <a:p>
            <a:pPr>
              <a:defRPr/>
            </a:pPr>
            <a:fld id="{2F84B6FD-0F87-4D58-B5A1-3BAEDBE2C92A}" type="slidenum">
              <a:rPr lang="en-AU" altLang="en-US"/>
              <a:pPr>
                <a:defRPr/>
              </a:pPr>
              <a:t>‹#›</a:t>
            </a:fld>
            <a:endParaRPr lang="en-AU" altLang="en-US"/>
          </a:p>
        </p:txBody>
      </p:sp>
    </p:spTree>
    <p:extLst>
      <p:ext uri="{BB962C8B-B14F-4D97-AF65-F5344CB8AC3E}">
        <p14:creationId xmlns:p14="http://schemas.microsoft.com/office/powerpoint/2010/main" val="4118703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4963"/>
            <a:ext cx="4033838"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1604963"/>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en-AU" altLang="en-US"/>
          </a:p>
        </p:txBody>
      </p:sp>
      <p:sp>
        <p:nvSpPr>
          <p:cNvPr id="6" name="Rectangle 4"/>
          <p:cNvSpPr>
            <a:spLocks noGrp="1" noChangeArrowheads="1"/>
          </p:cNvSpPr>
          <p:nvPr>
            <p:ph type="ftr" idx="11"/>
          </p:nvPr>
        </p:nvSpPr>
        <p:spPr>
          <a:ln/>
        </p:spPr>
        <p:txBody>
          <a:bodyPr/>
          <a:lstStyle>
            <a:lvl1pPr>
              <a:defRPr/>
            </a:lvl1pPr>
          </a:lstStyle>
          <a:p>
            <a:pPr>
              <a:defRPr/>
            </a:pPr>
            <a:endParaRPr lang="en-AU" altLang="en-US"/>
          </a:p>
        </p:txBody>
      </p:sp>
      <p:sp>
        <p:nvSpPr>
          <p:cNvPr id="7" name="Rectangle 5"/>
          <p:cNvSpPr>
            <a:spLocks noGrp="1" noChangeArrowheads="1"/>
          </p:cNvSpPr>
          <p:nvPr>
            <p:ph type="sldNum" idx="12"/>
          </p:nvPr>
        </p:nvSpPr>
        <p:spPr>
          <a:ln/>
        </p:spPr>
        <p:txBody>
          <a:bodyPr/>
          <a:lstStyle>
            <a:lvl1pPr>
              <a:defRPr/>
            </a:lvl1pPr>
          </a:lstStyle>
          <a:p>
            <a:pPr>
              <a:defRPr/>
            </a:pPr>
            <a:fld id="{DFEA340A-E935-47B2-A3BF-5EE4A38187B4}" type="slidenum">
              <a:rPr lang="en-AU" altLang="en-US"/>
              <a:pPr>
                <a:defRPr/>
              </a:pPr>
              <a:t>‹#›</a:t>
            </a:fld>
            <a:endParaRPr lang="en-AU" altLang="en-US"/>
          </a:p>
        </p:txBody>
      </p:sp>
    </p:spTree>
    <p:extLst>
      <p:ext uri="{BB962C8B-B14F-4D97-AF65-F5344CB8AC3E}">
        <p14:creationId xmlns:p14="http://schemas.microsoft.com/office/powerpoint/2010/main" val="2591288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endParaRPr lang="en-AU" altLang="en-US"/>
          </a:p>
        </p:txBody>
      </p:sp>
      <p:sp>
        <p:nvSpPr>
          <p:cNvPr id="8" name="Rectangle 4"/>
          <p:cNvSpPr>
            <a:spLocks noGrp="1" noChangeArrowheads="1"/>
          </p:cNvSpPr>
          <p:nvPr>
            <p:ph type="ftr" idx="11"/>
          </p:nvPr>
        </p:nvSpPr>
        <p:spPr>
          <a:ln/>
        </p:spPr>
        <p:txBody>
          <a:bodyPr/>
          <a:lstStyle>
            <a:lvl1pPr>
              <a:defRPr/>
            </a:lvl1pPr>
          </a:lstStyle>
          <a:p>
            <a:pPr>
              <a:defRPr/>
            </a:pPr>
            <a:endParaRPr lang="en-AU" altLang="en-US"/>
          </a:p>
        </p:txBody>
      </p:sp>
      <p:sp>
        <p:nvSpPr>
          <p:cNvPr id="9" name="Rectangle 5"/>
          <p:cNvSpPr>
            <a:spLocks noGrp="1" noChangeArrowheads="1"/>
          </p:cNvSpPr>
          <p:nvPr>
            <p:ph type="sldNum" idx="12"/>
          </p:nvPr>
        </p:nvSpPr>
        <p:spPr>
          <a:ln/>
        </p:spPr>
        <p:txBody>
          <a:bodyPr/>
          <a:lstStyle>
            <a:lvl1pPr>
              <a:defRPr/>
            </a:lvl1pPr>
          </a:lstStyle>
          <a:p>
            <a:pPr>
              <a:defRPr/>
            </a:pPr>
            <a:fld id="{A1E74E5A-5D6C-49E9-B0B5-C6143A0DBDFD}" type="slidenum">
              <a:rPr lang="en-AU" altLang="en-US"/>
              <a:pPr>
                <a:defRPr/>
              </a:pPr>
              <a:t>‹#›</a:t>
            </a:fld>
            <a:endParaRPr lang="en-AU" altLang="en-US"/>
          </a:p>
        </p:txBody>
      </p:sp>
    </p:spTree>
    <p:extLst>
      <p:ext uri="{BB962C8B-B14F-4D97-AF65-F5344CB8AC3E}">
        <p14:creationId xmlns:p14="http://schemas.microsoft.com/office/powerpoint/2010/main" val="3524138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AU" altLang="en-US"/>
          </a:p>
        </p:txBody>
      </p:sp>
      <p:sp>
        <p:nvSpPr>
          <p:cNvPr id="4" name="Rectangle 4"/>
          <p:cNvSpPr>
            <a:spLocks noGrp="1" noChangeArrowheads="1"/>
          </p:cNvSpPr>
          <p:nvPr>
            <p:ph type="ftr" idx="11"/>
          </p:nvPr>
        </p:nvSpPr>
        <p:spPr>
          <a:ln/>
        </p:spPr>
        <p:txBody>
          <a:bodyPr/>
          <a:lstStyle>
            <a:lvl1pPr>
              <a:defRPr/>
            </a:lvl1pPr>
          </a:lstStyle>
          <a:p>
            <a:pPr>
              <a:defRPr/>
            </a:pPr>
            <a:endParaRPr lang="en-AU" altLang="en-US"/>
          </a:p>
        </p:txBody>
      </p:sp>
      <p:sp>
        <p:nvSpPr>
          <p:cNvPr id="5" name="Rectangle 5"/>
          <p:cNvSpPr>
            <a:spLocks noGrp="1" noChangeArrowheads="1"/>
          </p:cNvSpPr>
          <p:nvPr>
            <p:ph type="sldNum" idx="12"/>
          </p:nvPr>
        </p:nvSpPr>
        <p:spPr>
          <a:ln/>
        </p:spPr>
        <p:txBody>
          <a:bodyPr/>
          <a:lstStyle>
            <a:lvl1pPr>
              <a:defRPr/>
            </a:lvl1pPr>
          </a:lstStyle>
          <a:p>
            <a:pPr>
              <a:defRPr/>
            </a:pPr>
            <a:fld id="{9D3A2A7D-9258-49BD-9D6E-5AD5B60320C9}" type="slidenum">
              <a:rPr lang="en-AU" altLang="en-US"/>
              <a:pPr>
                <a:defRPr/>
              </a:pPr>
              <a:t>‹#›</a:t>
            </a:fld>
            <a:endParaRPr lang="en-AU" altLang="en-US"/>
          </a:p>
        </p:txBody>
      </p:sp>
    </p:spTree>
    <p:extLst>
      <p:ext uri="{BB962C8B-B14F-4D97-AF65-F5344CB8AC3E}">
        <p14:creationId xmlns:p14="http://schemas.microsoft.com/office/powerpoint/2010/main" val="2150908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AU" altLang="en-US"/>
          </a:p>
        </p:txBody>
      </p:sp>
      <p:sp>
        <p:nvSpPr>
          <p:cNvPr id="3" name="Rectangle 4"/>
          <p:cNvSpPr>
            <a:spLocks noGrp="1" noChangeArrowheads="1"/>
          </p:cNvSpPr>
          <p:nvPr>
            <p:ph type="ftr" idx="11"/>
          </p:nvPr>
        </p:nvSpPr>
        <p:spPr>
          <a:ln/>
        </p:spPr>
        <p:txBody>
          <a:bodyPr/>
          <a:lstStyle>
            <a:lvl1pPr>
              <a:defRPr/>
            </a:lvl1pPr>
          </a:lstStyle>
          <a:p>
            <a:pPr>
              <a:defRPr/>
            </a:pPr>
            <a:endParaRPr lang="en-AU" altLang="en-US"/>
          </a:p>
        </p:txBody>
      </p:sp>
      <p:sp>
        <p:nvSpPr>
          <p:cNvPr id="4" name="Rectangle 5"/>
          <p:cNvSpPr>
            <a:spLocks noGrp="1" noChangeArrowheads="1"/>
          </p:cNvSpPr>
          <p:nvPr>
            <p:ph type="sldNum" idx="12"/>
          </p:nvPr>
        </p:nvSpPr>
        <p:spPr>
          <a:ln/>
        </p:spPr>
        <p:txBody>
          <a:bodyPr/>
          <a:lstStyle>
            <a:lvl1pPr>
              <a:defRPr/>
            </a:lvl1pPr>
          </a:lstStyle>
          <a:p>
            <a:pPr>
              <a:defRPr/>
            </a:pPr>
            <a:fld id="{DE43A023-B68A-4C8C-94AD-570F6C6B7EFD}" type="slidenum">
              <a:rPr lang="en-AU" altLang="en-US"/>
              <a:pPr>
                <a:defRPr/>
              </a:pPr>
              <a:t>‹#›</a:t>
            </a:fld>
            <a:endParaRPr lang="en-AU" altLang="en-US"/>
          </a:p>
        </p:txBody>
      </p:sp>
    </p:spTree>
    <p:extLst>
      <p:ext uri="{BB962C8B-B14F-4D97-AF65-F5344CB8AC3E}">
        <p14:creationId xmlns:p14="http://schemas.microsoft.com/office/powerpoint/2010/main" val="428095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idx="10"/>
          </p:nvPr>
        </p:nvSpPr>
        <p:spPr>
          <a:ln/>
        </p:spPr>
        <p:txBody>
          <a:bodyPr/>
          <a:lstStyle>
            <a:lvl1pPr>
              <a:defRPr/>
            </a:lvl1pPr>
          </a:lstStyle>
          <a:p>
            <a:pPr>
              <a:defRPr/>
            </a:pPr>
            <a:endParaRPr lang="en-AU" altLang="en-US"/>
          </a:p>
        </p:txBody>
      </p:sp>
      <p:sp>
        <p:nvSpPr>
          <p:cNvPr id="5" name="Rectangle 5"/>
          <p:cNvSpPr>
            <a:spLocks noGrp="1" noChangeArrowheads="1"/>
          </p:cNvSpPr>
          <p:nvPr>
            <p:ph type="ftr" idx="11"/>
          </p:nvPr>
        </p:nvSpPr>
        <p:spPr>
          <a:ln/>
        </p:spPr>
        <p:txBody>
          <a:bodyPr/>
          <a:lstStyle>
            <a:lvl1pPr>
              <a:defRPr/>
            </a:lvl1pPr>
          </a:lstStyle>
          <a:p>
            <a:pPr>
              <a:defRPr/>
            </a:pPr>
            <a:endParaRPr lang="en-AU" altLang="en-US"/>
          </a:p>
        </p:txBody>
      </p:sp>
      <p:sp>
        <p:nvSpPr>
          <p:cNvPr id="6" name="Rectangle 6"/>
          <p:cNvSpPr>
            <a:spLocks noGrp="1" noChangeArrowheads="1"/>
          </p:cNvSpPr>
          <p:nvPr>
            <p:ph type="sldNum" idx="12"/>
          </p:nvPr>
        </p:nvSpPr>
        <p:spPr>
          <a:ln/>
        </p:spPr>
        <p:txBody>
          <a:bodyPr/>
          <a:lstStyle>
            <a:lvl1pPr>
              <a:defRPr/>
            </a:lvl1pPr>
          </a:lstStyle>
          <a:p>
            <a:pPr>
              <a:defRPr/>
            </a:pPr>
            <a:fld id="{9F090026-F60A-447B-BD50-6D57AC3367C3}" type="slidenum">
              <a:rPr lang="en-AU" altLang="en-US"/>
              <a:pPr>
                <a:defRPr/>
              </a:pPr>
              <a:t>‹#›</a:t>
            </a:fld>
            <a:endParaRPr lang="en-AU" altLang="en-US"/>
          </a:p>
        </p:txBody>
      </p:sp>
    </p:spTree>
    <p:extLst>
      <p:ext uri="{BB962C8B-B14F-4D97-AF65-F5344CB8AC3E}">
        <p14:creationId xmlns:p14="http://schemas.microsoft.com/office/powerpoint/2010/main" val="1189391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AU" altLang="en-US"/>
          </a:p>
        </p:txBody>
      </p:sp>
      <p:sp>
        <p:nvSpPr>
          <p:cNvPr id="6" name="Rectangle 4"/>
          <p:cNvSpPr>
            <a:spLocks noGrp="1" noChangeArrowheads="1"/>
          </p:cNvSpPr>
          <p:nvPr>
            <p:ph type="ftr" idx="11"/>
          </p:nvPr>
        </p:nvSpPr>
        <p:spPr>
          <a:ln/>
        </p:spPr>
        <p:txBody>
          <a:bodyPr/>
          <a:lstStyle>
            <a:lvl1pPr>
              <a:defRPr/>
            </a:lvl1pPr>
          </a:lstStyle>
          <a:p>
            <a:pPr>
              <a:defRPr/>
            </a:pPr>
            <a:endParaRPr lang="en-AU" altLang="en-US"/>
          </a:p>
        </p:txBody>
      </p:sp>
      <p:sp>
        <p:nvSpPr>
          <p:cNvPr id="7" name="Rectangle 5"/>
          <p:cNvSpPr>
            <a:spLocks noGrp="1" noChangeArrowheads="1"/>
          </p:cNvSpPr>
          <p:nvPr>
            <p:ph type="sldNum" idx="12"/>
          </p:nvPr>
        </p:nvSpPr>
        <p:spPr>
          <a:ln/>
        </p:spPr>
        <p:txBody>
          <a:bodyPr/>
          <a:lstStyle>
            <a:lvl1pPr>
              <a:defRPr/>
            </a:lvl1pPr>
          </a:lstStyle>
          <a:p>
            <a:pPr>
              <a:defRPr/>
            </a:pPr>
            <a:fld id="{2DFC9F68-9A7D-47BE-88D6-FE9923334039}" type="slidenum">
              <a:rPr lang="en-AU" altLang="en-US"/>
              <a:pPr>
                <a:defRPr/>
              </a:pPr>
              <a:t>‹#›</a:t>
            </a:fld>
            <a:endParaRPr lang="en-AU" altLang="en-US"/>
          </a:p>
        </p:txBody>
      </p:sp>
    </p:spTree>
    <p:extLst>
      <p:ext uri="{BB962C8B-B14F-4D97-AF65-F5344CB8AC3E}">
        <p14:creationId xmlns:p14="http://schemas.microsoft.com/office/powerpoint/2010/main" val="2300634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AU" altLang="en-US"/>
          </a:p>
        </p:txBody>
      </p:sp>
      <p:sp>
        <p:nvSpPr>
          <p:cNvPr id="6" name="Rectangle 4"/>
          <p:cNvSpPr>
            <a:spLocks noGrp="1" noChangeArrowheads="1"/>
          </p:cNvSpPr>
          <p:nvPr>
            <p:ph type="ftr" idx="11"/>
          </p:nvPr>
        </p:nvSpPr>
        <p:spPr>
          <a:ln/>
        </p:spPr>
        <p:txBody>
          <a:bodyPr/>
          <a:lstStyle>
            <a:lvl1pPr>
              <a:defRPr/>
            </a:lvl1pPr>
          </a:lstStyle>
          <a:p>
            <a:pPr>
              <a:defRPr/>
            </a:pPr>
            <a:endParaRPr lang="en-AU" altLang="en-US"/>
          </a:p>
        </p:txBody>
      </p:sp>
      <p:sp>
        <p:nvSpPr>
          <p:cNvPr id="7" name="Rectangle 5"/>
          <p:cNvSpPr>
            <a:spLocks noGrp="1" noChangeArrowheads="1"/>
          </p:cNvSpPr>
          <p:nvPr>
            <p:ph type="sldNum" idx="12"/>
          </p:nvPr>
        </p:nvSpPr>
        <p:spPr>
          <a:ln/>
        </p:spPr>
        <p:txBody>
          <a:bodyPr/>
          <a:lstStyle>
            <a:lvl1pPr>
              <a:defRPr/>
            </a:lvl1pPr>
          </a:lstStyle>
          <a:p>
            <a:pPr>
              <a:defRPr/>
            </a:pPr>
            <a:fld id="{4CFC9081-5335-4D2B-9C36-001A35ADE582}" type="slidenum">
              <a:rPr lang="en-AU" altLang="en-US"/>
              <a:pPr>
                <a:defRPr/>
              </a:pPr>
              <a:t>‹#›</a:t>
            </a:fld>
            <a:endParaRPr lang="en-AU" altLang="en-US"/>
          </a:p>
        </p:txBody>
      </p:sp>
    </p:spTree>
    <p:extLst>
      <p:ext uri="{BB962C8B-B14F-4D97-AF65-F5344CB8AC3E}">
        <p14:creationId xmlns:p14="http://schemas.microsoft.com/office/powerpoint/2010/main" val="295625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AU" altLang="en-US"/>
          </a:p>
        </p:txBody>
      </p:sp>
      <p:sp>
        <p:nvSpPr>
          <p:cNvPr id="5" name="Rectangle 4"/>
          <p:cNvSpPr>
            <a:spLocks noGrp="1" noChangeArrowheads="1"/>
          </p:cNvSpPr>
          <p:nvPr>
            <p:ph type="ftr" idx="11"/>
          </p:nvPr>
        </p:nvSpPr>
        <p:spPr>
          <a:ln/>
        </p:spPr>
        <p:txBody>
          <a:bodyPr/>
          <a:lstStyle>
            <a:lvl1pPr>
              <a:defRPr/>
            </a:lvl1pPr>
          </a:lstStyle>
          <a:p>
            <a:pPr>
              <a:defRPr/>
            </a:pPr>
            <a:endParaRPr lang="en-AU" altLang="en-US"/>
          </a:p>
        </p:txBody>
      </p:sp>
      <p:sp>
        <p:nvSpPr>
          <p:cNvPr id="6" name="Rectangle 5"/>
          <p:cNvSpPr>
            <a:spLocks noGrp="1" noChangeArrowheads="1"/>
          </p:cNvSpPr>
          <p:nvPr>
            <p:ph type="sldNum" idx="12"/>
          </p:nvPr>
        </p:nvSpPr>
        <p:spPr>
          <a:ln/>
        </p:spPr>
        <p:txBody>
          <a:bodyPr/>
          <a:lstStyle>
            <a:lvl1pPr>
              <a:defRPr/>
            </a:lvl1pPr>
          </a:lstStyle>
          <a:p>
            <a:pPr>
              <a:defRPr/>
            </a:pPr>
            <a:fld id="{07D7B580-4BBB-42E8-B9A1-6DDE6783E12E}" type="slidenum">
              <a:rPr lang="en-AU" altLang="en-US"/>
              <a:pPr>
                <a:defRPr/>
              </a:pPr>
              <a:t>‹#›</a:t>
            </a:fld>
            <a:endParaRPr lang="en-AU" altLang="en-US"/>
          </a:p>
        </p:txBody>
      </p:sp>
    </p:spTree>
    <p:extLst>
      <p:ext uri="{BB962C8B-B14F-4D97-AF65-F5344CB8AC3E}">
        <p14:creationId xmlns:p14="http://schemas.microsoft.com/office/powerpoint/2010/main" val="322758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2925" y="-1588"/>
            <a:ext cx="2243138" cy="612457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63513" y="-1588"/>
            <a:ext cx="6577012" cy="61245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AU" altLang="en-US"/>
          </a:p>
        </p:txBody>
      </p:sp>
      <p:sp>
        <p:nvSpPr>
          <p:cNvPr id="5" name="Rectangle 4"/>
          <p:cNvSpPr>
            <a:spLocks noGrp="1" noChangeArrowheads="1"/>
          </p:cNvSpPr>
          <p:nvPr>
            <p:ph type="ftr" idx="11"/>
          </p:nvPr>
        </p:nvSpPr>
        <p:spPr>
          <a:ln/>
        </p:spPr>
        <p:txBody>
          <a:bodyPr/>
          <a:lstStyle>
            <a:lvl1pPr>
              <a:defRPr/>
            </a:lvl1pPr>
          </a:lstStyle>
          <a:p>
            <a:pPr>
              <a:defRPr/>
            </a:pPr>
            <a:endParaRPr lang="en-AU" altLang="en-US"/>
          </a:p>
        </p:txBody>
      </p:sp>
      <p:sp>
        <p:nvSpPr>
          <p:cNvPr id="6" name="Rectangle 5"/>
          <p:cNvSpPr>
            <a:spLocks noGrp="1" noChangeArrowheads="1"/>
          </p:cNvSpPr>
          <p:nvPr>
            <p:ph type="sldNum" idx="12"/>
          </p:nvPr>
        </p:nvSpPr>
        <p:spPr>
          <a:ln/>
        </p:spPr>
        <p:txBody>
          <a:bodyPr/>
          <a:lstStyle>
            <a:lvl1pPr>
              <a:defRPr/>
            </a:lvl1pPr>
          </a:lstStyle>
          <a:p>
            <a:pPr>
              <a:defRPr/>
            </a:pPr>
            <a:fld id="{0BC380A0-477E-45AD-90AC-7723F97925BB}" type="slidenum">
              <a:rPr lang="en-AU" altLang="en-US"/>
              <a:pPr>
                <a:defRPr/>
              </a:pPr>
              <a:t>‹#›</a:t>
            </a:fld>
            <a:endParaRPr lang="en-AU" altLang="en-US"/>
          </a:p>
        </p:txBody>
      </p:sp>
    </p:spTree>
    <p:extLst>
      <p:ext uri="{BB962C8B-B14F-4D97-AF65-F5344CB8AC3E}">
        <p14:creationId xmlns:p14="http://schemas.microsoft.com/office/powerpoint/2010/main" val="177295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AU" altLang="en-US"/>
          </a:p>
        </p:txBody>
      </p:sp>
      <p:sp>
        <p:nvSpPr>
          <p:cNvPr id="5" name="Rectangle 5"/>
          <p:cNvSpPr>
            <a:spLocks noGrp="1" noChangeArrowheads="1"/>
          </p:cNvSpPr>
          <p:nvPr>
            <p:ph type="ftr" idx="11"/>
          </p:nvPr>
        </p:nvSpPr>
        <p:spPr>
          <a:ln/>
        </p:spPr>
        <p:txBody>
          <a:bodyPr/>
          <a:lstStyle>
            <a:lvl1pPr>
              <a:defRPr/>
            </a:lvl1pPr>
          </a:lstStyle>
          <a:p>
            <a:pPr>
              <a:defRPr/>
            </a:pPr>
            <a:endParaRPr lang="en-AU" altLang="en-US"/>
          </a:p>
        </p:txBody>
      </p:sp>
      <p:sp>
        <p:nvSpPr>
          <p:cNvPr id="6" name="Rectangle 6"/>
          <p:cNvSpPr>
            <a:spLocks noGrp="1" noChangeArrowheads="1"/>
          </p:cNvSpPr>
          <p:nvPr>
            <p:ph type="sldNum" idx="12"/>
          </p:nvPr>
        </p:nvSpPr>
        <p:spPr>
          <a:ln/>
        </p:spPr>
        <p:txBody>
          <a:bodyPr/>
          <a:lstStyle>
            <a:lvl1pPr>
              <a:defRPr/>
            </a:lvl1pPr>
          </a:lstStyle>
          <a:p>
            <a:pPr>
              <a:defRPr/>
            </a:pPr>
            <a:fld id="{1A853FE0-D16C-4CC8-90B6-B32E160F5557}" type="slidenum">
              <a:rPr lang="en-AU" altLang="en-US"/>
              <a:pPr>
                <a:defRPr/>
              </a:pPr>
              <a:t>‹#›</a:t>
            </a:fld>
            <a:endParaRPr lang="en-AU" altLang="en-US"/>
          </a:p>
        </p:txBody>
      </p:sp>
    </p:spTree>
    <p:extLst>
      <p:ext uri="{BB962C8B-B14F-4D97-AF65-F5344CB8AC3E}">
        <p14:creationId xmlns:p14="http://schemas.microsoft.com/office/powerpoint/2010/main" val="37423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4963"/>
            <a:ext cx="4033838" cy="451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1604963"/>
            <a:ext cx="4033837" cy="451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idx="10"/>
          </p:nvPr>
        </p:nvSpPr>
        <p:spPr>
          <a:ln/>
        </p:spPr>
        <p:txBody>
          <a:bodyPr/>
          <a:lstStyle>
            <a:lvl1pPr>
              <a:defRPr/>
            </a:lvl1pPr>
          </a:lstStyle>
          <a:p>
            <a:pPr>
              <a:defRPr/>
            </a:pPr>
            <a:endParaRPr lang="en-AU" altLang="en-US"/>
          </a:p>
        </p:txBody>
      </p:sp>
      <p:sp>
        <p:nvSpPr>
          <p:cNvPr id="6" name="Rectangle 5"/>
          <p:cNvSpPr>
            <a:spLocks noGrp="1" noChangeArrowheads="1"/>
          </p:cNvSpPr>
          <p:nvPr>
            <p:ph type="ftr" idx="11"/>
          </p:nvPr>
        </p:nvSpPr>
        <p:spPr>
          <a:ln/>
        </p:spPr>
        <p:txBody>
          <a:bodyPr/>
          <a:lstStyle>
            <a:lvl1pPr>
              <a:defRPr/>
            </a:lvl1pPr>
          </a:lstStyle>
          <a:p>
            <a:pPr>
              <a:defRPr/>
            </a:pPr>
            <a:endParaRPr lang="en-AU" altLang="en-US"/>
          </a:p>
        </p:txBody>
      </p:sp>
      <p:sp>
        <p:nvSpPr>
          <p:cNvPr id="7" name="Rectangle 6"/>
          <p:cNvSpPr>
            <a:spLocks noGrp="1" noChangeArrowheads="1"/>
          </p:cNvSpPr>
          <p:nvPr>
            <p:ph type="sldNum" idx="12"/>
          </p:nvPr>
        </p:nvSpPr>
        <p:spPr>
          <a:ln/>
        </p:spPr>
        <p:txBody>
          <a:bodyPr/>
          <a:lstStyle>
            <a:lvl1pPr>
              <a:defRPr/>
            </a:lvl1pPr>
          </a:lstStyle>
          <a:p>
            <a:pPr>
              <a:defRPr/>
            </a:pPr>
            <a:fld id="{941B3046-02E0-48C3-8416-2C6884DC9F7D}" type="slidenum">
              <a:rPr lang="en-AU" altLang="en-US"/>
              <a:pPr>
                <a:defRPr/>
              </a:pPr>
              <a:t>‹#›</a:t>
            </a:fld>
            <a:endParaRPr lang="en-AU" altLang="en-US"/>
          </a:p>
        </p:txBody>
      </p:sp>
    </p:spTree>
    <p:extLst>
      <p:ext uri="{BB962C8B-B14F-4D97-AF65-F5344CB8AC3E}">
        <p14:creationId xmlns:p14="http://schemas.microsoft.com/office/powerpoint/2010/main" val="325285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idx="10"/>
          </p:nvPr>
        </p:nvSpPr>
        <p:spPr>
          <a:ln/>
        </p:spPr>
        <p:txBody>
          <a:bodyPr/>
          <a:lstStyle>
            <a:lvl1pPr>
              <a:defRPr/>
            </a:lvl1pPr>
          </a:lstStyle>
          <a:p>
            <a:pPr>
              <a:defRPr/>
            </a:pPr>
            <a:endParaRPr lang="en-AU" altLang="en-US"/>
          </a:p>
        </p:txBody>
      </p:sp>
      <p:sp>
        <p:nvSpPr>
          <p:cNvPr id="8" name="Rectangle 5"/>
          <p:cNvSpPr>
            <a:spLocks noGrp="1" noChangeArrowheads="1"/>
          </p:cNvSpPr>
          <p:nvPr>
            <p:ph type="ftr" idx="11"/>
          </p:nvPr>
        </p:nvSpPr>
        <p:spPr>
          <a:ln/>
        </p:spPr>
        <p:txBody>
          <a:bodyPr/>
          <a:lstStyle>
            <a:lvl1pPr>
              <a:defRPr/>
            </a:lvl1pPr>
          </a:lstStyle>
          <a:p>
            <a:pPr>
              <a:defRPr/>
            </a:pPr>
            <a:endParaRPr lang="en-AU" altLang="en-US"/>
          </a:p>
        </p:txBody>
      </p:sp>
      <p:sp>
        <p:nvSpPr>
          <p:cNvPr id="9" name="Rectangle 6"/>
          <p:cNvSpPr>
            <a:spLocks noGrp="1" noChangeArrowheads="1"/>
          </p:cNvSpPr>
          <p:nvPr>
            <p:ph type="sldNum" idx="12"/>
          </p:nvPr>
        </p:nvSpPr>
        <p:spPr>
          <a:ln/>
        </p:spPr>
        <p:txBody>
          <a:bodyPr/>
          <a:lstStyle>
            <a:lvl1pPr>
              <a:defRPr/>
            </a:lvl1pPr>
          </a:lstStyle>
          <a:p>
            <a:pPr>
              <a:defRPr/>
            </a:pPr>
            <a:fld id="{D73AF6CB-31DD-4E78-8C65-F18E9C9694C5}" type="slidenum">
              <a:rPr lang="en-AU" altLang="en-US"/>
              <a:pPr>
                <a:defRPr/>
              </a:pPr>
              <a:t>‹#›</a:t>
            </a:fld>
            <a:endParaRPr lang="en-AU" altLang="en-US"/>
          </a:p>
        </p:txBody>
      </p:sp>
    </p:spTree>
    <p:extLst>
      <p:ext uri="{BB962C8B-B14F-4D97-AF65-F5344CB8AC3E}">
        <p14:creationId xmlns:p14="http://schemas.microsoft.com/office/powerpoint/2010/main" val="59267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idx="10"/>
          </p:nvPr>
        </p:nvSpPr>
        <p:spPr>
          <a:ln/>
        </p:spPr>
        <p:txBody>
          <a:bodyPr/>
          <a:lstStyle>
            <a:lvl1pPr>
              <a:defRPr/>
            </a:lvl1pPr>
          </a:lstStyle>
          <a:p>
            <a:pPr>
              <a:defRPr/>
            </a:pPr>
            <a:endParaRPr lang="en-AU" altLang="en-US"/>
          </a:p>
        </p:txBody>
      </p:sp>
      <p:sp>
        <p:nvSpPr>
          <p:cNvPr id="4" name="Rectangle 5"/>
          <p:cNvSpPr>
            <a:spLocks noGrp="1" noChangeArrowheads="1"/>
          </p:cNvSpPr>
          <p:nvPr>
            <p:ph type="ftr" idx="11"/>
          </p:nvPr>
        </p:nvSpPr>
        <p:spPr>
          <a:ln/>
        </p:spPr>
        <p:txBody>
          <a:bodyPr/>
          <a:lstStyle>
            <a:lvl1pPr>
              <a:defRPr/>
            </a:lvl1pPr>
          </a:lstStyle>
          <a:p>
            <a:pPr>
              <a:defRPr/>
            </a:pPr>
            <a:endParaRPr lang="en-AU" altLang="en-US"/>
          </a:p>
        </p:txBody>
      </p:sp>
      <p:sp>
        <p:nvSpPr>
          <p:cNvPr id="5" name="Rectangle 6"/>
          <p:cNvSpPr>
            <a:spLocks noGrp="1" noChangeArrowheads="1"/>
          </p:cNvSpPr>
          <p:nvPr>
            <p:ph type="sldNum" idx="12"/>
          </p:nvPr>
        </p:nvSpPr>
        <p:spPr>
          <a:ln/>
        </p:spPr>
        <p:txBody>
          <a:bodyPr/>
          <a:lstStyle>
            <a:lvl1pPr>
              <a:defRPr/>
            </a:lvl1pPr>
          </a:lstStyle>
          <a:p>
            <a:pPr>
              <a:defRPr/>
            </a:pPr>
            <a:fld id="{F5EC5F81-EE8A-4E90-AA15-FAECA450DD01}" type="slidenum">
              <a:rPr lang="en-AU" altLang="en-US"/>
              <a:pPr>
                <a:defRPr/>
              </a:pPr>
              <a:t>‹#›</a:t>
            </a:fld>
            <a:endParaRPr lang="en-AU" altLang="en-US"/>
          </a:p>
        </p:txBody>
      </p:sp>
    </p:spTree>
    <p:extLst>
      <p:ext uri="{BB962C8B-B14F-4D97-AF65-F5344CB8AC3E}">
        <p14:creationId xmlns:p14="http://schemas.microsoft.com/office/powerpoint/2010/main" val="122026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AU" altLang="en-US"/>
          </a:p>
        </p:txBody>
      </p:sp>
      <p:sp>
        <p:nvSpPr>
          <p:cNvPr id="3" name="Rectangle 5"/>
          <p:cNvSpPr>
            <a:spLocks noGrp="1" noChangeArrowheads="1"/>
          </p:cNvSpPr>
          <p:nvPr>
            <p:ph type="ftr" idx="11"/>
          </p:nvPr>
        </p:nvSpPr>
        <p:spPr>
          <a:ln/>
        </p:spPr>
        <p:txBody>
          <a:bodyPr/>
          <a:lstStyle>
            <a:lvl1pPr>
              <a:defRPr/>
            </a:lvl1pPr>
          </a:lstStyle>
          <a:p>
            <a:pPr>
              <a:defRPr/>
            </a:pPr>
            <a:endParaRPr lang="en-AU" altLang="en-US"/>
          </a:p>
        </p:txBody>
      </p:sp>
      <p:sp>
        <p:nvSpPr>
          <p:cNvPr id="4" name="Rectangle 6"/>
          <p:cNvSpPr>
            <a:spLocks noGrp="1" noChangeArrowheads="1"/>
          </p:cNvSpPr>
          <p:nvPr>
            <p:ph type="sldNum" idx="12"/>
          </p:nvPr>
        </p:nvSpPr>
        <p:spPr>
          <a:ln/>
        </p:spPr>
        <p:txBody>
          <a:bodyPr/>
          <a:lstStyle>
            <a:lvl1pPr>
              <a:defRPr/>
            </a:lvl1pPr>
          </a:lstStyle>
          <a:p>
            <a:pPr>
              <a:defRPr/>
            </a:pPr>
            <a:fld id="{2904134F-E202-4B0F-93D0-686A0564B493}" type="slidenum">
              <a:rPr lang="en-AU" altLang="en-US"/>
              <a:pPr>
                <a:defRPr/>
              </a:pPr>
              <a:t>‹#›</a:t>
            </a:fld>
            <a:endParaRPr lang="en-AU" altLang="en-US"/>
          </a:p>
        </p:txBody>
      </p:sp>
    </p:spTree>
    <p:extLst>
      <p:ext uri="{BB962C8B-B14F-4D97-AF65-F5344CB8AC3E}">
        <p14:creationId xmlns:p14="http://schemas.microsoft.com/office/powerpoint/2010/main" val="3251621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AU" altLang="en-US"/>
          </a:p>
        </p:txBody>
      </p:sp>
      <p:sp>
        <p:nvSpPr>
          <p:cNvPr id="6" name="Rectangle 5"/>
          <p:cNvSpPr>
            <a:spLocks noGrp="1" noChangeArrowheads="1"/>
          </p:cNvSpPr>
          <p:nvPr>
            <p:ph type="ftr" idx="11"/>
          </p:nvPr>
        </p:nvSpPr>
        <p:spPr>
          <a:ln/>
        </p:spPr>
        <p:txBody>
          <a:bodyPr/>
          <a:lstStyle>
            <a:lvl1pPr>
              <a:defRPr/>
            </a:lvl1pPr>
          </a:lstStyle>
          <a:p>
            <a:pPr>
              <a:defRPr/>
            </a:pPr>
            <a:endParaRPr lang="en-AU" altLang="en-US"/>
          </a:p>
        </p:txBody>
      </p:sp>
      <p:sp>
        <p:nvSpPr>
          <p:cNvPr id="7" name="Rectangle 6"/>
          <p:cNvSpPr>
            <a:spLocks noGrp="1" noChangeArrowheads="1"/>
          </p:cNvSpPr>
          <p:nvPr>
            <p:ph type="sldNum" idx="12"/>
          </p:nvPr>
        </p:nvSpPr>
        <p:spPr>
          <a:ln/>
        </p:spPr>
        <p:txBody>
          <a:bodyPr/>
          <a:lstStyle>
            <a:lvl1pPr>
              <a:defRPr/>
            </a:lvl1pPr>
          </a:lstStyle>
          <a:p>
            <a:pPr>
              <a:defRPr/>
            </a:pPr>
            <a:fld id="{B7B6681F-F7BF-4286-85E8-0F5EB3B36BB5}" type="slidenum">
              <a:rPr lang="en-AU" altLang="en-US"/>
              <a:pPr>
                <a:defRPr/>
              </a:pPr>
              <a:t>‹#›</a:t>
            </a:fld>
            <a:endParaRPr lang="en-AU" altLang="en-US"/>
          </a:p>
        </p:txBody>
      </p:sp>
    </p:spTree>
    <p:extLst>
      <p:ext uri="{BB962C8B-B14F-4D97-AF65-F5344CB8AC3E}">
        <p14:creationId xmlns:p14="http://schemas.microsoft.com/office/powerpoint/2010/main" val="389891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AU" altLang="en-US"/>
          </a:p>
        </p:txBody>
      </p:sp>
      <p:sp>
        <p:nvSpPr>
          <p:cNvPr id="6" name="Rectangle 5"/>
          <p:cNvSpPr>
            <a:spLocks noGrp="1" noChangeArrowheads="1"/>
          </p:cNvSpPr>
          <p:nvPr>
            <p:ph type="ftr" idx="11"/>
          </p:nvPr>
        </p:nvSpPr>
        <p:spPr>
          <a:ln/>
        </p:spPr>
        <p:txBody>
          <a:bodyPr/>
          <a:lstStyle>
            <a:lvl1pPr>
              <a:defRPr/>
            </a:lvl1pPr>
          </a:lstStyle>
          <a:p>
            <a:pPr>
              <a:defRPr/>
            </a:pPr>
            <a:endParaRPr lang="en-AU" altLang="en-US"/>
          </a:p>
        </p:txBody>
      </p:sp>
      <p:sp>
        <p:nvSpPr>
          <p:cNvPr id="7" name="Rectangle 6"/>
          <p:cNvSpPr>
            <a:spLocks noGrp="1" noChangeArrowheads="1"/>
          </p:cNvSpPr>
          <p:nvPr>
            <p:ph type="sldNum" idx="12"/>
          </p:nvPr>
        </p:nvSpPr>
        <p:spPr>
          <a:ln/>
        </p:spPr>
        <p:txBody>
          <a:bodyPr/>
          <a:lstStyle>
            <a:lvl1pPr>
              <a:defRPr/>
            </a:lvl1pPr>
          </a:lstStyle>
          <a:p>
            <a:pPr>
              <a:defRPr/>
            </a:pPr>
            <a:fld id="{4CD3763D-66C6-4837-94D7-699C0694632B}" type="slidenum">
              <a:rPr lang="en-AU" altLang="en-US"/>
              <a:pPr>
                <a:defRPr/>
              </a:pPr>
              <a:t>‹#›</a:t>
            </a:fld>
            <a:endParaRPr lang="en-AU" altLang="en-US"/>
          </a:p>
        </p:txBody>
      </p:sp>
    </p:spTree>
    <p:extLst>
      <p:ext uri="{BB962C8B-B14F-4D97-AF65-F5344CB8AC3E}">
        <p14:creationId xmlns:p14="http://schemas.microsoft.com/office/powerpoint/2010/main" val="179627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AutoShape 1"/>
          <p:cNvSpPr>
            <a:spLocks noChangeArrowheads="1"/>
          </p:cNvSpPr>
          <p:nvPr/>
        </p:nvSpPr>
        <p:spPr bwMode="auto">
          <a:xfrm>
            <a:off x="0" y="0"/>
            <a:ext cx="9144000" cy="1152525"/>
          </a:xfrm>
          <a:prstGeom prst="roundRect">
            <a:avLst>
              <a:gd name="adj" fmla="val 134"/>
            </a:avLst>
          </a:prstGeom>
          <a:gradFill rotWithShape="0">
            <a:gsLst>
              <a:gs pos="0">
                <a:srgbClr val="1C82B9"/>
              </a:gs>
              <a:gs pos="100000">
                <a:srgbClr val="006B6B"/>
              </a:gs>
            </a:gsLst>
            <a:lin ang="5400000" scaled="1"/>
          </a:gradFill>
          <a:ln w="936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27" name="Rectangle 2"/>
          <p:cNvSpPr>
            <a:spLocks noGrp="1" noChangeArrowheads="1"/>
          </p:cNvSpPr>
          <p:nvPr>
            <p:ph type="title"/>
          </p:nvPr>
        </p:nvSpPr>
        <p:spPr bwMode="auto">
          <a:xfrm>
            <a:off x="1079500" y="-1588"/>
            <a:ext cx="6973888"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457200" y="1604963"/>
            <a:ext cx="8220075" cy="451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12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4"/>
          <p:cNvSpPr>
            <a:spLocks noGrp="1" noChangeArrowheads="1"/>
          </p:cNvSpPr>
          <p:nvPr>
            <p:ph type="dt"/>
          </p:nvPr>
        </p:nvSpPr>
        <p:spPr bwMode="auto">
          <a:xfrm>
            <a:off x="647700" y="6294438"/>
            <a:ext cx="21209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234C"/>
                </a:solidFill>
                <a:latin typeface="Arial" charset="0"/>
                <a:ea typeface="Microsoft YaHei" charset="-122"/>
              </a:defRPr>
            </a:lvl1pPr>
          </a:lstStyle>
          <a:p>
            <a:pPr>
              <a:defRPr/>
            </a:pPr>
            <a:endParaRPr lang="en-AU" altLang="en-US"/>
          </a:p>
        </p:txBody>
      </p:sp>
      <p:sp>
        <p:nvSpPr>
          <p:cNvPr id="1029" name="Rectangle 5"/>
          <p:cNvSpPr>
            <a:spLocks noGrp="1" noChangeArrowheads="1"/>
          </p:cNvSpPr>
          <p:nvPr>
            <p:ph type="ftr"/>
          </p:nvPr>
        </p:nvSpPr>
        <p:spPr bwMode="auto">
          <a:xfrm>
            <a:off x="3127375" y="6311900"/>
            <a:ext cx="28892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234C"/>
                </a:solidFill>
                <a:latin typeface="Arial" charset="0"/>
                <a:ea typeface="Microsoft YaHei" charset="-122"/>
              </a:defRPr>
            </a:lvl1pPr>
          </a:lstStyle>
          <a:p>
            <a:pPr>
              <a:defRPr/>
            </a:pPr>
            <a:endParaRPr lang="en-AU" altLang="en-US"/>
          </a:p>
        </p:txBody>
      </p:sp>
      <p:sp>
        <p:nvSpPr>
          <p:cNvPr id="1030" name="Rectangle 6"/>
          <p:cNvSpPr>
            <a:spLocks noGrp="1" noChangeArrowheads="1"/>
          </p:cNvSpPr>
          <p:nvPr>
            <p:ph type="sldNum"/>
          </p:nvPr>
        </p:nvSpPr>
        <p:spPr bwMode="auto">
          <a:xfrm>
            <a:off x="6264275" y="6311900"/>
            <a:ext cx="21209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234C"/>
                </a:solidFill>
              </a:defRPr>
            </a:lvl1pPr>
          </a:lstStyle>
          <a:p>
            <a:pPr>
              <a:defRPr/>
            </a:pPr>
            <a:fld id="{BF4A0E3F-303F-4DC8-857F-D8E9AC1D7FD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sz="2100" b="1">
          <a:solidFill>
            <a:srgbClr val="FFFFFF"/>
          </a:solidFill>
          <a:latin typeface="+mj-lt"/>
          <a:ea typeface="+mj-ea"/>
          <a:cs typeface="+mj-cs"/>
        </a:defRPr>
      </a:lvl1pPr>
      <a:lvl2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sz="2100" b="1">
          <a:solidFill>
            <a:srgbClr val="FFFFFF"/>
          </a:solidFill>
          <a:latin typeface="Bitstream Vera Sans" pitchFamily="32" charset="0"/>
          <a:ea typeface="msmincho" charset="0"/>
          <a:cs typeface="msmincho" charset="0"/>
        </a:defRPr>
      </a:lvl2pPr>
      <a:lvl3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sz="2100" b="1">
          <a:solidFill>
            <a:srgbClr val="FFFFFF"/>
          </a:solidFill>
          <a:latin typeface="Bitstream Vera Sans" pitchFamily="32" charset="0"/>
          <a:ea typeface="msmincho" charset="0"/>
          <a:cs typeface="msmincho" charset="0"/>
        </a:defRPr>
      </a:lvl3pPr>
      <a:lvl4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sz="2100" b="1">
          <a:solidFill>
            <a:srgbClr val="FFFFFF"/>
          </a:solidFill>
          <a:latin typeface="Bitstream Vera Sans" pitchFamily="32" charset="0"/>
          <a:ea typeface="msmincho" charset="0"/>
          <a:cs typeface="msmincho" charset="0"/>
        </a:defRPr>
      </a:lvl4pPr>
      <a:lvl5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sz="2100" b="1">
          <a:solidFill>
            <a:srgbClr val="FFFFFF"/>
          </a:solidFill>
          <a:latin typeface="Bitstream Vera Sans" pitchFamily="32" charset="0"/>
          <a:ea typeface="msmincho" charset="0"/>
          <a:cs typeface="msmincho" charset="0"/>
        </a:defRPr>
      </a:lvl5pPr>
      <a:lvl6pPr marL="2514600" indent="-228600" algn="l" defTabSz="449263" rtl="0" fontAlgn="base" hangingPunct="0">
        <a:lnSpc>
          <a:spcPct val="98000"/>
        </a:lnSpc>
        <a:spcBef>
          <a:spcPct val="0"/>
        </a:spcBef>
        <a:spcAft>
          <a:spcPct val="0"/>
        </a:spcAft>
        <a:buClr>
          <a:srgbClr val="000000"/>
        </a:buClr>
        <a:buSzPct val="100000"/>
        <a:buFont typeface="Times New Roman" pitchFamily="16" charset="0"/>
        <a:defRPr sz="2100" b="1">
          <a:solidFill>
            <a:srgbClr val="FFFFFF"/>
          </a:solidFill>
          <a:latin typeface="Bitstream Vera Sans" pitchFamily="32" charset="0"/>
          <a:ea typeface="msmincho" charset="0"/>
          <a:cs typeface="msmincho" charset="0"/>
        </a:defRPr>
      </a:lvl6pPr>
      <a:lvl7pPr marL="2971800" indent="-228600" algn="l" defTabSz="449263" rtl="0" fontAlgn="base" hangingPunct="0">
        <a:lnSpc>
          <a:spcPct val="98000"/>
        </a:lnSpc>
        <a:spcBef>
          <a:spcPct val="0"/>
        </a:spcBef>
        <a:spcAft>
          <a:spcPct val="0"/>
        </a:spcAft>
        <a:buClr>
          <a:srgbClr val="000000"/>
        </a:buClr>
        <a:buSzPct val="100000"/>
        <a:buFont typeface="Times New Roman" pitchFamily="16" charset="0"/>
        <a:defRPr sz="2100" b="1">
          <a:solidFill>
            <a:srgbClr val="FFFFFF"/>
          </a:solidFill>
          <a:latin typeface="Bitstream Vera Sans" pitchFamily="32" charset="0"/>
          <a:ea typeface="msmincho" charset="0"/>
          <a:cs typeface="msmincho" charset="0"/>
        </a:defRPr>
      </a:lvl7pPr>
      <a:lvl8pPr marL="3429000" indent="-228600" algn="l" defTabSz="449263" rtl="0" fontAlgn="base" hangingPunct="0">
        <a:lnSpc>
          <a:spcPct val="98000"/>
        </a:lnSpc>
        <a:spcBef>
          <a:spcPct val="0"/>
        </a:spcBef>
        <a:spcAft>
          <a:spcPct val="0"/>
        </a:spcAft>
        <a:buClr>
          <a:srgbClr val="000000"/>
        </a:buClr>
        <a:buSzPct val="100000"/>
        <a:buFont typeface="Times New Roman" pitchFamily="16" charset="0"/>
        <a:defRPr sz="2100" b="1">
          <a:solidFill>
            <a:srgbClr val="FFFFFF"/>
          </a:solidFill>
          <a:latin typeface="Bitstream Vera Sans" pitchFamily="32" charset="0"/>
          <a:ea typeface="msmincho" charset="0"/>
          <a:cs typeface="msmincho" charset="0"/>
        </a:defRPr>
      </a:lvl8pPr>
      <a:lvl9pPr marL="3886200" indent="-228600" algn="l" defTabSz="449263" rtl="0" fontAlgn="base" hangingPunct="0">
        <a:lnSpc>
          <a:spcPct val="98000"/>
        </a:lnSpc>
        <a:spcBef>
          <a:spcPct val="0"/>
        </a:spcBef>
        <a:spcAft>
          <a:spcPct val="0"/>
        </a:spcAft>
        <a:buClr>
          <a:srgbClr val="000000"/>
        </a:buClr>
        <a:buSzPct val="100000"/>
        <a:buFont typeface="Times New Roman" pitchFamily="16" charset="0"/>
        <a:defRPr sz="2100" b="1">
          <a:solidFill>
            <a:srgbClr val="FFFFFF"/>
          </a:solidFill>
          <a:latin typeface="Bitstream Vera Sans" pitchFamily="32" charset="0"/>
          <a:ea typeface="msmincho" charset="0"/>
          <a:cs typeface="msmincho" charset="0"/>
        </a:defRPr>
      </a:lvl9pPr>
    </p:titleStyle>
    <p:bodyStyle>
      <a:lvl1pPr marL="342900" indent="-342900" algn="l" defTabSz="449263" rtl="0" eaLnBrk="0" fontAlgn="base" hangingPunct="0">
        <a:lnSpc>
          <a:spcPct val="98000"/>
        </a:lnSpc>
        <a:spcBef>
          <a:spcPct val="0"/>
        </a:spcBef>
        <a:spcAft>
          <a:spcPts val="1050"/>
        </a:spcAft>
        <a:buClr>
          <a:srgbClr val="000000"/>
        </a:buClr>
        <a:buSzPct val="100000"/>
        <a:buFont typeface="Times New Roman" panose="02020603050405020304" pitchFamily="18" charset="0"/>
        <a:defRPr sz="2400">
          <a:solidFill>
            <a:srgbClr val="000000"/>
          </a:solidFill>
          <a:latin typeface="+mn-lt"/>
          <a:ea typeface="+mn-ea"/>
          <a:cs typeface="+mn-cs"/>
        </a:defRPr>
      </a:lvl1pPr>
      <a:lvl2pPr marL="742950" indent="-285750" algn="l" defTabSz="449263" rtl="0" eaLnBrk="0" fontAlgn="base" hangingPunct="0">
        <a:lnSpc>
          <a:spcPct val="98000"/>
        </a:lnSpc>
        <a:spcBef>
          <a:spcPct val="0"/>
        </a:spcBef>
        <a:spcAft>
          <a:spcPts val="850"/>
        </a:spcAft>
        <a:buClr>
          <a:srgbClr val="000000"/>
        </a:buClr>
        <a:buSzPct val="100000"/>
        <a:buFont typeface="Times New Roman" panose="02020603050405020304" pitchFamily="18" charset="0"/>
        <a:defRPr sz="2100">
          <a:solidFill>
            <a:srgbClr val="000000"/>
          </a:solidFill>
          <a:latin typeface="+mn-lt"/>
          <a:ea typeface="+mn-ea"/>
          <a:cs typeface="+mn-cs"/>
        </a:defRPr>
      </a:lvl2pPr>
      <a:lvl3pPr marL="1143000" indent="-228600" algn="l" defTabSz="449263" rtl="0" eaLnBrk="0" fontAlgn="base" hangingPunct="0">
        <a:lnSpc>
          <a:spcPct val="98000"/>
        </a:lnSpc>
        <a:spcBef>
          <a:spcPct val="0"/>
        </a:spcBef>
        <a:spcAft>
          <a:spcPts val="638"/>
        </a:spcAft>
        <a:buClr>
          <a:srgbClr val="000000"/>
        </a:buClr>
        <a:buSzPct val="100000"/>
        <a:buFont typeface="Times New Roman" panose="02020603050405020304" pitchFamily="18" charset="0"/>
        <a:defRPr>
          <a:solidFill>
            <a:srgbClr val="000000"/>
          </a:solidFill>
          <a:latin typeface="+mn-lt"/>
          <a:ea typeface="+mn-ea"/>
          <a:cs typeface="+mn-cs"/>
        </a:defRPr>
      </a:lvl3pPr>
      <a:lvl4pPr marL="1600200" indent="-228600" algn="l" defTabSz="449263" rtl="0" eaLnBrk="0" fontAlgn="base" hangingPunct="0">
        <a:lnSpc>
          <a:spcPct val="98000"/>
        </a:lnSpc>
        <a:spcBef>
          <a:spcPct val="0"/>
        </a:spcBef>
        <a:spcAft>
          <a:spcPts val="425"/>
        </a:spcAft>
        <a:buClr>
          <a:srgbClr val="000000"/>
        </a:buClr>
        <a:buSzPct val="100000"/>
        <a:buFont typeface="Times New Roman" panose="02020603050405020304" pitchFamily="18" charset="0"/>
        <a:defRPr sz="1500">
          <a:solidFill>
            <a:srgbClr val="000000"/>
          </a:solidFill>
          <a:latin typeface="+mn-lt"/>
          <a:ea typeface="+mn-ea"/>
          <a:cs typeface="+mn-cs"/>
        </a:defRPr>
      </a:lvl4pPr>
      <a:lvl5pPr marL="2057400" indent="-228600" algn="l" defTabSz="449263" rtl="0" eaLnBrk="0" fontAlgn="base" hangingPunct="0">
        <a:lnSpc>
          <a:spcPct val="98000"/>
        </a:lnSpc>
        <a:spcBef>
          <a:spcPct val="0"/>
        </a:spcBef>
        <a:spcAft>
          <a:spcPts val="213"/>
        </a:spcAft>
        <a:buClr>
          <a:srgbClr val="000000"/>
        </a:buClr>
        <a:buSzPct val="100000"/>
        <a:buFont typeface="Times New Roman" panose="02020603050405020304" pitchFamily="18" charset="0"/>
        <a:defRPr sz="1500">
          <a:solidFill>
            <a:srgbClr val="000000"/>
          </a:solidFill>
          <a:latin typeface="+mn-lt"/>
          <a:ea typeface="+mn-ea"/>
          <a:cs typeface="+mn-cs"/>
        </a:defRPr>
      </a:lvl5pPr>
      <a:lvl6pPr marL="2514600" indent="-228600" algn="l" defTabSz="449263" rtl="0" fontAlgn="base" hangingPunct="0">
        <a:lnSpc>
          <a:spcPct val="98000"/>
        </a:lnSpc>
        <a:spcBef>
          <a:spcPct val="0"/>
        </a:spcBef>
        <a:spcAft>
          <a:spcPts val="213"/>
        </a:spcAft>
        <a:buClr>
          <a:srgbClr val="000000"/>
        </a:buClr>
        <a:buSzPct val="100000"/>
        <a:buFont typeface="Times New Roman" pitchFamily="16" charset="0"/>
        <a:defRPr sz="1500">
          <a:solidFill>
            <a:srgbClr val="000000"/>
          </a:solidFill>
          <a:latin typeface="+mn-lt"/>
          <a:ea typeface="+mn-ea"/>
          <a:cs typeface="+mn-cs"/>
        </a:defRPr>
      </a:lvl6pPr>
      <a:lvl7pPr marL="2971800" indent="-228600" algn="l" defTabSz="449263" rtl="0" fontAlgn="base" hangingPunct="0">
        <a:lnSpc>
          <a:spcPct val="98000"/>
        </a:lnSpc>
        <a:spcBef>
          <a:spcPct val="0"/>
        </a:spcBef>
        <a:spcAft>
          <a:spcPts val="213"/>
        </a:spcAft>
        <a:buClr>
          <a:srgbClr val="000000"/>
        </a:buClr>
        <a:buSzPct val="100000"/>
        <a:buFont typeface="Times New Roman" pitchFamily="16" charset="0"/>
        <a:defRPr sz="1500">
          <a:solidFill>
            <a:srgbClr val="000000"/>
          </a:solidFill>
          <a:latin typeface="+mn-lt"/>
          <a:ea typeface="+mn-ea"/>
          <a:cs typeface="+mn-cs"/>
        </a:defRPr>
      </a:lvl7pPr>
      <a:lvl8pPr marL="3429000" indent="-228600" algn="l" defTabSz="449263" rtl="0" fontAlgn="base" hangingPunct="0">
        <a:lnSpc>
          <a:spcPct val="98000"/>
        </a:lnSpc>
        <a:spcBef>
          <a:spcPct val="0"/>
        </a:spcBef>
        <a:spcAft>
          <a:spcPts val="213"/>
        </a:spcAft>
        <a:buClr>
          <a:srgbClr val="000000"/>
        </a:buClr>
        <a:buSzPct val="100000"/>
        <a:buFont typeface="Times New Roman" pitchFamily="16" charset="0"/>
        <a:defRPr sz="1500">
          <a:solidFill>
            <a:srgbClr val="000000"/>
          </a:solidFill>
          <a:latin typeface="+mn-lt"/>
          <a:ea typeface="+mn-ea"/>
          <a:cs typeface="+mn-cs"/>
        </a:defRPr>
      </a:lvl8pPr>
      <a:lvl9pPr marL="3886200" indent="-228600" algn="l" defTabSz="449263" rtl="0" fontAlgn="base" hangingPunct="0">
        <a:lnSpc>
          <a:spcPct val="98000"/>
        </a:lnSpc>
        <a:spcBef>
          <a:spcPct val="0"/>
        </a:spcBef>
        <a:spcAft>
          <a:spcPts val="213"/>
        </a:spcAft>
        <a:buClr>
          <a:srgbClr val="000000"/>
        </a:buClr>
        <a:buSzPct val="100000"/>
        <a:buFont typeface="Times New Roman" pitchFamily="16" charset="0"/>
        <a:defRPr sz="15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63513" y="-1588"/>
            <a:ext cx="8972550" cy="1136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457200" y="1604963"/>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4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720725" y="6311900"/>
            <a:ext cx="1858963"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Lst>
              <a:defRPr sz="1400">
                <a:solidFill>
                  <a:srgbClr val="000000"/>
                </a:solidFill>
                <a:latin typeface="Times New Roman" pitchFamily="16" charset="0"/>
                <a:ea typeface="Microsoft YaHei" charset="-122"/>
                <a:cs typeface="Arial Unicode MS" charset="0"/>
              </a:defRPr>
            </a:lvl1pPr>
          </a:lstStyle>
          <a:p>
            <a:pPr>
              <a:defRPr/>
            </a:pPr>
            <a:endParaRPr lang="en-AU" altLang="en-US"/>
          </a:p>
        </p:txBody>
      </p:sp>
      <p:sp>
        <p:nvSpPr>
          <p:cNvPr id="2052" name="Rectangle 4"/>
          <p:cNvSpPr>
            <a:spLocks noGrp="1" noChangeArrowheads="1"/>
          </p:cNvSpPr>
          <p:nvPr>
            <p:ph type="ftr"/>
          </p:nvPr>
        </p:nvSpPr>
        <p:spPr bwMode="auto">
          <a:xfrm>
            <a:off x="3127375" y="6311900"/>
            <a:ext cx="289083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Lst>
              <a:defRPr sz="1400">
                <a:solidFill>
                  <a:srgbClr val="000000"/>
                </a:solidFill>
                <a:latin typeface="Times New Roman" pitchFamily="16" charset="0"/>
                <a:ea typeface="Microsoft YaHei" charset="-122"/>
                <a:cs typeface="Arial Unicode MS" charset="0"/>
              </a:defRPr>
            </a:lvl1pPr>
          </a:lstStyle>
          <a:p>
            <a:pPr>
              <a:defRPr/>
            </a:pPr>
            <a:endParaRPr lang="en-AU" altLang="en-US"/>
          </a:p>
        </p:txBody>
      </p:sp>
      <p:sp>
        <p:nvSpPr>
          <p:cNvPr id="2053" name="Rectangle 5"/>
          <p:cNvSpPr>
            <a:spLocks noGrp="1" noChangeArrowheads="1"/>
          </p:cNvSpPr>
          <p:nvPr>
            <p:ph type="sldNum"/>
          </p:nvPr>
        </p:nvSpPr>
        <p:spPr bwMode="auto">
          <a:xfrm>
            <a:off x="6556375" y="6311900"/>
            <a:ext cx="1789113"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SzPct val="100000"/>
              <a:tabLst>
                <a:tab pos="723900" algn="l"/>
                <a:tab pos="1447800" algn="l"/>
              </a:tabLst>
              <a:defRPr sz="1400">
                <a:solidFill>
                  <a:srgbClr val="000000"/>
                </a:solidFill>
                <a:latin typeface="Times New Roman" panose="02020603050405020304" pitchFamily="18" charset="0"/>
                <a:ea typeface="Arial Unicode MS" pitchFamily="34" charset="-128"/>
              </a:defRPr>
            </a:lvl1pPr>
          </a:lstStyle>
          <a:p>
            <a:pPr>
              <a:defRPr/>
            </a:pPr>
            <a:fld id="{51B4DBE8-8E80-4B9F-B243-340E10A46689}"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sz="2700" b="1">
          <a:solidFill>
            <a:srgbClr val="FFFFFF"/>
          </a:solidFill>
          <a:latin typeface="+mj-lt"/>
          <a:ea typeface="+mj-ea"/>
          <a:cs typeface="+mj-cs"/>
        </a:defRPr>
      </a:lvl1pPr>
      <a:lvl2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sz="2700" b="1">
          <a:solidFill>
            <a:srgbClr val="FFFFFF"/>
          </a:solidFill>
          <a:latin typeface="Bitstream Vera Sans" pitchFamily="32" charset="0"/>
          <a:ea typeface="msmincho" charset="0"/>
          <a:cs typeface="msmincho" charset="0"/>
        </a:defRPr>
      </a:lvl2pPr>
      <a:lvl3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sz="2700" b="1">
          <a:solidFill>
            <a:srgbClr val="FFFFFF"/>
          </a:solidFill>
          <a:latin typeface="Bitstream Vera Sans" pitchFamily="32" charset="0"/>
          <a:ea typeface="msmincho" charset="0"/>
          <a:cs typeface="msmincho" charset="0"/>
        </a:defRPr>
      </a:lvl3pPr>
      <a:lvl4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sz="2700" b="1">
          <a:solidFill>
            <a:srgbClr val="FFFFFF"/>
          </a:solidFill>
          <a:latin typeface="Bitstream Vera Sans" pitchFamily="32" charset="0"/>
          <a:ea typeface="msmincho" charset="0"/>
          <a:cs typeface="msmincho" charset="0"/>
        </a:defRPr>
      </a:lvl4pPr>
      <a:lvl5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sz="2700" b="1">
          <a:solidFill>
            <a:srgbClr val="FFFFFF"/>
          </a:solidFill>
          <a:latin typeface="Bitstream Vera Sans" pitchFamily="32" charset="0"/>
          <a:ea typeface="msmincho" charset="0"/>
          <a:cs typeface="msmincho" charset="0"/>
        </a:defRPr>
      </a:lvl5pPr>
      <a:lvl6pPr marL="2514600" indent="-228600" algn="l" defTabSz="449263" rtl="0" fontAlgn="base" hangingPunct="0">
        <a:lnSpc>
          <a:spcPct val="98000"/>
        </a:lnSpc>
        <a:spcBef>
          <a:spcPct val="0"/>
        </a:spcBef>
        <a:spcAft>
          <a:spcPct val="0"/>
        </a:spcAft>
        <a:buClr>
          <a:srgbClr val="000000"/>
        </a:buClr>
        <a:buSzPct val="100000"/>
        <a:buFont typeface="Times New Roman" pitchFamily="16" charset="0"/>
        <a:defRPr sz="2700" b="1">
          <a:solidFill>
            <a:srgbClr val="FFFFFF"/>
          </a:solidFill>
          <a:latin typeface="Bitstream Vera Sans" pitchFamily="32" charset="0"/>
          <a:ea typeface="msmincho" charset="0"/>
          <a:cs typeface="msmincho" charset="0"/>
        </a:defRPr>
      </a:lvl6pPr>
      <a:lvl7pPr marL="2971800" indent="-228600" algn="l" defTabSz="449263" rtl="0" fontAlgn="base" hangingPunct="0">
        <a:lnSpc>
          <a:spcPct val="98000"/>
        </a:lnSpc>
        <a:spcBef>
          <a:spcPct val="0"/>
        </a:spcBef>
        <a:spcAft>
          <a:spcPct val="0"/>
        </a:spcAft>
        <a:buClr>
          <a:srgbClr val="000000"/>
        </a:buClr>
        <a:buSzPct val="100000"/>
        <a:buFont typeface="Times New Roman" pitchFamily="16" charset="0"/>
        <a:defRPr sz="2700" b="1">
          <a:solidFill>
            <a:srgbClr val="FFFFFF"/>
          </a:solidFill>
          <a:latin typeface="Bitstream Vera Sans" pitchFamily="32" charset="0"/>
          <a:ea typeface="msmincho" charset="0"/>
          <a:cs typeface="msmincho" charset="0"/>
        </a:defRPr>
      </a:lvl7pPr>
      <a:lvl8pPr marL="3429000" indent="-228600" algn="l" defTabSz="449263" rtl="0" fontAlgn="base" hangingPunct="0">
        <a:lnSpc>
          <a:spcPct val="98000"/>
        </a:lnSpc>
        <a:spcBef>
          <a:spcPct val="0"/>
        </a:spcBef>
        <a:spcAft>
          <a:spcPct val="0"/>
        </a:spcAft>
        <a:buClr>
          <a:srgbClr val="000000"/>
        </a:buClr>
        <a:buSzPct val="100000"/>
        <a:buFont typeface="Times New Roman" pitchFamily="16" charset="0"/>
        <a:defRPr sz="2700" b="1">
          <a:solidFill>
            <a:srgbClr val="FFFFFF"/>
          </a:solidFill>
          <a:latin typeface="Bitstream Vera Sans" pitchFamily="32" charset="0"/>
          <a:ea typeface="msmincho" charset="0"/>
          <a:cs typeface="msmincho" charset="0"/>
        </a:defRPr>
      </a:lvl8pPr>
      <a:lvl9pPr marL="3886200" indent="-228600" algn="l" defTabSz="449263" rtl="0" fontAlgn="base" hangingPunct="0">
        <a:lnSpc>
          <a:spcPct val="98000"/>
        </a:lnSpc>
        <a:spcBef>
          <a:spcPct val="0"/>
        </a:spcBef>
        <a:spcAft>
          <a:spcPct val="0"/>
        </a:spcAft>
        <a:buClr>
          <a:srgbClr val="000000"/>
        </a:buClr>
        <a:buSzPct val="100000"/>
        <a:buFont typeface="Times New Roman" pitchFamily="16" charset="0"/>
        <a:defRPr sz="2700" b="1">
          <a:solidFill>
            <a:srgbClr val="FFFFFF"/>
          </a:solidFill>
          <a:latin typeface="Bitstream Vera Sans" pitchFamily="32" charset="0"/>
          <a:ea typeface="msmincho" charset="0"/>
          <a:cs typeface="msmincho" charset="0"/>
        </a:defRPr>
      </a:lvl9pPr>
    </p:titleStyle>
    <p:bodyStyle>
      <a:lvl1pPr marL="342900" indent="-342900" algn="l" defTabSz="449263" rtl="0" eaLnBrk="0" fontAlgn="base" hangingPunct="0">
        <a:lnSpc>
          <a:spcPct val="98000"/>
        </a:lnSpc>
        <a:spcBef>
          <a:spcPct val="0"/>
        </a:spcBef>
        <a:spcAft>
          <a:spcPts val="1163"/>
        </a:spcAft>
        <a:buClr>
          <a:srgbClr val="000000"/>
        </a:buClr>
        <a:buSzPct val="100000"/>
        <a:buFont typeface="Times New Roman" panose="02020603050405020304" pitchFamily="18" charset="0"/>
        <a:defRPr sz="2600">
          <a:solidFill>
            <a:srgbClr val="000000"/>
          </a:solidFill>
          <a:latin typeface="+mn-lt"/>
          <a:ea typeface="+mn-ea"/>
          <a:cs typeface="+mn-cs"/>
        </a:defRPr>
      </a:lvl1pPr>
      <a:lvl2pPr marL="742950" indent="-285750" algn="l" defTabSz="449263" rtl="0" eaLnBrk="0" fontAlgn="base" hangingPunct="0">
        <a:lnSpc>
          <a:spcPct val="98000"/>
        </a:lnSpc>
        <a:spcBef>
          <a:spcPct val="0"/>
        </a:spcBef>
        <a:spcAft>
          <a:spcPts val="938"/>
        </a:spcAft>
        <a:buClr>
          <a:srgbClr val="000000"/>
        </a:buClr>
        <a:buSzPct val="100000"/>
        <a:buFont typeface="Times New Roman" panose="02020603050405020304" pitchFamily="18" charset="0"/>
        <a:defRPr sz="2300">
          <a:solidFill>
            <a:srgbClr val="000000"/>
          </a:solidFill>
          <a:latin typeface="+mn-lt"/>
          <a:ea typeface="+mn-ea"/>
          <a:cs typeface="+mn-cs"/>
        </a:defRPr>
      </a:lvl2pPr>
      <a:lvl3pPr marL="1143000" indent="-228600" algn="l" defTabSz="449263" rtl="0" eaLnBrk="0" fontAlgn="base" hangingPunct="0">
        <a:lnSpc>
          <a:spcPct val="98000"/>
        </a:lnSpc>
        <a:spcBef>
          <a:spcPct val="0"/>
        </a:spcBef>
        <a:spcAft>
          <a:spcPts val="700"/>
        </a:spcAft>
        <a:buClr>
          <a:srgbClr val="000000"/>
        </a:buClr>
        <a:buSzPct val="100000"/>
        <a:buFont typeface="Times New Roman" panose="02020603050405020304" pitchFamily="18" charset="0"/>
        <a:defRPr sz="2000">
          <a:solidFill>
            <a:srgbClr val="000000"/>
          </a:solidFill>
          <a:latin typeface="+mn-lt"/>
          <a:ea typeface="+mn-ea"/>
          <a:cs typeface="+mn-cs"/>
        </a:defRPr>
      </a:lvl3pPr>
      <a:lvl4pPr marL="1600200" indent="-228600" algn="l" defTabSz="449263" rtl="0" eaLnBrk="0" fontAlgn="base" hangingPunct="0">
        <a:lnSpc>
          <a:spcPct val="98000"/>
        </a:lnSpc>
        <a:spcBef>
          <a:spcPct val="0"/>
        </a:spcBef>
        <a:spcAft>
          <a:spcPts val="463"/>
        </a:spcAft>
        <a:buClr>
          <a:srgbClr val="000000"/>
        </a:buClr>
        <a:buSzPct val="100000"/>
        <a:buFont typeface="Times New Roman" panose="02020603050405020304" pitchFamily="18" charset="0"/>
        <a:defRPr sz="1700">
          <a:solidFill>
            <a:srgbClr val="000000"/>
          </a:solidFill>
          <a:latin typeface="+mn-lt"/>
          <a:ea typeface="+mn-ea"/>
          <a:cs typeface="+mn-cs"/>
        </a:defRPr>
      </a:lvl4pPr>
      <a:lvl5pPr marL="2057400" indent="-228600" algn="l" defTabSz="449263" rtl="0" eaLnBrk="0" fontAlgn="base" hangingPunct="0">
        <a:lnSpc>
          <a:spcPct val="98000"/>
        </a:lnSpc>
        <a:spcBef>
          <a:spcPct val="0"/>
        </a:spcBef>
        <a:spcAft>
          <a:spcPts val="238"/>
        </a:spcAft>
        <a:buClr>
          <a:srgbClr val="000000"/>
        </a:buClr>
        <a:buSzPct val="100000"/>
        <a:buFont typeface="Times New Roman" panose="02020603050405020304" pitchFamily="18" charset="0"/>
        <a:defRPr sz="1700">
          <a:solidFill>
            <a:srgbClr val="000000"/>
          </a:solidFill>
          <a:latin typeface="+mn-lt"/>
          <a:ea typeface="+mn-ea"/>
          <a:cs typeface="+mn-cs"/>
        </a:defRPr>
      </a:lvl5pPr>
      <a:lvl6pPr marL="2514600" indent="-228600" algn="l" defTabSz="449263" rtl="0" fontAlgn="base" hangingPunct="0">
        <a:lnSpc>
          <a:spcPct val="98000"/>
        </a:lnSpc>
        <a:spcBef>
          <a:spcPct val="0"/>
        </a:spcBef>
        <a:spcAft>
          <a:spcPts val="238"/>
        </a:spcAft>
        <a:buClr>
          <a:srgbClr val="000000"/>
        </a:buClr>
        <a:buSzPct val="100000"/>
        <a:buFont typeface="Times New Roman" pitchFamily="16" charset="0"/>
        <a:defRPr sz="1700">
          <a:solidFill>
            <a:srgbClr val="000000"/>
          </a:solidFill>
          <a:latin typeface="+mn-lt"/>
          <a:ea typeface="+mn-ea"/>
          <a:cs typeface="+mn-cs"/>
        </a:defRPr>
      </a:lvl6pPr>
      <a:lvl7pPr marL="2971800" indent="-228600" algn="l" defTabSz="449263" rtl="0" fontAlgn="base" hangingPunct="0">
        <a:lnSpc>
          <a:spcPct val="98000"/>
        </a:lnSpc>
        <a:spcBef>
          <a:spcPct val="0"/>
        </a:spcBef>
        <a:spcAft>
          <a:spcPts val="238"/>
        </a:spcAft>
        <a:buClr>
          <a:srgbClr val="000000"/>
        </a:buClr>
        <a:buSzPct val="100000"/>
        <a:buFont typeface="Times New Roman" pitchFamily="16" charset="0"/>
        <a:defRPr sz="1700">
          <a:solidFill>
            <a:srgbClr val="000000"/>
          </a:solidFill>
          <a:latin typeface="+mn-lt"/>
          <a:ea typeface="+mn-ea"/>
          <a:cs typeface="+mn-cs"/>
        </a:defRPr>
      </a:lvl7pPr>
      <a:lvl8pPr marL="3429000" indent="-228600" algn="l" defTabSz="449263" rtl="0" fontAlgn="base" hangingPunct="0">
        <a:lnSpc>
          <a:spcPct val="98000"/>
        </a:lnSpc>
        <a:spcBef>
          <a:spcPct val="0"/>
        </a:spcBef>
        <a:spcAft>
          <a:spcPts val="238"/>
        </a:spcAft>
        <a:buClr>
          <a:srgbClr val="000000"/>
        </a:buClr>
        <a:buSzPct val="100000"/>
        <a:buFont typeface="Times New Roman" pitchFamily="16" charset="0"/>
        <a:defRPr sz="1700">
          <a:solidFill>
            <a:srgbClr val="000000"/>
          </a:solidFill>
          <a:latin typeface="+mn-lt"/>
          <a:ea typeface="+mn-ea"/>
          <a:cs typeface="+mn-cs"/>
        </a:defRPr>
      </a:lvl8pPr>
      <a:lvl9pPr marL="3886200" indent="-228600" algn="l" defTabSz="449263" rtl="0" fontAlgn="base" hangingPunct="0">
        <a:lnSpc>
          <a:spcPct val="98000"/>
        </a:lnSpc>
        <a:spcBef>
          <a:spcPct val="0"/>
        </a:spcBef>
        <a:spcAft>
          <a:spcPts val="238"/>
        </a:spcAft>
        <a:buClr>
          <a:srgbClr val="000000"/>
        </a:buClr>
        <a:buSzPct val="100000"/>
        <a:buFont typeface="Times New Roman" pitchFamily="16" charset="0"/>
        <a:defRPr sz="17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haticea@spc.in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a:xfrm>
            <a:off x="9525" y="-12700"/>
            <a:ext cx="9134475" cy="1079500"/>
          </a:xfrm>
        </p:spPr>
        <p:txBody>
          <a:bodyPr rIns="144000" anchor="b"/>
          <a:lstStyle/>
          <a:p>
            <a:pPr algn="ctr" eaLnBrk="1">
              <a:lnSpc>
                <a:spcPct val="96000"/>
              </a:lnSpc>
              <a:buClrTx/>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smtClean="0"/>
              <a:t>IHO SWPHC  Technical Workshop on </a:t>
            </a:r>
            <a:r>
              <a:rPr lang="en-NZ" altLang="en-US" sz="2400" smtClean="0"/>
              <a:t>Implementing Hydrographic Governance</a:t>
            </a:r>
            <a:endParaRPr lang="en-US" altLang="en-US" sz="2400" smtClean="0"/>
          </a:p>
        </p:txBody>
      </p:sp>
      <p:sp>
        <p:nvSpPr>
          <p:cNvPr id="5123" name="Text Box 2"/>
          <p:cNvSpPr txBox="1">
            <a:spLocks noChangeArrowheads="1"/>
          </p:cNvSpPr>
          <p:nvPr/>
        </p:nvSpPr>
        <p:spPr bwMode="auto">
          <a:xfrm>
            <a:off x="152400" y="1524000"/>
            <a:ext cx="8686800" cy="243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12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4000"/>
              </a:lnSpc>
              <a:buSzPct val="45000"/>
              <a:defRPr/>
            </a:pPr>
            <a:r>
              <a:rPr lang="en-US" altLang="en-US" sz="3200" dirty="0" smtClean="0">
                <a:solidFill>
                  <a:srgbClr val="0070C0"/>
                </a:solidFill>
                <a:effectLst>
                  <a:outerShdw blurRad="38100" dist="38100" dir="2700000" algn="tl">
                    <a:srgbClr val="000000">
                      <a:alpha val="43137"/>
                    </a:srgbClr>
                  </a:outerShdw>
                </a:effectLst>
              </a:rPr>
              <a:t>IHO SWPHC  Technical Workshop </a:t>
            </a:r>
            <a:r>
              <a:rPr lang="en-NZ" altLang="en-US" sz="3200" dirty="0" smtClean="0">
                <a:solidFill>
                  <a:srgbClr val="0070C0"/>
                </a:solidFill>
                <a:effectLst>
                  <a:outerShdw blurRad="38100" dist="38100" dir="2700000" algn="tl">
                    <a:srgbClr val="000000">
                      <a:alpha val="43137"/>
                    </a:srgbClr>
                  </a:outerShdw>
                </a:effectLst>
              </a:rPr>
              <a:t>on Implementing Hydrographic Governance</a:t>
            </a:r>
            <a:endParaRPr lang="en-US" altLang="en-US" sz="3200" b="1" dirty="0" smtClean="0">
              <a:solidFill>
                <a:srgbClr val="0070C0"/>
              </a:solidFill>
              <a:effectLst>
                <a:outerShdw blurRad="38100" dist="38100" dir="2700000" algn="tl">
                  <a:srgbClr val="000000">
                    <a:alpha val="43137"/>
                  </a:srgbClr>
                </a:outerShdw>
              </a:effectLst>
              <a:latin typeface="Bitstream Vera Sans" pitchFamily="32" charset="0"/>
            </a:endParaRPr>
          </a:p>
        </p:txBody>
      </p:sp>
      <p:sp>
        <p:nvSpPr>
          <p:cNvPr id="4100" name="Rectangle 1"/>
          <p:cNvSpPr>
            <a:spLocks noGrp="1" noChangeArrowheads="1"/>
          </p:cNvSpPr>
          <p:nvPr>
            <p:ph type="title" idx="4294967295"/>
          </p:nvPr>
        </p:nvSpPr>
        <p:spPr>
          <a:xfrm>
            <a:off x="1292225" y="685800"/>
            <a:ext cx="6556375" cy="968375"/>
          </a:xfrm>
        </p:spPr>
        <p:txBody>
          <a:bodyPr lIns="226800" tIns="46800" rIns="90000" bIns="46800" anchor="b"/>
          <a:lstStyle/>
          <a:p>
            <a:pPr eaLnBrk="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0" smtClean="0"/>
              <a:t>Nadi, Fiji -  20</a:t>
            </a:r>
            <a:r>
              <a:rPr lang="en-US" altLang="en-US" sz="2400" b="0" baseline="30000" smtClean="0"/>
              <a:t>th</a:t>
            </a:r>
            <a:r>
              <a:rPr lang="en-US" altLang="en-US" sz="2400" b="0" smtClean="0"/>
              <a:t> February 2018</a:t>
            </a:r>
          </a:p>
        </p:txBody>
      </p:sp>
      <p:pic>
        <p:nvPicPr>
          <p:cNvPr id="4101"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5" y="5830888"/>
            <a:ext cx="7524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7200" y="5857875"/>
            <a:ext cx="10461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65088" y="3929063"/>
            <a:ext cx="8686801" cy="243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12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4000"/>
              </a:lnSpc>
              <a:buSzPct val="45000"/>
              <a:defRPr/>
            </a:pPr>
            <a:r>
              <a:rPr lang="en-AU" altLang="en-US" sz="3200" dirty="0" smtClean="0">
                <a:solidFill>
                  <a:srgbClr val="0070C0"/>
                </a:solidFill>
                <a:effectLst>
                  <a:outerShdw blurRad="38100" dist="38100" dir="2700000" algn="tl">
                    <a:srgbClr val="000000">
                      <a:alpha val="43137"/>
                    </a:srgbClr>
                  </a:outerShdw>
                </a:effectLst>
              </a:rPr>
              <a:t>SPC</a:t>
            </a:r>
          </a:p>
          <a:p>
            <a:pPr algn="ctr" eaLnBrk="1">
              <a:lnSpc>
                <a:spcPct val="94000"/>
              </a:lnSpc>
              <a:buSzPct val="45000"/>
              <a:defRPr/>
            </a:pPr>
            <a:endParaRPr lang="en-AU" altLang="en-US" sz="3200" dirty="0" smtClean="0">
              <a:solidFill>
                <a:srgbClr val="0070C0"/>
              </a:solidFill>
              <a:effectLst>
                <a:outerShdw blurRad="38100" dist="38100" dir="2700000" algn="tl">
                  <a:srgbClr val="000000">
                    <a:alpha val="43137"/>
                  </a:srgbClr>
                </a:outerShdw>
              </a:effectLst>
            </a:endParaRPr>
          </a:p>
          <a:p>
            <a:pPr algn="ctr" eaLnBrk="1">
              <a:lnSpc>
                <a:spcPct val="94000"/>
              </a:lnSpc>
              <a:buSzPct val="45000"/>
              <a:defRPr/>
            </a:pPr>
            <a:endParaRPr lang="en-AU" altLang="en-US" sz="3200" dirty="0">
              <a:solidFill>
                <a:srgbClr val="0070C0"/>
              </a:solidFill>
              <a:effectLst>
                <a:outerShdw blurRad="38100" dist="38100" dir="2700000" algn="tl">
                  <a:srgbClr val="000000">
                    <a:alpha val="43137"/>
                  </a:srgbClr>
                </a:outerShdw>
              </a:effectLst>
            </a:endParaRPr>
          </a:p>
          <a:p>
            <a:pPr algn="ctr" eaLnBrk="1">
              <a:lnSpc>
                <a:spcPct val="94000"/>
              </a:lnSpc>
              <a:buSzPct val="45000"/>
              <a:defRPr/>
            </a:pPr>
            <a:endParaRPr lang="en-AU" altLang="en-US" sz="3200" dirty="0" smtClean="0">
              <a:solidFill>
                <a:srgbClr val="0070C0"/>
              </a:solidFill>
              <a:effectLst>
                <a:outerShdw blurRad="38100" dist="38100" dir="2700000" algn="tl">
                  <a:srgbClr val="000000">
                    <a:alpha val="43137"/>
                  </a:srgbClr>
                </a:outerShdw>
              </a:effectLst>
            </a:endParaRPr>
          </a:p>
          <a:p>
            <a:pPr algn="ctr" eaLnBrk="1">
              <a:lnSpc>
                <a:spcPct val="94000"/>
              </a:lnSpc>
              <a:buSzPct val="45000"/>
              <a:defRPr/>
            </a:pPr>
            <a:r>
              <a:rPr lang="en-AU" altLang="en-US" sz="1600" dirty="0" smtClean="0">
                <a:solidFill>
                  <a:srgbClr val="0070C0"/>
                </a:solidFill>
                <a:latin typeface="Bitstream Vera Sans" pitchFamily="32" charset="0"/>
              </a:rPr>
              <a:t>Salesh Kumar, </a:t>
            </a:r>
            <a:r>
              <a:rPr lang="en-AU" altLang="en-US" sz="1600" dirty="0">
                <a:solidFill>
                  <a:srgbClr val="0070C0"/>
                </a:solidFill>
                <a:latin typeface="Bitstream Vera Sans" pitchFamily="32" charset="0"/>
              </a:rPr>
              <a:t>H</a:t>
            </a:r>
            <a:r>
              <a:rPr lang="en-AU" altLang="en-US" sz="1600" dirty="0" smtClean="0">
                <a:solidFill>
                  <a:srgbClr val="0070C0"/>
                </a:solidFill>
                <a:latin typeface="Bitstream Vera Sans" pitchFamily="32" charset="0"/>
              </a:rPr>
              <a:t>ydrographic Surveyor</a:t>
            </a:r>
            <a:endParaRPr lang="en-US" altLang="en-US" sz="1600" dirty="0" smtClean="0">
              <a:solidFill>
                <a:srgbClr val="0070C0"/>
              </a:solidFill>
              <a:latin typeface="Bitstream Vera Sans" pitchFamily="32" charset="0"/>
            </a:endParaRPr>
          </a:p>
        </p:txBody>
      </p:sp>
      <p:pic>
        <p:nvPicPr>
          <p:cNvPr id="4104" name="Picture 4"/>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541713" y="4762500"/>
            <a:ext cx="190817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8374063" y="6172200"/>
            <a:ext cx="769937" cy="685800"/>
          </a:xfrm>
          <a:prstGeom prst="rect">
            <a:avLst/>
          </a:prstGeom>
          <a:solidFill>
            <a:srgbClr val="DFE7F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07" name="Rectangle 1"/>
          <p:cNvSpPr>
            <a:spLocks noGrp="1" noChangeArrowheads="1"/>
          </p:cNvSpPr>
          <p:nvPr>
            <p:ph type="title" idx="4294967295"/>
          </p:nvPr>
        </p:nvSpPr>
        <p:spPr>
          <a:xfrm>
            <a:off x="9525" y="0"/>
            <a:ext cx="9134475" cy="774700"/>
          </a:xfrm>
        </p:spPr>
        <p:txBody>
          <a:bodyPr rIns="144000" anchor="b"/>
          <a:lstStyle/>
          <a:p>
            <a:pPr algn="ctr" eaLnBrk="1">
              <a:lnSpc>
                <a:spcPct val="96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200" smtClean="0"/>
              <a:t>Work Areas at SPC (GEM Division)</a:t>
            </a:r>
          </a:p>
        </p:txBody>
      </p:sp>
      <p:pic>
        <p:nvPicPr>
          <p:cNvPr id="21508"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5" y="5830888"/>
            <a:ext cx="7524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7200" y="5857875"/>
            <a:ext cx="10461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39775" y="1219200"/>
            <a:ext cx="7261225"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title" idx="4294967295"/>
          </p:nvPr>
        </p:nvSpPr>
        <p:spPr>
          <a:xfrm>
            <a:off x="-33338" y="228600"/>
            <a:ext cx="8077201" cy="968375"/>
          </a:xfrm>
        </p:spPr>
        <p:txBody>
          <a:bodyPr lIns="226800" tIns="46800" rIns="90000" bIns="46800" anchor="b"/>
          <a:lstStyle/>
          <a:p>
            <a:pPr eaLnBrk="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0" smtClean="0"/>
              <a:t>Data Collection Equipment</a:t>
            </a:r>
          </a:p>
        </p:txBody>
      </p:sp>
      <p:sp>
        <p:nvSpPr>
          <p:cNvPr id="23555" name="Rectangle 5"/>
          <p:cNvSpPr>
            <a:spLocks noChangeArrowheads="1"/>
          </p:cNvSpPr>
          <p:nvPr/>
        </p:nvSpPr>
        <p:spPr bwMode="auto">
          <a:xfrm>
            <a:off x="8374063" y="6172200"/>
            <a:ext cx="769937" cy="685800"/>
          </a:xfrm>
          <a:prstGeom prst="rect">
            <a:avLst/>
          </a:prstGeom>
          <a:solidFill>
            <a:srgbClr val="DFE7F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pic>
        <p:nvPicPr>
          <p:cNvPr id="23556"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5" y="5830888"/>
            <a:ext cx="7524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7200" y="5857875"/>
            <a:ext cx="10461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1"/>
          <p:cNvSpPr txBox="1">
            <a:spLocks noChangeArrowheads="1"/>
          </p:cNvSpPr>
          <p:nvPr/>
        </p:nvSpPr>
        <p:spPr bwMode="auto">
          <a:xfrm>
            <a:off x="228600" y="1798638"/>
            <a:ext cx="8382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bg1"/>
                </a:solidFill>
                <a:latin typeface="Arial" panose="020B0604020202020204" pitchFamily="34" charset="0"/>
                <a:ea typeface="Microsoft YaHei" panose="020B0503020204020204" pitchFamily="34" charset="-122"/>
              </a:defRPr>
            </a:lvl1pPr>
            <a:lvl2pPr>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a:buFont typeface="Arial" panose="020B0604020202020204" pitchFamily="34" charset="0"/>
              <a:buChar char="•"/>
              <a:defRPr/>
            </a:pPr>
            <a:r>
              <a:rPr lang="en-AU" altLang="en-US" sz="2800" b="1" u="sng" dirty="0" smtClean="0">
                <a:solidFill>
                  <a:schemeClr val="tx2"/>
                </a:solidFill>
                <a:effectLst>
                  <a:outerShdw blurRad="38100" dist="38100" dir="2700000" algn="tl">
                    <a:srgbClr val="000000">
                      <a:alpha val="43137"/>
                    </a:srgbClr>
                  </a:outerShdw>
                </a:effectLst>
              </a:rPr>
              <a:t>Hydrography</a:t>
            </a:r>
          </a:p>
          <a:p>
            <a:pPr>
              <a:buFontTx/>
              <a:buChar char="-"/>
              <a:defRPr/>
            </a:pPr>
            <a:r>
              <a:rPr lang="en-AU" altLang="en-US" dirty="0" err="1" smtClean="0">
                <a:solidFill>
                  <a:schemeClr val="tx2"/>
                </a:solidFill>
              </a:rPr>
              <a:t>Multibeam</a:t>
            </a:r>
            <a:r>
              <a:rPr lang="en-AU" altLang="en-US" dirty="0" smtClean="0">
                <a:solidFill>
                  <a:schemeClr val="tx2"/>
                </a:solidFill>
              </a:rPr>
              <a:t> (R2Sonic 2024 shallow water &lt; 400m, </a:t>
            </a:r>
            <a:r>
              <a:rPr lang="en-AU" altLang="en-US" dirty="0" err="1" smtClean="0">
                <a:solidFill>
                  <a:schemeClr val="tx2"/>
                </a:solidFill>
              </a:rPr>
              <a:t>Reson</a:t>
            </a:r>
            <a:r>
              <a:rPr lang="en-AU" altLang="en-US" dirty="0" smtClean="0">
                <a:solidFill>
                  <a:schemeClr val="tx2"/>
                </a:solidFill>
              </a:rPr>
              <a:t> 8160 deep water 	&lt;2000m)</a:t>
            </a:r>
          </a:p>
          <a:p>
            <a:pPr>
              <a:buFontTx/>
              <a:buChar char="-"/>
              <a:defRPr/>
            </a:pPr>
            <a:r>
              <a:rPr lang="en-AU" altLang="en-US" dirty="0" smtClean="0">
                <a:solidFill>
                  <a:schemeClr val="tx2"/>
                </a:solidFill>
              </a:rPr>
              <a:t>MBES Mounting (Universal Sonar Mount(USM)</a:t>
            </a:r>
          </a:p>
          <a:p>
            <a:pPr>
              <a:buFontTx/>
              <a:buChar char="-"/>
              <a:defRPr/>
            </a:pPr>
            <a:r>
              <a:rPr lang="en-AU" altLang="en-US" dirty="0" smtClean="0">
                <a:solidFill>
                  <a:schemeClr val="tx2"/>
                </a:solidFill>
              </a:rPr>
              <a:t>Single beam (</a:t>
            </a:r>
            <a:r>
              <a:rPr lang="en-AU" altLang="en-US" dirty="0" err="1" smtClean="0">
                <a:solidFill>
                  <a:schemeClr val="tx2"/>
                </a:solidFill>
              </a:rPr>
              <a:t>Echotrach</a:t>
            </a:r>
            <a:r>
              <a:rPr lang="en-AU" altLang="en-US" dirty="0" smtClean="0">
                <a:solidFill>
                  <a:schemeClr val="tx2"/>
                </a:solidFill>
              </a:rPr>
              <a:t> CVM dual frequency 200kHz and 24 kHz)</a:t>
            </a:r>
          </a:p>
          <a:p>
            <a:pPr>
              <a:buFontTx/>
              <a:buChar char="-"/>
              <a:defRPr/>
            </a:pPr>
            <a:r>
              <a:rPr lang="en-AU" altLang="en-US" dirty="0" smtClean="0">
                <a:solidFill>
                  <a:schemeClr val="tx2"/>
                </a:solidFill>
              </a:rPr>
              <a:t>Tide gauges ( </a:t>
            </a:r>
            <a:r>
              <a:rPr lang="en-AU" altLang="en-US" dirty="0" err="1" smtClean="0">
                <a:solidFill>
                  <a:schemeClr val="tx2"/>
                </a:solidFill>
              </a:rPr>
              <a:t>Valeport</a:t>
            </a:r>
            <a:r>
              <a:rPr lang="en-AU" altLang="en-US" dirty="0" smtClean="0">
                <a:solidFill>
                  <a:schemeClr val="tx2"/>
                </a:solidFill>
              </a:rPr>
              <a:t> </a:t>
            </a:r>
            <a:r>
              <a:rPr lang="en-AU" altLang="en-US" dirty="0" err="1" smtClean="0">
                <a:solidFill>
                  <a:schemeClr val="tx2"/>
                </a:solidFill>
              </a:rPr>
              <a:t>Tidemaster</a:t>
            </a:r>
            <a:r>
              <a:rPr lang="en-AU" altLang="en-US" dirty="0" smtClean="0">
                <a:solidFill>
                  <a:schemeClr val="tx2"/>
                </a:solidFill>
              </a:rPr>
              <a:t>, Tide and Wave Recorders(TWR))</a:t>
            </a:r>
          </a:p>
          <a:p>
            <a:pPr>
              <a:buFontTx/>
              <a:buChar char="-"/>
              <a:defRPr/>
            </a:pPr>
            <a:r>
              <a:rPr lang="en-AU" altLang="en-US" dirty="0" smtClean="0">
                <a:solidFill>
                  <a:schemeClr val="tx2"/>
                </a:solidFill>
              </a:rPr>
              <a:t>Position and heading (POS MV 320, </a:t>
            </a:r>
            <a:r>
              <a:rPr lang="en-AU" altLang="en-US" dirty="0" err="1" smtClean="0">
                <a:solidFill>
                  <a:schemeClr val="tx2"/>
                </a:solidFill>
              </a:rPr>
              <a:t>Fugro</a:t>
            </a:r>
            <a:r>
              <a:rPr lang="en-AU" altLang="en-US" dirty="0" smtClean="0">
                <a:solidFill>
                  <a:schemeClr val="tx2"/>
                </a:solidFill>
              </a:rPr>
              <a:t> </a:t>
            </a:r>
            <a:r>
              <a:rPr lang="en-AU" altLang="en-US" dirty="0" err="1" smtClean="0">
                <a:solidFill>
                  <a:schemeClr val="tx2"/>
                </a:solidFill>
              </a:rPr>
              <a:t>Marinestar</a:t>
            </a:r>
            <a:r>
              <a:rPr lang="en-AU" altLang="en-US" dirty="0" smtClean="0">
                <a:solidFill>
                  <a:schemeClr val="tx2"/>
                </a:solidFill>
              </a:rPr>
              <a:t> G2 Corrections, Trimble R10 GNSS GPS, SPS 852)</a:t>
            </a:r>
          </a:p>
          <a:p>
            <a:pPr>
              <a:buFontTx/>
              <a:buChar char="-"/>
              <a:defRPr/>
            </a:pPr>
            <a:r>
              <a:rPr lang="en-AU" altLang="en-US" dirty="0" smtClean="0">
                <a:solidFill>
                  <a:schemeClr val="tx2"/>
                </a:solidFill>
              </a:rPr>
              <a:t>Levelling (Leica spirit level and Total stations)</a:t>
            </a:r>
          </a:p>
          <a:p>
            <a:pPr>
              <a:buFontTx/>
              <a:buChar char="-"/>
              <a:defRPr/>
            </a:pPr>
            <a:endParaRPr lang="en-AU" altLang="en-US" dirty="0" smtClean="0">
              <a:solidFill>
                <a:schemeClr val="tx2"/>
              </a:solidFill>
            </a:endParaRPr>
          </a:p>
          <a:p>
            <a:pPr>
              <a:buFont typeface="Arial" panose="020B0604020202020204" pitchFamily="34" charset="0"/>
              <a:buChar char="•"/>
              <a:defRPr/>
            </a:pPr>
            <a:r>
              <a:rPr lang="en-AU" altLang="en-US" sz="2400" b="1" u="sng" dirty="0" smtClean="0">
                <a:solidFill>
                  <a:schemeClr val="tx2"/>
                </a:solidFill>
                <a:effectLst>
                  <a:outerShdw blurRad="38100" dist="38100" dir="2700000" algn="tl">
                    <a:srgbClr val="000000">
                      <a:alpha val="43137"/>
                    </a:srgbClr>
                  </a:outerShdw>
                </a:effectLst>
              </a:rPr>
              <a:t>Topography</a:t>
            </a:r>
          </a:p>
          <a:p>
            <a:pPr>
              <a:buFontTx/>
              <a:buChar char="-"/>
              <a:defRPr/>
            </a:pPr>
            <a:r>
              <a:rPr lang="en-AU" altLang="en-US" dirty="0" smtClean="0">
                <a:solidFill>
                  <a:schemeClr val="tx2"/>
                </a:solidFill>
              </a:rPr>
              <a:t>Unmanned Aerial Vehicles (UAV’s), Trimble UX5HP fixed wing and DJI M210 quad copter)</a:t>
            </a:r>
          </a:p>
          <a:p>
            <a:pPr>
              <a:buFontTx/>
              <a:buChar char="-"/>
              <a:defRPr/>
            </a:pPr>
            <a:endParaRPr lang="en-AU" altLang="en-US" dirty="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363" y="1795463"/>
            <a:ext cx="8220075" cy="4516437"/>
          </a:xfrm>
        </p:spPr>
        <p:txBody>
          <a:bodyPr/>
          <a:lstStyle/>
          <a:p>
            <a:pPr>
              <a:buFont typeface="Arial" panose="020B0604020202020204" pitchFamily="34" charset="0"/>
              <a:buChar char="•"/>
              <a:defRPr/>
            </a:pPr>
            <a:r>
              <a:rPr lang="en-AU" dirty="0" err="1" smtClean="0"/>
              <a:t>Caris</a:t>
            </a:r>
            <a:r>
              <a:rPr lang="en-AU" dirty="0" smtClean="0"/>
              <a:t> HIPS and SIPS – MBES and SBES data processing</a:t>
            </a:r>
          </a:p>
          <a:p>
            <a:pPr>
              <a:buFont typeface="Arial" panose="020B0604020202020204" pitchFamily="34" charset="0"/>
              <a:buChar char="•"/>
              <a:defRPr/>
            </a:pPr>
            <a:r>
              <a:rPr lang="en-AU" dirty="0" smtClean="0"/>
              <a:t>HYPACK – MBES and SBES data acquisition and processing</a:t>
            </a:r>
          </a:p>
          <a:p>
            <a:pPr marL="0" indent="0">
              <a:defRPr/>
            </a:pPr>
            <a:r>
              <a:rPr lang="en-AU" dirty="0" smtClean="0"/>
              <a:t>Additional software's for data processing and visualisation</a:t>
            </a:r>
          </a:p>
          <a:p>
            <a:pPr>
              <a:buFont typeface="Wingdings" panose="05000000000000000000" pitchFamily="2" charset="2"/>
              <a:buChar char="q"/>
              <a:defRPr/>
            </a:pPr>
            <a:r>
              <a:rPr lang="en-AU" dirty="0" smtClean="0"/>
              <a:t>Surfer, </a:t>
            </a:r>
          </a:p>
          <a:p>
            <a:pPr>
              <a:buFont typeface="Wingdings" panose="05000000000000000000" pitchFamily="2" charset="2"/>
              <a:buChar char="q"/>
              <a:defRPr/>
            </a:pPr>
            <a:r>
              <a:rPr lang="en-AU" dirty="0" smtClean="0"/>
              <a:t>Global Mapper</a:t>
            </a:r>
          </a:p>
          <a:p>
            <a:pPr>
              <a:buFont typeface="Wingdings" panose="05000000000000000000" pitchFamily="2" charset="2"/>
              <a:buChar char="q"/>
              <a:defRPr/>
            </a:pPr>
            <a:r>
              <a:rPr lang="en-AU" dirty="0" err="1" smtClean="0"/>
              <a:t>Fledermaus</a:t>
            </a:r>
            <a:endParaRPr lang="en-AU" dirty="0" smtClean="0"/>
          </a:p>
          <a:p>
            <a:pPr>
              <a:buFont typeface="Wingdings" panose="05000000000000000000" pitchFamily="2" charset="2"/>
              <a:buChar char="q"/>
              <a:defRPr/>
            </a:pPr>
            <a:r>
              <a:rPr lang="en-AU" dirty="0" smtClean="0"/>
              <a:t>QGIS</a:t>
            </a:r>
          </a:p>
          <a:p>
            <a:pPr>
              <a:buFont typeface="Wingdings" panose="05000000000000000000" pitchFamily="2" charset="2"/>
              <a:buChar char="q"/>
              <a:defRPr/>
            </a:pPr>
            <a:r>
              <a:rPr lang="en-AU" dirty="0" smtClean="0"/>
              <a:t>Arc GIS</a:t>
            </a:r>
          </a:p>
          <a:p>
            <a:pPr marL="0" indent="0">
              <a:defRPr/>
            </a:pPr>
            <a:endParaRPr lang="en-AU" dirty="0"/>
          </a:p>
        </p:txBody>
      </p:sp>
      <p:sp>
        <p:nvSpPr>
          <p:cNvPr id="25603" name="Slide Number Placeholder 3"/>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1C5CBAE7-04F9-49F5-B006-541944827A96}" type="slidenum">
              <a:rPr lang="en-AU" altLang="en-US" smtClean="0">
                <a:solidFill>
                  <a:srgbClr val="00234C"/>
                </a:solidFill>
              </a:rPr>
              <a:pPr/>
              <a:t>12</a:t>
            </a:fld>
            <a:endParaRPr lang="en-AU" altLang="en-US" smtClean="0">
              <a:solidFill>
                <a:srgbClr val="00234C"/>
              </a:solidFill>
            </a:endParaRPr>
          </a:p>
        </p:txBody>
      </p:sp>
      <p:sp>
        <p:nvSpPr>
          <p:cNvPr id="25604" name="Rectangle 1"/>
          <p:cNvSpPr>
            <a:spLocks noGrp="1" noChangeArrowheads="1"/>
          </p:cNvSpPr>
          <p:nvPr>
            <p:ph type="title"/>
          </p:nvPr>
        </p:nvSpPr>
        <p:spPr>
          <a:xfrm>
            <a:off x="228600" y="76200"/>
            <a:ext cx="8229600" cy="1135063"/>
          </a:xfrm>
        </p:spPr>
        <p:txBody>
          <a:bodyPr lIns="226800" tIns="46800" rIns="90000" bIns="46800" anchor="b"/>
          <a:lstStyle/>
          <a:p>
            <a:pPr eaLnBrk="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0" smtClean="0"/>
              <a:t>Data  acquisition and processing software (Hydrography)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6626"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5" y="5830888"/>
            <a:ext cx="7524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7200" y="5857875"/>
            <a:ext cx="10461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1"/>
          <p:cNvSpPr>
            <a:spLocks noGrp="1" noChangeArrowheads="1"/>
          </p:cNvSpPr>
          <p:nvPr>
            <p:ph type="title"/>
          </p:nvPr>
        </p:nvSpPr>
        <p:spPr>
          <a:xfrm>
            <a:off x="228600" y="76200"/>
            <a:ext cx="8229600" cy="1135063"/>
          </a:xfrm>
        </p:spPr>
        <p:txBody>
          <a:bodyPr lIns="226800" tIns="46800" rIns="90000" bIns="46800" anchor="b"/>
          <a:lstStyle/>
          <a:p>
            <a:pPr eaLnBrk="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0" smtClean="0"/>
              <a:t>Data  acquisition and processing software (Topography) </a:t>
            </a:r>
          </a:p>
        </p:txBody>
      </p:sp>
      <p:sp>
        <p:nvSpPr>
          <p:cNvPr id="2" name="TextBox 1"/>
          <p:cNvSpPr txBox="1"/>
          <p:nvPr/>
        </p:nvSpPr>
        <p:spPr>
          <a:xfrm>
            <a:off x="228600" y="1828800"/>
            <a:ext cx="7848600" cy="2770188"/>
          </a:xfrm>
          <a:prstGeom prst="rect">
            <a:avLst/>
          </a:prstGeom>
          <a:noFill/>
        </p:spPr>
        <p:txBody>
          <a:bodyPr>
            <a:spAutoFit/>
          </a:bodyPr>
          <a:lstStyle/>
          <a:p>
            <a:pPr marL="285750" indent="-285750">
              <a:buFont typeface="Arial" panose="020B0604020202020204" pitchFamily="34" charset="0"/>
              <a:buChar char="•"/>
              <a:defRPr/>
            </a:pPr>
            <a:r>
              <a:rPr lang="en-AU" sz="2400" b="1" dirty="0">
                <a:solidFill>
                  <a:schemeClr val="tx1"/>
                </a:solidFill>
              </a:rPr>
              <a:t>Trimble Business centre(TBC)</a:t>
            </a:r>
          </a:p>
          <a:p>
            <a:pPr>
              <a:defRPr/>
            </a:pPr>
            <a:r>
              <a:rPr lang="en-AU" dirty="0">
                <a:solidFill>
                  <a:schemeClr val="tx1"/>
                </a:solidFill>
              </a:rPr>
              <a:t>	- Geodetic data  processing</a:t>
            </a:r>
          </a:p>
          <a:p>
            <a:pPr>
              <a:defRPr/>
            </a:pPr>
            <a:r>
              <a:rPr lang="en-AU" dirty="0">
                <a:solidFill>
                  <a:schemeClr val="tx1"/>
                </a:solidFill>
              </a:rPr>
              <a:t>	- UAV UX5 HP data collection and processing</a:t>
            </a:r>
          </a:p>
          <a:p>
            <a:pPr marL="285750" indent="-285750">
              <a:buFont typeface="Arial" panose="020B0604020202020204" pitchFamily="34" charset="0"/>
              <a:buChar char="•"/>
              <a:defRPr/>
            </a:pPr>
            <a:r>
              <a:rPr lang="en-AU" sz="2400" b="1" dirty="0">
                <a:solidFill>
                  <a:schemeClr val="tx1"/>
                </a:solidFill>
              </a:rPr>
              <a:t>Pix4D</a:t>
            </a:r>
          </a:p>
          <a:p>
            <a:pPr>
              <a:defRPr/>
            </a:pPr>
            <a:r>
              <a:rPr lang="en-AU" dirty="0">
                <a:solidFill>
                  <a:schemeClr val="tx1"/>
                </a:solidFill>
              </a:rPr>
              <a:t>	- UAV M210 data processing</a:t>
            </a:r>
          </a:p>
          <a:p>
            <a:pPr>
              <a:defRPr/>
            </a:pPr>
            <a:r>
              <a:rPr lang="en-AU" dirty="0">
                <a:solidFill>
                  <a:schemeClr val="tx1"/>
                </a:solidFill>
              </a:rPr>
              <a:t>	- DJI Pro – data collection (flight planning)</a:t>
            </a:r>
          </a:p>
          <a:p>
            <a:pPr marL="285750" indent="-285750">
              <a:buFont typeface="Arial" panose="020B0604020202020204" pitchFamily="34" charset="0"/>
              <a:buChar char="•"/>
              <a:defRPr/>
            </a:pPr>
            <a:r>
              <a:rPr lang="en-AU" dirty="0">
                <a:solidFill>
                  <a:schemeClr val="tx1"/>
                </a:solidFill>
              </a:rPr>
              <a:t>Global Mapper</a:t>
            </a:r>
          </a:p>
          <a:p>
            <a:pPr marL="285750" indent="-285750">
              <a:buFont typeface="Arial" panose="020B0604020202020204" pitchFamily="34" charset="0"/>
              <a:buChar char="•"/>
              <a:defRPr/>
            </a:pPr>
            <a:r>
              <a:rPr lang="en-AU" dirty="0">
                <a:solidFill>
                  <a:schemeClr val="tx1"/>
                </a:solidFill>
              </a:rPr>
              <a:t>QGIS</a:t>
            </a:r>
          </a:p>
          <a:p>
            <a:pPr>
              <a:defRPr/>
            </a:pPr>
            <a:endParaRPr lang="en-AU"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altLang="en-US" smtClean="0"/>
              <a:t>Data Management</a:t>
            </a:r>
          </a:p>
        </p:txBody>
      </p:sp>
      <p:sp>
        <p:nvSpPr>
          <p:cNvPr id="28675" name="Content Placeholder 2"/>
          <p:cNvSpPr>
            <a:spLocks noGrp="1"/>
          </p:cNvSpPr>
          <p:nvPr>
            <p:ph idx="1"/>
          </p:nvPr>
        </p:nvSpPr>
        <p:spPr>
          <a:xfrm>
            <a:off x="685800" y="1905000"/>
            <a:ext cx="8220075" cy="4516438"/>
          </a:xfrm>
        </p:spPr>
        <p:txBody>
          <a:bodyPr/>
          <a:lstStyle/>
          <a:p>
            <a:r>
              <a:rPr lang="en-AU" altLang="en-US" smtClean="0"/>
              <a:t>All data collected by SPC in its member countries are stored on their behalf at SPC onsite  and also backed up  offshore. </a:t>
            </a:r>
          </a:p>
          <a:p>
            <a:r>
              <a:rPr lang="en-AU" altLang="en-US" smtClean="0"/>
              <a:t>All data is available to member countries and others that may be interested through proper requests through its member countries facilitated by SPC</a:t>
            </a:r>
          </a:p>
          <a:p>
            <a:r>
              <a:rPr lang="en-AU" altLang="en-US" smtClean="0"/>
              <a:t>eg. The PRNI project, all hydrographic data collected by SPC have been assessed to be of hydrographic importance will be passed on the PCA’s for charting purposes. This will be available on line for the PCA’s and PICTs.</a:t>
            </a:r>
          </a:p>
        </p:txBody>
      </p:sp>
      <p:sp>
        <p:nvSpPr>
          <p:cNvPr id="28676" name="Slide Number Placeholder 3"/>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DBF67A39-7AAF-4F90-8843-F9E7E47FF129}" type="slidenum">
              <a:rPr lang="en-AU" altLang="en-US" smtClean="0">
                <a:solidFill>
                  <a:srgbClr val="00234C"/>
                </a:solidFill>
              </a:rPr>
              <a:pPr/>
              <a:t>14</a:t>
            </a:fld>
            <a:endParaRPr lang="en-AU" altLang="en-US" smtClean="0">
              <a:solidFill>
                <a:srgbClr val="00234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1588"/>
            <a:ext cx="9144000" cy="1135063"/>
          </a:xfrm>
        </p:spPr>
        <p:txBody>
          <a:bodyPr/>
          <a:lstStyle/>
          <a:p>
            <a:pPr algn="ctr"/>
            <a:r>
              <a:rPr lang="en-AU" altLang="en-US" smtClean="0"/>
              <a:t>http://www.pacgeo.org/prni/</a:t>
            </a:r>
          </a:p>
        </p:txBody>
      </p:sp>
      <p:pic>
        <p:nvPicPr>
          <p:cNvPr id="29699"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838200" y="820738"/>
            <a:ext cx="7162800" cy="6030912"/>
          </a:xfrm>
        </p:spPr>
      </p:pic>
      <p:sp>
        <p:nvSpPr>
          <p:cNvPr id="29700" name="Slide Number Placeholder 3"/>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C3E253F6-ACDD-4711-B2A5-DEBB7D60369D}" type="slidenum">
              <a:rPr lang="en-AU" altLang="en-US" smtClean="0">
                <a:solidFill>
                  <a:srgbClr val="00234C"/>
                </a:solidFill>
              </a:rPr>
              <a:pPr/>
              <a:t>15</a:t>
            </a:fld>
            <a:endParaRPr lang="en-AU" altLang="en-US" smtClean="0">
              <a:solidFill>
                <a:srgbClr val="00234C"/>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89196019-0CCD-45A2-8BFA-298541F202DC}" type="slidenum">
              <a:rPr lang="en-AU" altLang="en-US" smtClean="0">
                <a:solidFill>
                  <a:srgbClr val="00234C"/>
                </a:solidFill>
              </a:rPr>
              <a:pPr/>
              <a:t>16</a:t>
            </a:fld>
            <a:endParaRPr lang="en-AU" altLang="en-US" smtClean="0">
              <a:solidFill>
                <a:srgbClr val="00234C"/>
              </a:solidFill>
            </a:endParaRPr>
          </a:p>
        </p:txBody>
      </p:sp>
      <p:pic>
        <p:nvPicPr>
          <p:cNvPr id="3072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8325" y="258763"/>
            <a:ext cx="5486400" cy="651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286000" y="0"/>
            <a:ext cx="5557838" cy="6858000"/>
          </a:xfrm>
        </p:spPr>
      </p:pic>
      <p:sp>
        <p:nvSpPr>
          <p:cNvPr id="31747" name="Slide Number Placeholder 1"/>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fld id="{16A40604-F1D7-4474-90F7-372407216037}"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17</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58975"/>
            <a:ext cx="90678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Slide Number Placeholder 3"/>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fld id="{A1B9E6D7-2964-422C-BEFE-2A5B73BD1420}" type="slidenum">
              <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18</a:t>
            </a:fld>
            <a:endParaRPr lang="en-AU"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2772" name="TextBox 6"/>
          <p:cNvSpPr txBox="1">
            <a:spLocks noChangeArrowheads="1"/>
          </p:cNvSpPr>
          <p:nvPr/>
        </p:nvSpPr>
        <p:spPr bwMode="auto">
          <a:xfrm>
            <a:off x="609600" y="1119188"/>
            <a:ext cx="7583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a:t>http://www.spc.int/resource-centre/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AU" altLang="en-US" smtClean="0"/>
              <a:t>International development Partners/Projects</a:t>
            </a:r>
          </a:p>
        </p:txBody>
      </p:sp>
      <p:sp>
        <p:nvSpPr>
          <p:cNvPr id="33795" name="Slide Number Placeholder 3"/>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6399C753-C69D-4705-AC3B-E789A4030E4F}" type="slidenum">
              <a:rPr lang="en-AU" altLang="en-US" smtClean="0">
                <a:solidFill>
                  <a:srgbClr val="00234C"/>
                </a:solidFill>
              </a:rPr>
              <a:pPr/>
              <a:t>19</a:t>
            </a:fld>
            <a:endParaRPr lang="en-AU" altLang="en-US" smtClean="0">
              <a:solidFill>
                <a:srgbClr val="00234C"/>
              </a:solidFill>
            </a:endParaRPr>
          </a:p>
        </p:txBody>
      </p:sp>
      <p:sp>
        <p:nvSpPr>
          <p:cNvPr id="33796" name="Content Placeholder 7"/>
          <p:cNvSpPr>
            <a:spLocks noGrp="1"/>
          </p:cNvSpPr>
          <p:nvPr>
            <p:ph idx="1"/>
          </p:nvPr>
        </p:nvSpPr>
        <p:spPr>
          <a:xfrm>
            <a:off x="109538" y="1828800"/>
            <a:ext cx="8915400" cy="5178425"/>
          </a:xfrm>
        </p:spPr>
        <p:txBody>
          <a:bodyPr/>
          <a:lstStyle/>
          <a:p>
            <a:pPr algn="just"/>
            <a:r>
              <a:rPr lang="en-AU" altLang="en-US" smtClean="0"/>
              <a:t>The Pacific Community (SPC) works with a variety of partners to support our members to achieve their development goals through scientific and technical assistance.</a:t>
            </a:r>
          </a:p>
          <a:p>
            <a:r>
              <a:rPr lang="en-AU" altLang="en-US" b="1" smtClean="0"/>
              <a:t>CROP Family</a:t>
            </a:r>
          </a:p>
          <a:p>
            <a:r>
              <a:rPr lang="en-AU" altLang="en-US" smtClean="0"/>
              <a:t>The Pacific Community (SPC) is one of nine Council of Regional Organisations in the Pacific (CROP) agencies.  We enjoy close ties with fellow CROP agencies, collaborating on technical and scientific work across different sectors and on key cross-cutting issues such as climate change mitigation and adaptation, disaster risk resilience, sustainable oceans management, education, sustainable tourism and culture preservation to name a few.</a:t>
            </a:r>
          </a:p>
          <a:p>
            <a:endParaRPr lang="en-AU"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4294967295"/>
          </p:nvPr>
        </p:nvSpPr>
        <p:spPr>
          <a:xfrm>
            <a:off x="171450" y="1255713"/>
            <a:ext cx="8229600" cy="4759325"/>
          </a:xfrm>
        </p:spPr>
        <p:txBody>
          <a:bodyPr/>
          <a:lstStyle/>
          <a:p>
            <a:pPr marL="190500" indent="0" eaLnBrk="1">
              <a:buClr>
                <a:srgbClr val="418BDE"/>
              </a:buClr>
              <a:buSzPct val="45000"/>
              <a:tabLst>
                <a:tab pos="746125" algn="l"/>
                <a:tab pos="850900"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Lst>
              <a:defRPr/>
            </a:pPr>
            <a:r>
              <a:rPr lang="en-AU" altLang="en-US" dirty="0" smtClean="0">
                <a:solidFill>
                  <a:schemeClr val="bg1"/>
                </a:solidFill>
              </a:rPr>
              <a:t>Contents</a:t>
            </a:r>
          </a:p>
          <a:p>
            <a:pPr marL="190500" indent="0" eaLnBrk="1">
              <a:buClr>
                <a:srgbClr val="418BDE"/>
              </a:buClr>
              <a:buSzPct val="45000"/>
              <a:tabLst>
                <a:tab pos="746125" algn="l"/>
                <a:tab pos="850900"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Lst>
              <a:defRPr/>
            </a:pPr>
            <a:endParaRPr lang="en-AU" altLang="en-US" dirty="0" smtClean="0">
              <a:solidFill>
                <a:schemeClr val="bg1"/>
              </a:solidFill>
            </a:endParaRPr>
          </a:p>
          <a:p>
            <a:pPr marL="1000125" lvl="1" indent="0" eaLnBrk="1">
              <a:buClr>
                <a:srgbClr val="418BDE"/>
              </a:buClr>
              <a:buSzPct val="45000"/>
              <a:tabLst>
                <a:tab pos="746125" algn="l"/>
                <a:tab pos="850900"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Lst>
              <a:defRPr/>
            </a:pPr>
            <a:endParaRPr lang="en-AU" altLang="en-US" sz="2200" dirty="0" smtClean="0"/>
          </a:p>
          <a:p>
            <a:pPr marL="1498600" lvl="1" indent="-498475" eaLnBrk="1">
              <a:buClr>
                <a:srgbClr val="418BDE"/>
              </a:buClr>
              <a:buSzPct val="45000"/>
              <a:buFont typeface="Wingdings" panose="05000000000000000000" pitchFamily="2" charset="2"/>
              <a:buChar char=""/>
              <a:tabLst>
                <a:tab pos="746125" algn="l"/>
                <a:tab pos="850900"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Lst>
              <a:defRPr/>
            </a:pPr>
            <a:r>
              <a:rPr lang="en-AU" altLang="en-US" sz="2200" dirty="0" smtClean="0"/>
              <a:t>Overview of SPC</a:t>
            </a:r>
          </a:p>
          <a:p>
            <a:pPr marL="1498600" lvl="1" indent="-498475" eaLnBrk="1">
              <a:buClr>
                <a:srgbClr val="418BDE"/>
              </a:buClr>
              <a:buSzPct val="45000"/>
              <a:buFont typeface="Wingdings" panose="05000000000000000000" pitchFamily="2" charset="2"/>
              <a:buChar char=""/>
              <a:tabLst>
                <a:tab pos="746125" algn="l"/>
                <a:tab pos="850900"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Lst>
              <a:defRPr/>
            </a:pPr>
            <a:r>
              <a:rPr lang="en-AU" altLang="en-US" sz="2200" dirty="0" smtClean="0"/>
              <a:t>Work areas of SPC</a:t>
            </a:r>
          </a:p>
          <a:p>
            <a:pPr marL="1498600" lvl="1" indent="-498475" eaLnBrk="1">
              <a:buClr>
                <a:srgbClr val="418BDE"/>
              </a:buClr>
              <a:buSzPct val="45000"/>
              <a:buFont typeface="Wingdings" panose="05000000000000000000" pitchFamily="2" charset="2"/>
              <a:buChar char=""/>
              <a:tabLst>
                <a:tab pos="746125" algn="l"/>
                <a:tab pos="850900"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Lst>
              <a:defRPr/>
            </a:pPr>
            <a:r>
              <a:rPr lang="en-AU" altLang="en-US" sz="2200" dirty="0" smtClean="0"/>
              <a:t>Data collection, processing and management</a:t>
            </a:r>
          </a:p>
          <a:p>
            <a:pPr marL="1498600" lvl="1" indent="-498475" eaLnBrk="1">
              <a:buClr>
                <a:srgbClr val="418BDE"/>
              </a:buClr>
              <a:buSzPct val="45000"/>
              <a:buFont typeface="Wingdings" panose="05000000000000000000" pitchFamily="2" charset="2"/>
              <a:buChar char=""/>
              <a:tabLst>
                <a:tab pos="746125" algn="l"/>
                <a:tab pos="850900"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Lst>
              <a:defRPr/>
            </a:pPr>
            <a:r>
              <a:rPr lang="en-AU" altLang="en-US" sz="2200" dirty="0" smtClean="0"/>
              <a:t>Donor funding</a:t>
            </a:r>
          </a:p>
          <a:p>
            <a:pPr marL="1000125" lvl="1" indent="0" eaLnBrk="1">
              <a:buClr>
                <a:srgbClr val="418BDE"/>
              </a:buClr>
              <a:buSzPct val="45000"/>
              <a:tabLst>
                <a:tab pos="746125" algn="l"/>
                <a:tab pos="850900" algn="l"/>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Lst>
              <a:defRPr/>
            </a:pPr>
            <a:endParaRPr lang="en-AU" altLang="en-US" sz="2200" dirty="0" smtClean="0"/>
          </a:p>
        </p:txBody>
      </p:sp>
      <p:sp>
        <p:nvSpPr>
          <p:cNvPr id="6147" name="Rectangle 4"/>
          <p:cNvSpPr>
            <a:spLocks noChangeArrowheads="1"/>
          </p:cNvSpPr>
          <p:nvPr/>
        </p:nvSpPr>
        <p:spPr bwMode="auto">
          <a:xfrm>
            <a:off x="8374063" y="6172200"/>
            <a:ext cx="769937" cy="685800"/>
          </a:xfrm>
          <a:prstGeom prst="rect">
            <a:avLst/>
          </a:prstGeom>
          <a:solidFill>
            <a:srgbClr val="DFE7F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pic>
        <p:nvPicPr>
          <p:cNvPr id="6148"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5" y="5830888"/>
            <a:ext cx="7524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7200" y="5857875"/>
            <a:ext cx="10461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altLang="en-US" smtClean="0"/>
              <a:t>CROP  Family</a:t>
            </a:r>
            <a:br>
              <a:rPr lang="en-AU" altLang="en-US" smtClean="0"/>
            </a:br>
            <a:endParaRPr lang="en-AU" altLang="en-US" smtClean="0"/>
          </a:p>
        </p:txBody>
      </p:sp>
      <p:pic>
        <p:nvPicPr>
          <p:cNvPr id="35843"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0638" y="800100"/>
            <a:ext cx="9144000" cy="3702050"/>
          </a:xfrm>
        </p:spPr>
      </p:pic>
      <p:sp>
        <p:nvSpPr>
          <p:cNvPr id="35844" name="Slide Number Placeholder 3"/>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5D2F3873-8CA0-4D20-87BE-2580EF60450E}" type="slidenum">
              <a:rPr lang="en-AU" altLang="en-US" smtClean="0">
                <a:solidFill>
                  <a:srgbClr val="00234C"/>
                </a:solidFill>
              </a:rPr>
              <a:pPr/>
              <a:t>20</a:t>
            </a:fld>
            <a:endParaRPr lang="en-AU" altLang="en-US" smtClean="0">
              <a:solidFill>
                <a:srgbClr val="00234C"/>
              </a:solidFill>
            </a:endParaRPr>
          </a:p>
        </p:txBody>
      </p:sp>
      <p:sp>
        <p:nvSpPr>
          <p:cNvPr id="35845" name="TextBox 8"/>
          <p:cNvSpPr txBox="1">
            <a:spLocks noChangeArrowheads="1"/>
          </p:cNvSpPr>
          <p:nvPr/>
        </p:nvSpPr>
        <p:spPr bwMode="auto">
          <a:xfrm>
            <a:off x="152400" y="4549775"/>
            <a:ext cx="77485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bg1"/>
                </a:solidFill>
                <a:latin typeface="Arial" panose="020B0604020202020204" pitchFamily="34" charset="0"/>
                <a:ea typeface="Microsoft YaHei" panose="020B0503020204020204" pitchFamily="34" charset="-122"/>
              </a:defRPr>
            </a:lvl1pPr>
            <a:lvl2pPr>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a:buFont typeface="Arial" panose="020B0604020202020204" pitchFamily="34" charset="0"/>
              <a:buChar char="•"/>
            </a:pPr>
            <a:r>
              <a:rPr lang="en-AU" altLang="en-US">
                <a:solidFill>
                  <a:schemeClr val="tx1"/>
                </a:solidFill>
              </a:rPr>
              <a:t>Pacific Aviation Safety Office (PASO)</a:t>
            </a:r>
          </a:p>
          <a:p>
            <a:pPr>
              <a:buFont typeface="Arial" panose="020B0604020202020204" pitchFamily="34" charset="0"/>
              <a:buChar char="•"/>
            </a:pPr>
            <a:r>
              <a:rPr lang="en-AU" altLang="en-US">
                <a:solidFill>
                  <a:schemeClr val="tx1"/>
                </a:solidFill>
              </a:rPr>
              <a:t>Pacific Islands Development Programme (PIDP)</a:t>
            </a:r>
          </a:p>
          <a:p>
            <a:pPr>
              <a:buFont typeface="Arial" panose="020B0604020202020204" pitchFamily="34" charset="0"/>
              <a:buChar char="•"/>
            </a:pPr>
            <a:r>
              <a:rPr lang="en-AU" altLang="en-US">
                <a:solidFill>
                  <a:schemeClr val="tx1"/>
                </a:solidFill>
              </a:rPr>
              <a:t>Pacific Islands Forum Fisheries Agency (FFA)</a:t>
            </a:r>
          </a:p>
          <a:p>
            <a:pPr>
              <a:buFont typeface="Arial" panose="020B0604020202020204" pitchFamily="34" charset="0"/>
              <a:buChar char="•"/>
            </a:pPr>
            <a:r>
              <a:rPr lang="en-AU" altLang="en-US">
                <a:solidFill>
                  <a:schemeClr val="tx1"/>
                </a:solidFill>
              </a:rPr>
              <a:t>Pacific Islands Forum Secretariat (PIFS)</a:t>
            </a:r>
          </a:p>
          <a:p>
            <a:pPr>
              <a:buFont typeface="Arial" panose="020B0604020202020204" pitchFamily="34" charset="0"/>
              <a:buChar char="•"/>
            </a:pPr>
            <a:r>
              <a:rPr lang="en-AU" altLang="en-US">
                <a:solidFill>
                  <a:schemeClr val="tx1"/>
                </a:solidFill>
              </a:rPr>
              <a:t>Pacific Power Association (PPA)</a:t>
            </a:r>
          </a:p>
          <a:p>
            <a:pPr>
              <a:buFont typeface="Arial" panose="020B0604020202020204" pitchFamily="34" charset="0"/>
              <a:buChar char="•"/>
            </a:pPr>
            <a:r>
              <a:rPr lang="en-AU" altLang="en-US">
                <a:solidFill>
                  <a:schemeClr val="tx1"/>
                </a:solidFill>
              </a:rPr>
              <a:t>Secretariat of the Pacific Regional Environmental Programme (SPREP)</a:t>
            </a:r>
          </a:p>
          <a:p>
            <a:pPr>
              <a:buFont typeface="Arial" panose="020B0604020202020204" pitchFamily="34" charset="0"/>
              <a:buChar char="•"/>
            </a:pPr>
            <a:r>
              <a:rPr lang="en-AU" altLang="en-US">
                <a:solidFill>
                  <a:schemeClr val="tx1"/>
                </a:solidFill>
              </a:rPr>
              <a:t>South Pacififc Tourism Organisation (SPTO)</a:t>
            </a:r>
          </a:p>
          <a:p>
            <a:pPr>
              <a:buFont typeface="Arial" panose="020B0604020202020204" pitchFamily="34" charset="0"/>
              <a:buChar char="•"/>
            </a:pPr>
            <a:r>
              <a:rPr lang="en-AU" altLang="en-US">
                <a:solidFill>
                  <a:schemeClr val="tx1"/>
                </a:solidFill>
              </a:rPr>
              <a:t>University of the South Pacific (USP)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533400"/>
            <a:ext cx="6973888" cy="1135063"/>
          </a:xfrm>
        </p:spPr>
        <p:txBody>
          <a:bodyPr/>
          <a:lstStyle/>
          <a:p>
            <a:r>
              <a:rPr lang="en-AU" altLang="en-US" smtClean="0"/>
              <a:t>Financial Support from Donors</a:t>
            </a:r>
            <a:br>
              <a:rPr lang="en-AU" altLang="en-US" smtClean="0"/>
            </a:br>
            <a:r>
              <a:rPr lang="en-AU" altLang="en-US" smtClean="0"/>
              <a:t/>
            </a:r>
            <a:br>
              <a:rPr lang="en-AU" altLang="en-US" smtClean="0"/>
            </a:br>
            <a:r>
              <a:rPr lang="en-AU" altLang="en-US" smtClean="0"/>
              <a:t/>
            </a:r>
            <a:br>
              <a:rPr lang="en-AU" altLang="en-US" smtClean="0"/>
            </a:br>
            <a:r>
              <a:rPr lang="en-AU" altLang="en-US" smtClean="0"/>
              <a:t>SPC Funding</a:t>
            </a:r>
          </a:p>
        </p:txBody>
      </p:sp>
      <p:sp>
        <p:nvSpPr>
          <p:cNvPr id="3" name="Content Placeholder 2"/>
          <p:cNvSpPr>
            <a:spLocks noGrp="1"/>
          </p:cNvSpPr>
          <p:nvPr>
            <p:ph idx="1"/>
          </p:nvPr>
        </p:nvSpPr>
        <p:spPr>
          <a:xfrm>
            <a:off x="304800" y="2189163"/>
            <a:ext cx="8458200" cy="4668837"/>
          </a:xfrm>
        </p:spPr>
        <p:txBody>
          <a:bodyPr/>
          <a:lstStyle/>
          <a:p>
            <a:pPr>
              <a:buFont typeface="Arial" panose="020B0604020202020204" pitchFamily="34" charset="0"/>
              <a:buChar char="•"/>
              <a:defRPr/>
            </a:pPr>
            <a:r>
              <a:rPr lang="en-AU" dirty="0" smtClean="0"/>
              <a:t>Core budget support</a:t>
            </a:r>
          </a:p>
          <a:p>
            <a:pPr marL="0" indent="0">
              <a:defRPr/>
            </a:pPr>
            <a:r>
              <a:rPr lang="en-AU" dirty="0"/>
              <a:t>	</a:t>
            </a:r>
            <a:r>
              <a:rPr lang="en-AU" dirty="0" smtClean="0"/>
              <a:t>-Untagged and available for all executive, corporate, 	administrative and program functions at SPC’s discretion.</a:t>
            </a:r>
          </a:p>
          <a:p>
            <a:pPr>
              <a:buFont typeface="Arial" panose="020B0604020202020204" pitchFamily="34" charset="0"/>
              <a:buChar char="•"/>
              <a:defRPr/>
            </a:pPr>
            <a:r>
              <a:rPr lang="en-AU" dirty="0" smtClean="0"/>
              <a:t>Program Support</a:t>
            </a:r>
          </a:p>
          <a:p>
            <a:pPr marL="0" indent="0">
              <a:defRPr/>
            </a:pPr>
            <a:r>
              <a:rPr lang="en-AU" dirty="0"/>
              <a:t>	</a:t>
            </a:r>
            <a:r>
              <a:rPr lang="en-AU" dirty="0" smtClean="0"/>
              <a:t>-This funding is tagged (or restricted) to support the 		implementation of individual divisions’ business plans.</a:t>
            </a:r>
          </a:p>
          <a:p>
            <a:pPr>
              <a:buFont typeface="Arial" panose="020B0604020202020204" pitchFamily="34" charset="0"/>
              <a:buChar char="•"/>
              <a:defRPr/>
            </a:pPr>
            <a:r>
              <a:rPr lang="en-AU" dirty="0" smtClean="0"/>
              <a:t>Project Support</a:t>
            </a:r>
          </a:p>
          <a:p>
            <a:pPr marL="0" indent="0">
              <a:defRPr/>
            </a:pPr>
            <a:r>
              <a:rPr lang="en-AU" dirty="0"/>
              <a:t>	</a:t>
            </a:r>
            <a:r>
              <a:rPr lang="en-AU" dirty="0" smtClean="0"/>
              <a:t>- This funding is tagged at the activity level, to support 	discrete and time bound areas of work undertaken by 	SPC divisions.</a:t>
            </a:r>
            <a:endParaRPr lang="en-AU" dirty="0"/>
          </a:p>
        </p:txBody>
      </p:sp>
      <p:sp>
        <p:nvSpPr>
          <p:cNvPr id="37892" name="Slide Number Placeholder 3"/>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7062C45C-A15F-42A3-B278-80FD6502B421}" type="slidenum">
              <a:rPr lang="en-AU" altLang="en-US" smtClean="0">
                <a:solidFill>
                  <a:srgbClr val="00234C"/>
                </a:solidFill>
              </a:rPr>
              <a:pPr/>
              <a:t>21</a:t>
            </a:fld>
            <a:endParaRPr lang="en-AU" altLang="en-US" smtClean="0">
              <a:solidFill>
                <a:srgbClr val="00234C"/>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AU" altLang="en-US" smtClean="0"/>
              <a:t>Major Funding Partners</a:t>
            </a:r>
          </a:p>
        </p:txBody>
      </p:sp>
      <p:sp>
        <p:nvSpPr>
          <p:cNvPr id="39939" name="Slide Number Placeholder 3"/>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E02436F6-925B-4B72-BEEA-7AB8668B66B6}" type="slidenum">
              <a:rPr lang="en-AU" altLang="en-US" smtClean="0">
                <a:solidFill>
                  <a:srgbClr val="00234C"/>
                </a:solidFill>
              </a:rPr>
              <a:pPr/>
              <a:t>22</a:t>
            </a:fld>
            <a:endParaRPr lang="en-AU" altLang="en-US" smtClean="0">
              <a:solidFill>
                <a:srgbClr val="00234C"/>
              </a:solidFill>
            </a:endParaRPr>
          </a:p>
        </p:txBody>
      </p:sp>
      <p:pic>
        <p:nvPicPr>
          <p:cNvPr id="39940"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77800" y="1447800"/>
            <a:ext cx="8775700" cy="2409825"/>
          </a:xfrm>
        </p:spPr>
      </p:pic>
      <p:pic>
        <p:nvPicPr>
          <p:cNvPr id="39941"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3857625"/>
            <a:ext cx="209232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962" name="Rectangle 1"/>
          <p:cNvSpPr>
            <a:spLocks noGrp="1" noChangeArrowheads="1"/>
          </p:cNvSpPr>
          <p:nvPr>
            <p:ph type="title" idx="4294967295"/>
          </p:nvPr>
        </p:nvSpPr>
        <p:spPr>
          <a:xfrm>
            <a:off x="9525" y="0"/>
            <a:ext cx="9134475" cy="774700"/>
          </a:xfrm>
        </p:spPr>
        <p:txBody>
          <a:bodyPr rIns="144000" anchor="b"/>
          <a:lstStyle/>
          <a:p>
            <a:pPr algn="ctr" eaLnBrk="1">
              <a:lnSpc>
                <a:spcPct val="96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200" smtClean="0"/>
              <a:t>Main funding and knowledge partners</a:t>
            </a:r>
          </a:p>
        </p:txBody>
      </p:sp>
      <p:pic>
        <p:nvPicPr>
          <p:cNvPr id="40963"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5" y="5830888"/>
            <a:ext cx="7524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7200" y="5857875"/>
            <a:ext cx="10461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163" y="989013"/>
            <a:ext cx="9047162"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3338" y="928688"/>
            <a:ext cx="9001125" cy="4724400"/>
          </a:xfrm>
        </p:spPr>
      </p:pic>
      <p:sp>
        <p:nvSpPr>
          <p:cNvPr id="43011" name="Rectangle 1"/>
          <p:cNvSpPr>
            <a:spLocks noGrp="1" noChangeArrowheads="1"/>
          </p:cNvSpPr>
          <p:nvPr>
            <p:ph type="title"/>
          </p:nvPr>
        </p:nvSpPr>
        <p:spPr>
          <a:xfrm>
            <a:off x="84138" y="-350838"/>
            <a:ext cx="8686800" cy="1135063"/>
          </a:xfrm>
        </p:spPr>
        <p:txBody>
          <a:bodyPr rIns="144000" anchor="b"/>
          <a:lstStyle/>
          <a:p>
            <a:pPr algn="ctr" eaLnBrk="1">
              <a:lnSpc>
                <a:spcPct val="96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200" smtClean="0"/>
              <a:t>Main funding and knowledge partners</a:t>
            </a:r>
          </a:p>
        </p:txBody>
      </p:sp>
      <p:sp>
        <p:nvSpPr>
          <p:cNvPr id="43012" name="TextBox 1"/>
          <p:cNvSpPr txBox="1">
            <a:spLocks noChangeArrowheads="1"/>
          </p:cNvSpPr>
          <p:nvPr/>
        </p:nvSpPr>
        <p:spPr bwMode="auto">
          <a:xfrm>
            <a:off x="111125" y="5646738"/>
            <a:ext cx="8843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AU" altLang="en-US" b="1">
                <a:solidFill>
                  <a:schemeClr val="tx1"/>
                </a:solidFill>
                <a:latin typeface="Times New Roman" panose="02020603050405020304" pitchFamily="18" charset="0"/>
              </a:rPr>
              <a:t>Interested in becoming an SPC Partner</a:t>
            </a:r>
          </a:p>
          <a:p>
            <a:pPr algn="just"/>
            <a:r>
              <a:rPr lang="en-AU" altLang="en-US">
                <a:solidFill>
                  <a:schemeClr val="tx1"/>
                </a:solidFill>
                <a:latin typeface="Times New Roman" panose="02020603050405020304" pitchFamily="18" charset="0"/>
                <a:hlinkClick r:id="rId4"/>
              </a:rPr>
              <a:t>Contact us</a:t>
            </a:r>
            <a:r>
              <a:rPr lang="en-AU" altLang="en-US">
                <a:solidFill>
                  <a:schemeClr val="tx1"/>
                </a:solidFill>
                <a:latin typeface="Times New Roman" panose="02020603050405020304" pitchFamily="18" charset="0"/>
              </a:rPr>
              <a:t> to find out partnerships opportunities with SPC and contribute to the sustainable development of Pacific Island Countries and Territories and make a positive impact on the lives of Pacific people.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762000" y="1828800"/>
            <a:ext cx="7747000" cy="4803775"/>
          </a:xfrm>
        </p:spPr>
        <p:txBody>
          <a:bodyPr lIns="90000" tIns="46800" bIns="46800"/>
          <a:lstStyle/>
          <a:p>
            <a:pPr marL="104775" indent="0">
              <a:lnSpc>
                <a:spcPct val="100000"/>
              </a:lnSpc>
              <a:spcAft>
                <a:spcPct val="0"/>
              </a:spcAft>
              <a:buClr>
                <a:srgbClr val="418BDE"/>
              </a:buClr>
              <a:buSzPct val="45000"/>
              <a:tabLst>
                <a:tab pos="423863" algn="l"/>
                <a:tab pos="528638"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Lst>
              <a:defRPr/>
            </a:pPr>
            <a:r>
              <a:rPr lang="en-US" altLang="en-US" sz="2000" kern="1200" dirty="0">
                <a:solidFill>
                  <a:schemeClr val="tx1"/>
                </a:solidFill>
                <a:latin typeface="Arial" panose="020B0604020202020204" pitchFamily="34" charset="0"/>
                <a:ea typeface="Microsoft YaHei" panose="020B0503020204020204" pitchFamily="34" charset="-122"/>
              </a:rPr>
              <a:t>Grant proposals are documents used to secure grant funds from institutional or private donors. Writing grant proposals requires specialized skills and experience that allow one to stand out from the wide range of other projects competing for limited grant funds</a:t>
            </a:r>
            <a:r>
              <a:rPr lang="en-US" altLang="en-US" sz="2000" kern="1200" dirty="0" smtClean="0">
                <a:solidFill>
                  <a:schemeClr val="tx1"/>
                </a:solidFill>
                <a:latin typeface="Arial" panose="020B0604020202020204" pitchFamily="34" charset="0"/>
                <a:ea typeface="Microsoft YaHei" panose="020B0503020204020204" pitchFamily="34" charset="-122"/>
              </a:rPr>
              <a:t>.</a:t>
            </a:r>
          </a:p>
          <a:p>
            <a:pPr marL="104775" indent="0">
              <a:lnSpc>
                <a:spcPct val="100000"/>
              </a:lnSpc>
              <a:spcAft>
                <a:spcPct val="0"/>
              </a:spcAft>
              <a:buClr>
                <a:srgbClr val="418BDE"/>
              </a:buClr>
              <a:buSzPct val="45000"/>
              <a:tabLst>
                <a:tab pos="423863" algn="l"/>
                <a:tab pos="528638"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Lst>
              <a:defRPr/>
            </a:pPr>
            <a:endParaRPr lang="en-US" altLang="en-US" sz="2000" kern="1200" dirty="0">
              <a:solidFill>
                <a:schemeClr val="tx1"/>
              </a:solidFill>
              <a:latin typeface="Arial" panose="020B0604020202020204" pitchFamily="34" charset="0"/>
              <a:ea typeface="Microsoft YaHei" panose="020B0503020204020204" pitchFamily="34" charset="-122"/>
            </a:endParaRPr>
          </a:p>
          <a:p>
            <a:pPr marL="104775" indent="0">
              <a:lnSpc>
                <a:spcPct val="100000"/>
              </a:lnSpc>
              <a:spcAft>
                <a:spcPct val="0"/>
              </a:spcAft>
              <a:buClr>
                <a:srgbClr val="418BDE"/>
              </a:buClr>
              <a:buSzPct val="45000"/>
              <a:tabLst>
                <a:tab pos="423863" algn="l"/>
                <a:tab pos="528638"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Lst>
              <a:defRPr/>
            </a:pPr>
            <a:r>
              <a:rPr lang="en-US" altLang="en-US" sz="2000" kern="1200" dirty="0">
                <a:solidFill>
                  <a:schemeClr val="tx1"/>
                </a:solidFill>
                <a:latin typeface="Arial" panose="020B0604020202020204" pitchFamily="34" charset="0"/>
                <a:ea typeface="Microsoft YaHei" panose="020B0503020204020204" pitchFamily="34" charset="-122"/>
              </a:rPr>
              <a:t>At SPC we have a specialized position to deal with all aspects of funding:</a:t>
            </a:r>
          </a:p>
          <a:p>
            <a:pPr marL="104775" indent="0" eaLnBrk="1">
              <a:lnSpc>
                <a:spcPct val="100000"/>
              </a:lnSpc>
              <a:spcBef>
                <a:spcPts val="1950"/>
              </a:spcBef>
              <a:spcAft>
                <a:spcPts val="488"/>
              </a:spcAft>
              <a:buClr>
                <a:srgbClr val="418BDE"/>
              </a:buClr>
              <a:buSzPct val="45000"/>
              <a:tabLst>
                <a:tab pos="423863" algn="l"/>
                <a:tab pos="528638"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Lst>
              <a:defRPr/>
            </a:pPr>
            <a:endParaRPr lang="en-US" altLang="en-US" sz="2200" dirty="0" smtClean="0"/>
          </a:p>
        </p:txBody>
      </p:sp>
      <p:sp>
        <p:nvSpPr>
          <p:cNvPr id="45059" name="Rectangle 1"/>
          <p:cNvSpPr>
            <a:spLocks noGrp="1" noChangeArrowheads="1"/>
          </p:cNvSpPr>
          <p:nvPr>
            <p:ph type="title" idx="4294967295"/>
          </p:nvPr>
        </p:nvSpPr>
        <p:spPr>
          <a:xfrm>
            <a:off x="457200" y="685800"/>
            <a:ext cx="7848600" cy="968375"/>
          </a:xfrm>
        </p:spPr>
        <p:txBody>
          <a:bodyPr lIns="226800" tIns="46800" rIns="90000" bIns="46800" anchor="b"/>
          <a:lstStyle/>
          <a:p>
            <a:pPr eaLnBrk="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0" smtClean="0"/>
              <a:t>How to write a good Project Proposal for Donor funding</a:t>
            </a:r>
          </a:p>
        </p:txBody>
      </p:sp>
      <p:sp>
        <p:nvSpPr>
          <p:cNvPr id="45060" name="Rectangle 1"/>
          <p:cNvSpPr>
            <a:spLocks noGrp="1" noChangeArrowheads="1"/>
          </p:cNvSpPr>
          <p:nvPr>
            <p:ph type="title" idx="4294967295"/>
          </p:nvPr>
        </p:nvSpPr>
        <p:spPr>
          <a:xfrm>
            <a:off x="9525" y="0"/>
            <a:ext cx="9134475" cy="774700"/>
          </a:xfrm>
        </p:spPr>
        <p:txBody>
          <a:bodyPr rIns="144000" anchor="b"/>
          <a:lstStyle/>
          <a:p>
            <a:pPr algn="ctr" eaLnBrk="1">
              <a:lnSpc>
                <a:spcPct val="96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200" smtClean="0"/>
              <a:t>Funding</a:t>
            </a:r>
          </a:p>
        </p:txBody>
      </p:sp>
      <p:pic>
        <p:nvPicPr>
          <p:cNvPr id="45061"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5" y="5830888"/>
            <a:ext cx="7524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7200" y="5857875"/>
            <a:ext cx="10461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2" descr="Phot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19200" y="4872038"/>
            <a:ext cx="19812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Box 7"/>
          <p:cNvSpPr txBox="1">
            <a:spLocks noChangeArrowheads="1"/>
          </p:cNvSpPr>
          <p:nvPr/>
        </p:nvSpPr>
        <p:spPr bwMode="auto">
          <a:xfrm>
            <a:off x="3505200" y="4867275"/>
            <a:ext cx="48815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a:solidFill>
                  <a:schemeClr val="tx1"/>
                </a:solidFill>
              </a:rPr>
              <a:t>Head of Fundraising</a:t>
            </a:r>
          </a:p>
          <a:p>
            <a:endParaRPr lang="en-AU" altLang="en-US">
              <a:solidFill>
                <a:schemeClr val="tx1"/>
              </a:solidFill>
            </a:endParaRPr>
          </a:p>
          <a:p>
            <a:r>
              <a:rPr lang="en-AU" altLang="en-US">
                <a:solidFill>
                  <a:schemeClr val="tx1"/>
                </a:solidFill>
              </a:rPr>
              <a:t>Hatice Anis</a:t>
            </a:r>
          </a:p>
          <a:p>
            <a:endParaRPr lang="en-AU" altLang="en-US">
              <a:solidFill>
                <a:schemeClr val="tx1"/>
              </a:solidFill>
            </a:endParaRPr>
          </a:p>
          <a:p>
            <a:r>
              <a:rPr lang="en-AU" altLang="en-US">
                <a:solidFill>
                  <a:schemeClr val="tx1"/>
                </a:solidFill>
              </a:rPr>
              <a:t>hatice@spc.int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8600" y="-152400"/>
            <a:ext cx="8915400" cy="1135063"/>
          </a:xfrm>
        </p:spPr>
        <p:txBody>
          <a:bodyPr/>
          <a:lstStyle/>
          <a:p>
            <a:r>
              <a:rPr lang="en-AU" altLang="en-US" smtClean="0"/>
              <a:t>Results achieved by the Pacific Community (SPC) in 2016 against the Pacific Community Strategic Plan 2016–2020</a:t>
            </a:r>
          </a:p>
        </p:txBody>
      </p:sp>
      <p:pic>
        <p:nvPicPr>
          <p:cNvPr id="47107" name="Content Placeholder 4"/>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0" y="755650"/>
            <a:ext cx="9144000" cy="6221413"/>
          </a:xfrm>
        </p:spPr>
      </p:pic>
      <p:sp>
        <p:nvSpPr>
          <p:cNvPr id="47108" name="Slide Number Placeholder 3"/>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C24E918A-FB73-4B98-96A0-8A4D4EE7A617}" type="slidenum">
              <a:rPr lang="en-AU" altLang="en-US" smtClean="0">
                <a:solidFill>
                  <a:srgbClr val="00234C"/>
                </a:solidFill>
              </a:rPr>
              <a:pPr/>
              <a:t>26</a:t>
            </a:fld>
            <a:endParaRPr lang="en-AU" altLang="en-US" smtClean="0">
              <a:solidFill>
                <a:srgbClr val="00234C"/>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743200"/>
            <a:ext cx="6400800" cy="1752600"/>
          </a:xfrm>
        </p:spPr>
        <p:txBody>
          <a:bodyPr/>
          <a:lstStyle/>
          <a:p>
            <a:pPr>
              <a:defRPr/>
            </a:pPr>
            <a:r>
              <a:rPr lang="en-AU" sz="4400" dirty="0" err="1" smtClean="0">
                <a:effectLst>
                  <a:outerShdw blurRad="38100" dist="38100" dir="2700000" algn="tl">
                    <a:srgbClr val="000000">
                      <a:alpha val="43137"/>
                    </a:srgbClr>
                  </a:outerShdw>
                </a:effectLst>
              </a:rPr>
              <a:t>Vinaka</a:t>
            </a:r>
            <a:endParaRPr lang="en-AU" sz="4400" dirty="0">
              <a:effectLst>
                <a:outerShdw blurRad="38100" dist="38100" dir="2700000" algn="tl">
                  <a:srgbClr val="000000">
                    <a:alpha val="43137"/>
                  </a:srgbClr>
                </a:outerShdw>
              </a:effectLst>
            </a:endParaRPr>
          </a:p>
        </p:txBody>
      </p:sp>
      <p:sp>
        <p:nvSpPr>
          <p:cNvPr id="48131" name="Slide Number Placeholder 3"/>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F655DF41-F2D4-4140-ABA9-76D96797DA43}" type="slidenum">
              <a:rPr lang="en-AU" altLang="en-US" smtClean="0">
                <a:solidFill>
                  <a:srgbClr val="00234C"/>
                </a:solidFill>
              </a:rPr>
              <a:pPr/>
              <a:t>27</a:t>
            </a:fld>
            <a:endParaRPr lang="en-AU" altLang="en-US" smtClean="0">
              <a:solidFill>
                <a:srgbClr val="00234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66800" y="-290513"/>
            <a:ext cx="6973888" cy="1135063"/>
          </a:xfrm>
        </p:spPr>
        <p:txBody>
          <a:bodyPr/>
          <a:lstStyle/>
          <a:p>
            <a:r>
              <a:rPr lang="en-AU" altLang="en-US" smtClean="0"/>
              <a:t>The Pacific Community Members</a:t>
            </a:r>
          </a:p>
        </p:txBody>
      </p:sp>
      <p:sp>
        <p:nvSpPr>
          <p:cNvPr id="8195" name="Slide Number Placeholder 3"/>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D5B064C6-E751-44D9-B9D0-38885BE5FE92}" type="slidenum">
              <a:rPr lang="en-AU" altLang="en-US" smtClean="0">
                <a:solidFill>
                  <a:srgbClr val="00234C"/>
                </a:solidFill>
              </a:rPr>
              <a:pPr/>
              <a:t>3</a:t>
            </a:fld>
            <a:endParaRPr lang="en-AU" altLang="en-US" smtClean="0">
              <a:solidFill>
                <a:srgbClr val="00234C"/>
              </a:solidFill>
            </a:endParaRPr>
          </a:p>
        </p:txBody>
      </p:sp>
      <p:sp>
        <p:nvSpPr>
          <p:cNvPr id="8196" name="TextBox 2"/>
          <p:cNvSpPr txBox="1">
            <a:spLocks noChangeArrowheads="1"/>
          </p:cNvSpPr>
          <p:nvPr/>
        </p:nvSpPr>
        <p:spPr bwMode="auto">
          <a:xfrm>
            <a:off x="376238" y="6173788"/>
            <a:ext cx="8158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altLang="en-US" b="1">
                <a:solidFill>
                  <a:schemeClr val="tx1"/>
                </a:solidFill>
              </a:rPr>
              <a:t>26 </a:t>
            </a:r>
            <a:r>
              <a:rPr lang="en-AU" altLang="en-US">
                <a:solidFill>
                  <a:schemeClr val="tx1"/>
                </a:solidFill>
              </a:rPr>
              <a:t>Member Countries and Territories </a:t>
            </a:r>
            <a:r>
              <a:rPr lang="en-AU" altLang="en-US" b="1">
                <a:solidFill>
                  <a:schemeClr val="tx1"/>
                </a:solidFill>
              </a:rPr>
              <a:t>600</a:t>
            </a:r>
            <a:r>
              <a:rPr lang="en-AU" altLang="en-US">
                <a:solidFill>
                  <a:schemeClr val="tx1"/>
                </a:solidFill>
              </a:rPr>
              <a:t> staff </a:t>
            </a:r>
            <a:r>
              <a:rPr lang="en-AU" altLang="en-US" b="1">
                <a:solidFill>
                  <a:schemeClr val="tx1"/>
                </a:solidFill>
              </a:rPr>
              <a:t>10</a:t>
            </a:r>
            <a:r>
              <a:rPr lang="en-AU" altLang="en-US">
                <a:solidFill>
                  <a:schemeClr val="tx1"/>
                </a:solidFill>
              </a:rPr>
              <a:t> Sectors  USD </a:t>
            </a:r>
            <a:r>
              <a:rPr lang="en-AU" altLang="en-US" b="1">
                <a:solidFill>
                  <a:schemeClr val="tx1"/>
                </a:solidFill>
              </a:rPr>
              <a:t>100</a:t>
            </a:r>
            <a:r>
              <a:rPr lang="en-AU" altLang="en-US">
                <a:solidFill>
                  <a:schemeClr val="tx1"/>
                </a:solidFill>
              </a:rPr>
              <a:t> million </a:t>
            </a:r>
          </a:p>
        </p:txBody>
      </p:sp>
      <p:pic>
        <p:nvPicPr>
          <p:cNvPr id="819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2000"/>
            <a:ext cx="9126538"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altLang="en-US" smtClean="0"/>
              <a:t>The Pacific Community</a:t>
            </a:r>
          </a:p>
        </p:txBody>
      </p:sp>
      <p:pic>
        <p:nvPicPr>
          <p:cNvPr id="10243"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33400" y="1133475"/>
            <a:ext cx="8332788" cy="5699125"/>
          </a:xfrm>
        </p:spPr>
      </p:pic>
      <p:sp>
        <p:nvSpPr>
          <p:cNvPr id="10244" name="Slide Number Placeholder 3"/>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009995BB-082D-4F4F-9908-1D6E642BD559}" type="slidenum">
              <a:rPr lang="en-AU" altLang="en-US" smtClean="0">
                <a:solidFill>
                  <a:srgbClr val="00234C"/>
                </a:solidFill>
              </a:rPr>
              <a:pPr/>
              <a:t>4</a:t>
            </a:fld>
            <a:endParaRPr lang="en-AU" altLang="en-US" smtClean="0">
              <a:solidFill>
                <a:srgbClr val="00234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altLang="en-US" smtClean="0"/>
              <a:t>What we do</a:t>
            </a:r>
          </a:p>
        </p:txBody>
      </p:sp>
      <p:pic>
        <p:nvPicPr>
          <p:cNvPr id="12291"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28600" y="1295400"/>
            <a:ext cx="8777288" cy="4502150"/>
          </a:xfrm>
        </p:spPr>
      </p:pic>
      <p:sp>
        <p:nvSpPr>
          <p:cNvPr id="12292" name="Slide Number Placeholder 3"/>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36F8ADD9-D9DC-44B3-B4E7-C188FC39E878}" type="slidenum">
              <a:rPr lang="en-AU" altLang="en-US" smtClean="0">
                <a:solidFill>
                  <a:srgbClr val="00234C"/>
                </a:solidFill>
              </a:rPr>
              <a:pPr/>
              <a:t>5</a:t>
            </a:fld>
            <a:endParaRPr lang="en-AU" altLang="en-US" smtClean="0">
              <a:solidFill>
                <a:srgbClr val="00234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155700"/>
            <a:ext cx="419893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1152525"/>
            <a:ext cx="4202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lide Number Placeholder 3"/>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BA498A58-DAAA-4F1B-9BD4-317CBF574622}" type="slidenum">
              <a:rPr lang="en-AU" altLang="en-US" smtClean="0">
                <a:solidFill>
                  <a:srgbClr val="00234C"/>
                </a:solidFill>
              </a:rPr>
              <a:pPr/>
              <a:t>6</a:t>
            </a:fld>
            <a:endParaRPr lang="en-AU" altLang="en-US" smtClean="0">
              <a:solidFill>
                <a:srgbClr val="00234C"/>
              </a:solidFill>
            </a:endParaRPr>
          </a:p>
        </p:txBody>
      </p:sp>
      <p:sp>
        <p:nvSpPr>
          <p:cNvPr id="13317" name="Rectangle 6"/>
          <p:cNvSpPr>
            <a:spLocks noChangeArrowheads="1"/>
          </p:cNvSpPr>
          <p:nvPr/>
        </p:nvSpPr>
        <p:spPr bwMode="auto">
          <a:xfrm>
            <a:off x="152400" y="228600"/>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a:t>The Pacific Community Strategic Plan 2016–2020 sets out our organisation’s strategic direction and priorities.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6988" y="0"/>
            <a:ext cx="3632201" cy="2971800"/>
          </a:xfrm>
        </p:spPr>
      </p:pic>
      <p:sp>
        <p:nvSpPr>
          <p:cNvPr id="15363" name="Slide Number Placeholder 3"/>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EBAC561E-8F2E-4235-B524-C28160957148}" type="slidenum">
              <a:rPr lang="en-AU" altLang="en-US" smtClean="0">
                <a:solidFill>
                  <a:srgbClr val="00234C"/>
                </a:solidFill>
              </a:rPr>
              <a:pPr/>
              <a:t>7</a:t>
            </a:fld>
            <a:endParaRPr lang="en-AU" altLang="en-US" smtClean="0">
              <a:solidFill>
                <a:srgbClr val="00234C"/>
              </a:solidFill>
            </a:endParaRPr>
          </a:p>
        </p:txBody>
      </p:sp>
      <p:sp>
        <p:nvSpPr>
          <p:cNvPr id="15364" name="Rectangle 5"/>
          <p:cNvSpPr>
            <a:spLocks noChangeArrowheads="1"/>
          </p:cNvSpPr>
          <p:nvPr/>
        </p:nvSpPr>
        <p:spPr bwMode="auto">
          <a:xfrm>
            <a:off x="-23813" y="1295400"/>
            <a:ext cx="9220201"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a:solidFill>
                  <a:schemeClr val="tx1"/>
                </a:solidFill>
              </a:rPr>
              <a:t>                                                         </a:t>
            </a:r>
          </a:p>
          <a:p>
            <a:r>
              <a:rPr lang="en-AU" altLang="en-US">
                <a:solidFill>
                  <a:schemeClr val="tx1"/>
                </a:solidFill>
              </a:rPr>
              <a:t>								</a:t>
            </a:r>
          </a:p>
          <a:p>
            <a:r>
              <a:rPr lang="en-AU" altLang="en-US">
                <a:solidFill>
                  <a:schemeClr val="tx1"/>
                </a:solidFill>
              </a:rPr>
              <a:t>								Environmental degradation, climate change and                                                                                          								disasters threaten Pacific economies, livelihoods and 								cultures, and impact a range of sectors, including 									natural resources, agriculture, food security, 											education, public health and infrastructure. </a:t>
            </a:r>
          </a:p>
          <a:p>
            <a:r>
              <a:rPr lang="en-AU" altLang="en-US">
                <a:solidFill>
                  <a:schemeClr val="tx1"/>
                </a:solidFill>
              </a:rPr>
              <a:t>Responding to disasters means that resources must be diverted to humanitarian assistance and recovery, potentially interrupting development progress. Some Pacific Island countries and territories experience among the highest average annual disaster losses, as a percentage of GDP, in the world. </a:t>
            </a:r>
          </a:p>
          <a:p>
            <a:endParaRPr lang="en-AU" altLang="en-US">
              <a:solidFill>
                <a:schemeClr val="tx1"/>
              </a:solidFill>
            </a:endParaRPr>
          </a:p>
          <a:p>
            <a:r>
              <a:rPr lang="en-AU" altLang="en-US">
                <a:solidFill>
                  <a:schemeClr val="tx1"/>
                </a:solidFill>
              </a:rPr>
              <a:t>These challenges affect the Pacific region’s capacity to alleviate and prevent poverty, achieve sustainable development and help people realise their human rights and reach their potential. Responses to these challenges require regional cooperation, political leadership and effective alignment of support </a:t>
            </a:r>
            <a:r>
              <a:rPr lang="en-AU" altLang="en-US" b="1">
                <a:solidFill>
                  <a:schemeClr val="tx1"/>
                </a:solidFill>
              </a:rPr>
              <a:t>from development partners</a:t>
            </a:r>
            <a:r>
              <a:rPr lang="en-AU" altLang="en-US">
                <a:solidFill>
                  <a:schemeClr val="tx1"/>
                </a:solidFill>
              </a:rPr>
              <a:t>, and must be informed by members’ needs and a deep understanding of context. Effective solutions must be based on multi-sectoral responses aligned to national priorities, and the application of high-quality scientific and technical knowledge and innovation.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203200"/>
            <a:ext cx="9144000" cy="1135063"/>
          </a:xfrm>
        </p:spPr>
        <p:txBody>
          <a:bodyPr/>
          <a:lstStyle/>
          <a:p>
            <a:r>
              <a:rPr lang="en-AU" altLang="en-US" smtClean="0"/>
              <a:t>Development goals of the Pacific Community members</a:t>
            </a:r>
            <a:br>
              <a:rPr lang="en-AU" altLang="en-US" smtClean="0"/>
            </a:br>
            <a:r>
              <a:rPr lang="en-AU" altLang="en-US" smtClean="0"/>
              <a:t/>
            </a:r>
            <a:br>
              <a:rPr lang="en-AU" altLang="en-US" smtClean="0"/>
            </a:br>
            <a:r>
              <a:rPr lang="en-AU" altLang="en-US" smtClean="0"/>
              <a:t/>
            </a:r>
            <a:br>
              <a:rPr lang="en-AU" altLang="en-US" smtClean="0"/>
            </a:br>
            <a:r>
              <a:rPr lang="en-AU" altLang="en-US" smtClean="0"/>
              <a:t>SPC contributes to the following development goals</a:t>
            </a:r>
          </a:p>
        </p:txBody>
      </p:sp>
      <p:sp>
        <p:nvSpPr>
          <p:cNvPr id="17411" name="Slide Number Placeholder 2"/>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E7782B85-EF4E-4260-A40E-9801BA9FC5A2}" type="slidenum">
              <a:rPr lang="en-AU" altLang="en-US" smtClean="0">
                <a:solidFill>
                  <a:srgbClr val="00234C"/>
                </a:solidFill>
              </a:rPr>
              <a:pPr/>
              <a:t>8</a:t>
            </a:fld>
            <a:endParaRPr lang="en-AU" altLang="en-US" smtClean="0">
              <a:solidFill>
                <a:srgbClr val="00234C"/>
              </a:solidFill>
            </a:endParaRPr>
          </a:p>
        </p:txBody>
      </p:sp>
      <p:pic>
        <p:nvPicPr>
          <p:cNvPr id="17412"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1617663"/>
            <a:ext cx="5638800"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idx="4294967295"/>
          </p:nvPr>
        </p:nvSpPr>
        <p:spPr>
          <a:xfrm>
            <a:off x="9525" y="-12700"/>
            <a:ext cx="9134475" cy="1079500"/>
          </a:xfrm>
        </p:spPr>
        <p:txBody>
          <a:bodyPr rIns="144000" anchor="b"/>
          <a:lstStyle/>
          <a:p>
            <a:pPr algn="ctr" eaLnBrk="1">
              <a:lnSpc>
                <a:spcPct val="96000"/>
              </a:lnSpc>
              <a:buClrTx/>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smtClean="0"/>
              <a:t>IHO SWPHC Technical Workshop on </a:t>
            </a:r>
            <a:r>
              <a:rPr lang="en-NZ" altLang="en-US" sz="2400" smtClean="0"/>
              <a:t>Implementing Hydrographic Governance</a:t>
            </a:r>
            <a:endParaRPr lang="en-US" altLang="en-US" sz="2400" smtClean="0"/>
          </a:p>
        </p:txBody>
      </p:sp>
      <p:sp>
        <p:nvSpPr>
          <p:cNvPr id="19459" name="Rectangle 1"/>
          <p:cNvSpPr>
            <a:spLocks noGrp="1" noChangeArrowheads="1"/>
          </p:cNvSpPr>
          <p:nvPr>
            <p:ph type="title" idx="4294967295"/>
          </p:nvPr>
        </p:nvSpPr>
        <p:spPr>
          <a:xfrm>
            <a:off x="1292225" y="685800"/>
            <a:ext cx="6556375" cy="968375"/>
          </a:xfrm>
        </p:spPr>
        <p:txBody>
          <a:bodyPr lIns="226800" tIns="46800" rIns="90000" bIns="46800" anchor="b"/>
          <a:lstStyle/>
          <a:p>
            <a:pPr eaLnBrk="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0" smtClean="0"/>
              <a:t>GEM Division</a:t>
            </a:r>
          </a:p>
        </p:txBody>
      </p:sp>
      <p:pic>
        <p:nvPicPr>
          <p:cNvPr id="19460"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5" y="5830888"/>
            <a:ext cx="7524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7200" y="5857875"/>
            <a:ext cx="10461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6988" y="2133600"/>
            <a:ext cx="6221412"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itstream Vera Sans"/>
        <a:ea typeface="msmincho"/>
        <a:cs typeface="msmincho"/>
      </a:majorFont>
      <a:minorFont>
        <a:latin typeface="Bitstream Vera Sans"/>
        <a:ea typeface="msmincho"/>
        <a:cs typeface="msminch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itstream Vera Sans"/>
        <a:ea typeface="msmincho"/>
        <a:cs typeface="msmincho"/>
      </a:majorFont>
      <a:minorFont>
        <a:latin typeface="Bitstream Vera Sans"/>
        <a:ea typeface="msmincho"/>
        <a:cs typeface="msminch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5135</TotalTime>
  <Words>1095</Words>
  <Application>Microsoft Office PowerPoint</Application>
  <PresentationFormat>On-screen Show (4:3)</PresentationFormat>
  <Paragraphs>166</Paragraphs>
  <Slides>27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Microsoft YaHei</vt:lpstr>
      <vt:lpstr>msmincho</vt:lpstr>
      <vt:lpstr>Bitstream Vera Sans</vt:lpstr>
      <vt:lpstr>Times New Roman</vt:lpstr>
      <vt:lpstr>Arial Unicode MS</vt:lpstr>
      <vt:lpstr>Wingdings</vt:lpstr>
      <vt:lpstr>Office Theme</vt:lpstr>
      <vt:lpstr>1_Office Theme</vt:lpstr>
      <vt:lpstr>IHO SWPHC  Technical Workshop on Implementing Hydrographic Governance</vt:lpstr>
      <vt:lpstr>PowerPoint Presentation</vt:lpstr>
      <vt:lpstr>The Pacific Community Members</vt:lpstr>
      <vt:lpstr>The Pacific Community</vt:lpstr>
      <vt:lpstr>What we do</vt:lpstr>
      <vt:lpstr>PowerPoint Presentation</vt:lpstr>
      <vt:lpstr>PowerPoint Presentation</vt:lpstr>
      <vt:lpstr>Development goals of the Pacific Community members   SPC contributes to the following development goals</vt:lpstr>
      <vt:lpstr>IHO SWPHC Technical Workshop on Implementing Hydrographic Governance</vt:lpstr>
      <vt:lpstr>Work Areas at SPC (GEM Division)</vt:lpstr>
      <vt:lpstr>Data Collection Equipment</vt:lpstr>
      <vt:lpstr>Data  acquisition and processing software (Hydrography) </vt:lpstr>
      <vt:lpstr>Data  acquisition and processing software (Topography) </vt:lpstr>
      <vt:lpstr>Data Management</vt:lpstr>
      <vt:lpstr>http://www.pacgeo.org/prni/</vt:lpstr>
      <vt:lpstr>PowerPoint Presentation</vt:lpstr>
      <vt:lpstr>PowerPoint Presentation</vt:lpstr>
      <vt:lpstr>PowerPoint Presentation</vt:lpstr>
      <vt:lpstr>International development Partners/Projects</vt:lpstr>
      <vt:lpstr>CROP  Family </vt:lpstr>
      <vt:lpstr>Financial Support from Donors   SPC Funding</vt:lpstr>
      <vt:lpstr>Major Funding Partners</vt:lpstr>
      <vt:lpstr>Main funding and knowledge partners</vt:lpstr>
      <vt:lpstr>Main funding and knowledge partners</vt:lpstr>
      <vt:lpstr>How to write a good Project Proposal for Donor funding</vt:lpstr>
      <vt:lpstr>Results achieved by the Pacific Community (SPC) in 2016 against the Pacific Community Strategic Plan 2016–2020</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Sebastian Rabau</dc:creator>
  <cp:lastModifiedBy>Alberto Costa Neves</cp:lastModifiedBy>
  <cp:revision>154</cp:revision>
  <cp:lastPrinted>1601-01-01T00:00:00Z</cp:lastPrinted>
  <dcterms:created xsi:type="dcterms:W3CDTF">1601-01-01T00:00:00Z</dcterms:created>
  <dcterms:modified xsi:type="dcterms:W3CDTF">2018-02-23T19:34:47Z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