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82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820714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098" y="6069012"/>
            <a:ext cx="793714" cy="808277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South</a:t>
            </a:r>
            <a:r>
              <a:rPr lang="de-DE" baseline="0" dirty="0" smtClean="0">
                <a:solidFill>
                  <a:schemeClr val="tx1"/>
                </a:solidFill>
              </a:rPr>
              <a:t> West Pacific </a:t>
            </a:r>
            <a:r>
              <a:rPr lang="de-DE" dirty="0" smtClean="0">
                <a:solidFill>
                  <a:schemeClr val="tx1"/>
                </a:solidFill>
              </a:rPr>
              <a:t>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sp>
        <p:nvSpPr>
          <p:cNvPr id="10" name="Footer Placeholder 8"/>
          <p:cNvSpPr txBox="1">
            <a:spLocks/>
          </p:cNvSpPr>
          <p:nvPr userDrawn="1"/>
        </p:nvSpPr>
        <p:spPr>
          <a:xfrm>
            <a:off x="7867467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South West Pacific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8/14/2018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Meeting of the </a:t>
            </a:r>
            <a:br>
              <a:rPr lang="en-US" dirty="0"/>
            </a:br>
            <a:r>
              <a:rPr lang="en-US" dirty="0" smtClean="0"/>
              <a:t>South West Pacific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 smtClean="0"/>
              <a:t>National Report by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/>
          <a:lstStyle/>
          <a:p>
            <a:r>
              <a:rPr lang="en-AU" dirty="0"/>
              <a:t>[MACHC Member of Associate Member State]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challenges and/or obstructions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on surveys, charting and MSI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599" cy="3555844"/>
          </a:xfrm>
        </p:spPr>
        <p:txBody>
          <a:bodyPr/>
          <a:lstStyle/>
          <a:p>
            <a:r>
              <a:rPr lang="en-US" dirty="0" smtClean="0"/>
              <a:t>Surveys: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Charting: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MSI: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92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Contributions to the IHO DCDB and GEBCO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1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on MSDI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Governance</a:t>
            </a:r>
          </a:p>
          <a:p>
            <a:r>
              <a:rPr lang="en-US" dirty="0" smtClean="0"/>
              <a:t>Standards</a:t>
            </a:r>
          </a:p>
          <a:p>
            <a:r>
              <a:rPr lang="en-US" dirty="0" smtClean="0"/>
              <a:t>Technology</a:t>
            </a:r>
          </a:p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5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Plans that affect the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6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Lessons learned to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9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Success stories to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294</TotalTime>
  <Words>69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IHO_Presentations_template-Blank</vt:lpstr>
      <vt:lpstr>16th Meeting of the  South West Pacific Hydrographic Commission  National Report by</vt:lpstr>
      <vt:lpstr>Main achievements during the year</vt:lpstr>
      <vt:lpstr>Main challenges and/or obstructions</vt:lpstr>
      <vt:lpstr>Progress on surveys, charting and MSI</vt:lpstr>
      <vt:lpstr>Contributions to the IHO DCDB and GEBCO</vt:lpstr>
      <vt:lpstr>Progress on MSDI</vt:lpstr>
      <vt:lpstr>Plans that affect the region</vt:lpstr>
      <vt:lpstr>Lessons learned to share</vt:lpstr>
      <vt:lpstr>Success stories to share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Alberto Costa Neves</cp:lastModifiedBy>
  <cp:revision>37</cp:revision>
  <dcterms:created xsi:type="dcterms:W3CDTF">2017-10-26T13:07:26Z</dcterms:created>
  <dcterms:modified xsi:type="dcterms:W3CDTF">2018-08-14T13:15:54Z</dcterms:modified>
</cp:coreProperties>
</file>