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4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98" y="6069012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</a:t>
            </a:r>
            <a:r>
              <a:rPr lang="de-DE" baseline="0" dirty="0" smtClean="0">
                <a:solidFill>
                  <a:schemeClr val="tx1"/>
                </a:solidFill>
              </a:rPr>
              <a:t> West Pacific </a:t>
            </a:r>
            <a:r>
              <a:rPr lang="de-DE" dirty="0" smtClean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7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2/14/2019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Meeting of the </a:t>
            </a:r>
            <a:br>
              <a:rPr lang="en-US" dirty="0"/>
            </a:br>
            <a:r>
              <a:rPr lang="en-US" dirty="0" smtClean="0"/>
              <a:t>South West Pacific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National Report by </a:t>
            </a:r>
            <a:r>
              <a:rPr lang="en-US" sz="4400" dirty="0"/>
              <a:t>N</a:t>
            </a:r>
            <a:r>
              <a:rPr lang="en-US" sz="4400" dirty="0" smtClean="0"/>
              <a:t>auru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 smtClean="0"/>
              <a:t>Associate </a:t>
            </a:r>
            <a:r>
              <a:rPr lang="en-AU" dirty="0"/>
              <a:t>Member </a:t>
            </a:r>
            <a:r>
              <a:rPr lang="en-AU" dirty="0" smtClean="0"/>
              <a:t>State</a:t>
            </a:r>
            <a:endParaRPr lang="en-AU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stories to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1825625"/>
            <a:ext cx="7776772" cy="27334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UK – Hydrographic Technical Assessment visit to Nauru &amp; cooperation paper to be sign as soon as </a:t>
            </a:r>
            <a:r>
              <a:rPr lang="en-US" dirty="0" err="1" smtClean="0"/>
              <a:t>practible</a:t>
            </a:r>
            <a:endParaRPr lang="en-US" dirty="0" smtClean="0"/>
          </a:p>
          <a:p>
            <a:r>
              <a:rPr lang="en-US" dirty="0" smtClean="0"/>
              <a:t>SPC – Technical Visit  - Aton</a:t>
            </a:r>
          </a:p>
          <a:p>
            <a:r>
              <a:rPr lang="en-US" dirty="0" smtClean="0"/>
              <a:t>SPC – Provided </a:t>
            </a:r>
            <a:r>
              <a:rPr lang="en-US" dirty="0" err="1" smtClean="0"/>
              <a:t>SoN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Meteorology Office  established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New wharf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20456"/>
              </p:ext>
            </p:extLst>
          </p:nvPr>
        </p:nvGraphicFramePr>
        <p:xfrm>
          <a:off x="847099" y="1234293"/>
          <a:ext cx="76644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11344044" imgH="8019814" progId="AcroExch.Document.DC">
                  <p:embed/>
                </p:oleObj>
              </mc:Choice>
              <mc:Fallback>
                <p:oleObj name="Acrobat Document" r:id="rId3" imgW="11344044" imgH="801981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099" y="1234293"/>
                        <a:ext cx="76644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33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 and/or obstructions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Blindness</a:t>
            </a:r>
          </a:p>
          <a:p>
            <a:r>
              <a:rPr lang="en-US" dirty="0" smtClean="0"/>
              <a:t>No qualified Hydrographer on island</a:t>
            </a:r>
          </a:p>
          <a:p>
            <a:r>
              <a:rPr lang="en-US" dirty="0" smtClean="0"/>
              <a:t>No political will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on surveys, charting and MSI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555844"/>
          </a:xfrm>
        </p:spPr>
        <p:txBody>
          <a:bodyPr/>
          <a:lstStyle/>
          <a:p>
            <a:r>
              <a:rPr lang="en-US" dirty="0" smtClean="0"/>
              <a:t>Surveys: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Charting: Nil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MSI: Yet to appointed – Need to be trained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to the IHO DCDB and GEBCO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on MSDI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?</a:t>
            </a:r>
            <a:endParaRPr lang="en-US" dirty="0" smtClean="0"/>
          </a:p>
          <a:p>
            <a:r>
              <a:rPr lang="en-US" dirty="0" smtClean="0"/>
              <a:t>Standards ?</a:t>
            </a:r>
            <a:endParaRPr lang="en-US" dirty="0" smtClean="0"/>
          </a:p>
          <a:p>
            <a:r>
              <a:rPr lang="en-US" dirty="0" smtClean="0"/>
              <a:t>Technology ?</a:t>
            </a:r>
            <a:endParaRPr lang="en-US" dirty="0" smtClean="0"/>
          </a:p>
          <a:p>
            <a:r>
              <a:rPr lang="en-US" dirty="0" smtClean="0"/>
              <a:t>Data 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that affect the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to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1163</TotalTime>
  <Words>127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IHO_Presentations_template-Blank</vt:lpstr>
      <vt:lpstr>Acrobat Document</vt:lpstr>
      <vt:lpstr>16th Meeting of the  South West Pacific Hydrographic Commission  National Report by Nauru</vt:lpstr>
      <vt:lpstr>Main achievements during the year</vt:lpstr>
      <vt:lpstr>New wharf design</vt:lpstr>
      <vt:lpstr>Main challenges and/or obstructions</vt:lpstr>
      <vt:lpstr>Progress on surveys, charting and MSI</vt:lpstr>
      <vt:lpstr>Contributions to the IHO DCDB and GEBCO</vt:lpstr>
      <vt:lpstr>Progress on MSDI</vt:lpstr>
      <vt:lpstr>Plans that affect the region</vt:lpstr>
      <vt:lpstr>Lessons learned to share</vt:lpstr>
      <vt:lpstr>Success stories to share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DFAT-Precious</cp:lastModifiedBy>
  <cp:revision>49</cp:revision>
  <dcterms:created xsi:type="dcterms:W3CDTF">2017-10-26T13:07:26Z</dcterms:created>
  <dcterms:modified xsi:type="dcterms:W3CDTF">2019-02-14T04:13:00Z</dcterms:modified>
</cp:coreProperties>
</file>